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update.angular.io/?l=3&amp;v=9.0-14.0" TargetMode="Externa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Upgrade Angular Project From 9 to 14</a:t>
            </a:r>
            <a:endParaRPr sz="4000" dirty="0">
              <a:solidFill>
                <a:srgbClr val="17171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rcRect t="10334"/>
          <a:stretch>
            <a:fillRect/>
          </a:stretch>
        </p:blipFill>
        <p:spPr>
          <a:xfrm>
            <a:off x="1904365" y="365125"/>
            <a:ext cx="8089900" cy="52120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83130" y="6036945"/>
            <a:ext cx="690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Reference</a:t>
            </a:r>
            <a:r>
              <a:rPr lang="en-US"/>
              <a:t>: </a:t>
            </a:r>
            <a:r>
              <a:rPr lang="en-US">
                <a:hlinkClick r:id="rId2" tooltip="" action="ppaction://hlinkfile"/>
              </a:rPr>
              <a:t>https://update.angular.io/?l=3&amp;v=9.0-14.0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50038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B0F0"/>
                </a:solidFill>
                <a:sym typeface="+mn-ea"/>
              </a:rPr>
              <a:t>Upgrade Angular Project From 9 to 14</a:t>
            </a:r>
            <a:endParaRPr lang="en-US" sz="3200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Presentation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Microsoft Sans Serif</vt:lpstr>
      <vt:lpstr>Calibri Light</vt:lpstr>
      <vt:lpstr>Microsoft YaHei</vt:lpstr>
      <vt:lpstr>Arial Unicode MS</vt:lpstr>
      <vt:lpstr>Calibri</vt:lpstr>
      <vt:lpstr>Office Theme</vt:lpstr>
      <vt:lpstr>Jenkins Deployment to Tomcat Server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Steve Sam</cp:lastModifiedBy>
  <cp:revision>22</cp:revision>
  <dcterms:created xsi:type="dcterms:W3CDTF">2021-11-14T18:18:00Z</dcterms:created>
  <dcterms:modified xsi:type="dcterms:W3CDTF">2023-07-23T21:29:43Z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1033-12.2.0.13085</vt:lpwstr>
  </property>
</Properties>
</file>