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7" r:id="rId5"/>
    <p:sldId id="29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2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89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WebService.com/api/products%27%3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WebService.com/api/products%27%3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7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WebService.com/api/products%27%3B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yWebService.com/api/products%27%3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7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12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76.png"/><Relationship Id="rId12" Type="http://schemas.openxmlformats.org/officeDocument/2006/relationships/image" Target="../media/image17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1.png"/><Relationship Id="rId5" Type="http://schemas.openxmlformats.org/officeDocument/2006/relationships/image" Target="../media/image112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78.png"/><Relationship Id="rId14" Type="http://schemas.openxmlformats.org/officeDocument/2006/relationships/image" Target="../media/image17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79.png"/><Relationship Id="rId12" Type="http://schemas.openxmlformats.org/officeDocument/2006/relationships/image" Target="../media/image17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1.png"/><Relationship Id="rId5" Type="http://schemas.openxmlformats.org/officeDocument/2006/relationships/image" Target="../media/image112.png"/><Relationship Id="rId10" Type="http://schemas.openxmlformats.org/officeDocument/2006/relationships/image" Target="../media/image182.png"/><Relationship Id="rId4" Type="http://schemas.openxmlformats.org/officeDocument/2006/relationships/image" Target="../media/image165.png"/><Relationship Id="rId9" Type="http://schemas.openxmlformats.org/officeDocument/2006/relationships/image" Target="../media/image181.png"/><Relationship Id="rId14" Type="http://schemas.openxmlformats.org/officeDocument/2006/relationships/image" Target="../media/image1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6.png"/><Relationship Id="rId3" Type="http://schemas.openxmlformats.org/officeDocument/2006/relationships/image" Target="../media/image162.png"/><Relationship Id="rId7" Type="http://schemas.openxmlformats.org/officeDocument/2006/relationships/image" Target="../media/image179.png"/><Relationship Id="rId12" Type="http://schemas.openxmlformats.org/officeDocument/2006/relationships/image" Target="../media/image1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84.png"/><Relationship Id="rId5" Type="http://schemas.openxmlformats.org/officeDocument/2006/relationships/image" Target="../media/image112.png"/><Relationship Id="rId10" Type="http://schemas.openxmlformats.org/officeDocument/2006/relationships/image" Target="../media/image183.png"/><Relationship Id="rId4" Type="http://schemas.openxmlformats.org/officeDocument/2006/relationships/image" Target="../media/image165.png"/><Relationship Id="rId9" Type="http://schemas.openxmlformats.org/officeDocument/2006/relationships/image" Target="../media/image181.png"/><Relationship Id="rId14" Type="http://schemas.openxmlformats.org/officeDocument/2006/relationships/image" Target="../media/image17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65.png"/><Relationship Id="rId3" Type="http://schemas.openxmlformats.org/officeDocument/2006/relationships/image" Target="../media/image175.png"/><Relationship Id="rId7" Type="http://schemas.openxmlformats.org/officeDocument/2006/relationships/image" Target="../media/image183.png"/><Relationship Id="rId12" Type="http://schemas.openxmlformats.org/officeDocument/2006/relationships/image" Target="../media/image16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1.png"/><Relationship Id="rId11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189.png"/><Relationship Id="rId4" Type="http://schemas.openxmlformats.org/officeDocument/2006/relationships/image" Target="../media/image179.png"/><Relationship Id="rId9" Type="http://schemas.openxmlformats.org/officeDocument/2006/relationships/image" Target="../media/image188.png"/><Relationship Id="rId1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91.png"/><Relationship Id="rId7" Type="http://schemas.openxmlformats.org/officeDocument/2006/relationships/image" Target="../media/image1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92.png"/><Relationship Id="rId4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93.png"/><Relationship Id="rId7" Type="http://schemas.openxmlformats.org/officeDocument/2006/relationships/image" Target="../media/image1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5" Type="http://schemas.openxmlformats.org/officeDocument/2006/relationships/image" Target="../media/image195.png"/><Relationship Id="rId10" Type="http://schemas.openxmlformats.org/officeDocument/2006/relationships/image" Target="../media/image116.png"/><Relationship Id="rId4" Type="http://schemas.openxmlformats.org/officeDocument/2006/relationships/image" Target="../media/image194.png"/><Relationship Id="rId9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93.png"/><Relationship Id="rId7" Type="http://schemas.openxmlformats.org/officeDocument/2006/relationships/image" Target="../media/image199.png"/><Relationship Id="rId12" Type="http://schemas.openxmlformats.org/officeDocument/2006/relationships/image" Target="../media/image1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11" Type="http://schemas.openxmlformats.org/officeDocument/2006/relationships/image" Target="../media/image115.png"/><Relationship Id="rId5" Type="http://schemas.openxmlformats.org/officeDocument/2006/relationships/image" Target="../media/image197.png"/><Relationship Id="rId10" Type="http://schemas.openxmlformats.org/officeDocument/2006/relationships/image" Target="../media/image114.png"/><Relationship Id="rId4" Type="http://schemas.openxmlformats.org/officeDocument/2006/relationships/image" Target="../media/image196.png"/><Relationship Id="rId9" Type="http://schemas.openxmlformats.org/officeDocument/2006/relationships/image" Target="../media/image19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115.png"/><Relationship Id="rId3" Type="http://schemas.openxmlformats.org/officeDocument/2006/relationships/image" Target="../media/image193.png"/><Relationship Id="rId7" Type="http://schemas.openxmlformats.org/officeDocument/2006/relationships/image" Target="../media/image201.png"/><Relationship Id="rId12" Type="http://schemas.openxmlformats.org/officeDocument/2006/relationships/image" Target="../media/image1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0.png"/><Relationship Id="rId11" Type="http://schemas.openxmlformats.org/officeDocument/2006/relationships/image" Target="../media/image192.png"/><Relationship Id="rId5" Type="http://schemas.openxmlformats.org/officeDocument/2006/relationships/image" Target="../media/image197.png"/><Relationship Id="rId10" Type="http://schemas.openxmlformats.org/officeDocument/2006/relationships/image" Target="../media/image162.png"/><Relationship Id="rId4" Type="http://schemas.openxmlformats.org/officeDocument/2006/relationships/image" Target="../media/image196.png"/><Relationship Id="rId9" Type="http://schemas.openxmlformats.org/officeDocument/2006/relationships/image" Target="../media/image203.png"/><Relationship Id="rId14" Type="http://schemas.openxmlformats.org/officeDocument/2006/relationships/image" Target="../media/image11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10296906" cy="686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08" y="549859"/>
            <a:ext cx="915746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7991" y="3933444"/>
            <a:ext cx="2013585" cy="1221105"/>
            <a:chOff x="697991" y="3933444"/>
            <a:chExt cx="2013585" cy="1221105"/>
          </a:xfrm>
        </p:grpSpPr>
        <p:sp>
          <p:nvSpPr>
            <p:cNvPr id="4" name="object 4"/>
            <p:cNvSpPr/>
            <p:nvPr/>
          </p:nvSpPr>
          <p:spPr>
            <a:xfrm>
              <a:off x="710946" y="3945889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5070"/>
                  </a:lnTo>
                  <a:lnTo>
                    <a:pt x="192608" y="1195070"/>
                  </a:lnTo>
                  <a:lnTo>
                    <a:pt x="192608" y="193040"/>
                  </a:lnTo>
                  <a:lnTo>
                    <a:pt x="1987296" y="19304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945" y="3946398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1987296" y="192531"/>
                  </a:lnTo>
                  <a:lnTo>
                    <a:pt x="192608" y="192531"/>
                  </a:lnTo>
                  <a:lnTo>
                    <a:pt x="192608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" y="4190111"/>
              <a:ext cx="156641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94" y="4464431"/>
              <a:ext cx="122449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894" y="4738446"/>
              <a:ext cx="1722374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50007" y="3390900"/>
            <a:ext cx="364490" cy="364490"/>
            <a:chOff x="2350007" y="3390900"/>
            <a:chExt cx="364490" cy="364490"/>
          </a:xfrm>
        </p:grpSpPr>
        <p:sp>
          <p:nvSpPr>
            <p:cNvPr id="10" name="object 10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70C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8">
              <a:solidFill>
                <a:srgbClr val="70C4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894076" y="3390900"/>
            <a:ext cx="2011680" cy="1219200"/>
            <a:chOff x="2894076" y="3390900"/>
            <a:chExt cx="2011680" cy="1219200"/>
          </a:xfrm>
        </p:grpSpPr>
        <p:sp>
          <p:nvSpPr>
            <p:cNvPr id="13" name="object 13"/>
            <p:cNvSpPr/>
            <p:nvPr/>
          </p:nvSpPr>
          <p:spPr>
            <a:xfrm>
              <a:off x="2907030" y="340359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2C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7030" y="3403853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1" y="0"/>
                  </a:moveTo>
                  <a:lnTo>
                    <a:pt x="1985771" y="192278"/>
                  </a:lnTo>
                  <a:lnTo>
                    <a:pt x="192405" y="192278"/>
                  </a:lnTo>
                  <a:lnTo>
                    <a:pt x="192405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7">
              <a:solidFill>
                <a:srgbClr val="52C0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318" y="3646373"/>
              <a:ext cx="1538224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9318" y="3921251"/>
              <a:ext cx="169100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9318" y="4195572"/>
              <a:ext cx="1036662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546091" y="2848355"/>
            <a:ext cx="364490" cy="364490"/>
            <a:chOff x="4546091" y="2848355"/>
            <a:chExt cx="364490" cy="364490"/>
          </a:xfrm>
        </p:grpSpPr>
        <p:sp>
          <p:nvSpPr>
            <p:cNvPr id="19" name="object 19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3B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3BB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88635" y="2846832"/>
            <a:ext cx="2011680" cy="1221105"/>
            <a:chOff x="5088635" y="2846832"/>
            <a:chExt cx="2011680" cy="1221105"/>
          </a:xfrm>
        </p:grpSpPr>
        <p:sp>
          <p:nvSpPr>
            <p:cNvPr id="22" name="object 22"/>
            <p:cNvSpPr/>
            <p:nvPr/>
          </p:nvSpPr>
          <p:spPr>
            <a:xfrm>
              <a:off x="5101590" y="2860039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2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5070"/>
                  </a:lnTo>
                  <a:lnTo>
                    <a:pt x="192659" y="1195070"/>
                  </a:lnTo>
                  <a:lnTo>
                    <a:pt x="192659" y="191770"/>
                  </a:lnTo>
                  <a:lnTo>
                    <a:pt x="1985772" y="19177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1589" y="2859786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1" y="0"/>
                  </a:moveTo>
                  <a:lnTo>
                    <a:pt x="1985771" y="192531"/>
                  </a:lnTo>
                  <a:lnTo>
                    <a:pt x="192659" y="192531"/>
                  </a:lnTo>
                  <a:lnTo>
                    <a:pt x="192659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8">
              <a:solidFill>
                <a:srgbClr val="54B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4893" y="3103499"/>
              <a:ext cx="1396492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4893" y="3377819"/>
              <a:ext cx="1224152" cy="3047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4893" y="3651834"/>
              <a:ext cx="1721993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40652" y="2304288"/>
            <a:ext cx="364490" cy="364490"/>
            <a:chOff x="6740652" y="2304288"/>
            <a:chExt cx="364490" cy="364490"/>
          </a:xfrm>
        </p:grpSpPr>
        <p:sp>
          <p:nvSpPr>
            <p:cNvPr id="28" name="object 28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5A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7">
              <a:solidFill>
                <a:srgbClr val="55A9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283195" y="2304288"/>
            <a:ext cx="2013585" cy="1658620"/>
            <a:chOff x="7283195" y="2304288"/>
            <a:chExt cx="2013585" cy="1658620"/>
          </a:xfrm>
        </p:grpSpPr>
        <p:sp>
          <p:nvSpPr>
            <p:cNvPr id="31" name="object 31"/>
            <p:cNvSpPr/>
            <p:nvPr/>
          </p:nvSpPr>
          <p:spPr>
            <a:xfrm>
              <a:off x="7296150" y="2317749"/>
              <a:ext cx="1987550" cy="1192530"/>
            </a:xfrm>
            <a:custGeom>
              <a:avLst/>
              <a:gdLst/>
              <a:ahLst/>
              <a:cxnLst/>
              <a:rect l="l" t="t" r="r" b="b"/>
              <a:pathLst>
                <a:path w="1987550" h="1192529">
                  <a:moveTo>
                    <a:pt x="1987296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2530"/>
                  </a:lnTo>
                  <a:lnTo>
                    <a:pt x="192405" y="1192530"/>
                  </a:lnTo>
                  <a:lnTo>
                    <a:pt x="192405" y="191770"/>
                  </a:lnTo>
                  <a:lnTo>
                    <a:pt x="1987296" y="19177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57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96149" y="2317242"/>
              <a:ext cx="1987550" cy="1193800"/>
            </a:xfrm>
            <a:custGeom>
              <a:avLst/>
              <a:gdLst/>
              <a:ahLst/>
              <a:cxnLst/>
              <a:rect l="l" t="t" r="r" b="b"/>
              <a:pathLst>
                <a:path w="1987550" h="1193800">
                  <a:moveTo>
                    <a:pt x="1987296" y="0"/>
                  </a:moveTo>
                  <a:lnTo>
                    <a:pt x="1987296" y="192278"/>
                  </a:lnTo>
                  <a:lnTo>
                    <a:pt x="192404" y="192278"/>
                  </a:lnTo>
                  <a:lnTo>
                    <a:pt x="192404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57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961" y="2559761"/>
              <a:ext cx="1078471" cy="3051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9961" y="2834640"/>
              <a:ext cx="1677797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9961" y="3108960"/>
              <a:ext cx="1174775" cy="304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9961" y="3383280"/>
              <a:ext cx="1624583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9961" y="3657549"/>
              <a:ext cx="1378711" cy="3051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935211" y="1761744"/>
            <a:ext cx="364490" cy="364490"/>
            <a:chOff x="8935211" y="1761744"/>
            <a:chExt cx="364490" cy="364490"/>
          </a:xfrm>
        </p:grpSpPr>
        <p:sp>
          <p:nvSpPr>
            <p:cNvPr id="39" name="object 39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86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869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479280" y="1761744"/>
            <a:ext cx="2035175" cy="1383030"/>
            <a:chOff x="9479280" y="1761744"/>
            <a:chExt cx="2035175" cy="1383030"/>
          </a:xfrm>
        </p:grpSpPr>
        <p:sp>
          <p:nvSpPr>
            <p:cNvPr id="42" name="object 42"/>
            <p:cNvSpPr/>
            <p:nvPr/>
          </p:nvSpPr>
          <p:spPr>
            <a:xfrm>
              <a:off x="9492234" y="177418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92234" y="1774698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1985772" y="192277"/>
                  </a:lnTo>
                  <a:lnTo>
                    <a:pt x="192405" y="192277"/>
                  </a:lnTo>
                  <a:lnTo>
                    <a:pt x="192405" y="1193291"/>
                  </a:lnTo>
                  <a:lnTo>
                    <a:pt x="0" y="1193291"/>
                  </a:lnTo>
                  <a:lnTo>
                    <a:pt x="0" y="0"/>
                  </a:lnTo>
                  <a:lnTo>
                    <a:pt x="1985772" y="0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5538" y="2016887"/>
              <a:ext cx="1400175" cy="3048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5538" y="2291206"/>
              <a:ext cx="1183347" cy="3048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65538" y="2565476"/>
              <a:ext cx="1519936" cy="3051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65538" y="2839542"/>
              <a:ext cx="1748790" cy="305104"/>
            </a:xfrm>
            <a:prstGeom prst="rect">
              <a:avLst/>
            </a:prstGeom>
          </p:spPr>
        </p:pic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4884039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707" y="549859"/>
            <a:ext cx="710806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9180" y="1408175"/>
            <a:ext cx="10075545" cy="4721860"/>
            <a:chOff x="1059180" y="1408175"/>
            <a:chExt cx="10075545" cy="4721860"/>
          </a:xfrm>
        </p:grpSpPr>
        <p:sp>
          <p:nvSpPr>
            <p:cNvPr id="4" name="object 4"/>
            <p:cNvSpPr/>
            <p:nvPr/>
          </p:nvSpPr>
          <p:spPr>
            <a:xfrm>
              <a:off x="1514856" y="1408175"/>
              <a:ext cx="9162415" cy="4721860"/>
            </a:xfrm>
            <a:custGeom>
              <a:avLst/>
              <a:gdLst/>
              <a:ahLst/>
              <a:cxnLst/>
              <a:rect l="l" t="t" r="r" b="b"/>
              <a:pathLst>
                <a:path w="9162415" h="4721860">
                  <a:moveTo>
                    <a:pt x="6801612" y="0"/>
                  </a:moveTo>
                  <a:lnTo>
                    <a:pt x="6801612" y="1180338"/>
                  </a:lnTo>
                  <a:lnTo>
                    <a:pt x="0" y="1180338"/>
                  </a:lnTo>
                  <a:lnTo>
                    <a:pt x="0" y="3541014"/>
                  </a:lnTo>
                  <a:lnTo>
                    <a:pt x="6801612" y="3541014"/>
                  </a:lnTo>
                  <a:lnTo>
                    <a:pt x="6801612" y="4721352"/>
                  </a:lnTo>
                  <a:lnTo>
                    <a:pt x="9162288" y="2360676"/>
                  </a:lnTo>
                  <a:lnTo>
                    <a:pt x="6801612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1" y="0"/>
                  </a:moveTo>
                  <a:lnTo>
                    <a:pt x="314706" y="0"/>
                  </a:lnTo>
                  <a:lnTo>
                    <a:pt x="268202" y="3410"/>
                  </a:lnTo>
                  <a:lnTo>
                    <a:pt x="223817" y="13319"/>
                  </a:lnTo>
                  <a:lnTo>
                    <a:pt x="182037" y="29240"/>
                  </a:lnTo>
                  <a:lnTo>
                    <a:pt x="143348" y="50687"/>
                  </a:lnTo>
                  <a:lnTo>
                    <a:pt x="108238" y="77173"/>
                  </a:lnTo>
                  <a:lnTo>
                    <a:pt x="77194" y="108213"/>
                  </a:lnTo>
                  <a:lnTo>
                    <a:pt x="50703" y="143320"/>
                  </a:lnTo>
                  <a:lnTo>
                    <a:pt x="29250" y="182009"/>
                  </a:lnTo>
                  <a:lnTo>
                    <a:pt x="13324" y="223794"/>
                  </a:lnTo>
                  <a:lnTo>
                    <a:pt x="3412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2" y="1620047"/>
                  </a:lnTo>
                  <a:lnTo>
                    <a:pt x="13324" y="1664441"/>
                  </a:lnTo>
                  <a:lnTo>
                    <a:pt x="29250" y="1706226"/>
                  </a:lnTo>
                  <a:lnTo>
                    <a:pt x="50703" y="1744915"/>
                  </a:lnTo>
                  <a:lnTo>
                    <a:pt x="77194" y="1780022"/>
                  </a:lnTo>
                  <a:lnTo>
                    <a:pt x="108238" y="1811062"/>
                  </a:lnTo>
                  <a:lnTo>
                    <a:pt x="143348" y="1837548"/>
                  </a:lnTo>
                  <a:lnTo>
                    <a:pt x="182037" y="1858995"/>
                  </a:lnTo>
                  <a:lnTo>
                    <a:pt x="223817" y="1874916"/>
                  </a:lnTo>
                  <a:lnTo>
                    <a:pt x="268202" y="1884825"/>
                  </a:lnTo>
                  <a:lnTo>
                    <a:pt x="314706" y="1888235"/>
                  </a:lnTo>
                  <a:lnTo>
                    <a:pt x="2919221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2" y="268188"/>
                  </a:lnTo>
                  <a:lnTo>
                    <a:pt x="13324" y="223794"/>
                  </a:lnTo>
                  <a:lnTo>
                    <a:pt x="29250" y="182009"/>
                  </a:lnTo>
                  <a:lnTo>
                    <a:pt x="50703" y="143320"/>
                  </a:lnTo>
                  <a:lnTo>
                    <a:pt x="77194" y="108213"/>
                  </a:lnTo>
                  <a:lnTo>
                    <a:pt x="108238" y="77173"/>
                  </a:lnTo>
                  <a:lnTo>
                    <a:pt x="143348" y="50687"/>
                  </a:lnTo>
                  <a:lnTo>
                    <a:pt x="182037" y="29240"/>
                  </a:lnTo>
                  <a:lnTo>
                    <a:pt x="223817" y="13319"/>
                  </a:lnTo>
                  <a:lnTo>
                    <a:pt x="268202" y="3410"/>
                  </a:lnTo>
                  <a:lnTo>
                    <a:pt x="314706" y="0"/>
                  </a:lnTo>
                  <a:lnTo>
                    <a:pt x="2919221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1" y="1888235"/>
                  </a:lnTo>
                  <a:lnTo>
                    <a:pt x="314706" y="1888235"/>
                  </a:lnTo>
                  <a:lnTo>
                    <a:pt x="268202" y="1884825"/>
                  </a:lnTo>
                  <a:lnTo>
                    <a:pt x="223817" y="1874916"/>
                  </a:lnTo>
                  <a:lnTo>
                    <a:pt x="182037" y="1858995"/>
                  </a:lnTo>
                  <a:lnTo>
                    <a:pt x="143348" y="1837548"/>
                  </a:lnTo>
                  <a:lnTo>
                    <a:pt x="108238" y="1811062"/>
                  </a:lnTo>
                  <a:lnTo>
                    <a:pt x="77194" y="1780022"/>
                  </a:lnTo>
                  <a:lnTo>
                    <a:pt x="50703" y="1744915"/>
                  </a:lnTo>
                  <a:lnTo>
                    <a:pt x="29250" y="1706226"/>
                  </a:lnTo>
                  <a:lnTo>
                    <a:pt x="13324" y="1664441"/>
                  </a:lnTo>
                  <a:lnTo>
                    <a:pt x="3412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4228" y="3251327"/>
              <a:ext cx="206413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10" y="3717366"/>
              <a:ext cx="2694304" cy="5184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5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5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5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5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2812" y="3251327"/>
              <a:ext cx="259384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3476" y="3717366"/>
              <a:ext cx="1022502" cy="518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6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6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6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6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9827" y="3018154"/>
              <a:ext cx="228866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4275" y="3484448"/>
              <a:ext cx="1559687" cy="518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1077" y="3484448"/>
              <a:ext cx="350520" cy="5184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6337" y="3484448"/>
              <a:ext cx="1225296" cy="518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67215" y="3950538"/>
              <a:ext cx="1343405" cy="51846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234" y="549859"/>
            <a:ext cx="580821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7835" y="1385316"/>
            <a:ext cx="3629660" cy="2075814"/>
            <a:chOff x="2497835" y="1385316"/>
            <a:chExt cx="3629660" cy="2075814"/>
          </a:xfrm>
        </p:grpSpPr>
        <p:sp>
          <p:nvSpPr>
            <p:cNvPr id="4" name="object 4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885" y="1670888"/>
              <a:ext cx="3483355" cy="518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305" y="2137918"/>
              <a:ext cx="122720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8015" y="2137918"/>
              <a:ext cx="350520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275" y="2137918"/>
              <a:ext cx="1744218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2021" y="2604211"/>
              <a:ext cx="1213865" cy="5184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54496" y="1385316"/>
            <a:ext cx="3441700" cy="2075814"/>
            <a:chOff x="6254496" y="1385316"/>
            <a:chExt cx="3441700" cy="2075814"/>
          </a:xfrm>
        </p:grpSpPr>
        <p:sp>
          <p:nvSpPr>
            <p:cNvPr id="12" name="object 12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2B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3441" y="1904746"/>
              <a:ext cx="2914777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0701" y="2371090"/>
              <a:ext cx="836676" cy="5181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97835" y="3776471"/>
            <a:ext cx="3630929" cy="2075814"/>
            <a:chOff x="2497835" y="3776471"/>
            <a:chExt cx="3630929" cy="2075814"/>
          </a:xfrm>
        </p:grpSpPr>
        <p:sp>
          <p:nvSpPr>
            <p:cNvPr id="17" name="object 17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69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6745" y="4062983"/>
              <a:ext cx="3462020" cy="518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4029" y="4529023"/>
              <a:ext cx="2725293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4845" y="4995925"/>
              <a:ext cx="3300476" cy="5181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254496" y="3776471"/>
            <a:ext cx="3441700" cy="2075814"/>
            <a:chOff x="6254496" y="3776471"/>
            <a:chExt cx="3441700" cy="2075814"/>
          </a:xfrm>
        </p:grpSpPr>
        <p:sp>
          <p:nvSpPr>
            <p:cNvPr id="23" name="object 23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05905" y="4062983"/>
              <a:ext cx="2796794" cy="5181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9654" y="4062983"/>
              <a:ext cx="350520" cy="5181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8013" y="4529023"/>
              <a:ext cx="585216" cy="5184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8157" y="4529023"/>
              <a:ext cx="35052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73417" y="4529023"/>
              <a:ext cx="2093086" cy="518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7546" y="4529023"/>
              <a:ext cx="350520" cy="5184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98157" y="4995925"/>
              <a:ext cx="1215135" cy="518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9509" y="4995925"/>
              <a:ext cx="350520" cy="518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4769" y="4995925"/>
              <a:ext cx="888390" cy="51816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118" y="1237041"/>
            <a:ext cx="7849569" cy="3450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0132" y="549859"/>
            <a:ext cx="718527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25623" y="2042160"/>
            <a:ext cx="9767570" cy="4227830"/>
            <a:chOff x="2325623" y="2042160"/>
            <a:chExt cx="9767570" cy="422783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5623" y="2042160"/>
              <a:ext cx="6653783" cy="3934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5835" y="3046476"/>
              <a:ext cx="6547104" cy="322326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573200-8F5D-3B64-FA3F-0143C02EF70E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2743200"/>
            <a:ext cx="2209800" cy="2362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259830"/>
            <a:chOff x="694944" y="549859"/>
            <a:chExt cx="10796270" cy="6259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702" y="549859"/>
              <a:ext cx="443572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1" y="1095120"/>
              <a:ext cx="2408555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10777728" y="0"/>
                  </a:moveTo>
                  <a:lnTo>
                    <a:pt x="0" y="0"/>
                  </a:lnTo>
                  <a:lnTo>
                    <a:pt x="0" y="5355336"/>
                  </a:lnTo>
                  <a:lnTo>
                    <a:pt x="10777728" y="535533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0" y="5355336"/>
                  </a:moveTo>
                  <a:lnTo>
                    <a:pt x="10777728" y="535533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3553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746" y="1484452"/>
            <a:ext cx="856170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}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Observable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from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4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 HttpClient)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774700" marR="1377950" indent="-4578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.http.get&lt;Product&gt;(url);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687828-1286-EB46-E246-A59253EC1445}"/>
              </a:ext>
            </a:extLst>
          </p:cNvPr>
          <p:cNvSpPr/>
          <p:nvPr/>
        </p:nvSpPr>
        <p:spPr>
          <a:xfrm rot="18021103">
            <a:off x="3571470" y="5296900"/>
            <a:ext cx="1174476" cy="152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4238625"/>
            <a:chOff x="694944" y="1216152"/>
            <a:chExt cx="10796270" cy="4238625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10777728" y="0"/>
                  </a:moveTo>
                  <a:lnTo>
                    <a:pt x="0" y="0"/>
                  </a:lnTo>
                  <a:lnTo>
                    <a:pt x="0" y="3817620"/>
                  </a:lnTo>
                  <a:lnTo>
                    <a:pt x="10777728" y="3817620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0" y="3817620"/>
                  </a:moveTo>
                  <a:lnTo>
                    <a:pt x="10777728" y="3817620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3817620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5746" y="1668018"/>
            <a:ext cx="1054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productService: ProductService)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 marR="4730115" indent="-6102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 number):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.productService.getProduct(id)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.displayProduct(product),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5064760" cy="732790"/>
            <a:chOff x="5240146" y="2958033"/>
            <a:chExt cx="5064760" cy="7327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958033"/>
              <a:ext cx="506463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324479"/>
              <a:ext cx="16136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4970780" cy="732790"/>
            <a:chOff x="5240146" y="2958033"/>
            <a:chExt cx="4970780" cy="7327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958033"/>
              <a:ext cx="497065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324479"/>
              <a:ext cx="16851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086" y="1192142"/>
            <a:ext cx="9522780" cy="5238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449645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0182" y="4124197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174507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3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3930" y="4846015"/>
            <a:ext cx="125364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08128" y="4100195"/>
            <a:ext cx="168910" cy="450850"/>
          </a:xfrm>
          <a:custGeom>
            <a:avLst/>
            <a:gdLst/>
            <a:ahLst/>
            <a:cxnLst/>
            <a:rect l="l" t="t" r="r" b="b"/>
            <a:pathLst>
              <a:path w="168909" h="450850">
                <a:moveTo>
                  <a:pt x="100254" y="73983"/>
                </a:moveTo>
                <a:lnTo>
                  <a:pt x="74790" y="101874"/>
                </a:lnTo>
                <a:lnTo>
                  <a:pt x="57578" y="181990"/>
                </a:lnTo>
                <a:lnTo>
                  <a:pt x="94789" y="189991"/>
                </a:lnTo>
                <a:lnTo>
                  <a:pt x="112042" y="110001"/>
                </a:lnTo>
                <a:lnTo>
                  <a:pt x="100254" y="73983"/>
                </a:lnTo>
                <a:close/>
              </a:path>
              <a:path w="168909" h="450850">
                <a:moveTo>
                  <a:pt x="127027" y="33019"/>
                </a:moveTo>
                <a:lnTo>
                  <a:pt x="89582" y="33019"/>
                </a:lnTo>
                <a:lnTo>
                  <a:pt x="126920" y="41020"/>
                </a:lnTo>
                <a:lnTo>
                  <a:pt x="112042" y="110001"/>
                </a:lnTo>
                <a:lnTo>
                  <a:pt x="131238" y="168655"/>
                </a:lnTo>
                <a:lnTo>
                  <a:pt x="134989" y="175258"/>
                </a:lnTo>
                <a:lnTo>
                  <a:pt x="140763" y="179752"/>
                </a:lnTo>
                <a:lnTo>
                  <a:pt x="147776" y="181746"/>
                </a:lnTo>
                <a:lnTo>
                  <a:pt x="155241" y="180847"/>
                </a:lnTo>
                <a:lnTo>
                  <a:pt x="161843" y="177168"/>
                </a:lnTo>
                <a:lnTo>
                  <a:pt x="166338" y="171418"/>
                </a:lnTo>
                <a:lnTo>
                  <a:pt x="168332" y="164381"/>
                </a:lnTo>
                <a:lnTo>
                  <a:pt x="167433" y="156844"/>
                </a:lnTo>
                <a:lnTo>
                  <a:pt x="127027" y="33019"/>
                </a:lnTo>
                <a:close/>
              </a:path>
              <a:path w="168909" h="450850">
                <a:moveTo>
                  <a:pt x="116252" y="0"/>
                </a:moveTo>
                <a:lnTo>
                  <a:pt x="5000" y="121919"/>
                </a:lnTo>
                <a:lnTo>
                  <a:pt x="1089" y="128393"/>
                </a:lnTo>
                <a:lnTo>
                  <a:pt x="0" y="135604"/>
                </a:lnTo>
                <a:lnTo>
                  <a:pt x="1696" y="142672"/>
                </a:lnTo>
                <a:lnTo>
                  <a:pt x="6143" y="148716"/>
                </a:lnTo>
                <a:lnTo>
                  <a:pt x="12618" y="152628"/>
                </a:lnTo>
                <a:lnTo>
                  <a:pt x="19843" y="153717"/>
                </a:lnTo>
                <a:lnTo>
                  <a:pt x="26949" y="152020"/>
                </a:lnTo>
                <a:lnTo>
                  <a:pt x="33067" y="147573"/>
                </a:lnTo>
                <a:lnTo>
                  <a:pt x="74790" y="101874"/>
                </a:lnTo>
                <a:lnTo>
                  <a:pt x="89582" y="33019"/>
                </a:lnTo>
                <a:lnTo>
                  <a:pt x="127027" y="33019"/>
                </a:lnTo>
                <a:lnTo>
                  <a:pt x="116252" y="0"/>
                </a:lnTo>
                <a:close/>
              </a:path>
              <a:path w="168909" h="450850">
                <a:moveTo>
                  <a:pt x="126509" y="42925"/>
                </a:moveTo>
                <a:lnTo>
                  <a:pt x="90090" y="42925"/>
                </a:lnTo>
                <a:lnTo>
                  <a:pt x="122348" y="49783"/>
                </a:lnTo>
                <a:lnTo>
                  <a:pt x="100254" y="73983"/>
                </a:lnTo>
                <a:lnTo>
                  <a:pt x="112042" y="110001"/>
                </a:lnTo>
                <a:lnTo>
                  <a:pt x="126509" y="42925"/>
                </a:lnTo>
                <a:close/>
              </a:path>
              <a:path w="168909" h="450850">
                <a:moveTo>
                  <a:pt x="89582" y="33019"/>
                </a:moveTo>
                <a:lnTo>
                  <a:pt x="74790" y="101874"/>
                </a:lnTo>
                <a:lnTo>
                  <a:pt x="100254" y="73983"/>
                </a:lnTo>
                <a:lnTo>
                  <a:pt x="90090" y="42925"/>
                </a:lnTo>
                <a:lnTo>
                  <a:pt x="126509" y="42925"/>
                </a:lnTo>
                <a:lnTo>
                  <a:pt x="126920" y="41020"/>
                </a:lnTo>
                <a:lnTo>
                  <a:pt x="89582" y="33019"/>
                </a:lnTo>
                <a:close/>
              </a:path>
              <a:path w="168909" h="450850">
                <a:moveTo>
                  <a:pt x="90090" y="42925"/>
                </a:moveTo>
                <a:lnTo>
                  <a:pt x="100254" y="73983"/>
                </a:lnTo>
                <a:lnTo>
                  <a:pt x="122348" y="49783"/>
                </a:lnTo>
                <a:lnTo>
                  <a:pt x="90090" y="42925"/>
                </a:lnTo>
                <a:close/>
              </a:path>
              <a:path w="168909" h="450850">
                <a:moveTo>
                  <a:pt x="33448" y="293750"/>
                </a:moveTo>
                <a:lnTo>
                  <a:pt x="1444" y="442721"/>
                </a:lnTo>
                <a:lnTo>
                  <a:pt x="38655" y="450722"/>
                </a:lnTo>
                <a:lnTo>
                  <a:pt x="70786" y="301751"/>
                </a:lnTo>
                <a:lnTo>
                  <a:pt x="33448" y="29375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4" name="object 34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40" name="object 40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6" name="object 46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52" name="object 52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5" y="1192142"/>
            <a:ext cx="9525000" cy="5238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1473" y="4717541"/>
            <a:ext cx="8615680" cy="40132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{...this.product,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...this.productForm.value};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8555" y="1207008"/>
            <a:ext cx="7350759" cy="3053080"/>
            <a:chOff x="4448555" y="1207008"/>
            <a:chExt cx="7350759" cy="30530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943" y="1232916"/>
              <a:ext cx="7293864" cy="29519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8555" y="1207008"/>
              <a:ext cx="6633972" cy="30525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2187" y="1260348"/>
              <a:ext cx="7203948" cy="2862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2187" y="1260348"/>
              <a:ext cx="7204075" cy="2862580"/>
            </a:xfrm>
            <a:custGeom>
              <a:avLst/>
              <a:gdLst/>
              <a:ahLst/>
              <a:cxnLst/>
              <a:rect l="l" t="t" r="r" b="b"/>
              <a:pathLst>
                <a:path w="7204075" h="2862579">
                  <a:moveTo>
                    <a:pt x="0" y="2862072"/>
                  </a:moveTo>
                  <a:lnTo>
                    <a:pt x="7203948" y="2862072"/>
                  </a:lnTo>
                  <a:lnTo>
                    <a:pt x="7203948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43882" y="1586497"/>
            <a:ext cx="6248400" cy="247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23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1447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'Curved claw steel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hammer',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379984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4.8,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'construction']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58867" y="1627632"/>
            <a:ext cx="7381240" cy="2887980"/>
            <a:chOff x="4658867" y="1627632"/>
            <a:chExt cx="7381240" cy="2887980"/>
          </a:xfrm>
        </p:grpSpPr>
        <p:sp>
          <p:nvSpPr>
            <p:cNvPr id="12" name="object 12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7354824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7354824" y="2862072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0" y="2862072"/>
                  </a:moveTo>
                  <a:lnTo>
                    <a:pt x="7354824" y="2862072"/>
                  </a:lnTo>
                  <a:lnTo>
                    <a:pt x="7354824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31182" y="1206474"/>
            <a:ext cx="7382509" cy="3225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297561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7035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Small curved claw steel hammer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4.6,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 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'home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maintenance']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74366" y="1762632"/>
            <a:ext cx="3348354" cy="365760"/>
            <a:chOff x="2674366" y="1762632"/>
            <a:chExt cx="3348354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4366" y="1762632"/>
              <a:ext cx="125349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786" y="1762632"/>
              <a:ext cx="62626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8432" y="1762632"/>
              <a:ext cx="1803781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326894" y="2399029"/>
            <a:ext cx="3730625" cy="579120"/>
            <a:chOff x="2326894" y="2399029"/>
            <a:chExt cx="3730625" cy="5791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894" y="2399029"/>
              <a:ext cx="373049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510" y="2673349"/>
              <a:ext cx="21587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9076" y="3176651"/>
            <a:ext cx="1191577" cy="304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979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5394" y="3679571"/>
            <a:ext cx="4312920" cy="579120"/>
            <a:chOff x="1755394" y="3679571"/>
            <a:chExt cx="4312920" cy="5791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5394" y="3679571"/>
              <a:ext cx="431241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5866" y="3953891"/>
              <a:ext cx="2736850" cy="3048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34945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90545" y="4457065"/>
            <a:ext cx="3398520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15841" y="4959984"/>
            <a:ext cx="2188337" cy="3047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91655" y="1762632"/>
            <a:ext cx="3479165" cy="365760"/>
            <a:chOff x="6391655" y="1762632"/>
            <a:chExt cx="3479165" cy="365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91655" y="1762632"/>
              <a:ext cx="102815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397" y="1762632"/>
              <a:ext cx="62585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7789" y="1762632"/>
              <a:ext cx="2152904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333744" y="2399029"/>
            <a:ext cx="4307205" cy="579120"/>
            <a:chOff x="6333744" y="2399029"/>
            <a:chExt cx="4307205" cy="57912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3744" y="2399029"/>
              <a:ext cx="4307078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33744" y="2673349"/>
              <a:ext cx="1391793" cy="3048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33744" y="3176651"/>
            <a:ext cx="1260182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32104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76643" y="3679571"/>
            <a:ext cx="4312920" cy="579120"/>
            <a:chOff x="6676643" y="3679571"/>
            <a:chExt cx="4312920" cy="57912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6643" y="3679571"/>
              <a:ext cx="4312665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76643" y="3953891"/>
              <a:ext cx="2724784" cy="3048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21044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76643" y="4457065"/>
            <a:ext cx="4183634" cy="3048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33744" y="4959984"/>
            <a:ext cx="1653286" cy="304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88661" y="549859"/>
            <a:ext cx="2756789" cy="54894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990" y="549859"/>
            <a:ext cx="439661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033272"/>
            <a:ext cx="11099800" cy="4544695"/>
            <a:chOff x="694944" y="1033272"/>
            <a:chExt cx="11099800" cy="4544695"/>
          </a:xfrm>
        </p:grpSpPr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11081004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1081004" y="4123944"/>
                  </a:lnTo>
                  <a:lnTo>
                    <a:pt x="11081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0" y="4123944"/>
                  </a:moveTo>
                  <a:lnTo>
                    <a:pt x="11081004" y="4123944"/>
                  </a:lnTo>
                  <a:lnTo>
                    <a:pt x="11081004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70356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4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updateProduct(product: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product.id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.http.put&lt;Product&gt;(url,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7494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137541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editProduct: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.productService.updateProduct(p)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050923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7685" y="549859"/>
            <a:ext cx="46753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5924" y="1159763"/>
            <a:ext cx="10360660" cy="4848225"/>
            <a:chOff x="915924" y="1159763"/>
            <a:chExt cx="10360660" cy="4848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8" y="1168907"/>
              <a:ext cx="10341864" cy="44675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496" y="1164335"/>
              <a:ext cx="10351135" cy="4838700"/>
            </a:xfrm>
            <a:custGeom>
              <a:avLst/>
              <a:gdLst/>
              <a:ahLst/>
              <a:cxnLst/>
              <a:rect l="l" t="t" r="r" b="b"/>
              <a:pathLst>
                <a:path w="10351135" h="4838700">
                  <a:moveTo>
                    <a:pt x="0" y="4838700"/>
                  </a:moveTo>
                  <a:lnTo>
                    <a:pt x="10351008" y="4838700"/>
                  </a:lnTo>
                  <a:lnTo>
                    <a:pt x="10351008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198870"/>
            <a:chOff x="694944" y="549859"/>
            <a:chExt cx="10796270" cy="6198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6914" y="549859"/>
              <a:ext cx="4799584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10777728" y="0"/>
                  </a:moveTo>
                  <a:lnTo>
                    <a:pt x="0" y="0"/>
                  </a:lnTo>
                  <a:lnTo>
                    <a:pt x="0" y="5294376"/>
                  </a:lnTo>
                  <a:lnTo>
                    <a:pt x="10777728" y="529437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0" y="5294376"/>
                  </a:moveTo>
                  <a:lnTo>
                    <a:pt x="10777728" y="529437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29437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746" y="1848739"/>
            <a:ext cx="550354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initializeProduct():</a:t>
            </a:r>
            <a:r>
              <a:rPr sz="2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 marR="109855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0,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tags: [</a:t>
            </a:r>
            <a:r>
              <a:rPr sz="24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price: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starRating: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689" y="549859"/>
              <a:ext cx="462368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541635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4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createProduct(product: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5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.http.post&lt;Product&gt;(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.baseUrl,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7613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3188716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609" y="1338446"/>
            <a:ext cx="9513257" cy="46668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801" y="549859"/>
            <a:ext cx="584758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8947" y="2011679"/>
            <a:ext cx="6752844" cy="3349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0E5FC-E8CA-A8BD-BE6E-9FFE3A9E0929}"/>
              </a:ext>
            </a:extLst>
          </p:cNvPr>
          <p:cNvSpPr/>
          <p:nvPr/>
        </p:nvSpPr>
        <p:spPr>
          <a:xfrm>
            <a:off x="4648200" y="5361431"/>
            <a:ext cx="838200" cy="505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DCF8F-9952-713B-9CD3-F7145FE19A16}"/>
              </a:ext>
            </a:extLst>
          </p:cNvPr>
          <p:cNvSpPr/>
          <p:nvPr/>
        </p:nvSpPr>
        <p:spPr>
          <a:xfrm>
            <a:off x="11277600" y="3276600"/>
            <a:ext cx="533400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635573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0182" y="4309236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358911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3930" y="5031359"/>
            <a:ext cx="1253642" cy="27432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24761" y="4100195"/>
            <a:ext cx="1168400" cy="1356995"/>
          </a:xfrm>
          <a:custGeom>
            <a:avLst/>
            <a:gdLst/>
            <a:ahLst/>
            <a:cxnLst/>
            <a:rect l="l" t="t" r="r" b="b"/>
            <a:pathLst>
              <a:path w="1168400" h="1356995">
                <a:moveTo>
                  <a:pt x="0" y="0"/>
                </a:moveTo>
                <a:lnTo>
                  <a:pt x="29718" y="162305"/>
                </a:lnTo>
                <a:lnTo>
                  <a:pt x="51815" y="177672"/>
                </a:lnTo>
                <a:lnTo>
                  <a:pt x="58878" y="174861"/>
                </a:lnTo>
                <a:lnTo>
                  <a:pt x="64119" y="169751"/>
                </a:lnTo>
                <a:lnTo>
                  <a:pt x="67050" y="163046"/>
                </a:lnTo>
                <a:lnTo>
                  <a:pt x="67182" y="155447"/>
                </a:lnTo>
                <a:lnTo>
                  <a:pt x="56032" y="94656"/>
                </a:lnTo>
                <a:lnTo>
                  <a:pt x="10159" y="41147"/>
                </a:lnTo>
                <a:lnTo>
                  <a:pt x="38988" y="16382"/>
                </a:lnTo>
                <a:lnTo>
                  <a:pt x="47298" y="16382"/>
                </a:lnTo>
                <a:lnTo>
                  <a:pt x="0" y="0"/>
                </a:lnTo>
                <a:close/>
              </a:path>
              <a:path w="1168400" h="1356995">
                <a:moveTo>
                  <a:pt x="49206" y="57439"/>
                </a:moveTo>
                <a:lnTo>
                  <a:pt x="56032" y="94656"/>
                </a:lnTo>
                <a:lnTo>
                  <a:pt x="109346" y="156844"/>
                </a:lnTo>
                <a:lnTo>
                  <a:pt x="138302" y="131952"/>
                </a:lnTo>
                <a:lnTo>
                  <a:pt x="84885" y="69791"/>
                </a:lnTo>
                <a:lnTo>
                  <a:pt x="49206" y="57439"/>
                </a:lnTo>
                <a:close/>
              </a:path>
              <a:path w="1168400" h="1356995">
                <a:moveTo>
                  <a:pt x="38988" y="16382"/>
                </a:moveTo>
                <a:lnTo>
                  <a:pt x="10159" y="41147"/>
                </a:lnTo>
                <a:lnTo>
                  <a:pt x="56032" y="94656"/>
                </a:lnTo>
                <a:lnTo>
                  <a:pt x="49206" y="57439"/>
                </a:lnTo>
                <a:lnTo>
                  <a:pt x="18287" y="46735"/>
                </a:lnTo>
                <a:lnTo>
                  <a:pt x="43306" y="25272"/>
                </a:lnTo>
                <a:lnTo>
                  <a:pt x="46628" y="25272"/>
                </a:lnTo>
                <a:lnTo>
                  <a:pt x="38988" y="16382"/>
                </a:lnTo>
                <a:close/>
              </a:path>
              <a:path w="1168400" h="1356995">
                <a:moveTo>
                  <a:pt x="47298" y="16382"/>
                </a:moveTo>
                <a:lnTo>
                  <a:pt x="38988" y="16382"/>
                </a:lnTo>
                <a:lnTo>
                  <a:pt x="84885" y="69791"/>
                </a:lnTo>
                <a:lnTo>
                  <a:pt x="143382" y="90042"/>
                </a:lnTo>
                <a:lnTo>
                  <a:pt x="150870" y="91055"/>
                </a:lnTo>
                <a:lnTo>
                  <a:pt x="157940" y="89185"/>
                </a:lnTo>
                <a:lnTo>
                  <a:pt x="163796" y="84792"/>
                </a:lnTo>
                <a:lnTo>
                  <a:pt x="167639" y="78231"/>
                </a:lnTo>
                <a:lnTo>
                  <a:pt x="168634" y="70762"/>
                </a:lnTo>
                <a:lnTo>
                  <a:pt x="166735" y="63722"/>
                </a:lnTo>
                <a:lnTo>
                  <a:pt x="162335" y="57872"/>
                </a:lnTo>
                <a:lnTo>
                  <a:pt x="155829" y="53974"/>
                </a:lnTo>
                <a:lnTo>
                  <a:pt x="47298" y="16382"/>
                </a:lnTo>
                <a:close/>
              </a:path>
              <a:path w="1168400" h="1356995">
                <a:moveTo>
                  <a:pt x="46628" y="25272"/>
                </a:moveTo>
                <a:lnTo>
                  <a:pt x="43306" y="25272"/>
                </a:lnTo>
                <a:lnTo>
                  <a:pt x="49206" y="57439"/>
                </a:lnTo>
                <a:lnTo>
                  <a:pt x="84885" y="69791"/>
                </a:lnTo>
                <a:lnTo>
                  <a:pt x="46628" y="25272"/>
                </a:lnTo>
                <a:close/>
              </a:path>
              <a:path w="1168400" h="1356995">
                <a:moveTo>
                  <a:pt x="43306" y="25272"/>
                </a:moveTo>
                <a:lnTo>
                  <a:pt x="18287" y="46735"/>
                </a:lnTo>
                <a:lnTo>
                  <a:pt x="49206" y="57439"/>
                </a:lnTo>
                <a:lnTo>
                  <a:pt x="43306" y="25272"/>
                </a:lnTo>
                <a:close/>
              </a:path>
              <a:path w="1168400" h="1356995">
                <a:moveTo>
                  <a:pt x="212725" y="218693"/>
                </a:moveTo>
                <a:lnTo>
                  <a:pt x="183895" y="243458"/>
                </a:lnTo>
                <a:lnTo>
                  <a:pt x="283082" y="359155"/>
                </a:lnTo>
                <a:lnTo>
                  <a:pt x="312038" y="334263"/>
                </a:lnTo>
                <a:lnTo>
                  <a:pt x="212725" y="218693"/>
                </a:lnTo>
                <a:close/>
              </a:path>
              <a:path w="1168400" h="1356995">
                <a:moveTo>
                  <a:pt x="386461" y="421004"/>
                </a:moveTo>
                <a:lnTo>
                  <a:pt x="357505" y="445896"/>
                </a:lnTo>
                <a:lnTo>
                  <a:pt x="456819" y="561466"/>
                </a:lnTo>
                <a:lnTo>
                  <a:pt x="485775" y="536701"/>
                </a:lnTo>
                <a:lnTo>
                  <a:pt x="386461" y="421004"/>
                </a:lnTo>
                <a:close/>
              </a:path>
              <a:path w="1168400" h="1356995">
                <a:moveTo>
                  <a:pt x="560196" y="623442"/>
                </a:moveTo>
                <a:lnTo>
                  <a:pt x="531240" y="648207"/>
                </a:lnTo>
                <a:lnTo>
                  <a:pt x="630555" y="763904"/>
                </a:lnTo>
                <a:lnTo>
                  <a:pt x="659511" y="739012"/>
                </a:lnTo>
                <a:lnTo>
                  <a:pt x="560196" y="623442"/>
                </a:lnTo>
                <a:close/>
              </a:path>
              <a:path w="1168400" h="1356995">
                <a:moveTo>
                  <a:pt x="733932" y="825753"/>
                </a:moveTo>
                <a:lnTo>
                  <a:pt x="704976" y="850645"/>
                </a:lnTo>
                <a:lnTo>
                  <a:pt x="804290" y="966215"/>
                </a:lnTo>
                <a:lnTo>
                  <a:pt x="833246" y="941450"/>
                </a:lnTo>
                <a:lnTo>
                  <a:pt x="733932" y="825753"/>
                </a:lnTo>
                <a:close/>
              </a:path>
              <a:path w="1168400" h="1356995">
                <a:moveTo>
                  <a:pt x="907669" y="1028064"/>
                </a:moveTo>
                <a:lnTo>
                  <a:pt x="878713" y="1052956"/>
                </a:lnTo>
                <a:lnTo>
                  <a:pt x="978026" y="1168526"/>
                </a:lnTo>
                <a:lnTo>
                  <a:pt x="1006982" y="1143761"/>
                </a:lnTo>
                <a:lnTo>
                  <a:pt x="907669" y="1028064"/>
                </a:lnTo>
                <a:close/>
              </a:path>
              <a:path w="1168400" h="1356995">
                <a:moveTo>
                  <a:pt x="1081405" y="1230502"/>
                </a:moveTo>
                <a:lnTo>
                  <a:pt x="1052449" y="1255267"/>
                </a:lnTo>
                <a:lnTo>
                  <a:pt x="1139317" y="1356486"/>
                </a:lnTo>
                <a:lnTo>
                  <a:pt x="1168273" y="1331721"/>
                </a:lnTo>
                <a:lnTo>
                  <a:pt x="1081405" y="1230502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0" name="object 30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36" name="object 36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2" name="object 42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48" name="object 48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05968" y="4546091"/>
            <a:ext cx="1839595" cy="637540"/>
            <a:chOff x="505968" y="4546091"/>
            <a:chExt cx="1839595" cy="637540"/>
          </a:xfrm>
        </p:grpSpPr>
        <p:sp>
          <p:nvSpPr>
            <p:cNvPr id="54" name="object 54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1813560" y="0"/>
                  </a:moveTo>
                  <a:lnTo>
                    <a:pt x="362712" y="0"/>
                  </a:lnTo>
                  <a:lnTo>
                    <a:pt x="0" y="611123"/>
                  </a:lnTo>
                  <a:lnTo>
                    <a:pt x="1450848" y="611123"/>
                  </a:lnTo>
                  <a:lnTo>
                    <a:pt x="1813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0" y="611123"/>
                  </a:moveTo>
                  <a:lnTo>
                    <a:pt x="362712" y="0"/>
                  </a:lnTo>
                  <a:lnTo>
                    <a:pt x="1813560" y="0"/>
                  </a:lnTo>
                  <a:lnTo>
                    <a:pt x="1450848" y="611123"/>
                  </a:lnTo>
                  <a:lnTo>
                    <a:pt x="0" y="611123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1300" y="4678629"/>
              <a:ext cx="782954" cy="37063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661" y="549859"/>
              <a:ext cx="5068316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31113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4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deleteProduct(id: number):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Observable&lt;{}&gt;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.http.delete&lt;Product&gt;(url,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8256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.productService.deleteProduct(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.product.id)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767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4013454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667250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569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5">
                <a:moveTo>
                  <a:pt x="0" y="0"/>
                </a:moveTo>
                <a:lnTo>
                  <a:pt x="0" y="75742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270834"/>
            <a:ext cx="6842759" cy="732155"/>
            <a:chOff x="5096002" y="3270834"/>
            <a:chExt cx="6842759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270834"/>
              <a:ext cx="91821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0570" y="3270834"/>
              <a:ext cx="288264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9555" y="3270834"/>
              <a:ext cx="329882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637152"/>
              <a:ext cx="3469513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98091" y="549859"/>
            <a:ext cx="9341485" cy="549275"/>
            <a:chOff x="1498091" y="549859"/>
            <a:chExt cx="9341485" cy="5492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8091" y="549859"/>
              <a:ext cx="4029075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0057" y="549859"/>
              <a:ext cx="5549011" cy="54894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4205" y="2329433"/>
            <a:ext cx="4639310" cy="2338070"/>
          </a:xfrm>
          <a:custGeom>
            <a:avLst/>
            <a:gdLst/>
            <a:ahLst/>
            <a:cxnLst/>
            <a:rect l="l" t="t" r="r" b="b"/>
            <a:pathLst>
              <a:path w="4639310" h="2338070">
                <a:moveTo>
                  <a:pt x="0" y="2337816"/>
                </a:moveTo>
                <a:lnTo>
                  <a:pt x="4639056" y="2337816"/>
                </a:lnTo>
                <a:lnTo>
                  <a:pt x="4639056" y="0"/>
                </a:lnTo>
                <a:lnTo>
                  <a:pt x="0" y="0"/>
                </a:lnTo>
                <a:lnTo>
                  <a:pt x="0" y="2337816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160" y="2367787"/>
            <a:ext cx="461327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252" y="1914144"/>
            <a:ext cx="3388360" cy="428625"/>
            <a:chOff x="111252" y="1914144"/>
            <a:chExt cx="3388360" cy="428625"/>
          </a:xfrm>
        </p:grpSpPr>
        <p:sp>
          <p:nvSpPr>
            <p:cNvPr id="16" name="object 16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550" y="1975104"/>
              <a:ext cx="1951736" cy="3048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005071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875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79754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8307" y="2225039"/>
            <a:ext cx="3474720" cy="428625"/>
            <a:chOff x="178307" y="2225039"/>
            <a:chExt cx="3474720" cy="428625"/>
          </a:xfrm>
        </p:grpSpPr>
        <p:sp>
          <p:nvSpPr>
            <p:cNvPr id="9" name="object 9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3448812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448812" y="402336"/>
                  </a:lnTo>
                  <a:lnTo>
                    <a:pt x="34488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0" y="402336"/>
                  </a:moveTo>
                  <a:lnTo>
                    <a:pt x="3448812" y="402336"/>
                  </a:lnTo>
                  <a:lnTo>
                    <a:pt x="3448812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01" y="2286330"/>
              <a:ext cx="2408174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84404" y="2645664"/>
            <a:ext cx="6433185" cy="1365885"/>
            <a:chOff x="184404" y="2645664"/>
            <a:chExt cx="6433185" cy="1365885"/>
          </a:xfrm>
        </p:grpSpPr>
        <p:sp>
          <p:nvSpPr>
            <p:cNvPr id="24" name="object 24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6420611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6420611" y="1353312"/>
                  </a:lnTo>
                  <a:lnTo>
                    <a:pt x="6420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0" y="1353312"/>
                  </a:moveTo>
                  <a:lnTo>
                    <a:pt x="6420611" y="1353312"/>
                  </a:lnTo>
                  <a:lnTo>
                    <a:pt x="6420611" y="0"/>
                  </a:lnTo>
                  <a:lnTo>
                    <a:pt x="0" y="0"/>
                  </a:lnTo>
                  <a:lnTo>
                    <a:pt x="0" y="1353312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595" y="2691129"/>
            <a:ext cx="6408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 marR="1790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570476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39">
                <a:moveTo>
                  <a:pt x="0" y="0"/>
                </a:moveTo>
                <a:lnTo>
                  <a:pt x="0" y="113247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891030"/>
          </a:xfrm>
          <a:custGeom>
            <a:avLst/>
            <a:gdLst/>
            <a:ahLst/>
            <a:cxnLst/>
            <a:rect l="l" t="t" r="r" b="b"/>
            <a:pathLst>
              <a:path h="1891029">
                <a:moveTo>
                  <a:pt x="0" y="0"/>
                </a:moveTo>
                <a:lnTo>
                  <a:pt x="0" y="189052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8976" y="3048000"/>
            <a:ext cx="3388360" cy="428625"/>
            <a:chOff x="188976" y="3048000"/>
            <a:chExt cx="3388360" cy="428625"/>
          </a:xfrm>
        </p:grpSpPr>
        <p:sp>
          <p:nvSpPr>
            <p:cNvPr id="9" name="object 9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8" y="3109848"/>
              <a:ext cx="240855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95071" y="3456432"/>
            <a:ext cx="11384915" cy="1141095"/>
            <a:chOff x="195071" y="3456432"/>
            <a:chExt cx="11384915" cy="114109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5620" y="3637153"/>
              <a:ext cx="606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5620" y="4231208"/>
              <a:ext cx="6484111" cy="3660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57912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5791200" y="1107948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0" y="1107948"/>
                  </a:moveTo>
                  <a:lnTo>
                    <a:pt x="5791200" y="1107948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7263" y="2941867"/>
            <a:ext cx="5779135" cy="15614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551815" algn="r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1493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3587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8307" y="2083307"/>
            <a:ext cx="4231005" cy="2266315"/>
            <a:chOff x="178307" y="2083307"/>
            <a:chExt cx="4231005" cy="2266315"/>
          </a:xfrm>
        </p:grpSpPr>
        <p:sp>
          <p:nvSpPr>
            <p:cNvPr id="8" name="object 8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605" y="2144267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4212336" y="0"/>
                  </a:moveTo>
                  <a:lnTo>
                    <a:pt x="0" y="0"/>
                  </a:lnTo>
                  <a:lnTo>
                    <a:pt x="0" y="1845564"/>
                  </a:lnTo>
                  <a:lnTo>
                    <a:pt x="4212336" y="1845564"/>
                  </a:lnTo>
                  <a:lnTo>
                    <a:pt x="421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0" y="1845564"/>
                  </a:moveTo>
                  <a:lnTo>
                    <a:pt x="4212336" y="1845564"/>
                  </a:lnTo>
                  <a:lnTo>
                    <a:pt x="4212336" y="0"/>
                  </a:lnTo>
                  <a:lnTo>
                    <a:pt x="0" y="0"/>
                  </a:lnTo>
                  <a:lnTo>
                    <a:pt x="0" y="1845564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6595" y="2537205"/>
            <a:ext cx="42005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5570" marR="199898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getProduct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createProduct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updateProduct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deleteProduct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88976" y="2193035"/>
            <a:ext cx="4206240" cy="1775460"/>
            <a:chOff x="188976" y="2193035"/>
            <a:chExt cx="4206240" cy="1775460"/>
          </a:xfrm>
        </p:grpSpPr>
        <p:sp>
          <p:nvSpPr>
            <p:cNvPr id="8" name="object 8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8" y="2254884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4187952" y="0"/>
                  </a:moveTo>
                  <a:lnTo>
                    <a:pt x="0" y="0"/>
                  </a:lnTo>
                  <a:lnTo>
                    <a:pt x="0" y="1354836"/>
                  </a:lnTo>
                  <a:lnTo>
                    <a:pt x="4187952" y="1354836"/>
                  </a:lnTo>
                  <a:lnTo>
                    <a:pt x="4187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0" y="1354836"/>
                  </a:moveTo>
                  <a:lnTo>
                    <a:pt x="4187952" y="1354836"/>
                  </a:lnTo>
                  <a:lnTo>
                    <a:pt x="4187952" y="0"/>
                  </a:lnTo>
                  <a:lnTo>
                    <a:pt x="0" y="0"/>
                  </a:lnTo>
                  <a:lnTo>
                    <a:pt x="0" y="13548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263" y="2647568"/>
            <a:ext cx="41757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 marR="880110" indent="12192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.http.get(url);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189" y="472516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486655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29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2198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40077"/>
            <a:ext cx="3444621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6002" y="2234133"/>
            <a:ext cx="6301105" cy="732790"/>
            <a:chOff x="5096002" y="2234133"/>
            <a:chExt cx="630110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234133"/>
              <a:ext cx="630059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30938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042539"/>
            <a:ext cx="449541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637153"/>
            <a:ext cx="606107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231513"/>
            <a:ext cx="64841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47244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4673168"/>
            <a:ext cx="2294890" cy="366395"/>
            <a:chOff x="5624829" y="4673168"/>
            <a:chExt cx="2294890" cy="3663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673168"/>
              <a:ext cx="185610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8059" y="4673168"/>
              <a:ext cx="58115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5268163"/>
            <a:ext cx="3071241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8976" y="1979676"/>
            <a:ext cx="4480560" cy="2513330"/>
            <a:chOff x="188976" y="1979676"/>
            <a:chExt cx="4480560" cy="2513330"/>
          </a:xfrm>
        </p:grpSpPr>
        <p:sp>
          <p:nvSpPr>
            <p:cNvPr id="22" name="object 22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3694176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694176" y="402336"/>
                  </a:lnTo>
                  <a:lnTo>
                    <a:pt x="36941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0" y="402336"/>
                  </a:moveTo>
                  <a:lnTo>
                    <a:pt x="3694176" y="402336"/>
                  </a:lnTo>
                  <a:lnTo>
                    <a:pt x="3694176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7389" y="2041271"/>
              <a:ext cx="2408555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4462272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4462272" y="2092452"/>
                  </a:lnTo>
                  <a:lnTo>
                    <a:pt x="4462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0" y="2092452"/>
                  </a:moveTo>
                  <a:lnTo>
                    <a:pt x="4462272" y="2092452"/>
                  </a:lnTo>
                  <a:lnTo>
                    <a:pt x="4462272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7263" y="2433650"/>
            <a:ext cx="445008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.http.get&lt;Product&gt;(url)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.pipe(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.catchError(this.handleError)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3102864"/>
            <a:ext cx="0" cy="2600325"/>
          </a:xfrm>
          <a:custGeom>
            <a:avLst/>
            <a:gdLst/>
            <a:ahLst/>
            <a:cxnLst/>
            <a:rect l="l" t="t" r="r" b="b"/>
            <a:pathLst>
              <a:path h="2600325">
                <a:moveTo>
                  <a:pt x="0" y="0"/>
                </a:moveTo>
                <a:lnTo>
                  <a:pt x="0" y="2600083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915669"/>
          </a:xfrm>
          <a:custGeom>
            <a:avLst/>
            <a:gdLst/>
            <a:ahLst/>
            <a:cxnLst/>
            <a:rect l="l" t="t" r="r" b="b"/>
            <a:pathLst>
              <a:path h="915669">
                <a:moveTo>
                  <a:pt x="0" y="0"/>
                </a:moveTo>
                <a:lnTo>
                  <a:pt x="0" y="91516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4150" y="2072576"/>
            <a:ext cx="5555615" cy="1036955"/>
            <a:chOff x="184150" y="2072576"/>
            <a:chExt cx="5555615" cy="1036955"/>
          </a:xfrm>
        </p:grpSpPr>
        <p:sp>
          <p:nvSpPr>
            <p:cNvPr id="10" name="object 10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162" y="2133295"/>
              <a:ext cx="1162075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8025" y="2133295"/>
              <a:ext cx="207263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1658" y="2133295"/>
              <a:ext cx="2452751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5542788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5542788" y="615696"/>
                  </a:lnTo>
                  <a:lnTo>
                    <a:pt x="554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0" y="615696"/>
                  </a:moveTo>
                  <a:lnTo>
                    <a:pt x="5542788" y="615696"/>
                  </a:lnTo>
                  <a:lnTo>
                    <a:pt x="5542788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8025" y="2526537"/>
            <a:ext cx="5519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16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ps: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547" y="2072639"/>
            <a:ext cx="3930650" cy="428625"/>
            <a:chOff x="193547" y="2072639"/>
            <a:chExt cx="3930650" cy="428625"/>
          </a:xfrm>
        </p:grpSpPr>
        <p:sp>
          <p:nvSpPr>
            <p:cNvPr id="19" name="object 19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07" y="2133295"/>
              <a:ext cx="1162075" cy="305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5420" y="2133295"/>
              <a:ext cx="207263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9051" y="2133295"/>
              <a:ext cx="2453005" cy="30510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490855"/>
            <a:ext cx="10246995" cy="56127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78307" y="1801367"/>
            <a:ext cx="4209415" cy="1501140"/>
            <a:chOff x="178307" y="1801367"/>
            <a:chExt cx="4209415" cy="1501140"/>
          </a:xfrm>
        </p:grpSpPr>
        <p:sp>
          <p:nvSpPr>
            <p:cNvPr id="12" name="object 12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41910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4191000" y="110794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0" y="1107948"/>
                  </a:moveTo>
                  <a:lnTo>
                    <a:pt x="4191000" y="110794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3454" y="2228849"/>
            <a:ext cx="41719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78307" y="1801367"/>
            <a:ext cx="4209415" cy="2240280"/>
            <a:chOff x="178307" y="1801367"/>
            <a:chExt cx="4209415" cy="2240280"/>
          </a:xfrm>
        </p:grpSpPr>
        <p:sp>
          <p:nvSpPr>
            <p:cNvPr id="15" name="object 15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4191000" y="0"/>
                  </a:moveTo>
                  <a:lnTo>
                    <a:pt x="0" y="0"/>
                  </a:lnTo>
                  <a:lnTo>
                    <a:pt x="0" y="1847088"/>
                  </a:lnTo>
                  <a:lnTo>
                    <a:pt x="4191000" y="184708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0" y="1847088"/>
                  </a:moveTo>
                  <a:lnTo>
                    <a:pt x="4191000" y="184708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847088"/>
                  </a:lnTo>
                  <a:close/>
                </a:path>
              </a:pathLst>
            </a:custGeom>
            <a:ln w="12191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3454" y="2228849"/>
            <a:ext cx="41719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51371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 Product)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4528388"/>
            <a:ext cx="6260465" cy="732790"/>
            <a:chOff x="5096002" y="4528388"/>
            <a:chExt cx="6260465" cy="73279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4528388"/>
              <a:ext cx="625995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894834"/>
              <a:ext cx="2479421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8307" y="1801367"/>
            <a:ext cx="4209415" cy="2733040"/>
            <a:chOff x="178307" y="1801367"/>
            <a:chExt cx="4209415" cy="2733040"/>
          </a:xfrm>
        </p:grpSpPr>
        <p:sp>
          <p:nvSpPr>
            <p:cNvPr id="18" name="object 18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2"/>
                  </a:moveTo>
                  <a:lnTo>
                    <a:pt x="3904488" y="374142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2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4191000" y="0"/>
                  </a:moveTo>
                  <a:lnTo>
                    <a:pt x="0" y="0"/>
                  </a:lnTo>
                  <a:lnTo>
                    <a:pt x="0" y="2339339"/>
                  </a:lnTo>
                  <a:lnTo>
                    <a:pt x="4191000" y="233933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0" y="2339339"/>
                  </a:moveTo>
                  <a:lnTo>
                    <a:pt x="4191000" y="2339339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339339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3454" y="2228849"/>
            <a:ext cx="41719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39560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755650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043305" y="838200"/>
          <a:ext cx="10105390" cy="467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39400" imgH="5429250" progId="Paint.Picture">
                  <p:embed/>
                </p:oleObj>
              </mc:Choice>
              <mc:Fallback>
                <p:oleObj r:id="rId2" imgW="1043940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305" y="838200"/>
                        <a:ext cx="10105390" cy="467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56690" y="1399286"/>
            <a:ext cx="2386965" cy="1097280"/>
            <a:chOff x="1256690" y="1399286"/>
            <a:chExt cx="2386965" cy="109728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361" y="1399286"/>
              <a:ext cx="2045081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549859"/>
            <a:ext cx="8768207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3313" y="1857755"/>
            <a:ext cx="1686560" cy="1464945"/>
          </a:xfrm>
          <a:custGeom>
            <a:avLst/>
            <a:gdLst/>
            <a:ahLst/>
            <a:cxnLst/>
            <a:rect l="l" t="t" r="r" b="b"/>
            <a:pathLst>
              <a:path w="1686560" h="1464945">
                <a:moveTo>
                  <a:pt x="1686560" y="0"/>
                </a:moveTo>
                <a:lnTo>
                  <a:pt x="1497203" y="43561"/>
                </a:lnTo>
                <a:lnTo>
                  <a:pt x="1534147" y="88315"/>
                </a:lnTo>
                <a:lnTo>
                  <a:pt x="0" y="1354709"/>
                </a:lnTo>
                <a:lnTo>
                  <a:pt x="18415" y="1377061"/>
                </a:lnTo>
                <a:lnTo>
                  <a:pt x="18415" y="1406652"/>
                </a:lnTo>
                <a:lnTo>
                  <a:pt x="1512824" y="1406652"/>
                </a:lnTo>
                <a:lnTo>
                  <a:pt x="1512824" y="1464564"/>
                </a:lnTo>
                <a:lnTo>
                  <a:pt x="1628635" y="1406652"/>
                </a:lnTo>
                <a:lnTo>
                  <a:pt x="1686560" y="1377696"/>
                </a:lnTo>
                <a:lnTo>
                  <a:pt x="1628648" y="1348740"/>
                </a:lnTo>
                <a:lnTo>
                  <a:pt x="1512824" y="1290828"/>
                </a:lnTo>
                <a:lnTo>
                  <a:pt x="1512824" y="1348740"/>
                </a:lnTo>
                <a:lnTo>
                  <a:pt x="98209" y="1348740"/>
                </a:lnTo>
                <a:lnTo>
                  <a:pt x="1571015" y="132981"/>
                </a:lnTo>
                <a:lnTo>
                  <a:pt x="1607820" y="177546"/>
                </a:lnTo>
                <a:lnTo>
                  <a:pt x="1655572" y="69850"/>
                </a:lnTo>
                <a:lnTo>
                  <a:pt x="168656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9383" y="3148583"/>
            <a:ext cx="496570" cy="173990"/>
          </a:xfrm>
          <a:custGeom>
            <a:avLst/>
            <a:gdLst/>
            <a:ahLst/>
            <a:cxnLst/>
            <a:rect l="l" t="t" r="r" b="b"/>
            <a:pathLst>
              <a:path w="496569" h="173989">
                <a:moveTo>
                  <a:pt x="579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2" y="115824"/>
                </a:lnTo>
                <a:lnTo>
                  <a:pt x="57912" y="57912"/>
                </a:lnTo>
                <a:close/>
              </a:path>
              <a:path w="496569" h="173989">
                <a:moveTo>
                  <a:pt x="173736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496569" h="173989">
                <a:moveTo>
                  <a:pt x="289560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60" y="115824"/>
                </a:lnTo>
                <a:lnTo>
                  <a:pt x="289560" y="57912"/>
                </a:lnTo>
                <a:close/>
              </a:path>
              <a:path w="496569" h="173989">
                <a:moveTo>
                  <a:pt x="322834" y="0"/>
                </a:moveTo>
                <a:lnTo>
                  <a:pt x="322834" y="173736"/>
                </a:lnTo>
                <a:lnTo>
                  <a:pt x="438657" y="115824"/>
                </a:lnTo>
                <a:lnTo>
                  <a:pt x="347472" y="115824"/>
                </a:lnTo>
                <a:lnTo>
                  <a:pt x="347472" y="57912"/>
                </a:lnTo>
                <a:lnTo>
                  <a:pt x="438658" y="57912"/>
                </a:lnTo>
                <a:lnTo>
                  <a:pt x="322834" y="0"/>
                </a:lnTo>
                <a:close/>
              </a:path>
              <a:path w="496569" h="173989">
                <a:moveTo>
                  <a:pt x="351790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351790" y="115824"/>
                </a:lnTo>
                <a:lnTo>
                  <a:pt x="351790" y="57912"/>
                </a:lnTo>
                <a:close/>
              </a:path>
              <a:path w="496569" h="173989">
                <a:moveTo>
                  <a:pt x="438658" y="57912"/>
                </a:moveTo>
                <a:lnTo>
                  <a:pt x="351790" y="57912"/>
                </a:lnTo>
                <a:lnTo>
                  <a:pt x="351790" y="115824"/>
                </a:lnTo>
                <a:lnTo>
                  <a:pt x="438657" y="115824"/>
                </a:lnTo>
                <a:lnTo>
                  <a:pt x="496570" y="86867"/>
                </a:lnTo>
                <a:lnTo>
                  <a:pt x="438658" y="579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8823" y="3696461"/>
            <a:ext cx="1442720" cy="638175"/>
          </a:xfrm>
          <a:custGeom>
            <a:avLst/>
            <a:gdLst/>
            <a:ahLst/>
            <a:cxnLst/>
            <a:rect l="l" t="t" r="r" b="b"/>
            <a:pathLst>
              <a:path w="1442720" h="638175">
                <a:moveTo>
                  <a:pt x="1270856" y="584345"/>
                </a:moveTo>
                <a:lnTo>
                  <a:pt x="1248536" y="637794"/>
                </a:lnTo>
                <a:lnTo>
                  <a:pt x="1442339" y="624586"/>
                </a:lnTo>
                <a:lnTo>
                  <a:pt x="1417249" y="595502"/>
                </a:lnTo>
                <a:lnTo>
                  <a:pt x="1297558" y="595502"/>
                </a:lnTo>
                <a:lnTo>
                  <a:pt x="1270856" y="584345"/>
                </a:lnTo>
                <a:close/>
              </a:path>
              <a:path w="1442720" h="638175">
                <a:moveTo>
                  <a:pt x="1293142" y="530978"/>
                </a:moveTo>
                <a:lnTo>
                  <a:pt x="1270856" y="584345"/>
                </a:lnTo>
                <a:lnTo>
                  <a:pt x="1297558" y="595502"/>
                </a:lnTo>
                <a:lnTo>
                  <a:pt x="1319910" y="542163"/>
                </a:lnTo>
                <a:lnTo>
                  <a:pt x="1293142" y="530978"/>
                </a:lnTo>
                <a:close/>
              </a:path>
              <a:path w="1442720" h="638175">
                <a:moveTo>
                  <a:pt x="1315466" y="477519"/>
                </a:moveTo>
                <a:lnTo>
                  <a:pt x="1293142" y="530978"/>
                </a:lnTo>
                <a:lnTo>
                  <a:pt x="1319910" y="542163"/>
                </a:lnTo>
                <a:lnTo>
                  <a:pt x="1297558" y="595502"/>
                </a:lnTo>
                <a:lnTo>
                  <a:pt x="1417249" y="595502"/>
                </a:lnTo>
                <a:lnTo>
                  <a:pt x="1315466" y="477519"/>
                </a:lnTo>
                <a:close/>
              </a:path>
              <a:path w="1442720" h="638175">
                <a:moveTo>
                  <a:pt x="22351" y="0"/>
                </a:moveTo>
                <a:lnTo>
                  <a:pt x="0" y="53339"/>
                </a:lnTo>
                <a:lnTo>
                  <a:pt x="1270856" y="584345"/>
                </a:lnTo>
                <a:lnTo>
                  <a:pt x="1293142" y="530978"/>
                </a:lnTo>
                <a:lnTo>
                  <a:pt x="2235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9492" y="3148583"/>
            <a:ext cx="1023619" cy="173990"/>
          </a:xfrm>
          <a:custGeom>
            <a:avLst/>
            <a:gdLst/>
            <a:ahLst/>
            <a:cxnLst/>
            <a:rect l="l" t="t" r="r" b="b"/>
            <a:pathLst>
              <a:path w="1023620" h="173989">
                <a:moveTo>
                  <a:pt x="57911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1" y="115824"/>
                </a:lnTo>
                <a:lnTo>
                  <a:pt x="57911" y="57912"/>
                </a:lnTo>
                <a:close/>
              </a:path>
              <a:path w="1023620" h="173989">
                <a:moveTo>
                  <a:pt x="173735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023620" h="173989">
                <a:moveTo>
                  <a:pt x="289559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59" y="115824"/>
                </a:lnTo>
                <a:lnTo>
                  <a:pt x="289559" y="57912"/>
                </a:lnTo>
                <a:close/>
              </a:path>
              <a:path w="1023620" h="173989">
                <a:moveTo>
                  <a:pt x="405383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405383" y="115824"/>
                </a:lnTo>
                <a:lnTo>
                  <a:pt x="405383" y="57912"/>
                </a:lnTo>
                <a:close/>
              </a:path>
              <a:path w="1023620" h="173989">
                <a:moveTo>
                  <a:pt x="521207" y="57912"/>
                </a:moveTo>
                <a:lnTo>
                  <a:pt x="463296" y="57912"/>
                </a:lnTo>
                <a:lnTo>
                  <a:pt x="463296" y="115824"/>
                </a:lnTo>
                <a:lnTo>
                  <a:pt x="521207" y="115824"/>
                </a:lnTo>
                <a:lnTo>
                  <a:pt x="521207" y="57912"/>
                </a:lnTo>
                <a:close/>
              </a:path>
              <a:path w="1023620" h="173989">
                <a:moveTo>
                  <a:pt x="637031" y="57912"/>
                </a:moveTo>
                <a:lnTo>
                  <a:pt x="579119" y="57912"/>
                </a:lnTo>
                <a:lnTo>
                  <a:pt x="579119" y="115824"/>
                </a:lnTo>
                <a:lnTo>
                  <a:pt x="637031" y="115824"/>
                </a:lnTo>
                <a:lnTo>
                  <a:pt x="637031" y="57912"/>
                </a:lnTo>
                <a:close/>
              </a:path>
              <a:path w="1023620" h="173989">
                <a:moveTo>
                  <a:pt x="752855" y="57912"/>
                </a:moveTo>
                <a:lnTo>
                  <a:pt x="694943" y="57912"/>
                </a:lnTo>
                <a:lnTo>
                  <a:pt x="694943" y="115824"/>
                </a:lnTo>
                <a:lnTo>
                  <a:pt x="752855" y="115824"/>
                </a:lnTo>
                <a:lnTo>
                  <a:pt x="752855" y="57912"/>
                </a:lnTo>
                <a:close/>
              </a:path>
              <a:path w="1023620" h="173989">
                <a:moveTo>
                  <a:pt x="849756" y="0"/>
                </a:moveTo>
                <a:lnTo>
                  <a:pt x="849756" y="173736"/>
                </a:lnTo>
                <a:lnTo>
                  <a:pt x="965580" y="115824"/>
                </a:lnTo>
                <a:lnTo>
                  <a:pt x="868679" y="115824"/>
                </a:lnTo>
                <a:lnTo>
                  <a:pt x="868679" y="57912"/>
                </a:lnTo>
                <a:lnTo>
                  <a:pt x="965580" y="57912"/>
                </a:lnTo>
                <a:lnTo>
                  <a:pt x="849756" y="0"/>
                </a:lnTo>
                <a:close/>
              </a:path>
              <a:path w="1023620" h="173989">
                <a:moveTo>
                  <a:pt x="849756" y="57912"/>
                </a:moveTo>
                <a:lnTo>
                  <a:pt x="810767" y="57912"/>
                </a:lnTo>
                <a:lnTo>
                  <a:pt x="810767" y="115824"/>
                </a:lnTo>
                <a:lnTo>
                  <a:pt x="849756" y="115824"/>
                </a:lnTo>
                <a:lnTo>
                  <a:pt x="849756" y="57912"/>
                </a:lnTo>
                <a:close/>
              </a:path>
              <a:path w="1023620" h="173989">
                <a:moveTo>
                  <a:pt x="965580" y="57912"/>
                </a:moveTo>
                <a:lnTo>
                  <a:pt x="868679" y="57912"/>
                </a:lnTo>
                <a:lnTo>
                  <a:pt x="868679" y="115824"/>
                </a:lnTo>
                <a:lnTo>
                  <a:pt x="965580" y="115824"/>
                </a:lnTo>
                <a:lnTo>
                  <a:pt x="1023492" y="86867"/>
                </a:lnTo>
                <a:lnTo>
                  <a:pt x="965580" y="5791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7436" y="3723132"/>
            <a:ext cx="702945" cy="1101090"/>
          </a:xfrm>
          <a:custGeom>
            <a:avLst/>
            <a:gdLst/>
            <a:ahLst/>
            <a:cxnLst/>
            <a:rect l="l" t="t" r="r" b="b"/>
            <a:pathLst>
              <a:path w="702945" h="1101089">
                <a:moveTo>
                  <a:pt x="30607" y="1021207"/>
                </a:moveTo>
                <a:lnTo>
                  <a:pt x="0" y="1070356"/>
                </a:lnTo>
                <a:lnTo>
                  <a:pt x="49022" y="1100963"/>
                </a:lnTo>
                <a:lnTo>
                  <a:pt x="79756" y="1051941"/>
                </a:lnTo>
                <a:lnTo>
                  <a:pt x="30607" y="1021207"/>
                </a:lnTo>
                <a:close/>
              </a:path>
              <a:path w="702945" h="1101089">
                <a:moveTo>
                  <a:pt x="91948" y="923036"/>
                </a:moveTo>
                <a:lnTo>
                  <a:pt x="61341" y="972058"/>
                </a:lnTo>
                <a:lnTo>
                  <a:pt x="110490" y="1002792"/>
                </a:lnTo>
                <a:lnTo>
                  <a:pt x="141097" y="953643"/>
                </a:lnTo>
                <a:lnTo>
                  <a:pt x="91948" y="923036"/>
                </a:lnTo>
                <a:close/>
              </a:path>
              <a:path w="702945" h="1101089">
                <a:moveTo>
                  <a:pt x="153416" y="824738"/>
                </a:moveTo>
                <a:lnTo>
                  <a:pt x="122682" y="873887"/>
                </a:lnTo>
                <a:lnTo>
                  <a:pt x="171831" y="904494"/>
                </a:lnTo>
                <a:lnTo>
                  <a:pt x="202438" y="855472"/>
                </a:lnTo>
                <a:lnTo>
                  <a:pt x="153416" y="824738"/>
                </a:lnTo>
                <a:close/>
              </a:path>
              <a:path w="702945" h="1101089">
                <a:moveTo>
                  <a:pt x="214757" y="726567"/>
                </a:moveTo>
                <a:lnTo>
                  <a:pt x="184023" y="775589"/>
                </a:lnTo>
                <a:lnTo>
                  <a:pt x="233172" y="806323"/>
                </a:lnTo>
                <a:lnTo>
                  <a:pt x="263906" y="757174"/>
                </a:lnTo>
                <a:lnTo>
                  <a:pt x="214757" y="726567"/>
                </a:lnTo>
                <a:close/>
              </a:path>
              <a:path w="702945" h="1101089">
                <a:moveTo>
                  <a:pt x="276098" y="628269"/>
                </a:moveTo>
                <a:lnTo>
                  <a:pt x="245491" y="677418"/>
                </a:lnTo>
                <a:lnTo>
                  <a:pt x="294513" y="708025"/>
                </a:lnTo>
                <a:lnTo>
                  <a:pt x="325247" y="659003"/>
                </a:lnTo>
                <a:lnTo>
                  <a:pt x="276098" y="628269"/>
                </a:lnTo>
                <a:close/>
              </a:path>
              <a:path w="702945" h="1101089">
                <a:moveTo>
                  <a:pt x="337439" y="530098"/>
                </a:moveTo>
                <a:lnTo>
                  <a:pt x="306832" y="579120"/>
                </a:lnTo>
                <a:lnTo>
                  <a:pt x="355854" y="609854"/>
                </a:lnTo>
                <a:lnTo>
                  <a:pt x="386588" y="560705"/>
                </a:lnTo>
                <a:lnTo>
                  <a:pt x="337439" y="530098"/>
                </a:lnTo>
                <a:close/>
              </a:path>
              <a:path w="702945" h="1101089">
                <a:moveTo>
                  <a:pt x="398907" y="431800"/>
                </a:moveTo>
                <a:lnTo>
                  <a:pt x="368173" y="480949"/>
                </a:lnTo>
                <a:lnTo>
                  <a:pt x="417322" y="511683"/>
                </a:lnTo>
                <a:lnTo>
                  <a:pt x="447929" y="462534"/>
                </a:lnTo>
                <a:lnTo>
                  <a:pt x="398907" y="431800"/>
                </a:lnTo>
                <a:close/>
              </a:path>
              <a:path w="702945" h="1101089">
                <a:moveTo>
                  <a:pt x="460248" y="333629"/>
                </a:moveTo>
                <a:lnTo>
                  <a:pt x="429514" y="382778"/>
                </a:lnTo>
                <a:lnTo>
                  <a:pt x="478663" y="413385"/>
                </a:lnTo>
                <a:lnTo>
                  <a:pt x="509397" y="364236"/>
                </a:lnTo>
                <a:lnTo>
                  <a:pt x="460248" y="333629"/>
                </a:lnTo>
                <a:close/>
              </a:path>
              <a:path w="702945" h="1101089">
                <a:moveTo>
                  <a:pt x="521589" y="235331"/>
                </a:moveTo>
                <a:lnTo>
                  <a:pt x="490855" y="284480"/>
                </a:lnTo>
                <a:lnTo>
                  <a:pt x="540004" y="315214"/>
                </a:lnTo>
                <a:lnTo>
                  <a:pt x="570738" y="266065"/>
                </a:lnTo>
                <a:lnTo>
                  <a:pt x="521589" y="235331"/>
                </a:lnTo>
                <a:close/>
              </a:path>
              <a:path w="702945" h="1101089">
                <a:moveTo>
                  <a:pt x="582930" y="137160"/>
                </a:moveTo>
                <a:lnTo>
                  <a:pt x="552323" y="186309"/>
                </a:lnTo>
                <a:lnTo>
                  <a:pt x="601345" y="216916"/>
                </a:lnTo>
                <a:lnTo>
                  <a:pt x="632079" y="167767"/>
                </a:lnTo>
                <a:lnTo>
                  <a:pt x="582930" y="137160"/>
                </a:lnTo>
                <a:close/>
              </a:path>
              <a:path w="702945" h="1101089">
                <a:moveTo>
                  <a:pt x="702818" y="0"/>
                </a:moveTo>
                <a:lnTo>
                  <a:pt x="537083" y="101346"/>
                </a:lnTo>
                <a:lnTo>
                  <a:pt x="684403" y="193421"/>
                </a:lnTo>
                <a:lnTo>
                  <a:pt x="702818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9423" y="3696080"/>
            <a:ext cx="1571625" cy="644525"/>
          </a:xfrm>
          <a:custGeom>
            <a:avLst/>
            <a:gdLst/>
            <a:ahLst/>
            <a:cxnLst/>
            <a:rect l="l" t="t" r="r" b="b"/>
            <a:pathLst>
              <a:path w="1571625" h="644525">
                <a:moveTo>
                  <a:pt x="131190" y="481711"/>
                </a:moveTo>
                <a:lnTo>
                  <a:pt x="0" y="624967"/>
                </a:lnTo>
                <a:lnTo>
                  <a:pt x="193293" y="644017"/>
                </a:lnTo>
                <a:lnTo>
                  <a:pt x="176577" y="600329"/>
                </a:lnTo>
                <a:lnTo>
                  <a:pt x="145541" y="600329"/>
                </a:lnTo>
                <a:lnTo>
                  <a:pt x="124840" y="546227"/>
                </a:lnTo>
                <a:lnTo>
                  <a:pt x="151908" y="535855"/>
                </a:lnTo>
                <a:lnTo>
                  <a:pt x="131190" y="481711"/>
                </a:lnTo>
                <a:close/>
              </a:path>
              <a:path w="1571625" h="644525">
                <a:moveTo>
                  <a:pt x="151908" y="535855"/>
                </a:moveTo>
                <a:lnTo>
                  <a:pt x="124840" y="546227"/>
                </a:lnTo>
                <a:lnTo>
                  <a:pt x="145541" y="600329"/>
                </a:lnTo>
                <a:lnTo>
                  <a:pt x="172609" y="589957"/>
                </a:lnTo>
                <a:lnTo>
                  <a:pt x="151908" y="535855"/>
                </a:lnTo>
                <a:close/>
              </a:path>
              <a:path w="1571625" h="644525">
                <a:moveTo>
                  <a:pt x="172609" y="589957"/>
                </a:moveTo>
                <a:lnTo>
                  <a:pt x="145541" y="600329"/>
                </a:lnTo>
                <a:lnTo>
                  <a:pt x="176577" y="600329"/>
                </a:lnTo>
                <a:lnTo>
                  <a:pt x="172609" y="589957"/>
                </a:lnTo>
                <a:close/>
              </a:path>
              <a:path w="1571625" h="644525">
                <a:moveTo>
                  <a:pt x="1550416" y="0"/>
                </a:moveTo>
                <a:lnTo>
                  <a:pt x="151908" y="535855"/>
                </a:lnTo>
                <a:lnTo>
                  <a:pt x="172609" y="589957"/>
                </a:lnTo>
                <a:lnTo>
                  <a:pt x="1571117" y="54102"/>
                </a:lnTo>
                <a:lnTo>
                  <a:pt x="1550416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6011" y="2735579"/>
            <a:ext cx="1885950" cy="1001394"/>
            <a:chOff x="96011" y="2735579"/>
            <a:chExt cx="1885950" cy="1001394"/>
          </a:xfrm>
        </p:grpSpPr>
        <p:sp>
          <p:nvSpPr>
            <p:cNvPr id="10" name="object 10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182118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1821180" y="975359"/>
                  </a:lnTo>
                  <a:lnTo>
                    <a:pt x="182118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0" y="975359"/>
                  </a:moveTo>
                  <a:lnTo>
                    <a:pt x="1821180" y="975359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798" y="3052825"/>
              <a:ext cx="176555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14016" y="2735579"/>
            <a:ext cx="2281555" cy="1001394"/>
            <a:chOff x="2414016" y="2735579"/>
            <a:chExt cx="2281555" cy="1001394"/>
          </a:xfrm>
        </p:grpSpPr>
        <p:sp>
          <p:nvSpPr>
            <p:cNvPr id="14" name="object 14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255520" y="97535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59"/>
                  </a:moveTo>
                  <a:lnTo>
                    <a:pt x="2255520" y="975359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8466" y="2869945"/>
              <a:ext cx="927734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2395" y="3235705"/>
              <a:ext cx="2003170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336791" y="2735579"/>
            <a:ext cx="2566670" cy="1001394"/>
            <a:chOff x="6336791" y="2735579"/>
            <a:chExt cx="2566670" cy="1001394"/>
          </a:xfrm>
        </p:grpSpPr>
        <p:sp>
          <p:nvSpPr>
            <p:cNvPr id="19" name="object 19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540507" y="975359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59"/>
                  </a:moveTo>
                  <a:lnTo>
                    <a:pt x="2540507" y="975359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0613" y="2869945"/>
              <a:ext cx="210273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045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12492" y="4308347"/>
            <a:ext cx="2410460" cy="1001394"/>
            <a:chOff x="2412492" y="4308347"/>
            <a:chExt cx="2410460" cy="1001394"/>
          </a:xfrm>
        </p:grpSpPr>
        <p:sp>
          <p:nvSpPr>
            <p:cNvPr id="24" name="object 24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255520" y="97536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60"/>
                  </a:moveTo>
                  <a:lnTo>
                    <a:pt x="2255520" y="975360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8095" y="4443729"/>
              <a:ext cx="2284603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7675" y="4809489"/>
              <a:ext cx="1288923" cy="3657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837931" y="4308347"/>
            <a:ext cx="2565400" cy="1001394"/>
            <a:chOff x="7837931" y="4308347"/>
            <a:chExt cx="2565400" cy="1001394"/>
          </a:xfrm>
        </p:grpSpPr>
        <p:sp>
          <p:nvSpPr>
            <p:cNvPr id="29" name="object 29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2401824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401824" y="97536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0" y="975360"/>
                  </a:moveTo>
                  <a:lnTo>
                    <a:pt x="2401824" y="97536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6389" y="4443729"/>
              <a:ext cx="2456561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9081" y="4809489"/>
              <a:ext cx="2003552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336791" y="1357883"/>
            <a:ext cx="2566670" cy="1001394"/>
            <a:chOff x="6336791" y="1357883"/>
            <a:chExt cx="2566670" cy="1001394"/>
          </a:xfrm>
        </p:grpSpPr>
        <p:sp>
          <p:nvSpPr>
            <p:cNvPr id="34" name="object 34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540507" y="975360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60"/>
                  </a:moveTo>
                  <a:lnTo>
                    <a:pt x="2540507" y="975360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2449" y="1492630"/>
              <a:ext cx="1718309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045" y="1858390"/>
              <a:ext cx="2003552" cy="36576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901428" y="2735579"/>
            <a:ext cx="2132330" cy="1001394"/>
            <a:chOff x="9901428" y="2735579"/>
            <a:chExt cx="2132330" cy="1001394"/>
          </a:xfrm>
        </p:grpSpPr>
        <p:sp>
          <p:nvSpPr>
            <p:cNvPr id="39" name="object 39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2033016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033016" y="975359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0" y="975359"/>
                  </a:moveTo>
                  <a:lnTo>
                    <a:pt x="2033016" y="975359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0121" y="2869945"/>
              <a:ext cx="859536" cy="3657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0079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663821" y="3212719"/>
            <a:ext cx="3186430" cy="2097405"/>
            <a:chOff x="4663821" y="3212719"/>
            <a:chExt cx="3186430" cy="2097405"/>
          </a:xfrm>
        </p:grpSpPr>
        <p:sp>
          <p:nvSpPr>
            <p:cNvPr id="44" name="object 44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214426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144267" y="975360"/>
                  </a:lnTo>
                  <a:lnTo>
                    <a:pt x="214426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0" y="975360"/>
                  </a:moveTo>
                  <a:lnTo>
                    <a:pt x="2144267" y="975360"/>
                  </a:lnTo>
                  <a:lnTo>
                    <a:pt x="214426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4986" y="4443730"/>
              <a:ext cx="2176652" cy="3657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470" y="4809490"/>
              <a:ext cx="2003552" cy="36576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821" y="3212718"/>
              <a:ext cx="3186430" cy="1682750"/>
            </a:xfrm>
            <a:custGeom>
              <a:avLst/>
              <a:gdLst/>
              <a:ahLst/>
              <a:cxnLst/>
              <a:rect l="l" t="t" r="r" b="b"/>
              <a:pathLst>
                <a:path w="3186429" h="1682750">
                  <a:moveTo>
                    <a:pt x="1395222" y="1108329"/>
                  </a:moveTo>
                  <a:lnTo>
                    <a:pt x="1363789" y="1041527"/>
                  </a:lnTo>
                  <a:lnTo>
                    <a:pt x="1312545" y="932561"/>
                  </a:lnTo>
                  <a:lnTo>
                    <a:pt x="1276667" y="978103"/>
                  </a:lnTo>
                  <a:lnTo>
                    <a:pt x="35814" y="0"/>
                  </a:lnTo>
                  <a:lnTo>
                    <a:pt x="0" y="45466"/>
                  </a:lnTo>
                  <a:lnTo>
                    <a:pt x="1240840" y="1023556"/>
                  </a:lnTo>
                  <a:lnTo>
                    <a:pt x="1204976" y="1069086"/>
                  </a:lnTo>
                  <a:lnTo>
                    <a:pt x="1395222" y="1108329"/>
                  </a:lnTo>
                  <a:close/>
                </a:path>
                <a:path w="3186429" h="1682750">
                  <a:moveTo>
                    <a:pt x="3186176" y="1566545"/>
                  </a:moveTo>
                  <a:lnTo>
                    <a:pt x="2640711" y="1566545"/>
                  </a:lnTo>
                  <a:lnTo>
                    <a:pt x="2640711" y="1508633"/>
                  </a:lnTo>
                  <a:lnTo>
                    <a:pt x="2466975" y="1595501"/>
                  </a:lnTo>
                  <a:lnTo>
                    <a:pt x="2640711" y="1682369"/>
                  </a:lnTo>
                  <a:lnTo>
                    <a:pt x="2640711" y="1624457"/>
                  </a:lnTo>
                  <a:lnTo>
                    <a:pt x="3186176" y="1624457"/>
                  </a:lnTo>
                  <a:lnTo>
                    <a:pt x="3186176" y="1566545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C4268D-B3B8-E962-6635-B17E4CF4678F}"/>
              </a:ext>
            </a:extLst>
          </p:cNvPr>
          <p:cNvSpPr/>
          <p:nvPr/>
        </p:nvSpPr>
        <p:spPr>
          <a:xfrm>
            <a:off x="2286000" y="4066666"/>
            <a:ext cx="2532507" cy="1572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549859"/>
            <a:ext cx="787158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7083" y="1577339"/>
            <a:ext cx="7527290" cy="3801110"/>
            <a:chOff x="2577083" y="1577339"/>
            <a:chExt cx="7527290" cy="3801110"/>
          </a:xfrm>
        </p:grpSpPr>
        <p:sp>
          <p:nvSpPr>
            <p:cNvPr id="4" name="object 4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629412" y="0"/>
                  </a:moveTo>
                  <a:lnTo>
                    <a:pt x="582440" y="1724"/>
                  </a:lnTo>
                  <a:lnTo>
                    <a:pt x="536405" y="6815"/>
                  </a:lnTo>
                  <a:lnTo>
                    <a:pt x="491430" y="15152"/>
                  </a:lnTo>
                  <a:lnTo>
                    <a:pt x="447635" y="26614"/>
                  </a:lnTo>
                  <a:lnTo>
                    <a:pt x="405142" y="41078"/>
                  </a:lnTo>
                  <a:lnTo>
                    <a:pt x="364074" y="58424"/>
                  </a:lnTo>
                  <a:lnTo>
                    <a:pt x="324552" y="78529"/>
                  </a:lnTo>
                  <a:lnTo>
                    <a:pt x="286697" y="101273"/>
                  </a:lnTo>
                  <a:lnTo>
                    <a:pt x="250632" y="126533"/>
                  </a:lnTo>
                  <a:lnTo>
                    <a:pt x="216477" y="154189"/>
                  </a:lnTo>
                  <a:lnTo>
                    <a:pt x="184356" y="184118"/>
                  </a:lnTo>
                  <a:lnTo>
                    <a:pt x="154389" y="216199"/>
                  </a:lnTo>
                  <a:lnTo>
                    <a:pt x="126698" y="250311"/>
                  </a:lnTo>
                  <a:lnTo>
                    <a:pt x="101406" y="286332"/>
                  </a:lnTo>
                  <a:lnTo>
                    <a:pt x="78633" y="324141"/>
                  </a:lnTo>
                  <a:lnTo>
                    <a:pt x="58501" y="363616"/>
                  </a:lnTo>
                  <a:lnTo>
                    <a:pt x="41133" y="404636"/>
                  </a:lnTo>
                  <a:lnTo>
                    <a:pt x="26649" y="447078"/>
                  </a:lnTo>
                  <a:lnTo>
                    <a:pt x="15173" y="490822"/>
                  </a:lnTo>
                  <a:lnTo>
                    <a:pt x="6824" y="535747"/>
                  </a:lnTo>
                  <a:lnTo>
                    <a:pt x="1726" y="581730"/>
                  </a:lnTo>
                  <a:lnTo>
                    <a:pt x="0" y="628650"/>
                  </a:lnTo>
                  <a:lnTo>
                    <a:pt x="1726" y="675569"/>
                  </a:lnTo>
                  <a:lnTo>
                    <a:pt x="6824" y="721552"/>
                  </a:lnTo>
                  <a:lnTo>
                    <a:pt x="15173" y="766477"/>
                  </a:lnTo>
                  <a:lnTo>
                    <a:pt x="26649" y="810221"/>
                  </a:lnTo>
                  <a:lnTo>
                    <a:pt x="41133" y="852663"/>
                  </a:lnTo>
                  <a:lnTo>
                    <a:pt x="58501" y="893683"/>
                  </a:lnTo>
                  <a:lnTo>
                    <a:pt x="78633" y="933158"/>
                  </a:lnTo>
                  <a:lnTo>
                    <a:pt x="101406" y="970967"/>
                  </a:lnTo>
                  <a:lnTo>
                    <a:pt x="126698" y="1006988"/>
                  </a:lnTo>
                  <a:lnTo>
                    <a:pt x="154389" y="1041100"/>
                  </a:lnTo>
                  <a:lnTo>
                    <a:pt x="184356" y="1073181"/>
                  </a:lnTo>
                  <a:lnTo>
                    <a:pt x="216477" y="1103110"/>
                  </a:lnTo>
                  <a:lnTo>
                    <a:pt x="250632" y="1130766"/>
                  </a:lnTo>
                  <a:lnTo>
                    <a:pt x="286697" y="1156026"/>
                  </a:lnTo>
                  <a:lnTo>
                    <a:pt x="324552" y="1178770"/>
                  </a:lnTo>
                  <a:lnTo>
                    <a:pt x="364074" y="1198875"/>
                  </a:lnTo>
                  <a:lnTo>
                    <a:pt x="405142" y="1216221"/>
                  </a:lnTo>
                  <a:lnTo>
                    <a:pt x="447635" y="1230685"/>
                  </a:lnTo>
                  <a:lnTo>
                    <a:pt x="491430" y="1242147"/>
                  </a:lnTo>
                  <a:lnTo>
                    <a:pt x="536405" y="1250484"/>
                  </a:lnTo>
                  <a:lnTo>
                    <a:pt x="582440" y="1255575"/>
                  </a:lnTo>
                  <a:lnTo>
                    <a:pt x="629412" y="1257300"/>
                  </a:lnTo>
                  <a:lnTo>
                    <a:pt x="676383" y="1255575"/>
                  </a:lnTo>
                  <a:lnTo>
                    <a:pt x="722418" y="1250484"/>
                  </a:lnTo>
                  <a:lnTo>
                    <a:pt x="767393" y="1242147"/>
                  </a:lnTo>
                  <a:lnTo>
                    <a:pt x="811188" y="1230685"/>
                  </a:lnTo>
                  <a:lnTo>
                    <a:pt x="853681" y="1216221"/>
                  </a:lnTo>
                  <a:lnTo>
                    <a:pt x="894749" y="1198875"/>
                  </a:lnTo>
                  <a:lnTo>
                    <a:pt x="934271" y="1178770"/>
                  </a:lnTo>
                  <a:lnTo>
                    <a:pt x="972126" y="1156026"/>
                  </a:lnTo>
                  <a:lnTo>
                    <a:pt x="1008191" y="1130766"/>
                  </a:lnTo>
                  <a:lnTo>
                    <a:pt x="1042346" y="1103110"/>
                  </a:lnTo>
                  <a:lnTo>
                    <a:pt x="1074467" y="1073181"/>
                  </a:lnTo>
                  <a:lnTo>
                    <a:pt x="1104434" y="1041100"/>
                  </a:lnTo>
                  <a:lnTo>
                    <a:pt x="1132125" y="1006988"/>
                  </a:lnTo>
                  <a:lnTo>
                    <a:pt x="1157417" y="970967"/>
                  </a:lnTo>
                  <a:lnTo>
                    <a:pt x="1180190" y="933158"/>
                  </a:lnTo>
                  <a:lnTo>
                    <a:pt x="1200322" y="893683"/>
                  </a:lnTo>
                  <a:lnTo>
                    <a:pt x="1217690" y="852663"/>
                  </a:lnTo>
                  <a:lnTo>
                    <a:pt x="1232174" y="810221"/>
                  </a:lnTo>
                  <a:lnTo>
                    <a:pt x="1243650" y="766477"/>
                  </a:lnTo>
                  <a:lnTo>
                    <a:pt x="1251999" y="721552"/>
                  </a:lnTo>
                  <a:lnTo>
                    <a:pt x="1257097" y="675569"/>
                  </a:lnTo>
                  <a:lnTo>
                    <a:pt x="1258824" y="628650"/>
                  </a:lnTo>
                  <a:lnTo>
                    <a:pt x="1257097" y="581730"/>
                  </a:lnTo>
                  <a:lnTo>
                    <a:pt x="1251999" y="535747"/>
                  </a:lnTo>
                  <a:lnTo>
                    <a:pt x="1243650" y="490822"/>
                  </a:lnTo>
                  <a:lnTo>
                    <a:pt x="1232174" y="447078"/>
                  </a:lnTo>
                  <a:lnTo>
                    <a:pt x="1217690" y="404636"/>
                  </a:lnTo>
                  <a:lnTo>
                    <a:pt x="1200322" y="363616"/>
                  </a:lnTo>
                  <a:lnTo>
                    <a:pt x="1180190" y="324141"/>
                  </a:lnTo>
                  <a:lnTo>
                    <a:pt x="1157417" y="286332"/>
                  </a:lnTo>
                  <a:lnTo>
                    <a:pt x="1132125" y="250311"/>
                  </a:lnTo>
                  <a:lnTo>
                    <a:pt x="1104434" y="216199"/>
                  </a:lnTo>
                  <a:lnTo>
                    <a:pt x="1074467" y="184118"/>
                  </a:lnTo>
                  <a:lnTo>
                    <a:pt x="1042346" y="154189"/>
                  </a:lnTo>
                  <a:lnTo>
                    <a:pt x="1008191" y="126533"/>
                  </a:lnTo>
                  <a:lnTo>
                    <a:pt x="972126" y="101273"/>
                  </a:lnTo>
                  <a:lnTo>
                    <a:pt x="934271" y="78529"/>
                  </a:lnTo>
                  <a:lnTo>
                    <a:pt x="894749" y="58424"/>
                  </a:lnTo>
                  <a:lnTo>
                    <a:pt x="853681" y="41078"/>
                  </a:lnTo>
                  <a:lnTo>
                    <a:pt x="811188" y="26614"/>
                  </a:lnTo>
                  <a:lnTo>
                    <a:pt x="767393" y="15152"/>
                  </a:lnTo>
                  <a:lnTo>
                    <a:pt x="722418" y="6815"/>
                  </a:lnTo>
                  <a:lnTo>
                    <a:pt x="676383" y="1724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9BC7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0" y="628650"/>
                  </a:moveTo>
                  <a:lnTo>
                    <a:pt x="1726" y="581730"/>
                  </a:lnTo>
                  <a:lnTo>
                    <a:pt x="6824" y="535747"/>
                  </a:lnTo>
                  <a:lnTo>
                    <a:pt x="15173" y="490822"/>
                  </a:lnTo>
                  <a:lnTo>
                    <a:pt x="26649" y="447078"/>
                  </a:lnTo>
                  <a:lnTo>
                    <a:pt x="41133" y="404636"/>
                  </a:lnTo>
                  <a:lnTo>
                    <a:pt x="58501" y="363616"/>
                  </a:lnTo>
                  <a:lnTo>
                    <a:pt x="78633" y="324141"/>
                  </a:lnTo>
                  <a:lnTo>
                    <a:pt x="101406" y="286332"/>
                  </a:lnTo>
                  <a:lnTo>
                    <a:pt x="126698" y="250311"/>
                  </a:lnTo>
                  <a:lnTo>
                    <a:pt x="154389" y="216199"/>
                  </a:lnTo>
                  <a:lnTo>
                    <a:pt x="184356" y="184118"/>
                  </a:lnTo>
                  <a:lnTo>
                    <a:pt x="216477" y="154189"/>
                  </a:lnTo>
                  <a:lnTo>
                    <a:pt x="250632" y="126533"/>
                  </a:lnTo>
                  <a:lnTo>
                    <a:pt x="286697" y="101273"/>
                  </a:lnTo>
                  <a:lnTo>
                    <a:pt x="324552" y="78529"/>
                  </a:lnTo>
                  <a:lnTo>
                    <a:pt x="364074" y="58424"/>
                  </a:lnTo>
                  <a:lnTo>
                    <a:pt x="405142" y="41078"/>
                  </a:lnTo>
                  <a:lnTo>
                    <a:pt x="447635" y="26614"/>
                  </a:lnTo>
                  <a:lnTo>
                    <a:pt x="491430" y="15152"/>
                  </a:lnTo>
                  <a:lnTo>
                    <a:pt x="536405" y="6815"/>
                  </a:lnTo>
                  <a:lnTo>
                    <a:pt x="582440" y="1724"/>
                  </a:lnTo>
                  <a:lnTo>
                    <a:pt x="629412" y="0"/>
                  </a:lnTo>
                  <a:lnTo>
                    <a:pt x="676383" y="1724"/>
                  </a:lnTo>
                  <a:lnTo>
                    <a:pt x="722418" y="6815"/>
                  </a:lnTo>
                  <a:lnTo>
                    <a:pt x="767393" y="15152"/>
                  </a:lnTo>
                  <a:lnTo>
                    <a:pt x="811188" y="26614"/>
                  </a:lnTo>
                  <a:lnTo>
                    <a:pt x="853681" y="41078"/>
                  </a:lnTo>
                  <a:lnTo>
                    <a:pt x="894749" y="58424"/>
                  </a:lnTo>
                  <a:lnTo>
                    <a:pt x="934271" y="78529"/>
                  </a:lnTo>
                  <a:lnTo>
                    <a:pt x="972126" y="101273"/>
                  </a:lnTo>
                  <a:lnTo>
                    <a:pt x="1008191" y="126533"/>
                  </a:lnTo>
                  <a:lnTo>
                    <a:pt x="1042346" y="154189"/>
                  </a:lnTo>
                  <a:lnTo>
                    <a:pt x="1074467" y="184118"/>
                  </a:lnTo>
                  <a:lnTo>
                    <a:pt x="1104434" y="216199"/>
                  </a:lnTo>
                  <a:lnTo>
                    <a:pt x="1132125" y="250311"/>
                  </a:lnTo>
                  <a:lnTo>
                    <a:pt x="1157417" y="286332"/>
                  </a:lnTo>
                  <a:lnTo>
                    <a:pt x="1180190" y="324141"/>
                  </a:lnTo>
                  <a:lnTo>
                    <a:pt x="1200322" y="363616"/>
                  </a:lnTo>
                  <a:lnTo>
                    <a:pt x="1217690" y="404636"/>
                  </a:lnTo>
                  <a:lnTo>
                    <a:pt x="1232174" y="447078"/>
                  </a:lnTo>
                  <a:lnTo>
                    <a:pt x="1243650" y="490822"/>
                  </a:lnTo>
                  <a:lnTo>
                    <a:pt x="1251999" y="535747"/>
                  </a:lnTo>
                  <a:lnTo>
                    <a:pt x="1257097" y="581730"/>
                  </a:lnTo>
                  <a:lnTo>
                    <a:pt x="1258824" y="628650"/>
                  </a:lnTo>
                  <a:lnTo>
                    <a:pt x="1257097" y="675569"/>
                  </a:lnTo>
                  <a:lnTo>
                    <a:pt x="1251999" y="721552"/>
                  </a:lnTo>
                  <a:lnTo>
                    <a:pt x="1243650" y="766477"/>
                  </a:lnTo>
                  <a:lnTo>
                    <a:pt x="1232174" y="810221"/>
                  </a:lnTo>
                  <a:lnTo>
                    <a:pt x="1217690" y="852663"/>
                  </a:lnTo>
                  <a:lnTo>
                    <a:pt x="1200322" y="893683"/>
                  </a:lnTo>
                  <a:lnTo>
                    <a:pt x="1180190" y="933158"/>
                  </a:lnTo>
                  <a:lnTo>
                    <a:pt x="1157417" y="970967"/>
                  </a:lnTo>
                  <a:lnTo>
                    <a:pt x="1132125" y="1006988"/>
                  </a:lnTo>
                  <a:lnTo>
                    <a:pt x="1104434" y="1041100"/>
                  </a:lnTo>
                  <a:lnTo>
                    <a:pt x="1074467" y="1073181"/>
                  </a:lnTo>
                  <a:lnTo>
                    <a:pt x="1042346" y="1103110"/>
                  </a:lnTo>
                  <a:lnTo>
                    <a:pt x="1008191" y="1130766"/>
                  </a:lnTo>
                  <a:lnTo>
                    <a:pt x="972126" y="1156026"/>
                  </a:lnTo>
                  <a:lnTo>
                    <a:pt x="934271" y="1178770"/>
                  </a:lnTo>
                  <a:lnTo>
                    <a:pt x="894749" y="1198875"/>
                  </a:lnTo>
                  <a:lnTo>
                    <a:pt x="853681" y="1216221"/>
                  </a:lnTo>
                  <a:lnTo>
                    <a:pt x="811188" y="1230685"/>
                  </a:lnTo>
                  <a:lnTo>
                    <a:pt x="767393" y="1242147"/>
                  </a:lnTo>
                  <a:lnTo>
                    <a:pt x="722418" y="1250484"/>
                  </a:lnTo>
                  <a:lnTo>
                    <a:pt x="676383" y="1255575"/>
                  </a:lnTo>
                  <a:lnTo>
                    <a:pt x="629412" y="1257300"/>
                  </a:lnTo>
                  <a:lnTo>
                    <a:pt x="582440" y="1255575"/>
                  </a:lnTo>
                  <a:lnTo>
                    <a:pt x="536405" y="1250484"/>
                  </a:lnTo>
                  <a:lnTo>
                    <a:pt x="491430" y="1242147"/>
                  </a:lnTo>
                  <a:lnTo>
                    <a:pt x="447635" y="1230685"/>
                  </a:lnTo>
                  <a:lnTo>
                    <a:pt x="405142" y="1216221"/>
                  </a:lnTo>
                  <a:lnTo>
                    <a:pt x="364074" y="1198875"/>
                  </a:lnTo>
                  <a:lnTo>
                    <a:pt x="324552" y="1178770"/>
                  </a:lnTo>
                  <a:lnTo>
                    <a:pt x="286697" y="1156026"/>
                  </a:lnTo>
                  <a:lnTo>
                    <a:pt x="250632" y="1130766"/>
                  </a:lnTo>
                  <a:lnTo>
                    <a:pt x="216477" y="1103110"/>
                  </a:lnTo>
                  <a:lnTo>
                    <a:pt x="184356" y="1073181"/>
                  </a:lnTo>
                  <a:lnTo>
                    <a:pt x="154389" y="1041100"/>
                  </a:lnTo>
                  <a:lnTo>
                    <a:pt x="126698" y="1006988"/>
                  </a:lnTo>
                  <a:lnTo>
                    <a:pt x="101406" y="970967"/>
                  </a:lnTo>
                  <a:lnTo>
                    <a:pt x="78633" y="933158"/>
                  </a:lnTo>
                  <a:lnTo>
                    <a:pt x="58501" y="893683"/>
                  </a:lnTo>
                  <a:lnTo>
                    <a:pt x="41133" y="852663"/>
                  </a:lnTo>
                  <a:lnTo>
                    <a:pt x="26649" y="810221"/>
                  </a:lnTo>
                  <a:lnTo>
                    <a:pt x="15173" y="766477"/>
                  </a:lnTo>
                  <a:lnTo>
                    <a:pt x="6824" y="721552"/>
                  </a:lnTo>
                  <a:lnTo>
                    <a:pt x="1726" y="675569"/>
                  </a:lnTo>
                  <a:lnTo>
                    <a:pt x="0" y="6286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687" y="1850135"/>
              <a:ext cx="6885431" cy="670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4B8A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8687" y="3108959"/>
              <a:ext cx="3391916" cy="6705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675BA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8687" y="4367225"/>
              <a:ext cx="3938269" cy="6708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738" y="549859"/>
            <a:ext cx="61405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613916"/>
            <a:ext cx="2421890" cy="3733800"/>
            <a:chOff x="694944" y="1613916"/>
            <a:chExt cx="2421890" cy="3733800"/>
          </a:xfrm>
        </p:grpSpPr>
        <p:sp>
          <p:nvSpPr>
            <p:cNvPr id="4" name="object 4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" y="3115055"/>
              <a:ext cx="228498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430" y="3480511"/>
              <a:ext cx="1289177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169880" y="1203948"/>
            <a:ext cx="1504315" cy="4685030"/>
            <a:chOff x="9169880" y="1203948"/>
            <a:chExt cx="1504315" cy="46850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9880" y="1203948"/>
              <a:ext cx="1504242" cy="468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3435" y="3049536"/>
              <a:ext cx="1435607" cy="1086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8007" y="1222247"/>
              <a:ext cx="1432560" cy="46131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08007" y="1222247"/>
              <a:ext cx="1432560" cy="4613275"/>
            </a:xfrm>
            <a:custGeom>
              <a:avLst/>
              <a:gdLst/>
              <a:ahLst/>
              <a:cxnLst/>
              <a:rect l="l" t="t" r="r" b="b"/>
              <a:pathLst>
                <a:path w="1432559" h="4613275">
                  <a:moveTo>
                    <a:pt x="0" y="238760"/>
                  </a:moveTo>
                  <a:lnTo>
                    <a:pt x="4852" y="190652"/>
                  </a:lnTo>
                  <a:lnTo>
                    <a:pt x="18768" y="145839"/>
                  </a:lnTo>
                  <a:lnTo>
                    <a:pt x="40786" y="105283"/>
                  </a:lnTo>
                  <a:lnTo>
                    <a:pt x="69945" y="69945"/>
                  </a:lnTo>
                  <a:lnTo>
                    <a:pt x="105283" y="40786"/>
                  </a:lnTo>
                  <a:lnTo>
                    <a:pt x="145839" y="18768"/>
                  </a:lnTo>
                  <a:lnTo>
                    <a:pt x="190652" y="4852"/>
                  </a:lnTo>
                  <a:lnTo>
                    <a:pt x="238760" y="0"/>
                  </a:lnTo>
                  <a:lnTo>
                    <a:pt x="1193800" y="0"/>
                  </a:lnTo>
                  <a:lnTo>
                    <a:pt x="1241907" y="4852"/>
                  </a:lnTo>
                  <a:lnTo>
                    <a:pt x="1286720" y="18768"/>
                  </a:lnTo>
                  <a:lnTo>
                    <a:pt x="1327276" y="40786"/>
                  </a:lnTo>
                  <a:lnTo>
                    <a:pt x="1362614" y="69945"/>
                  </a:lnTo>
                  <a:lnTo>
                    <a:pt x="1391773" y="105283"/>
                  </a:lnTo>
                  <a:lnTo>
                    <a:pt x="1413791" y="145839"/>
                  </a:lnTo>
                  <a:lnTo>
                    <a:pt x="1427707" y="190652"/>
                  </a:lnTo>
                  <a:lnTo>
                    <a:pt x="1432560" y="238760"/>
                  </a:lnTo>
                  <a:lnTo>
                    <a:pt x="1432560" y="4374388"/>
                  </a:lnTo>
                  <a:lnTo>
                    <a:pt x="1427707" y="4422506"/>
                  </a:lnTo>
                  <a:lnTo>
                    <a:pt x="1413791" y="4467324"/>
                  </a:lnTo>
                  <a:lnTo>
                    <a:pt x="1391773" y="4507881"/>
                  </a:lnTo>
                  <a:lnTo>
                    <a:pt x="1362614" y="4543217"/>
                  </a:lnTo>
                  <a:lnTo>
                    <a:pt x="1327276" y="4572371"/>
                  </a:lnTo>
                  <a:lnTo>
                    <a:pt x="1286720" y="4594385"/>
                  </a:lnTo>
                  <a:lnTo>
                    <a:pt x="1241907" y="4608297"/>
                  </a:lnTo>
                  <a:lnTo>
                    <a:pt x="1193800" y="4613148"/>
                  </a:lnTo>
                  <a:lnTo>
                    <a:pt x="238760" y="4613148"/>
                  </a:lnTo>
                  <a:lnTo>
                    <a:pt x="190652" y="4608297"/>
                  </a:lnTo>
                  <a:lnTo>
                    <a:pt x="145839" y="4594385"/>
                  </a:lnTo>
                  <a:lnTo>
                    <a:pt x="105283" y="4572371"/>
                  </a:lnTo>
                  <a:lnTo>
                    <a:pt x="69945" y="4543217"/>
                  </a:lnTo>
                  <a:lnTo>
                    <a:pt x="40786" y="4507881"/>
                  </a:lnTo>
                  <a:lnTo>
                    <a:pt x="18768" y="4467324"/>
                  </a:lnTo>
                  <a:lnTo>
                    <a:pt x="4852" y="4422506"/>
                  </a:lnTo>
                  <a:lnTo>
                    <a:pt x="0" y="4374388"/>
                  </a:lnTo>
                  <a:lnTo>
                    <a:pt x="0" y="238760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0465" y="3163824"/>
              <a:ext cx="100241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0257" y="3529583"/>
              <a:ext cx="1154277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83992" y="1613916"/>
            <a:ext cx="6224270" cy="3733800"/>
            <a:chOff x="2983992" y="1613916"/>
            <a:chExt cx="6224270" cy="3733800"/>
          </a:xfrm>
        </p:grpSpPr>
        <p:sp>
          <p:nvSpPr>
            <p:cNvPr id="16" name="object 16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2611" y="3297885"/>
              <a:ext cx="2065782" cy="3660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83992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5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73579" h="173989">
                  <a:moveTo>
                    <a:pt x="289559" y="57912"/>
                  </a:moveTo>
                  <a:lnTo>
                    <a:pt x="231647" y="57912"/>
                  </a:lnTo>
                  <a:lnTo>
                    <a:pt x="231647" y="115824"/>
                  </a:lnTo>
                  <a:lnTo>
                    <a:pt x="289559" y="115824"/>
                  </a:lnTo>
                  <a:lnTo>
                    <a:pt x="289559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1" y="57912"/>
                  </a:lnTo>
                  <a:lnTo>
                    <a:pt x="347471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5" y="57912"/>
                  </a:lnTo>
                  <a:lnTo>
                    <a:pt x="463295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2" y="57912"/>
                  </a:moveTo>
                  <a:lnTo>
                    <a:pt x="579119" y="57912"/>
                  </a:lnTo>
                  <a:lnTo>
                    <a:pt x="579119" y="115824"/>
                  </a:lnTo>
                  <a:lnTo>
                    <a:pt x="637032" y="115824"/>
                  </a:lnTo>
                  <a:lnTo>
                    <a:pt x="637032" y="57912"/>
                  </a:lnTo>
                  <a:close/>
                </a:path>
                <a:path w="1973579" h="173989">
                  <a:moveTo>
                    <a:pt x="752856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6" y="115824"/>
                  </a:lnTo>
                  <a:lnTo>
                    <a:pt x="752856" y="57912"/>
                  </a:lnTo>
                  <a:close/>
                </a:path>
                <a:path w="1973579" h="173989">
                  <a:moveTo>
                    <a:pt x="868680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80" y="115824"/>
                  </a:lnTo>
                  <a:lnTo>
                    <a:pt x="868680" y="57912"/>
                  </a:lnTo>
                  <a:close/>
                </a:path>
                <a:path w="1973579" h="173989">
                  <a:moveTo>
                    <a:pt x="984504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4" y="115824"/>
                  </a:lnTo>
                  <a:lnTo>
                    <a:pt x="984504" y="57912"/>
                  </a:lnTo>
                  <a:close/>
                </a:path>
                <a:path w="1973579" h="173989">
                  <a:moveTo>
                    <a:pt x="1100328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8" y="115824"/>
                  </a:lnTo>
                  <a:lnTo>
                    <a:pt x="1100328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5" y="57912"/>
                  </a:moveTo>
                  <a:lnTo>
                    <a:pt x="1274063" y="57912"/>
                  </a:lnTo>
                  <a:lnTo>
                    <a:pt x="1274063" y="115824"/>
                  </a:lnTo>
                  <a:lnTo>
                    <a:pt x="1331975" y="115824"/>
                  </a:lnTo>
                  <a:lnTo>
                    <a:pt x="1331975" y="57912"/>
                  </a:lnTo>
                  <a:close/>
                </a:path>
                <a:path w="1973579" h="173989">
                  <a:moveTo>
                    <a:pt x="1447799" y="57912"/>
                  </a:moveTo>
                  <a:lnTo>
                    <a:pt x="1389887" y="57912"/>
                  </a:lnTo>
                  <a:lnTo>
                    <a:pt x="1389887" y="115824"/>
                  </a:lnTo>
                  <a:lnTo>
                    <a:pt x="1447799" y="115824"/>
                  </a:lnTo>
                  <a:lnTo>
                    <a:pt x="1447799" y="57912"/>
                  </a:lnTo>
                  <a:close/>
                </a:path>
                <a:path w="1973579" h="173989">
                  <a:moveTo>
                    <a:pt x="1563623" y="57912"/>
                  </a:moveTo>
                  <a:lnTo>
                    <a:pt x="1505711" y="57912"/>
                  </a:lnTo>
                  <a:lnTo>
                    <a:pt x="1505711" y="115824"/>
                  </a:lnTo>
                  <a:lnTo>
                    <a:pt x="1563623" y="115824"/>
                  </a:lnTo>
                  <a:lnTo>
                    <a:pt x="1563623" y="57912"/>
                  </a:lnTo>
                  <a:close/>
                </a:path>
                <a:path w="1973579" h="173989">
                  <a:moveTo>
                    <a:pt x="1679447" y="57912"/>
                  </a:moveTo>
                  <a:lnTo>
                    <a:pt x="1621535" y="57912"/>
                  </a:lnTo>
                  <a:lnTo>
                    <a:pt x="1621535" y="115824"/>
                  </a:lnTo>
                  <a:lnTo>
                    <a:pt x="1679447" y="115824"/>
                  </a:lnTo>
                  <a:lnTo>
                    <a:pt x="1679447" y="57912"/>
                  </a:lnTo>
                  <a:close/>
                </a:path>
                <a:path w="1973579" h="173989">
                  <a:moveTo>
                    <a:pt x="1795271" y="57912"/>
                  </a:moveTo>
                  <a:lnTo>
                    <a:pt x="1737359" y="57912"/>
                  </a:lnTo>
                  <a:lnTo>
                    <a:pt x="1737359" y="115824"/>
                  </a:lnTo>
                  <a:lnTo>
                    <a:pt x="1795271" y="115824"/>
                  </a:lnTo>
                  <a:lnTo>
                    <a:pt x="1795271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3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4D4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6653" y="2275916"/>
              <a:ext cx="1196911" cy="305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4105" y="2581402"/>
              <a:ext cx="80686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34427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6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73579" h="173989">
                  <a:moveTo>
                    <a:pt x="289560" y="57912"/>
                  </a:moveTo>
                  <a:lnTo>
                    <a:pt x="231648" y="57912"/>
                  </a:lnTo>
                  <a:lnTo>
                    <a:pt x="231648" y="115824"/>
                  </a:lnTo>
                  <a:lnTo>
                    <a:pt x="289560" y="115824"/>
                  </a:lnTo>
                  <a:lnTo>
                    <a:pt x="289560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2" y="57912"/>
                  </a:lnTo>
                  <a:lnTo>
                    <a:pt x="347472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6" y="57912"/>
                  </a:lnTo>
                  <a:lnTo>
                    <a:pt x="463296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1" y="57912"/>
                  </a:moveTo>
                  <a:lnTo>
                    <a:pt x="579120" y="57912"/>
                  </a:lnTo>
                  <a:lnTo>
                    <a:pt x="579120" y="115824"/>
                  </a:lnTo>
                  <a:lnTo>
                    <a:pt x="637031" y="115824"/>
                  </a:lnTo>
                  <a:lnTo>
                    <a:pt x="637031" y="57912"/>
                  </a:lnTo>
                  <a:close/>
                </a:path>
                <a:path w="1973579" h="173989">
                  <a:moveTo>
                    <a:pt x="752855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5" y="115824"/>
                  </a:lnTo>
                  <a:lnTo>
                    <a:pt x="752855" y="57912"/>
                  </a:lnTo>
                  <a:close/>
                </a:path>
                <a:path w="1973579" h="173989">
                  <a:moveTo>
                    <a:pt x="868679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79" y="115824"/>
                  </a:lnTo>
                  <a:lnTo>
                    <a:pt x="868679" y="57912"/>
                  </a:lnTo>
                  <a:close/>
                </a:path>
                <a:path w="1973579" h="173989">
                  <a:moveTo>
                    <a:pt x="984503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3" y="115824"/>
                  </a:lnTo>
                  <a:lnTo>
                    <a:pt x="984503" y="57912"/>
                  </a:lnTo>
                  <a:close/>
                </a:path>
                <a:path w="1973579" h="173989">
                  <a:moveTo>
                    <a:pt x="1100327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7" y="115824"/>
                  </a:lnTo>
                  <a:lnTo>
                    <a:pt x="1100327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6" y="57912"/>
                  </a:moveTo>
                  <a:lnTo>
                    <a:pt x="1274064" y="57912"/>
                  </a:lnTo>
                  <a:lnTo>
                    <a:pt x="1274064" y="115824"/>
                  </a:lnTo>
                  <a:lnTo>
                    <a:pt x="1331976" y="115824"/>
                  </a:lnTo>
                  <a:lnTo>
                    <a:pt x="1331976" y="57912"/>
                  </a:lnTo>
                  <a:close/>
                </a:path>
                <a:path w="1973579" h="173989">
                  <a:moveTo>
                    <a:pt x="1447800" y="57912"/>
                  </a:moveTo>
                  <a:lnTo>
                    <a:pt x="1389888" y="57912"/>
                  </a:lnTo>
                  <a:lnTo>
                    <a:pt x="1389888" y="115824"/>
                  </a:lnTo>
                  <a:lnTo>
                    <a:pt x="1447800" y="115824"/>
                  </a:lnTo>
                  <a:lnTo>
                    <a:pt x="1447800" y="57912"/>
                  </a:lnTo>
                  <a:close/>
                </a:path>
                <a:path w="1973579" h="173989">
                  <a:moveTo>
                    <a:pt x="1563624" y="57912"/>
                  </a:moveTo>
                  <a:lnTo>
                    <a:pt x="1505712" y="57912"/>
                  </a:lnTo>
                  <a:lnTo>
                    <a:pt x="1505712" y="115824"/>
                  </a:lnTo>
                  <a:lnTo>
                    <a:pt x="1563624" y="115824"/>
                  </a:lnTo>
                  <a:lnTo>
                    <a:pt x="1563624" y="57912"/>
                  </a:lnTo>
                  <a:close/>
                </a:path>
                <a:path w="1973579" h="173989">
                  <a:moveTo>
                    <a:pt x="1679448" y="57912"/>
                  </a:moveTo>
                  <a:lnTo>
                    <a:pt x="1621536" y="57912"/>
                  </a:lnTo>
                  <a:lnTo>
                    <a:pt x="1621536" y="115824"/>
                  </a:lnTo>
                  <a:lnTo>
                    <a:pt x="1679448" y="115824"/>
                  </a:lnTo>
                  <a:lnTo>
                    <a:pt x="1679448" y="57912"/>
                  </a:lnTo>
                  <a:close/>
                </a:path>
                <a:path w="1973579" h="173989">
                  <a:moveTo>
                    <a:pt x="1795272" y="57912"/>
                  </a:moveTo>
                  <a:lnTo>
                    <a:pt x="1737360" y="57912"/>
                  </a:lnTo>
                  <a:lnTo>
                    <a:pt x="1737360" y="115824"/>
                  </a:lnTo>
                  <a:lnTo>
                    <a:pt x="1795272" y="115824"/>
                  </a:lnTo>
                  <a:lnTo>
                    <a:pt x="1795272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2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7977" y="2275916"/>
              <a:ext cx="1196911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7330" y="2581402"/>
              <a:ext cx="900137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34427" y="3875532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59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940559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40559" h="173989">
                  <a:moveTo>
                    <a:pt x="202692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202692" y="115824"/>
                  </a:lnTo>
                  <a:lnTo>
                    <a:pt x="202692" y="57912"/>
                  </a:lnTo>
                  <a:close/>
                </a:path>
                <a:path w="1940559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59" h="173989">
                  <a:moveTo>
                    <a:pt x="434340" y="57912"/>
                  </a:moveTo>
                  <a:lnTo>
                    <a:pt x="376427" y="57912"/>
                  </a:lnTo>
                  <a:lnTo>
                    <a:pt x="376427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59" h="173989">
                  <a:moveTo>
                    <a:pt x="550164" y="57912"/>
                  </a:moveTo>
                  <a:lnTo>
                    <a:pt x="492251" y="57912"/>
                  </a:lnTo>
                  <a:lnTo>
                    <a:pt x="492251" y="115824"/>
                  </a:lnTo>
                  <a:lnTo>
                    <a:pt x="550164" y="115824"/>
                  </a:lnTo>
                  <a:lnTo>
                    <a:pt x="550164" y="57912"/>
                  </a:lnTo>
                  <a:close/>
                </a:path>
                <a:path w="1940559" h="173989">
                  <a:moveTo>
                    <a:pt x="665988" y="57912"/>
                  </a:moveTo>
                  <a:lnTo>
                    <a:pt x="608076" y="57912"/>
                  </a:lnTo>
                  <a:lnTo>
                    <a:pt x="608076" y="115824"/>
                  </a:lnTo>
                  <a:lnTo>
                    <a:pt x="665988" y="115824"/>
                  </a:lnTo>
                  <a:lnTo>
                    <a:pt x="665988" y="57912"/>
                  </a:lnTo>
                  <a:close/>
                </a:path>
                <a:path w="1940559" h="173989">
                  <a:moveTo>
                    <a:pt x="781812" y="57912"/>
                  </a:moveTo>
                  <a:lnTo>
                    <a:pt x="723900" y="57912"/>
                  </a:lnTo>
                  <a:lnTo>
                    <a:pt x="723900" y="115824"/>
                  </a:lnTo>
                  <a:lnTo>
                    <a:pt x="781812" y="115824"/>
                  </a:lnTo>
                  <a:lnTo>
                    <a:pt x="781812" y="57912"/>
                  </a:lnTo>
                  <a:close/>
                </a:path>
                <a:path w="1940559" h="173989">
                  <a:moveTo>
                    <a:pt x="897636" y="57912"/>
                  </a:moveTo>
                  <a:lnTo>
                    <a:pt x="839724" y="57912"/>
                  </a:lnTo>
                  <a:lnTo>
                    <a:pt x="839724" y="115824"/>
                  </a:lnTo>
                  <a:lnTo>
                    <a:pt x="897636" y="115824"/>
                  </a:lnTo>
                  <a:lnTo>
                    <a:pt x="897636" y="57912"/>
                  </a:lnTo>
                  <a:close/>
                </a:path>
                <a:path w="1940559" h="173989">
                  <a:moveTo>
                    <a:pt x="1013460" y="57912"/>
                  </a:moveTo>
                  <a:lnTo>
                    <a:pt x="955548" y="57912"/>
                  </a:lnTo>
                  <a:lnTo>
                    <a:pt x="955548" y="115824"/>
                  </a:lnTo>
                  <a:lnTo>
                    <a:pt x="1013460" y="115824"/>
                  </a:lnTo>
                  <a:lnTo>
                    <a:pt x="1013460" y="57912"/>
                  </a:lnTo>
                  <a:close/>
                </a:path>
                <a:path w="1940559" h="173989">
                  <a:moveTo>
                    <a:pt x="1129283" y="57912"/>
                  </a:moveTo>
                  <a:lnTo>
                    <a:pt x="1071372" y="57912"/>
                  </a:lnTo>
                  <a:lnTo>
                    <a:pt x="1071372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59" h="173989">
                  <a:moveTo>
                    <a:pt x="1245107" y="57912"/>
                  </a:moveTo>
                  <a:lnTo>
                    <a:pt x="1187196" y="57912"/>
                  </a:lnTo>
                  <a:lnTo>
                    <a:pt x="1187196" y="115824"/>
                  </a:lnTo>
                  <a:lnTo>
                    <a:pt x="1245107" y="115824"/>
                  </a:lnTo>
                  <a:lnTo>
                    <a:pt x="1245107" y="57912"/>
                  </a:lnTo>
                  <a:close/>
                </a:path>
                <a:path w="1940559" h="173989">
                  <a:moveTo>
                    <a:pt x="1360931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1" y="115824"/>
                  </a:lnTo>
                  <a:lnTo>
                    <a:pt x="1360931" y="57912"/>
                  </a:lnTo>
                  <a:close/>
                </a:path>
                <a:path w="1940559" h="173989">
                  <a:moveTo>
                    <a:pt x="1476755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5" y="115824"/>
                  </a:lnTo>
                  <a:lnTo>
                    <a:pt x="1476755" y="57912"/>
                  </a:lnTo>
                  <a:close/>
                </a:path>
                <a:path w="1940559" h="173989">
                  <a:moveTo>
                    <a:pt x="1592579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79" y="115824"/>
                  </a:lnTo>
                  <a:lnTo>
                    <a:pt x="1592579" y="57912"/>
                  </a:lnTo>
                  <a:close/>
                </a:path>
                <a:path w="1940559" h="173989">
                  <a:moveTo>
                    <a:pt x="1708403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3" y="115824"/>
                  </a:lnTo>
                  <a:lnTo>
                    <a:pt x="1708403" y="57912"/>
                  </a:lnTo>
                  <a:close/>
                </a:path>
                <a:path w="1940559" h="173989">
                  <a:moveTo>
                    <a:pt x="1824227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7" y="115824"/>
                  </a:lnTo>
                  <a:lnTo>
                    <a:pt x="1824227" y="57912"/>
                  </a:lnTo>
                  <a:close/>
                </a:path>
                <a:path w="1940559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442" y="3599942"/>
              <a:ext cx="1397634" cy="3047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83992" y="3881627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60" h="173989">
                  <a:moveTo>
                    <a:pt x="173735" y="0"/>
                  </a:moveTo>
                  <a:lnTo>
                    <a:pt x="0" y="86868"/>
                  </a:lnTo>
                  <a:lnTo>
                    <a:pt x="173735" y="173736"/>
                  </a:lnTo>
                  <a:lnTo>
                    <a:pt x="173735" y="115824"/>
                  </a:lnTo>
                  <a:lnTo>
                    <a:pt x="144780" y="115824"/>
                  </a:lnTo>
                  <a:lnTo>
                    <a:pt x="144780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1940560" h="173989">
                  <a:moveTo>
                    <a:pt x="173735" y="57912"/>
                  </a:moveTo>
                  <a:lnTo>
                    <a:pt x="144780" y="57912"/>
                  </a:lnTo>
                  <a:lnTo>
                    <a:pt x="144780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40560" h="173989">
                  <a:moveTo>
                    <a:pt x="202691" y="57912"/>
                  </a:moveTo>
                  <a:lnTo>
                    <a:pt x="173735" y="57912"/>
                  </a:lnTo>
                  <a:lnTo>
                    <a:pt x="173735" y="115824"/>
                  </a:lnTo>
                  <a:lnTo>
                    <a:pt x="202691" y="115824"/>
                  </a:lnTo>
                  <a:lnTo>
                    <a:pt x="202691" y="57912"/>
                  </a:lnTo>
                  <a:close/>
                </a:path>
                <a:path w="1940560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60" h="173989">
                  <a:moveTo>
                    <a:pt x="434340" y="57912"/>
                  </a:moveTo>
                  <a:lnTo>
                    <a:pt x="376428" y="57912"/>
                  </a:lnTo>
                  <a:lnTo>
                    <a:pt x="376428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60" h="173989">
                  <a:moveTo>
                    <a:pt x="550163" y="57912"/>
                  </a:moveTo>
                  <a:lnTo>
                    <a:pt x="492252" y="57912"/>
                  </a:lnTo>
                  <a:lnTo>
                    <a:pt x="492252" y="115824"/>
                  </a:lnTo>
                  <a:lnTo>
                    <a:pt x="550163" y="115824"/>
                  </a:lnTo>
                  <a:lnTo>
                    <a:pt x="550163" y="57912"/>
                  </a:lnTo>
                  <a:close/>
                </a:path>
                <a:path w="1940560" h="173989">
                  <a:moveTo>
                    <a:pt x="665987" y="57912"/>
                  </a:moveTo>
                  <a:lnTo>
                    <a:pt x="608075" y="57912"/>
                  </a:lnTo>
                  <a:lnTo>
                    <a:pt x="608075" y="115824"/>
                  </a:lnTo>
                  <a:lnTo>
                    <a:pt x="665987" y="115824"/>
                  </a:lnTo>
                  <a:lnTo>
                    <a:pt x="665987" y="57912"/>
                  </a:lnTo>
                  <a:close/>
                </a:path>
                <a:path w="1940560" h="173989">
                  <a:moveTo>
                    <a:pt x="781811" y="57912"/>
                  </a:moveTo>
                  <a:lnTo>
                    <a:pt x="723899" y="57912"/>
                  </a:lnTo>
                  <a:lnTo>
                    <a:pt x="723899" y="115824"/>
                  </a:lnTo>
                  <a:lnTo>
                    <a:pt x="781811" y="115824"/>
                  </a:lnTo>
                  <a:lnTo>
                    <a:pt x="781811" y="57912"/>
                  </a:lnTo>
                  <a:close/>
                </a:path>
                <a:path w="1940560" h="173989">
                  <a:moveTo>
                    <a:pt x="897635" y="57912"/>
                  </a:moveTo>
                  <a:lnTo>
                    <a:pt x="839723" y="57912"/>
                  </a:lnTo>
                  <a:lnTo>
                    <a:pt x="839723" y="115824"/>
                  </a:lnTo>
                  <a:lnTo>
                    <a:pt x="897635" y="115824"/>
                  </a:lnTo>
                  <a:lnTo>
                    <a:pt x="897635" y="57912"/>
                  </a:lnTo>
                  <a:close/>
                </a:path>
                <a:path w="1940560" h="173989">
                  <a:moveTo>
                    <a:pt x="1013459" y="57912"/>
                  </a:moveTo>
                  <a:lnTo>
                    <a:pt x="955547" y="57912"/>
                  </a:lnTo>
                  <a:lnTo>
                    <a:pt x="955547" y="115824"/>
                  </a:lnTo>
                  <a:lnTo>
                    <a:pt x="1013459" y="115824"/>
                  </a:lnTo>
                  <a:lnTo>
                    <a:pt x="1013459" y="57912"/>
                  </a:lnTo>
                  <a:close/>
                </a:path>
                <a:path w="1940560" h="173989">
                  <a:moveTo>
                    <a:pt x="1129283" y="57912"/>
                  </a:moveTo>
                  <a:lnTo>
                    <a:pt x="1071371" y="57912"/>
                  </a:lnTo>
                  <a:lnTo>
                    <a:pt x="1071371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60" h="173989">
                  <a:moveTo>
                    <a:pt x="1245108" y="57912"/>
                  </a:moveTo>
                  <a:lnTo>
                    <a:pt x="1187195" y="57912"/>
                  </a:lnTo>
                  <a:lnTo>
                    <a:pt x="1187195" y="115824"/>
                  </a:lnTo>
                  <a:lnTo>
                    <a:pt x="1245108" y="115824"/>
                  </a:lnTo>
                  <a:lnTo>
                    <a:pt x="1245108" y="57912"/>
                  </a:lnTo>
                  <a:close/>
                </a:path>
                <a:path w="1940560" h="173989">
                  <a:moveTo>
                    <a:pt x="1360932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2" y="115824"/>
                  </a:lnTo>
                  <a:lnTo>
                    <a:pt x="1360932" y="57912"/>
                  </a:lnTo>
                  <a:close/>
                </a:path>
                <a:path w="1940560" h="173989">
                  <a:moveTo>
                    <a:pt x="1476756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6" y="115824"/>
                  </a:lnTo>
                  <a:lnTo>
                    <a:pt x="1476756" y="57912"/>
                  </a:lnTo>
                  <a:close/>
                </a:path>
                <a:path w="1940560" h="173989">
                  <a:moveTo>
                    <a:pt x="1592580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80" y="115824"/>
                  </a:lnTo>
                  <a:lnTo>
                    <a:pt x="1592580" y="57912"/>
                  </a:lnTo>
                  <a:close/>
                </a:path>
                <a:path w="1940560" h="173989">
                  <a:moveTo>
                    <a:pt x="1708404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4" y="115824"/>
                  </a:lnTo>
                  <a:lnTo>
                    <a:pt x="1708404" y="57912"/>
                  </a:lnTo>
                  <a:close/>
                </a:path>
                <a:path w="1940560" h="173989">
                  <a:moveTo>
                    <a:pt x="1824228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8" y="115824"/>
                  </a:lnTo>
                  <a:lnTo>
                    <a:pt x="1824228" y="57912"/>
                  </a:lnTo>
                  <a:close/>
                </a:path>
                <a:path w="1940560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49117" y="3573729"/>
              <a:ext cx="1397635" cy="30510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E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882</Words>
  <Application>Microsoft Office PowerPoint</Application>
  <PresentationFormat>Widescreen</PresentationFormat>
  <Paragraphs>192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MT</vt:lpstr>
      <vt:lpstr>Calibri</vt:lpstr>
      <vt:lpstr>Courier New</vt:lpstr>
      <vt:lpstr>Segoe UI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Stephen Samuels</cp:lastModifiedBy>
  <cp:revision>11</cp:revision>
  <dcterms:created xsi:type="dcterms:W3CDTF">2021-11-13T14:39:22Z</dcterms:created>
  <dcterms:modified xsi:type="dcterms:W3CDTF">2023-06-02T04:10:03Z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2021-11-13T05:30:00Z</vt:filetime>
  </property>
  <property fmtid="{D5CDD505-2E9C-101B-9397-08002B2CF9AE}" pid="5" name="ICV">
    <vt:lpwstr>9CF7285BA020494EA081B293F4A1B4E6</vt:lpwstr>
  </property>
  <property fmtid="{D5CDD505-2E9C-101B-9397-08002B2CF9AE}" pid="6" name="KSOProductBuildVer">
    <vt:lpwstr>1033-11.2.0.10351</vt:lpwstr>
  </property>
</Properties>
</file>