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1" r:id="rId12"/>
    <p:sldId id="268" r:id="rId13"/>
    <p:sldId id="269" r:id="rId14"/>
    <p:sldId id="270" r:id="rId15"/>
    <p:sldId id="272" r:id="rId16"/>
    <p:sldId id="271" r:id="rId17"/>
    <p:sldId id="273" r:id="rId18"/>
    <p:sldId id="274" r:id="rId19"/>
    <p:sldId id="275" r:id="rId20"/>
    <p:sldId id="281" r:id="rId21"/>
    <p:sldId id="283" r:id="rId22"/>
    <p:sldId id="284" r:id="rId23"/>
    <p:sldId id="285" r:id="rId24"/>
    <p:sldId id="286" r:id="rId25"/>
    <p:sldId id="291" r:id="rId26"/>
    <p:sldId id="277" r:id="rId27"/>
    <p:sldId id="280" r:id="rId28"/>
    <p:sldId id="278" r:id="rId29"/>
    <p:sldId id="27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1.wmf"/><Relationship Id="rId1" Type="http://schemas.openxmlformats.org/officeDocument/2006/relationships/oleObject" Target="../embeddings/oleObject4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Setup and Installation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31933"/>
            <a:ext cx="9144000" cy="1655762"/>
          </a:xfrm>
        </p:spPr>
        <p:txBody>
          <a:bodyPr/>
          <a:lstStyle/>
          <a:p>
            <a:r>
              <a:rPr lang="en-US" sz="3200"/>
              <a:t>JDK 11 and Spring Tool Suite (STS)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Installing Spring Tool Suite (STS)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722245" y="1466850"/>
            <a:ext cx="6527165" cy="94742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11350" y="2512695"/>
            <a:ext cx="8369935" cy="34588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Double Click self extracting jar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134235" y="2316480"/>
            <a:ext cx="7012940" cy="61976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6280" y="4340225"/>
            <a:ext cx="10758805" cy="16141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Install directory will be created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625600" y="1624330"/>
            <a:ext cx="8101965" cy="47542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Cretae a Desktop shortcut and double click it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ChangeAspect="1"/>
          </p:cNvGraphicFramePr>
          <p:nvPr>
            <p:ph sz="half" idx="1"/>
          </p:nvPr>
        </p:nvGraphicFramePr>
        <p:xfrm>
          <a:off x="1038860" y="2720975"/>
          <a:ext cx="9548495" cy="1974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7096125" imgH="1466850" progId="Paint.Picture">
                  <p:embed/>
                </p:oleObj>
              </mc:Choice>
              <mc:Fallback>
                <p:oleObj name="" r:id="rId1" imgW="7096125" imgH="146685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38860" y="2720975"/>
                        <a:ext cx="9548495" cy="1974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1325880"/>
          </a:xfrm>
        </p:spPr>
        <p:txBody>
          <a:bodyPr>
            <a:normAutofit/>
          </a:bodyPr>
          <a:p>
            <a:pPr algn="ctr"/>
            <a:r>
              <a:rPr lang="en-US"/>
              <a:t>Spring Tool Suite will now launch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553845" y="1825625"/>
            <a:ext cx="9548495" cy="46551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Select a\ workspace dialog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731645"/>
            <a:ext cx="10530205" cy="45402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sym typeface="+mn-ea"/>
              </a:rPr>
              <a:t>Select a workspace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640205" y="1947545"/>
            <a:ext cx="8575040" cy="38093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STS will open to the selected workspace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016125" y="1825625"/>
            <a:ext cx="8159115" cy="38106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Spring Tool Suite  workspace!!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36650" y="1416685"/>
            <a:ext cx="9862820" cy="52254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Customize “Installed JREs”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971800" y="1924050"/>
            <a:ext cx="5911850" cy="3238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Installing JDK 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899410" y="1329055"/>
            <a:ext cx="7199630" cy="76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8735"/>
            <a:ext cx="11277600" cy="190754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010025" y="4652010"/>
            <a:ext cx="5181600" cy="17043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/>
              <a:t>Set to location of root JDK installation directory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75995" y="1986280"/>
            <a:ext cx="4905375" cy="402907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9560" y="1825625"/>
            <a:ext cx="4246245" cy="4351655"/>
          </a:xfrm>
          <a:prstGeom prst="rect">
            <a:avLst/>
          </a:prstGeom>
        </p:spPr>
      </p:pic>
      <p:pic>
        <p:nvPicPr>
          <p:cNvPr id="8" name="Content Placeholder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995" y="1743075"/>
            <a:ext cx="4905375" cy="4029075"/>
          </a:xfrm>
          <a:prstGeom prst="rect">
            <a:avLst/>
          </a:prstGeom>
        </p:spPr>
      </p:pic>
      <p:pic>
        <p:nvPicPr>
          <p:cNvPr id="9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560" y="1582420"/>
            <a:ext cx="424624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Set to location of root JDK installation directory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85190" y="3391535"/>
            <a:ext cx="5086350" cy="12192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48120" y="1825625"/>
            <a:ext cx="442912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25" y="0"/>
            <a:ext cx="10515600" cy="1325563"/>
          </a:xfrm>
        </p:spPr>
        <p:txBody>
          <a:bodyPr/>
          <a:p>
            <a:pPr algn="ctr"/>
            <a:r>
              <a:rPr lang="en-US"/>
              <a:t>Set as Default 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221230" y="958850"/>
            <a:ext cx="8388350" cy="57626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Change Execution Environment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143250" y="1487805"/>
            <a:ext cx="6456045" cy="502729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>
                <a:sym typeface="+mn-ea"/>
              </a:rPr>
              <a:t>Change compliance level</a:t>
            </a:r>
            <a:br>
              <a:rPr lang="en-US"/>
            </a:b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10970" y="1129030"/>
            <a:ext cx="9061450" cy="574484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en-US" b="1"/>
              <a:t>Tips to increase STS performance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Window ==&gt; Preferences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ChangeAspect="1"/>
          </p:cNvGraphicFramePr>
          <p:nvPr>
            <p:ph sz="half" idx="1"/>
          </p:nvPr>
        </p:nvGraphicFramePr>
        <p:xfrm>
          <a:off x="2199005" y="2120265"/>
          <a:ext cx="8474075" cy="423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5334000" imgH="2667000" progId="Paint.Picture">
                  <p:embed/>
                </p:oleObj>
              </mc:Choice>
              <mc:Fallback>
                <p:oleObj name="" r:id="rId1" imgW="5334000" imgH="266700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99005" y="2120265"/>
                        <a:ext cx="8474075" cy="423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Suspend All Validators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614295" y="1174115"/>
            <a:ext cx="7313930" cy="554736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r"/>
            <a:r>
              <a:rPr lang="en-US"/>
              <a:t>Disable Plug-ins activated on startup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660775" y="1691005"/>
            <a:ext cx="5514975" cy="49561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Sign in to your Oracle Account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ChangeAspect="1"/>
          </p:cNvGraphicFramePr>
          <p:nvPr>
            <p:ph idx="1"/>
          </p:nvPr>
        </p:nvGraphicFramePr>
        <p:xfrm>
          <a:off x="3752850" y="2324735"/>
          <a:ext cx="468630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4686300" imgH="3352800" progId="Paint.Picture">
                  <p:embed/>
                </p:oleObj>
              </mc:Choice>
              <mc:Fallback>
                <p:oleObj name="" r:id="rId1" imgW="4686300" imgH="335280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52850" y="2324735"/>
                        <a:ext cx="4686300" cy="335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"/>
            <a:ext cx="10515600" cy="1325563"/>
          </a:xfrm>
        </p:spPr>
        <p:txBody>
          <a:bodyPr/>
          <a:p>
            <a:r>
              <a:rPr lang="en-US"/>
              <a:t>Download Installation File and Double Click 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15210" y="1121410"/>
            <a:ext cx="7387590" cy="56000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Choose installation folder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26385" y="1760855"/>
            <a:ext cx="6195060" cy="47478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Wait for it to complete!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18180" y="1824355"/>
            <a:ext cx="5956300" cy="45319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Success!!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40685" y="1367790"/>
            <a:ext cx="6723380" cy="49885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Default Location of Java Installation Directory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1688465" y="2021840"/>
          <a:ext cx="9368155" cy="4232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6724650" imgH="3038475" progId="Paint.Picture">
                  <p:embed/>
                </p:oleObj>
              </mc:Choice>
              <mc:Fallback>
                <p:oleObj name="" r:id="rId1" imgW="6724650" imgH="30384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88465" y="2021840"/>
                        <a:ext cx="9368155" cy="4232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Check installation at Command Prompt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926715" y="2003425"/>
            <a:ext cx="5553075" cy="72517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926715" y="4817745"/>
            <a:ext cx="5699760" cy="9429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915</Words>
  <Application>WPS Presentation</Application>
  <PresentationFormat>Widescreen</PresentationFormat>
  <Paragraphs>114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Paint.Picture</vt:lpstr>
      <vt:lpstr>Paint.Picture</vt:lpstr>
      <vt:lpstr>Paint.Picture</vt:lpstr>
      <vt:lpstr>Paint.Picture</vt:lpstr>
      <vt:lpstr>Setup and Installation</vt:lpstr>
      <vt:lpstr>Installing JDK 11</vt:lpstr>
      <vt:lpstr>Sign in to your Oracle Account</vt:lpstr>
      <vt:lpstr>Download Installation File and Double Click it</vt:lpstr>
      <vt:lpstr>Choose installation folder</vt:lpstr>
      <vt:lpstr>Wait for it to complete!</vt:lpstr>
      <vt:lpstr>Success!!</vt:lpstr>
      <vt:lpstr>Default Location of Java Installation Directory</vt:lpstr>
      <vt:lpstr>Check installation at Command Prompt</vt:lpstr>
      <vt:lpstr>Installing Spring Tool Suite (STS)</vt:lpstr>
      <vt:lpstr>Double Click self extracting jar</vt:lpstr>
      <vt:lpstr>Install directory will be created</vt:lpstr>
      <vt:lpstr>Cretae a Desktop shortcut and double click it</vt:lpstr>
      <vt:lpstr>Spring Tool Suite will now launch</vt:lpstr>
      <vt:lpstr>Select a\ workspace dialog</vt:lpstr>
      <vt:lpstr>Select a workspace</vt:lpstr>
      <vt:lpstr>STS will open to the selected workspace</vt:lpstr>
      <vt:lpstr>Spring Tool Suite  workspace!!</vt:lpstr>
      <vt:lpstr>Customize “Installed JREs”</vt:lpstr>
      <vt:lpstr>Set to location of root JDK installation directory</vt:lpstr>
      <vt:lpstr>Set to location of root JDK installation directory</vt:lpstr>
      <vt:lpstr>Set as Default </vt:lpstr>
      <vt:lpstr>Change Execution Environment</vt:lpstr>
      <vt:lpstr>Change compliance level </vt:lpstr>
      <vt:lpstr>Tips to increase STS performance</vt:lpstr>
      <vt:lpstr>Window ==&gt; Preferences</vt:lpstr>
      <vt:lpstr>Suspend All Validators</vt:lpstr>
      <vt:lpstr>Disable Plug-ins activated on startup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 and Installation</dc:title>
  <dc:creator/>
  <cp:lastModifiedBy>steve</cp:lastModifiedBy>
  <cp:revision>23</cp:revision>
  <dcterms:created xsi:type="dcterms:W3CDTF">2021-08-05T11:11:00Z</dcterms:created>
  <dcterms:modified xsi:type="dcterms:W3CDTF">2021-08-09T08:12:44Z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1033-11.2.0.10258</vt:lpwstr>
  </property>
  <property fmtid="{D5CDD505-2E9C-101B-9397-08002B2CF9AE}" pid="3" name="ICV">
    <vt:lpwstr>B61586DE1FF446AFAA9CF783FDB20994</vt:lpwstr>
  </property>
</Properties>
</file>