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8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notesMaster" Target="notesMasters/notesMaster1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2277295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94283" y="642938"/>
            <a:ext cx="3086100" cy="1735931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167467" y="2475309"/>
            <a:ext cx="17339733" cy="202525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2277295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84864" y="6149340"/>
            <a:ext cx="451103" cy="449580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7900416" y="2324099"/>
            <a:ext cx="4281170" cy="4533900"/>
          </a:xfrm>
          <a:custGeom>
            <a:avLst/>
            <a:gdLst/>
            <a:ahLst/>
            <a:cxnLst/>
            <a:rect l="l" t="t" r="r" b="b"/>
            <a:pathLst>
              <a:path w="4281170" h="4533900">
                <a:moveTo>
                  <a:pt x="4280916" y="0"/>
                </a:moveTo>
                <a:lnTo>
                  <a:pt x="0" y="0"/>
                </a:lnTo>
                <a:lnTo>
                  <a:pt x="0" y="4533900"/>
                </a:lnTo>
                <a:lnTo>
                  <a:pt x="4280916" y="4533900"/>
                </a:lnTo>
                <a:lnTo>
                  <a:pt x="428091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0" y="1828799"/>
            <a:ext cx="7900670" cy="5029200"/>
          </a:xfrm>
          <a:custGeom>
            <a:avLst/>
            <a:gdLst/>
            <a:ahLst/>
            <a:cxnLst/>
            <a:rect l="l" t="t" r="r" b="b"/>
            <a:pathLst>
              <a:path w="7900670" h="5029200">
                <a:moveTo>
                  <a:pt x="7900416" y="495300"/>
                </a:moveTo>
                <a:lnTo>
                  <a:pt x="4282440" y="495300"/>
                </a:lnTo>
                <a:lnTo>
                  <a:pt x="4282440" y="0"/>
                </a:lnTo>
                <a:lnTo>
                  <a:pt x="0" y="0"/>
                </a:lnTo>
                <a:lnTo>
                  <a:pt x="0" y="495300"/>
                </a:lnTo>
                <a:lnTo>
                  <a:pt x="0" y="653796"/>
                </a:lnTo>
                <a:lnTo>
                  <a:pt x="0" y="5029200"/>
                </a:lnTo>
                <a:lnTo>
                  <a:pt x="7900416" y="5029200"/>
                </a:lnTo>
                <a:lnTo>
                  <a:pt x="7900416" y="49530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1484864" y="6149340"/>
            <a:ext cx="451103" cy="44958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64868" y="907542"/>
            <a:ext cx="9462262" cy="360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62204" y="1606041"/>
            <a:ext cx="11467591" cy="45993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image" Target="../media/image46.png"/><Relationship Id="rId8" Type="http://schemas.openxmlformats.org/officeDocument/2006/relationships/image" Target="../media/image45.png"/><Relationship Id="rId7" Type="http://schemas.openxmlformats.org/officeDocument/2006/relationships/image" Target="../media/image44.png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Relationship Id="rId3" Type="http://schemas.openxmlformats.org/officeDocument/2006/relationships/image" Target="../media/image40.png"/><Relationship Id="rId27" Type="http://schemas.openxmlformats.org/officeDocument/2006/relationships/slideLayout" Target="../slideLayouts/slideLayout5.xml"/><Relationship Id="rId26" Type="http://schemas.openxmlformats.org/officeDocument/2006/relationships/image" Target="../media/image63.png"/><Relationship Id="rId25" Type="http://schemas.openxmlformats.org/officeDocument/2006/relationships/image" Target="../media/image62.png"/><Relationship Id="rId24" Type="http://schemas.openxmlformats.org/officeDocument/2006/relationships/image" Target="../media/image61.png"/><Relationship Id="rId23" Type="http://schemas.openxmlformats.org/officeDocument/2006/relationships/image" Target="../media/image60.png"/><Relationship Id="rId22" Type="http://schemas.openxmlformats.org/officeDocument/2006/relationships/image" Target="../media/image59.png"/><Relationship Id="rId21" Type="http://schemas.openxmlformats.org/officeDocument/2006/relationships/image" Target="../media/image58.png"/><Relationship Id="rId20" Type="http://schemas.openxmlformats.org/officeDocument/2006/relationships/image" Target="../media/image57.png"/><Relationship Id="rId2" Type="http://schemas.openxmlformats.org/officeDocument/2006/relationships/image" Target="../media/image39.png"/><Relationship Id="rId19" Type="http://schemas.openxmlformats.org/officeDocument/2006/relationships/image" Target="../media/image56.png"/><Relationship Id="rId18" Type="http://schemas.openxmlformats.org/officeDocument/2006/relationships/image" Target="../media/image55.png"/><Relationship Id="rId17" Type="http://schemas.openxmlformats.org/officeDocument/2006/relationships/image" Target="../media/image54.png"/><Relationship Id="rId16" Type="http://schemas.openxmlformats.org/officeDocument/2006/relationships/image" Target="../media/image53.png"/><Relationship Id="rId15" Type="http://schemas.openxmlformats.org/officeDocument/2006/relationships/image" Target="../media/image52.png"/><Relationship Id="rId14" Type="http://schemas.openxmlformats.org/officeDocument/2006/relationships/image" Target="../media/image51.png"/><Relationship Id="rId13" Type="http://schemas.openxmlformats.org/officeDocument/2006/relationships/image" Target="../media/image50.png"/><Relationship Id="rId12" Type="http://schemas.openxmlformats.org/officeDocument/2006/relationships/image" Target="../media/image49.png"/><Relationship Id="rId11" Type="http://schemas.openxmlformats.org/officeDocument/2006/relationships/image" Target="../media/image48.png"/><Relationship Id="rId10" Type="http://schemas.openxmlformats.org/officeDocument/2006/relationships/image" Target="../media/image47.png"/><Relationship Id="rId1" Type="http://schemas.openxmlformats.org/officeDocument/2006/relationships/image" Target="../media/image38.png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5.xml"/><Relationship Id="rId5" Type="http://schemas.openxmlformats.org/officeDocument/2006/relationships/image" Target="../media/image68.png"/><Relationship Id="rId4" Type="http://schemas.openxmlformats.org/officeDocument/2006/relationships/image" Target="../media/image67.png"/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image" Target="../media/image6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0.png"/><Relationship Id="rId1" Type="http://schemas.openxmlformats.org/officeDocument/2006/relationships/image" Target="../media/image69.png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image" Target="../media/image74.png"/><Relationship Id="rId8" Type="http://schemas.openxmlformats.org/officeDocument/2006/relationships/image" Target="../media/image73.png"/><Relationship Id="rId7" Type="http://schemas.openxmlformats.org/officeDocument/2006/relationships/image" Target="../media/image72.png"/><Relationship Id="rId6" Type="http://schemas.openxmlformats.org/officeDocument/2006/relationships/image" Target="../media/image71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1" Type="http://schemas.openxmlformats.org/officeDocument/2006/relationships/slideLayout" Target="../slideLayouts/slideLayout5.xml"/><Relationship Id="rId10" Type="http://schemas.openxmlformats.org/officeDocument/2006/relationships/image" Target="../media/image75.png"/><Relationship Id="rId1" Type="http://schemas.openxmlformats.org/officeDocument/2006/relationships/image" Target="../media/image64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0.png"/><Relationship Id="rId2" Type="http://schemas.openxmlformats.org/officeDocument/2006/relationships/image" Target="../media/image77.png"/><Relationship Id="rId1" Type="http://schemas.openxmlformats.org/officeDocument/2006/relationships/image" Target="../media/image76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0.png"/><Relationship Id="rId2" Type="http://schemas.openxmlformats.org/officeDocument/2006/relationships/image" Target="../media/image77.png"/><Relationship Id="rId1" Type="http://schemas.openxmlformats.org/officeDocument/2006/relationships/image" Target="../media/image76.png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image" Target="../media/image74.png"/><Relationship Id="rId8" Type="http://schemas.openxmlformats.org/officeDocument/2006/relationships/image" Target="../media/image73.png"/><Relationship Id="rId7" Type="http://schemas.openxmlformats.org/officeDocument/2006/relationships/image" Target="../media/image72.png"/><Relationship Id="rId6" Type="http://schemas.openxmlformats.org/officeDocument/2006/relationships/image" Target="../media/image71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3" Type="http://schemas.openxmlformats.org/officeDocument/2006/relationships/slideLayout" Target="../slideLayouts/slideLayout5.xml"/><Relationship Id="rId12" Type="http://schemas.openxmlformats.org/officeDocument/2006/relationships/image" Target="../media/image79.png"/><Relationship Id="rId11" Type="http://schemas.openxmlformats.org/officeDocument/2006/relationships/image" Target="../media/image78.png"/><Relationship Id="rId10" Type="http://schemas.openxmlformats.org/officeDocument/2006/relationships/image" Target="../media/image75.png"/><Relationship Id="rId1" Type="http://schemas.openxmlformats.org/officeDocument/2006/relationships/image" Target="../media/image64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70.png"/><Relationship Id="rId2" Type="http://schemas.openxmlformats.org/officeDocument/2006/relationships/image" Target="../media/image80.png"/><Relationship Id="rId1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image" Target="../media/image74.png"/><Relationship Id="rId8" Type="http://schemas.openxmlformats.org/officeDocument/2006/relationships/image" Target="../media/image73.png"/><Relationship Id="rId7" Type="http://schemas.openxmlformats.org/officeDocument/2006/relationships/image" Target="../media/image72.png"/><Relationship Id="rId6" Type="http://schemas.openxmlformats.org/officeDocument/2006/relationships/image" Target="../media/image71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9" Type="http://schemas.openxmlformats.org/officeDocument/2006/relationships/slideLayout" Target="../slideLayouts/slideLayout5.xml"/><Relationship Id="rId18" Type="http://schemas.openxmlformats.org/officeDocument/2006/relationships/image" Target="../media/image86.png"/><Relationship Id="rId17" Type="http://schemas.openxmlformats.org/officeDocument/2006/relationships/image" Target="../media/image85.png"/><Relationship Id="rId16" Type="http://schemas.openxmlformats.org/officeDocument/2006/relationships/image" Target="../media/image84.png"/><Relationship Id="rId15" Type="http://schemas.openxmlformats.org/officeDocument/2006/relationships/image" Target="../media/image83.png"/><Relationship Id="rId14" Type="http://schemas.openxmlformats.org/officeDocument/2006/relationships/image" Target="../media/image82.png"/><Relationship Id="rId13" Type="http://schemas.openxmlformats.org/officeDocument/2006/relationships/image" Target="../media/image81.png"/><Relationship Id="rId12" Type="http://schemas.openxmlformats.org/officeDocument/2006/relationships/image" Target="../media/image79.png"/><Relationship Id="rId11" Type="http://schemas.openxmlformats.org/officeDocument/2006/relationships/image" Target="../media/image78.png"/><Relationship Id="rId10" Type="http://schemas.openxmlformats.org/officeDocument/2006/relationships/image" Target="../media/image75.png"/><Relationship Id="rId1" Type="http://schemas.openxmlformats.org/officeDocument/2006/relationships/image" Target="../media/image64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70.png"/><Relationship Id="rId2" Type="http://schemas.openxmlformats.org/officeDocument/2006/relationships/image" Target="../media/image87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7" Type="http://schemas.openxmlformats.org/officeDocument/2006/relationships/image" Target="../media/image10.png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70.png"/><Relationship Id="rId2" Type="http://schemas.openxmlformats.org/officeDocument/2006/relationships/image" Target="../media/image87.png"/><Relationship Id="rId1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image" Target="../media/image73.png"/><Relationship Id="rId8" Type="http://schemas.openxmlformats.org/officeDocument/2006/relationships/image" Target="../media/image95.png"/><Relationship Id="rId7" Type="http://schemas.openxmlformats.org/officeDocument/2006/relationships/image" Target="../media/image94.png"/><Relationship Id="rId6" Type="http://schemas.openxmlformats.org/officeDocument/2006/relationships/image" Target="../media/image93.png"/><Relationship Id="rId5" Type="http://schemas.openxmlformats.org/officeDocument/2006/relationships/image" Target="../media/image92.png"/><Relationship Id="rId4" Type="http://schemas.openxmlformats.org/officeDocument/2006/relationships/image" Target="../media/image91.png"/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4" Type="http://schemas.openxmlformats.org/officeDocument/2006/relationships/slideLayout" Target="../slideLayouts/slideLayout5.xml"/><Relationship Id="rId13" Type="http://schemas.openxmlformats.org/officeDocument/2006/relationships/image" Target="../media/image99.png"/><Relationship Id="rId12" Type="http://schemas.openxmlformats.org/officeDocument/2006/relationships/image" Target="../media/image98.png"/><Relationship Id="rId11" Type="http://schemas.openxmlformats.org/officeDocument/2006/relationships/image" Target="../media/image97.png"/><Relationship Id="rId10" Type="http://schemas.openxmlformats.org/officeDocument/2006/relationships/image" Target="../media/image96.png"/><Relationship Id="rId1" Type="http://schemas.openxmlformats.org/officeDocument/2006/relationships/image" Target="../media/image88.pn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70.png"/><Relationship Id="rId2" Type="http://schemas.openxmlformats.org/officeDocument/2006/relationships/image" Target="../media/image100.png"/><Relationship Id="rId1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7" Type="http://schemas.openxmlformats.org/officeDocument/2006/relationships/image" Target="../media/image104.png"/><Relationship Id="rId6" Type="http://schemas.openxmlformats.org/officeDocument/2006/relationships/image" Target="../media/image103.png"/><Relationship Id="rId5" Type="http://schemas.openxmlformats.org/officeDocument/2006/relationships/image" Target="../media/image102.png"/><Relationship Id="rId4" Type="http://schemas.openxmlformats.org/officeDocument/2006/relationships/image" Target="../media/image19.png"/><Relationship Id="rId3" Type="http://schemas.openxmlformats.org/officeDocument/2006/relationships/image" Target="../media/image18.png"/><Relationship Id="rId2" Type="http://schemas.openxmlformats.org/officeDocument/2006/relationships/image" Target="../media/image101.png"/><Relationship Id="rId1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5.xml"/><Relationship Id="rId6" Type="http://schemas.openxmlformats.org/officeDocument/2006/relationships/image" Target="../media/image108.png"/><Relationship Id="rId5" Type="http://schemas.openxmlformats.org/officeDocument/2006/relationships/image" Target="../media/image107.png"/><Relationship Id="rId4" Type="http://schemas.openxmlformats.org/officeDocument/2006/relationships/image" Target="../media/image106.png"/><Relationship Id="rId3" Type="http://schemas.openxmlformats.org/officeDocument/2006/relationships/image" Target="../media/image105.png"/><Relationship Id="rId2" Type="http://schemas.openxmlformats.org/officeDocument/2006/relationships/image" Target="../media/image101.png"/><Relationship Id="rId1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5.png"/><Relationship Id="rId8" Type="http://schemas.openxmlformats.org/officeDocument/2006/relationships/image" Target="../media/image114.png"/><Relationship Id="rId7" Type="http://schemas.openxmlformats.org/officeDocument/2006/relationships/image" Target="../media/image10.png"/><Relationship Id="rId6" Type="http://schemas.openxmlformats.org/officeDocument/2006/relationships/image" Target="../media/image113.png"/><Relationship Id="rId5" Type="http://schemas.openxmlformats.org/officeDocument/2006/relationships/image" Target="../media/image112.png"/><Relationship Id="rId4" Type="http://schemas.openxmlformats.org/officeDocument/2006/relationships/image" Target="../media/image111.png"/><Relationship Id="rId3" Type="http://schemas.openxmlformats.org/officeDocument/2006/relationships/image" Target="../media/image110.png"/><Relationship Id="rId2" Type="http://schemas.openxmlformats.org/officeDocument/2006/relationships/image" Target="../media/image109.png"/><Relationship Id="rId14" Type="http://schemas.openxmlformats.org/officeDocument/2006/relationships/slideLayout" Target="../slideLayouts/slideLayout5.xml"/><Relationship Id="rId13" Type="http://schemas.openxmlformats.org/officeDocument/2006/relationships/image" Target="../media/image101.png"/><Relationship Id="rId12" Type="http://schemas.openxmlformats.org/officeDocument/2006/relationships/image" Target="../media/image118.png"/><Relationship Id="rId11" Type="http://schemas.openxmlformats.org/officeDocument/2006/relationships/image" Target="../media/image117.png"/><Relationship Id="rId10" Type="http://schemas.openxmlformats.org/officeDocument/2006/relationships/image" Target="../media/image116.png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5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25.png"/><Relationship Id="rId8" Type="http://schemas.openxmlformats.org/officeDocument/2006/relationships/image" Target="../media/image24.png"/><Relationship Id="rId7" Type="http://schemas.openxmlformats.org/officeDocument/2006/relationships/image" Target="../media/image23.png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0" Type="http://schemas.openxmlformats.org/officeDocument/2006/relationships/slideLayout" Target="../slideLayouts/slideLayout5.xml"/><Relationship Id="rId1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37.png"/><Relationship Id="rId8" Type="http://schemas.openxmlformats.org/officeDocument/2006/relationships/image" Target="../media/image36.png"/><Relationship Id="rId7" Type="http://schemas.openxmlformats.org/officeDocument/2006/relationships/image" Target="../media/image35.png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0" Type="http://schemas.openxmlformats.org/officeDocument/2006/relationships/slideLayout" Target="../slideLayouts/slideLayout5.xml"/><Relationship Id="rId1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2469" y="2977895"/>
            <a:ext cx="10768584" cy="38100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4082" y="2045792"/>
            <a:ext cx="5106161" cy="686104"/>
          </a:xfrm>
          <a:prstGeom prst="rect">
            <a:avLst/>
          </a:prstGeom>
        </p:spPr>
      </p:pic>
      <p:sp>
        <p:nvSpPr>
          <p:cNvPr id="14" name="object 14"/>
          <p:cNvSpPr/>
          <p:nvPr/>
        </p:nvSpPr>
        <p:spPr>
          <a:xfrm>
            <a:off x="960119" y="4619244"/>
            <a:ext cx="1637664" cy="1637664"/>
          </a:xfrm>
          <a:custGeom>
            <a:avLst/>
            <a:gdLst/>
            <a:ahLst/>
            <a:cxnLst/>
            <a:rect l="l" t="t" r="r" b="b"/>
            <a:pathLst>
              <a:path w="1637664" h="1637664">
                <a:moveTo>
                  <a:pt x="818515" y="0"/>
                </a:moveTo>
                <a:lnTo>
                  <a:pt x="902335" y="4444"/>
                </a:lnTo>
                <a:lnTo>
                  <a:pt x="983361" y="16763"/>
                </a:lnTo>
                <a:lnTo>
                  <a:pt x="1061974" y="36702"/>
                </a:lnTo>
                <a:lnTo>
                  <a:pt x="1137031" y="64261"/>
                </a:lnTo>
                <a:lnTo>
                  <a:pt x="1208913" y="98932"/>
                </a:lnTo>
                <a:lnTo>
                  <a:pt x="1276350" y="139699"/>
                </a:lnTo>
                <a:lnTo>
                  <a:pt x="1339342" y="187197"/>
                </a:lnTo>
                <a:lnTo>
                  <a:pt x="1397254" y="239902"/>
                </a:lnTo>
                <a:lnTo>
                  <a:pt x="1450340" y="298068"/>
                </a:lnTo>
                <a:lnTo>
                  <a:pt x="1497457" y="361187"/>
                </a:lnTo>
                <a:lnTo>
                  <a:pt x="1538605" y="428624"/>
                </a:lnTo>
                <a:lnTo>
                  <a:pt x="1572895" y="500125"/>
                </a:lnTo>
                <a:lnTo>
                  <a:pt x="1600454" y="575055"/>
                </a:lnTo>
                <a:lnTo>
                  <a:pt x="1620393" y="653795"/>
                </a:lnTo>
                <a:lnTo>
                  <a:pt x="1632712" y="734694"/>
                </a:lnTo>
                <a:lnTo>
                  <a:pt x="1637157" y="818514"/>
                </a:lnTo>
                <a:lnTo>
                  <a:pt x="1632712" y="902334"/>
                </a:lnTo>
                <a:lnTo>
                  <a:pt x="1620393" y="983386"/>
                </a:lnTo>
                <a:lnTo>
                  <a:pt x="1600454" y="1062012"/>
                </a:lnTo>
                <a:lnTo>
                  <a:pt x="1572895" y="1137043"/>
                </a:lnTo>
                <a:lnTo>
                  <a:pt x="1538605" y="1208887"/>
                </a:lnTo>
                <a:lnTo>
                  <a:pt x="1497457" y="1276337"/>
                </a:lnTo>
                <a:lnTo>
                  <a:pt x="1450340" y="1339405"/>
                </a:lnTo>
                <a:lnTo>
                  <a:pt x="1397254" y="1397266"/>
                </a:lnTo>
                <a:lnTo>
                  <a:pt x="1339342" y="1450339"/>
                </a:lnTo>
                <a:lnTo>
                  <a:pt x="1276350" y="1497444"/>
                </a:lnTo>
                <a:lnTo>
                  <a:pt x="1208913" y="1538554"/>
                </a:lnTo>
                <a:lnTo>
                  <a:pt x="1137031" y="1572869"/>
                </a:lnTo>
                <a:lnTo>
                  <a:pt x="1061974" y="1600415"/>
                </a:lnTo>
                <a:lnTo>
                  <a:pt x="983361" y="1620367"/>
                </a:lnTo>
                <a:lnTo>
                  <a:pt x="902335" y="1632737"/>
                </a:lnTo>
                <a:lnTo>
                  <a:pt x="818515" y="1637131"/>
                </a:lnTo>
                <a:lnTo>
                  <a:pt x="734694" y="1632737"/>
                </a:lnTo>
                <a:lnTo>
                  <a:pt x="653796" y="1620367"/>
                </a:lnTo>
                <a:lnTo>
                  <a:pt x="575056" y="1600415"/>
                </a:lnTo>
                <a:lnTo>
                  <a:pt x="500126" y="1572869"/>
                </a:lnTo>
                <a:lnTo>
                  <a:pt x="428625" y="1538541"/>
                </a:lnTo>
                <a:lnTo>
                  <a:pt x="361188" y="1497444"/>
                </a:lnTo>
                <a:lnTo>
                  <a:pt x="298119" y="1450339"/>
                </a:lnTo>
                <a:lnTo>
                  <a:pt x="239852" y="1397266"/>
                </a:lnTo>
                <a:lnTo>
                  <a:pt x="187185" y="1339405"/>
                </a:lnTo>
                <a:lnTo>
                  <a:pt x="139687" y="1276337"/>
                </a:lnTo>
                <a:lnTo>
                  <a:pt x="98971" y="1208887"/>
                </a:lnTo>
                <a:lnTo>
                  <a:pt x="64249" y="1137056"/>
                </a:lnTo>
                <a:lnTo>
                  <a:pt x="36715" y="1062012"/>
                </a:lnTo>
                <a:lnTo>
                  <a:pt x="16751" y="983386"/>
                </a:lnTo>
                <a:lnTo>
                  <a:pt x="4381" y="902334"/>
                </a:lnTo>
                <a:lnTo>
                  <a:pt x="0" y="818514"/>
                </a:lnTo>
                <a:lnTo>
                  <a:pt x="4381" y="734694"/>
                </a:lnTo>
                <a:lnTo>
                  <a:pt x="16751" y="653795"/>
                </a:lnTo>
                <a:lnTo>
                  <a:pt x="36715" y="575055"/>
                </a:lnTo>
                <a:lnTo>
                  <a:pt x="64262" y="500125"/>
                </a:lnTo>
                <a:lnTo>
                  <a:pt x="98971" y="428624"/>
                </a:lnTo>
                <a:lnTo>
                  <a:pt x="139687" y="361187"/>
                </a:lnTo>
                <a:lnTo>
                  <a:pt x="187172" y="298068"/>
                </a:lnTo>
                <a:lnTo>
                  <a:pt x="239852" y="239902"/>
                </a:lnTo>
                <a:lnTo>
                  <a:pt x="298119" y="187197"/>
                </a:lnTo>
                <a:lnTo>
                  <a:pt x="361188" y="139699"/>
                </a:lnTo>
                <a:lnTo>
                  <a:pt x="428625" y="98932"/>
                </a:lnTo>
                <a:lnTo>
                  <a:pt x="500126" y="64261"/>
                </a:lnTo>
                <a:lnTo>
                  <a:pt x="575056" y="36702"/>
                </a:lnTo>
                <a:lnTo>
                  <a:pt x="653796" y="16763"/>
                </a:lnTo>
                <a:lnTo>
                  <a:pt x="734694" y="4444"/>
                </a:lnTo>
                <a:lnTo>
                  <a:pt x="818515" y="0"/>
                </a:lnTo>
                <a:close/>
              </a:path>
            </a:pathLst>
          </a:custGeom>
          <a:ln w="9143">
            <a:solidFill>
              <a:srgbClr val="F8F8F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688335" y="549859"/>
            <a:ext cx="6996938" cy="548944"/>
          </a:xfrm>
          <a:prstGeom prst="rect">
            <a:avLst/>
          </a:prstGeom>
        </p:spPr>
      </p:pic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73912" y="1872233"/>
          <a:ext cx="11050905" cy="25730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3115"/>
                <a:gridCol w="2844800"/>
                <a:gridCol w="2576194"/>
                <a:gridCol w="2513329"/>
                <a:gridCol w="2303145"/>
              </a:tblGrid>
              <a:tr h="42671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</a:tr>
              <a:tr h="4267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</a:tr>
              <a:tr h="4267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</a:tr>
              <a:tr h="42671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</a:tr>
              <a:tr h="42671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</a:tr>
              <a:tr h="4267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</a:tr>
            </a:tbl>
          </a:graphicData>
        </a:graphic>
      </p:graphicFrame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65199" y="1924811"/>
            <a:ext cx="1414272" cy="33527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310507" y="1924811"/>
            <a:ext cx="893444" cy="33527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887209" y="1924811"/>
            <a:ext cx="2332481" cy="33527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401302" y="1924811"/>
            <a:ext cx="1068577" cy="33527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71779" y="2351227"/>
            <a:ext cx="374903" cy="33558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465199" y="2351227"/>
            <a:ext cx="1294130" cy="33558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310507" y="2351227"/>
            <a:ext cx="1212494" cy="335584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887209" y="2351227"/>
            <a:ext cx="514350" cy="335584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9401302" y="2351227"/>
            <a:ext cx="514350" cy="335584"/>
          </a:xfrm>
          <a:prstGeom prst="rect">
            <a:avLst/>
          </a:prstGeom>
        </p:spPr>
      </p:pic>
      <p:grpSp>
        <p:nvGrpSpPr>
          <p:cNvPr id="13" name="object 13"/>
          <p:cNvGrpSpPr/>
          <p:nvPr/>
        </p:nvGrpSpPr>
        <p:grpSpPr>
          <a:xfrm>
            <a:off x="671779" y="2778505"/>
            <a:ext cx="650875" cy="335280"/>
            <a:chOff x="671779" y="2778505"/>
            <a:chExt cx="650875" cy="335280"/>
          </a:xfrm>
        </p:grpSpPr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71779" y="2778505"/>
              <a:ext cx="368046" cy="335279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17143" y="2778505"/>
              <a:ext cx="405384" cy="335279"/>
            </a:xfrm>
            <a:prstGeom prst="rect">
              <a:avLst/>
            </a:prstGeom>
          </p:spPr>
        </p:pic>
      </p:grpSp>
      <p:pic>
        <p:nvPicPr>
          <p:cNvPr id="16" name="object 16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465199" y="2778505"/>
            <a:ext cx="713232" cy="335279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310507" y="2778505"/>
            <a:ext cx="1212494" cy="335279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887209" y="2778505"/>
            <a:ext cx="514350" cy="335279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9401302" y="2778505"/>
            <a:ext cx="557783" cy="335279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671779" y="3205226"/>
            <a:ext cx="210312" cy="335279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465199" y="3205226"/>
            <a:ext cx="1294130" cy="335279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4310507" y="3205226"/>
            <a:ext cx="2124710" cy="335279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6887209" y="3205226"/>
            <a:ext cx="866851" cy="335279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9401302" y="3205226"/>
            <a:ext cx="1901063" cy="335279"/>
          </a:xfrm>
          <a:prstGeom prst="rect">
            <a:avLst/>
          </a:prstGeom>
        </p:spPr>
      </p:pic>
      <p:grpSp>
        <p:nvGrpSpPr>
          <p:cNvPr id="25" name="object 25"/>
          <p:cNvGrpSpPr/>
          <p:nvPr/>
        </p:nvGrpSpPr>
        <p:grpSpPr>
          <a:xfrm>
            <a:off x="671779" y="3631641"/>
            <a:ext cx="628015" cy="335915"/>
            <a:chOff x="671779" y="3631641"/>
            <a:chExt cx="628015" cy="335915"/>
          </a:xfrm>
        </p:grpSpPr>
        <p:pic>
          <p:nvPicPr>
            <p:cNvPr id="26" name="object 2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71779" y="3631641"/>
              <a:ext cx="379475" cy="335584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924763" y="3631641"/>
              <a:ext cx="374903" cy="335584"/>
            </a:xfrm>
            <a:prstGeom prst="rect">
              <a:avLst/>
            </a:prstGeom>
          </p:spPr>
        </p:pic>
      </p:grpSp>
      <p:pic>
        <p:nvPicPr>
          <p:cNvPr id="28" name="object 28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1465199" y="3631641"/>
            <a:ext cx="2693797" cy="335584"/>
          </a:xfrm>
          <a:prstGeom prst="rect">
            <a:avLst/>
          </a:prstGeom>
        </p:spPr>
      </p:pic>
      <p:pic>
        <p:nvPicPr>
          <p:cNvPr id="29" name="object 29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4310507" y="3631641"/>
            <a:ext cx="2124710" cy="335584"/>
          </a:xfrm>
          <a:prstGeom prst="rect">
            <a:avLst/>
          </a:prstGeom>
        </p:spPr>
      </p:pic>
      <p:pic>
        <p:nvPicPr>
          <p:cNvPr id="30" name="object 30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6887209" y="3631641"/>
            <a:ext cx="866851" cy="335584"/>
          </a:xfrm>
          <a:prstGeom prst="rect">
            <a:avLst/>
          </a:prstGeom>
        </p:spPr>
      </p:pic>
      <p:pic>
        <p:nvPicPr>
          <p:cNvPr id="31" name="object 31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9401302" y="3631641"/>
            <a:ext cx="2211578" cy="335584"/>
          </a:xfrm>
          <a:prstGeom prst="rect">
            <a:avLst/>
          </a:prstGeom>
        </p:spPr>
      </p:pic>
      <p:pic>
        <p:nvPicPr>
          <p:cNvPr id="32" name="object 32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671779" y="4059046"/>
            <a:ext cx="280416" cy="335280"/>
          </a:xfrm>
          <a:prstGeom prst="rect">
            <a:avLst/>
          </a:prstGeom>
        </p:spPr>
      </p:pic>
      <p:pic>
        <p:nvPicPr>
          <p:cNvPr id="33" name="object 33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1465199" y="4059046"/>
            <a:ext cx="986789" cy="335280"/>
          </a:xfrm>
          <a:prstGeom prst="rect">
            <a:avLst/>
          </a:prstGeom>
        </p:spPr>
      </p:pic>
      <p:pic>
        <p:nvPicPr>
          <p:cNvPr id="34" name="object 34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4310507" y="4059046"/>
            <a:ext cx="1233487" cy="335280"/>
          </a:xfrm>
          <a:prstGeom prst="rect">
            <a:avLst/>
          </a:prstGeom>
        </p:spPr>
      </p:pic>
      <p:pic>
        <p:nvPicPr>
          <p:cNvPr id="35" name="object 35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6887209" y="4059046"/>
            <a:ext cx="1146048" cy="335280"/>
          </a:xfrm>
          <a:prstGeom prst="rect">
            <a:avLst/>
          </a:prstGeom>
        </p:spPr>
      </p:pic>
      <p:pic>
        <p:nvPicPr>
          <p:cNvPr id="36" name="object 36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9401302" y="4059046"/>
            <a:ext cx="866851" cy="335280"/>
          </a:xfrm>
          <a:prstGeom prst="rect">
            <a:avLst/>
          </a:prstGeom>
        </p:spPr>
      </p:pic>
      <p:sp>
        <p:nvSpPr>
          <p:cNvPr id="37" name="Slide Number Placeholder 3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558538" y="549859"/>
            <a:ext cx="3236341" cy="548944"/>
          </a:xfrm>
          <a:prstGeom prst="rect">
            <a:avLst/>
          </a:prstGeom>
        </p:spPr>
      </p:pic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241169" y="1637538"/>
          <a:ext cx="7716520" cy="9271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81150"/>
                <a:gridCol w="6115684"/>
              </a:tblGrid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</a:tr>
            </a:tbl>
          </a:graphicData>
        </a:graphic>
      </p:graphicFrame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85923" y="1690116"/>
            <a:ext cx="880110" cy="36576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20616" y="1690116"/>
            <a:ext cx="1546606" cy="36576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931286" y="2147265"/>
            <a:ext cx="426720" cy="36606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920616" y="2147265"/>
            <a:ext cx="2135251" cy="366064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589391" y="3785361"/>
            <a:ext cx="330200" cy="8648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32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20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589391" y="5385612"/>
            <a:ext cx="635000" cy="8648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0x20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0X20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62204" y="2718307"/>
            <a:ext cx="21596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1F1F1"/>
                </a:solidFill>
              </a:rPr>
              <a:t>int</a:t>
            </a:r>
            <a:r>
              <a:rPr sz="2000" spc="-30" dirty="0">
                <a:solidFill>
                  <a:srgbClr val="F1F1F1"/>
                </a:solidFill>
              </a:rPr>
              <a:t> </a:t>
            </a:r>
            <a:r>
              <a:rPr sz="2000" spc="-5" dirty="0">
                <a:solidFill>
                  <a:srgbClr val="9BC750"/>
                </a:solidFill>
              </a:rPr>
              <a:t>iVal</a:t>
            </a:r>
            <a:r>
              <a:rPr sz="2000" spc="-25" dirty="0">
                <a:solidFill>
                  <a:srgbClr val="9BC750"/>
                </a:solidFill>
              </a:rPr>
              <a:t> </a:t>
            </a:r>
            <a:r>
              <a:rPr sz="2000" dirty="0">
                <a:solidFill>
                  <a:srgbClr val="F1F1F1"/>
                </a:solidFill>
              </a:rPr>
              <a:t>=</a:t>
            </a:r>
            <a:r>
              <a:rPr sz="2000" spc="-25" dirty="0">
                <a:solidFill>
                  <a:srgbClr val="F1F1F1"/>
                </a:solidFill>
              </a:rPr>
              <a:t> </a:t>
            </a:r>
            <a:r>
              <a:rPr sz="2000" spc="-5" dirty="0">
                <a:solidFill>
                  <a:srgbClr val="F1F1F1"/>
                </a:solidFill>
              </a:rPr>
              <a:t>32;</a:t>
            </a:r>
            <a:endParaRPr sz="2000"/>
          </a:p>
        </p:txBody>
      </p:sp>
      <p:sp>
        <p:nvSpPr>
          <p:cNvPr id="5" name="object 5"/>
          <p:cNvSpPr txBox="1"/>
          <p:nvPr/>
        </p:nvSpPr>
        <p:spPr>
          <a:xfrm>
            <a:off x="362204" y="3785361"/>
            <a:ext cx="5817235" cy="8648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2000" spc="-1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s1 </a:t>
            </a:r>
            <a:r>
              <a:rPr sz="200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String.format(“%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d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”, 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iVal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200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s2</a:t>
            </a:r>
            <a:r>
              <a:rPr sz="2000" spc="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String.format(“%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x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”,</a:t>
            </a:r>
            <a:r>
              <a:rPr sz="2000" spc="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iVal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2204" y="5385612"/>
            <a:ext cx="5969635" cy="8648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2000" spc="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s3</a:t>
            </a:r>
            <a:r>
              <a:rPr sz="2000" spc="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String.format(“%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#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x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”,</a:t>
            </a:r>
            <a:r>
              <a:rPr sz="2000" spc="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iVal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String s4 </a:t>
            </a:r>
            <a:r>
              <a:rPr sz="200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String.format(“%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#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X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”, 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iVal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7" name="object 7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389373" y="491312"/>
            <a:ext cx="3563239" cy="54894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3672" y="2018741"/>
            <a:ext cx="1180592" cy="274624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558538" y="549859"/>
            <a:ext cx="3236341" cy="548944"/>
          </a:xfrm>
          <a:prstGeom prst="rect">
            <a:avLst/>
          </a:prstGeom>
        </p:spPr>
      </p:pic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241169" y="1637538"/>
          <a:ext cx="7716520" cy="1841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81150"/>
                <a:gridCol w="6115684"/>
              </a:tblGrid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</a:tr>
            </a:tbl>
          </a:graphicData>
        </a:graphic>
      </p:graphicFrame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85923" y="1690116"/>
            <a:ext cx="880110" cy="36576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20616" y="1690116"/>
            <a:ext cx="1546606" cy="36576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931286" y="2147265"/>
            <a:ext cx="426720" cy="36606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920616" y="2147265"/>
            <a:ext cx="2135251" cy="36606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928239" y="2604770"/>
            <a:ext cx="441960" cy="365760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3920616" y="2604770"/>
            <a:ext cx="2287905" cy="365760"/>
            <a:chOff x="3920616" y="2604770"/>
            <a:chExt cx="2287905" cy="365760"/>
          </a:xfrm>
        </p:grpSpPr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920616" y="2604770"/>
              <a:ext cx="887730" cy="36576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630800" y="2604770"/>
              <a:ext cx="249936" cy="36576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755768" y="2604770"/>
              <a:ext cx="1452626" cy="365760"/>
            </a:xfrm>
            <a:prstGeom prst="rect">
              <a:avLst/>
            </a:prstGeom>
          </p:spPr>
        </p:pic>
      </p:grpSp>
      <p:pic>
        <p:nvPicPr>
          <p:cNvPr id="13" name="object 1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975482" y="3061970"/>
            <a:ext cx="249936" cy="365760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3920616" y="3061970"/>
            <a:ext cx="1769872" cy="365760"/>
          </a:xfrm>
          <a:prstGeom prst="rect">
            <a:avLst/>
          </a:prstGeom>
        </p:spPr>
      </p:pic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589391" y="3785361"/>
            <a:ext cx="1549400" cy="8648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W:5</a:t>
            </a:r>
            <a:r>
              <a:rPr sz="2000" spc="-55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X:235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Y:481</a:t>
            </a:r>
            <a:r>
              <a:rPr sz="2000" spc="-65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Z:12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589391" y="5385612"/>
            <a:ext cx="200660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774065" algn="l"/>
              </a:tabLst>
            </a:pPr>
            <a:r>
              <a:rPr sz="2000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W:	5</a:t>
            </a:r>
            <a:r>
              <a:rPr sz="2000" spc="-45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X:</a:t>
            </a:r>
            <a:r>
              <a:rPr sz="2000" spc="-45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235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89391" y="5919622"/>
            <a:ext cx="200660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87830" algn="l"/>
              </a:tabLst>
            </a:pPr>
            <a:r>
              <a:rPr sz="2000" spc="-5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Y</a:t>
            </a:r>
            <a:r>
              <a:rPr sz="2000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2000" spc="-5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48</a:t>
            </a:r>
            <a:r>
              <a:rPr sz="2000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1</a:t>
            </a:r>
            <a:r>
              <a:rPr sz="2000" spc="-5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Z</a:t>
            </a:r>
            <a:r>
              <a:rPr sz="2000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2000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	</a:t>
            </a:r>
            <a:r>
              <a:rPr sz="2000" spc="-5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12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62204" y="2718307"/>
            <a:ext cx="55118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1F1F1"/>
                </a:solidFill>
              </a:rPr>
              <a:t>int</a:t>
            </a:r>
            <a:r>
              <a:rPr sz="2000" spc="-10" dirty="0">
                <a:solidFill>
                  <a:srgbClr val="F1F1F1"/>
                </a:solidFill>
              </a:rPr>
              <a:t> </a:t>
            </a:r>
            <a:r>
              <a:rPr sz="2000" dirty="0">
                <a:solidFill>
                  <a:srgbClr val="FFFFFF"/>
                </a:solidFill>
              </a:rPr>
              <a:t>w</a:t>
            </a:r>
            <a:r>
              <a:rPr sz="2000" spc="-5" dirty="0">
                <a:solidFill>
                  <a:srgbClr val="FFFFFF"/>
                </a:solidFill>
              </a:rPr>
              <a:t> </a:t>
            </a:r>
            <a:r>
              <a:rPr sz="2000" dirty="0">
                <a:solidFill>
                  <a:srgbClr val="F1F1F1"/>
                </a:solidFill>
              </a:rPr>
              <a:t>=</a:t>
            </a:r>
            <a:r>
              <a:rPr sz="2000" spc="-10" dirty="0">
                <a:solidFill>
                  <a:srgbClr val="F1F1F1"/>
                </a:solidFill>
              </a:rPr>
              <a:t> </a:t>
            </a:r>
            <a:r>
              <a:rPr sz="2000" spc="-5" dirty="0">
                <a:solidFill>
                  <a:srgbClr val="F1F1F1"/>
                </a:solidFill>
              </a:rPr>
              <a:t>5, </a:t>
            </a:r>
            <a:r>
              <a:rPr sz="2000" dirty="0">
                <a:solidFill>
                  <a:srgbClr val="F1F1F1"/>
                </a:solidFill>
              </a:rPr>
              <a:t>x</a:t>
            </a:r>
            <a:r>
              <a:rPr sz="2000" spc="-5" dirty="0">
                <a:solidFill>
                  <a:srgbClr val="F1F1F1"/>
                </a:solidFill>
              </a:rPr>
              <a:t> </a:t>
            </a:r>
            <a:r>
              <a:rPr sz="2000" dirty="0">
                <a:solidFill>
                  <a:srgbClr val="F1F1F1"/>
                </a:solidFill>
              </a:rPr>
              <a:t>=</a:t>
            </a:r>
            <a:r>
              <a:rPr sz="2000" spc="-10" dirty="0">
                <a:solidFill>
                  <a:srgbClr val="F1F1F1"/>
                </a:solidFill>
              </a:rPr>
              <a:t> </a:t>
            </a:r>
            <a:r>
              <a:rPr sz="2000" spc="-5" dirty="0">
                <a:solidFill>
                  <a:srgbClr val="F1F1F1"/>
                </a:solidFill>
              </a:rPr>
              <a:t>235, </a:t>
            </a:r>
            <a:r>
              <a:rPr sz="2000" dirty="0">
                <a:solidFill>
                  <a:srgbClr val="F1F1F1"/>
                </a:solidFill>
              </a:rPr>
              <a:t>y</a:t>
            </a:r>
            <a:r>
              <a:rPr sz="2000" spc="-5" dirty="0">
                <a:solidFill>
                  <a:srgbClr val="F1F1F1"/>
                </a:solidFill>
              </a:rPr>
              <a:t> </a:t>
            </a:r>
            <a:r>
              <a:rPr sz="2000" dirty="0">
                <a:solidFill>
                  <a:srgbClr val="F1F1F1"/>
                </a:solidFill>
              </a:rPr>
              <a:t>=</a:t>
            </a:r>
            <a:r>
              <a:rPr sz="2000" spc="-10" dirty="0">
                <a:solidFill>
                  <a:srgbClr val="F1F1F1"/>
                </a:solidFill>
              </a:rPr>
              <a:t> </a:t>
            </a:r>
            <a:r>
              <a:rPr sz="2000" spc="-5" dirty="0">
                <a:solidFill>
                  <a:srgbClr val="F1F1F1"/>
                </a:solidFill>
              </a:rPr>
              <a:t>481, </a:t>
            </a:r>
            <a:r>
              <a:rPr sz="2000" dirty="0">
                <a:solidFill>
                  <a:srgbClr val="F1F1F1"/>
                </a:solidFill>
              </a:rPr>
              <a:t>z</a:t>
            </a:r>
            <a:r>
              <a:rPr sz="2000" spc="-10" dirty="0">
                <a:solidFill>
                  <a:srgbClr val="F1F1F1"/>
                </a:solidFill>
              </a:rPr>
              <a:t> </a:t>
            </a:r>
            <a:r>
              <a:rPr sz="2000" dirty="0">
                <a:solidFill>
                  <a:srgbClr val="F1F1F1"/>
                </a:solidFill>
              </a:rPr>
              <a:t>=</a:t>
            </a:r>
            <a:r>
              <a:rPr sz="2000" spc="-5" dirty="0">
                <a:solidFill>
                  <a:srgbClr val="F1F1F1"/>
                </a:solidFill>
              </a:rPr>
              <a:t> 12;</a:t>
            </a:r>
            <a:endParaRPr sz="2000"/>
          </a:p>
        </p:txBody>
      </p:sp>
      <p:sp>
        <p:nvSpPr>
          <p:cNvPr id="6" name="object 6"/>
          <p:cNvSpPr txBox="1"/>
          <p:nvPr/>
        </p:nvSpPr>
        <p:spPr>
          <a:xfrm>
            <a:off x="362204" y="3785361"/>
            <a:ext cx="5817235" cy="8648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s1</a:t>
            </a:r>
            <a:r>
              <a:rPr sz="20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String.format(“W: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%d</a:t>
            </a:r>
            <a:r>
              <a:rPr sz="2000" spc="-1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X: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%d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”,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w,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x);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s2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String.format(“Y: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%d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Z: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%d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”,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y,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z);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62204" y="5385612"/>
            <a:ext cx="6122035" cy="8648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s3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String.format(“W: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%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4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d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X: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%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4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d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”,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w,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x);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s4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String.format(“Y: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%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4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d</a:t>
            </a:r>
            <a:r>
              <a:rPr sz="2000" spc="-1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Z: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%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4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d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”,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y, z);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375916" y="491312"/>
            <a:ext cx="7540625" cy="549275"/>
            <a:chOff x="2375916" y="491312"/>
            <a:chExt cx="7540625" cy="549275"/>
          </a:xfrm>
        </p:grpSpPr>
        <p:pic>
          <p:nvPicPr>
            <p:cNvPr id="9" name="object 9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375916" y="491312"/>
              <a:ext cx="7407275" cy="54894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544176" y="491312"/>
              <a:ext cx="371855" cy="548944"/>
            </a:xfrm>
            <a:prstGeom prst="rect">
              <a:avLst/>
            </a:prstGeom>
          </p:spPr>
        </p:pic>
      </p:grp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23672" y="2018741"/>
            <a:ext cx="1180592" cy="274624"/>
          </a:xfrm>
          <a:prstGeom prst="rect">
            <a:avLst/>
          </a:prstGeom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2204" y="2718307"/>
            <a:ext cx="55118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1F1F1"/>
                </a:solidFill>
              </a:rPr>
              <a:t>int</a:t>
            </a:r>
            <a:r>
              <a:rPr sz="2000" spc="-10" dirty="0">
                <a:solidFill>
                  <a:srgbClr val="F1F1F1"/>
                </a:solidFill>
              </a:rPr>
              <a:t> </a:t>
            </a:r>
            <a:r>
              <a:rPr sz="2000" dirty="0">
                <a:solidFill>
                  <a:srgbClr val="FFFFFF"/>
                </a:solidFill>
              </a:rPr>
              <a:t>w</a:t>
            </a:r>
            <a:r>
              <a:rPr sz="2000" spc="-5" dirty="0">
                <a:solidFill>
                  <a:srgbClr val="FFFFFF"/>
                </a:solidFill>
              </a:rPr>
              <a:t> </a:t>
            </a:r>
            <a:r>
              <a:rPr sz="2000" dirty="0">
                <a:solidFill>
                  <a:srgbClr val="F1F1F1"/>
                </a:solidFill>
              </a:rPr>
              <a:t>=</a:t>
            </a:r>
            <a:r>
              <a:rPr sz="2000" spc="-10" dirty="0">
                <a:solidFill>
                  <a:srgbClr val="F1F1F1"/>
                </a:solidFill>
              </a:rPr>
              <a:t> </a:t>
            </a:r>
            <a:r>
              <a:rPr sz="2000" spc="-5" dirty="0">
                <a:solidFill>
                  <a:srgbClr val="F1F1F1"/>
                </a:solidFill>
              </a:rPr>
              <a:t>5, </a:t>
            </a:r>
            <a:r>
              <a:rPr sz="2000" dirty="0">
                <a:solidFill>
                  <a:srgbClr val="F1F1F1"/>
                </a:solidFill>
              </a:rPr>
              <a:t>x</a:t>
            </a:r>
            <a:r>
              <a:rPr sz="2000" spc="-5" dirty="0">
                <a:solidFill>
                  <a:srgbClr val="F1F1F1"/>
                </a:solidFill>
              </a:rPr>
              <a:t> </a:t>
            </a:r>
            <a:r>
              <a:rPr sz="2000" dirty="0">
                <a:solidFill>
                  <a:srgbClr val="F1F1F1"/>
                </a:solidFill>
              </a:rPr>
              <a:t>=</a:t>
            </a:r>
            <a:r>
              <a:rPr sz="2000" spc="-10" dirty="0">
                <a:solidFill>
                  <a:srgbClr val="F1F1F1"/>
                </a:solidFill>
              </a:rPr>
              <a:t> </a:t>
            </a:r>
            <a:r>
              <a:rPr sz="2000" spc="-5" dirty="0">
                <a:solidFill>
                  <a:srgbClr val="F1F1F1"/>
                </a:solidFill>
              </a:rPr>
              <a:t>235, </a:t>
            </a:r>
            <a:r>
              <a:rPr sz="2000" dirty="0">
                <a:solidFill>
                  <a:srgbClr val="F1F1F1"/>
                </a:solidFill>
              </a:rPr>
              <a:t>y</a:t>
            </a:r>
            <a:r>
              <a:rPr sz="2000" spc="-5" dirty="0">
                <a:solidFill>
                  <a:srgbClr val="F1F1F1"/>
                </a:solidFill>
              </a:rPr>
              <a:t> </a:t>
            </a:r>
            <a:r>
              <a:rPr sz="2000" dirty="0">
                <a:solidFill>
                  <a:srgbClr val="F1F1F1"/>
                </a:solidFill>
              </a:rPr>
              <a:t>=</a:t>
            </a:r>
            <a:r>
              <a:rPr sz="2000" spc="-10" dirty="0">
                <a:solidFill>
                  <a:srgbClr val="F1F1F1"/>
                </a:solidFill>
              </a:rPr>
              <a:t> </a:t>
            </a:r>
            <a:r>
              <a:rPr sz="2000" spc="-5" dirty="0">
                <a:solidFill>
                  <a:srgbClr val="F1F1F1"/>
                </a:solidFill>
              </a:rPr>
              <a:t>481, </a:t>
            </a:r>
            <a:r>
              <a:rPr sz="2000" dirty="0">
                <a:solidFill>
                  <a:srgbClr val="F1F1F1"/>
                </a:solidFill>
              </a:rPr>
              <a:t>z</a:t>
            </a:r>
            <a:r>
              <a:rPr sz="2000" spc="-10" dirty="0">
                <a:solidFill>
                  <a:srgbClr val="F1F1F1"/>
                </a:solidFill>
              </a:rPr>
              <a:t> </a:t>
            </a:r>
            <a:r>
              <a:rPr sz="2000" dirty="0">
                <a:solidFill>
                  <a:srgbClr val="F1F1F1"/>
                </a:solidFill>
              </a:rPr>
              <a:t>=</a:t>
            </a:r>
            <a:r>
              <a:rPr sz="2000" spc="-5" dirty="0">
                <a:solidFill>
                  <a:srgbClr val="F1F1F1"/>
                </a:solidFill>
              </a:rPr>
              <a:t> 12;</a:t>
            </a:r>
            <a:endParaRPr sz="20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43154" y="3785883"/>
          <a:ext cx="10274297" cy="24701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2750"/>
                <a:gridCol w="305434"/>
                <a:gridCol w="3354070"/>
                <a:gridCol w="1371600"/>
                <a:gridCol w="457200"/>
                <a:gridCol w="1446530"/>
                <a:gridCol w="1903729"/>
                <a:gridCol w="1022984"/>
              </a:tblGrid>
              <a:tr h="434368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s5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2700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=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2700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String.format(“W:</a:t>
                      </a:r>
                      <a:r>
                        <a:rPr sz="2000" spc="-5" dirty="0">
                          <a:solidFill>
                            <a:srgbClr val="9BC75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%</a:t>
                      </a:r>
                      <a:r>
                        <a:rPr sz="2000" spc="-5" dirty="0">
                          <a:solidFill>
                            <a:srgbClr val="EF5A28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0</a:t>
                      </a:r>
                      <a:r>
                        <a:rPr sz="2000" spc="-5" dirty="0">
                          <a:solidFill>
                            <a:srgbClr val="2A9FBB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4</a:t>
                      </a:r>
                      <a:r>
                        <a:rPr sz="2000" spc="-5" dirty="0">
                          <a:solidFill>
                            <a:srgbClr val="9BC75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d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2700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X:</a:t>
                      </a:r>
                      <a:r>
                        <a:rPr sz="2000" spc="-5" dirty="0">
                          <a:solidFill>
                            <a:srgbClr val="9BC75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%</a:t>
                      </a:r>
                      <a:r>
                        <a:rPr sz="2000" spc="-5" dirty="0">
                          <a:solidFill>
                            <a:srgbClr val="EF5A28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0</a:t>
                      </a:r>
                      <a:r>
                        <a:rPr sz="2000" spc="-5" dirty="0">
                          <a:solidFill>
                            <a:srgbClr val="2A9FBB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4</a:t>
                      </a:r>
                      <a:r>
                        <a:rPr sz="2000" spc="-5" dirty="0">
                          <a:solidFill>
                            <a:srgbClr val="9BC75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d</a:t>
                      </a: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”,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2700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w,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2700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x);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2700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91249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000" spc="-5" dirty="0">
                          <a:solidFill>
                            <a:srgbClr val="2F2F2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W:0005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270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000" spc="-5" dirty="0">
                          <a:solidFill>
                            <a:srgbClr val="2F2F2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X:0235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2700" marB="0">
                    <a:solidFill>
                      <a:srgbClr val="FFFFFF"/>
                    </a:solidFill>
                  </a:tcPr>
                </a:tc>
              </a:tr>
              <a:tr h="800319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s6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760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=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760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String.format(“Y:</a:t>
                      </a:r>
                      <a:r>
                        <a:rPr sz="2000" spc="-5" dirty="0">
                          <a:solidFill>
                            <a:srgbClr val="9BC75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%</a:t>
                      </a:r>
                      <a:r>
                        <a:rPr sz="2000" spc="-5" dirty="0">
                          <a:solidFill>
                            <a:srgbClr val="EF5A28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0</a:t>
                      </a:r>
                      <a:r>
                        <a:rPr sz="2000" spc="-5" dirty="0">
                          <a:solidFill>
                            <a:srgbClr val="2A9FBB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4</a:t>
                      </a:r>
                      <a:r>
                        <a:rPr sz="2000" spc="-5" dirty="0">
                          <a:solidFill>
                            <a:srgbClr val="9BC75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d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760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Z:</a:t>
                      </a:r>
                      <a:r>
                        <a:rPr sz="2000" spc="-5" dirty="0">
                          <a:solidFill>
                            <a:srgbClr val="9BC75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%</a:t>
                      </a:r>
                      <a:r>
                        <a:rPr sz="2000" spc="-5" dirty="0">
                          <a:solidFill>
                            <a:srgbClr val="EF5A28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0</a:t>
                      </a:r>
                      <a:r>
                        <a:rPr sz="2000" spc="-5" dirty="0">
                          <a:solidFill>
                            <a:srgbClr val="2A9FBB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4</a:t>
                      </a:r>
                      <a:r>
                        <a:rPr sz="2000" spc="-5" dirty="0">
                          <a:solidFill>
                            <a:srgbClr val="9BC75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d</a:t>
                      </a: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”,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760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y,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760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z);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760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912495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000" spc="-5" dirty="0">
                          <a:solidFill>
                            <a:srgbClr val="2F2F2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Y:0481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76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000" spc="-5" dirty="0">
                          <a:solidFill>
                            <a:srgbClr val="2F2F2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Z:0012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760" marB="0">
                    <a:solidFill>
                      <a:srgbClr val="FFFFFF"/>
                    </a:solidFill>
                  </a:tcPr>
                </a:tc>
              </a:tr>
              <a:tr h="80058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255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s7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5715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255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75565">
                        <a:lnSpc>
                          <a:spcPct val="100000"/>
                        </a:lnSpc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=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5715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255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75565">
                        <a:lnSpc>
                          <a:spcPct val="100000"/>
                        </a:lnSpc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String.format(“W:</a:t>
                      </a:r>
                      <a:r>
                        <a:rPr sz="2000" spc="-5" dirty="0">
                          <a:solidFill>
                            <a:srgbClr val="9BC75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%</a:t>
                      </a:r>
                      <a:r>
                        <a:rPr sz="2000" spc="-5" dirty="0">
                          <a:solidFill>
                            <a:srgbClr val="EF5A28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-</a:t>
                      </a:r>
                      <a:r>
                        <a:rPr sz="2000" spc="-5" dirty="0">
                          <a:solidFill>
                            <a:srgbClr val="2A9FBB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4</a:t>
                      </a:r>
                      <a:r>
                        <a:rPr sz="2000" spc="-5" dirty="0">
                          <a:solidFill>
                            <a:srgbClr val="9BC75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d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5715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255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75565">
                        <a:lnSpc>
                          <a:spcPct val="100000"/>
                        </a:lnSpc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X:</a:t>
                      </a:r>
                      <a:r>
                        <a:rPr sz="2000" spc="-5" dirty="0">
                          <a:solidFill>
                            <a:srgbClr val="9BC75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%</a:t>
                      </a:r>
                      <a:r>
                        <a:rPr sz="2000" spc="-5" dirty="0">
                          <a:solidFill>
                            <a:srgbClr val="EF5A28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-</a:t>
                      </a:r>
                      <a:r>
                        <a:rPr sz="2000" spc="-5" dirty="0">
                          <a:solidFill>
                            <a:srgbClr val="2A9FBB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4</a:t>
                      </a:r>
                      <a:r>
                        <a:rPr sz="2000" spc="-5" dirty="0">
                          <a:solidFill>
                            <a:srgbClr val="9BC75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d</a:t>
                      </a: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”,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5715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255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75565">
                        <a:lnSpc>
                          <a:spcPct val="100000"/>
                        </a:lnSpc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w,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5715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255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75565">
                        <a:lnSpc>
                          <a:spcPct val="100000"/>
                        </a:lnSpc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x);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5715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255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912495">
                        <a:lnSpc>
                          <a:spcPct val="100000"/>
                        </a:lnSpc>
                      </a:pPr>
                      <a:r>
                        <a:rPr sz="2000" spc="-5" dirty="0">
                          <a:solidFill>
                            <a:srgbClr val="2F2F2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W:5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5715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255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sz="2000" spc="-5" dirty="0">
                          <a:solidFill>
                            <a:srgbClr val="2F2F2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X:235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5715" marB="0">
                    <a:solidFill>
                      <a:srgbClr val="FFFFFF"/>
                    </a:solidFill>
                  </a:tcPr>
                </a:tc>
              </a:tr>
              <a:tr h="434639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s8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760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=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760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String.format(“Y:</a:t>
                      </a:r>
                      <a:r>
                        <a:rPr sz="2000" spc="-5" dirty="0">
                          <a:solidFill>
                            <a:srgbClr val="9BC75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%</a:t>
                      </a:r>
                      <a:r>
                        <a:rPr sz="2000" spc="-5" dirty="0">
                          <a:solidFill>
                            <a:srgbClr val="EF5A28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-</a:t>
                      </a:r>
                      <a:r>
                        <a:rPr sz="2000" spc="-5" dirty="0">
                          <a:solidFill>
                            <a:srgbClr val="2A9FBB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4</a:t>
                      </a:r>
                      <a:r>
                        <a:rPr sz="2000" spc="-5" dirty="0">
                          <a:solidFill>
                            <a:srgbClr val="9BC75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d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760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Z:</a:t>
                      </a:r>
                      <a:r>
                        <a:rPr sz="2000" spc="-5" dirty="0">
                          <a:solidFill>
                            <a:srgbClr val="9BC75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%</a:t>
                      </a:r>
                      <a:r>
                        <a:rPr sz="2000" spc="-5" dirty="0">
                          <a:solidFill>
                            <a:srgbClr val="EF5A28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-</a:t>
                      </a:r>
                      <a:r>
                        <a:rPr sz="2000" spc="-5" dirty="0">
                          <a:solidFill>
                            <a:srgbClr val="2A9FBB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4</a:t>
                      </a:r>
                      <a:r>
                        <a:rPr sz="2000" spc="-5" dirty="0">
                          <a:solidFill>
                            <a:srgbClr val="9BC75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d</a:t>
                      </a: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”,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760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y,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760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z);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760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912495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000" spc="-5" dirty="0">
                          <a:solidFill>
                            <a:srgbClr val="2F2F2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Y:481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76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000" spc="-5" dirty="0">
                          <a:solidFill>
                            <a:srgbClr val="2F2F2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Z:12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760" marB="0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pSp>
        <p:nvGrpSpPr>
          <p:cNvPr id="4" name="object 4"/>
          <p:cNvGrpSpPr/>
          <p:nvPr/>
        </p:nvGrpSpPr>
        <p:grpSpPr>
          <a:xfrm>
            <a:off x="2375916" y="491312"/>
            <a:ext cx="7540625" cy="549275"/>
            <a:chOff x="2375916" y="491312"/>
            <a:chExt cx="7540625" cy="549275"/>
          </a:xfrm>
        </p:grpSpPr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375916" y="491312"/>
              <a:ext cx="7407275" cy="54894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544176" y="491312"/>
              <a:ext cx="371855" cy="548944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23672" y="2018741"/>
            <a:ext cx="1180592" cy="274624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558538" y="549859"/>
            <a:ext cx="3236341" cy="548944"/>
          </a:xfrm>
          <a:prstGeom prst="rect">
            <a:avLst/>
          </a:prstGeom>
        </p:spPr>
      </p:pic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241169" y="1637538"/>
          <a:ext cx="7716520" cy="22987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81150"/>
                <a:gridCol w="6115684"/>
              </a:tblGrid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</a:tr>
            </a:tbl>
          </a:graphicData>
        </a:graphic>
      </p:graphicFrame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85923" y="1690116"/>
            <a:ext cx="880110" cy="36576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20616" y="1690116"/>
            <a:ext cx="1546606" cy="36576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931286" y="2147265"/>
            <a:ext cx="426720" cy="36606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920616" y="2147265"/>
            <a:ext cx="2135251" cy="36606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928239" y="2604770"/>
            <a:ext cx="441960" cy="365760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3920616" y="2604770"/>
            <a:ext cx="2287905" cy="365760"/>
            <a:chOff x="3920616" y="2604770"/>
            <a:chExt cx="2287905" cy="365760"/>
          </a:xfrm>
        </p:grpSpPr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920616" y="2604770"/>
              <a:ext cx="887730" cy="36576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630800" y="2604770"/>
              <a:ext cx="249936" cy="36576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755768" y="2604770"/>
              <a:ext cx="1452626" cy="365760"/>
            </a:xfrm>
            <a:prstGeom prst="rect">
              <a:avLst/>
            </a:prstGeom>
          </p:spPr>
        </p:pic>
      </p:grpSp>
      <p:pic>
        <p:nvPicPr>
          <p:cNvPr id="13" name="object 1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975482" y="3061970"/>
            <a:ext cx="249936" cy="365760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3920616" y="3061970"/>
            <a:ext cx="1769872" cy="365760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2996819" y="3518865"/>
            <a:ext cx="164592" cy="366064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3920616" y="3518865"/>
            <a:ext cx="4331970" cy="366064"/>
          </a:xfrm>
          <a:prstGeom prst="rect">
            <a:avLst/>
          </a:prstGeom>
        </p:spPr>
      </p:pic>
      <p:sp>
        <p:nvSpPr>
          <p:cNvPr id="17" name="Slide Number Placeholder 1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0" y="1828800"/>
            <a:ext cx="12181840" cy="5029200"/>
            <a:chOff x="0" y="1828800"/>
            <a:chExt cx="12181840" cy="5029200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1484864" y="6149340"/>
              <a:ext cx="451103" cy="44958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7900416" y="2324099"/>
              <a:ext cx="4281170" cy="4533900"/>
            </a:xfrm>
            <a:custGeom>
              <a:avLst/>
              <a:gdLst/>
              <a:ahLst/>
              <a:cxnLst/>
              <a:rect l="l" t="t" r="r" b="b"/>
              <a:pathLst>
                <a:path w="4281170" h="4533900">
                  <a:moveTo>
                    <a:pt x="4280916" y="0"/>
                  </a:moveTo>
                  <a:lnTo>
                    <a:pt x="0" y="0"/>
                  </a:lnTo>
                  <a:lnTo>
                    <a:pt x="0" y="4533900"/>
                  </a:lnTo>
                  <a:lnTo>
                    <a:pt x="4280916" y="4533900"/>
                  </a:lnTo>
                  <a:lnTo>
                    <a:pt x="428091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1828799"/>
              <a:ext cx="7900670" cy="5029200"/>
            </a:xfrm>
            <a:custGeom>
              <a:avLst/>
              <a:gdLst/>
              <a:ahLst/>
              <a:cxnLst/>
              <a:rect l="l" t="t" r="r" b="b"/>
              <a:pathLst>
                <a:path w="7900670" h="5029200">
                  <a:moveTo>
                    <a:pt x="7900416" y="495300"/>
                  </a:moveTo>
                  <a:lnTo>
                    <a:pt x="4282440" y="495300"/>
                  </a:lnTo>
                  <a:lnTo>
                    <a:pt x="4282440" y="0"/>
                  </a:lnTo>
                  <a:lnTo>
                    <a:pt x="0" y="0"/>
                  </a:lnTo>
                  <a:lnTo>
                    <a:pt x="0" y="495300"/>
                  </a:lnTo>
                  <a:lnTo>
                    <a:pt x="0" y="653796"/>
                  </a:lnTo>
                  <a:lnTo>
                    <a:pt x="0" y="5029200"/>
                  </a:lnTo>
                  <a:lnTo>
                    <a:pt x="7900416" y="5029200"/>
                  </a:lnTo>
                  <a:lnTo>
                    <a:pt x="7900416" y="495300"/>
                  </a:lnTo>
                  <a:close/>
                </a:path>
              </a:pathLst>
            </a:custGeom>
            <a:solidFill>
              <a:srgbClr val="17171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8589391" y="4585842"/>
            <a:ext cx="1854200" cy="1398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1234567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1,234,567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5"/>
              </a:spcBef>
            </a:pPr>
            <a:r>
              <a:rPr sz="2000" spc="-5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1,234,567.00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62204" y="2984703"/>
            <a:ext cx="3836035" cy="8648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000" spc="-2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iVal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1234567;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double</a:t>
            </a:r>
            <a:r>
              <a:rPr sz="2000" spc="-1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dVal</a:t>
            </a:r>
            <a:r>
              <a:rPr sz="2000" spc="-1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1234567.0d;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62204" y="4585842"/>
            <a:ext cx="5207635" cy="1398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s1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String.format(“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%d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”,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iVal);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 marR="5080">
              <a:lnSpc>
                <a:spcPts val="4200"/>
              </a:lnSpc>
              <a:spcBef>
                <a:spcPts val="24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s2</a:t>
            </a:r>
            <a:r>
              <a:rPr sz="2000" spc="5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5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String.format(“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%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d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”,</a:t>
            </a:r>
            <a:r>
              <a:rPr sz="2000" spc="5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iVal);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s3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String.format(“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%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.2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f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”,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dVal);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83278" y="491312"/>
            <a:ext cx="3560445" cy="548944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23672" y="2018741"/>
            <a:ext cx="1180592" cy="274624"/>
          </a:xfrm>
          <a:prstGeom prst="rect">
            <a:avLst/>
          </a:prstGeom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558538" y="549859"/>
            <a:ext cx="3236341" cy="548944"/>
          </a:xfrm>
          <a:prstGeom prst="rect">
            <a:avLst/>
          </a:prstGeom>
        </p:spPr>
      </p:pic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241169" y="1637538"/>
          <a:ext cx="7716520" cy="36703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81150"/>
                <a:gridCol w="6115684"/>
              </a:tblGrid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</a:tr>
            </a:tbl>
          </a:graphicData>
        </a:graphic>
      </p:graphicFrame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85923" y="1690116"/>
            <a:ext cx="880110" cy="36576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20616" y="1690116"/>
            <a:ext cx="1546606" cy="36576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931286" y="2147265"/>
            <a:ext cx="426720" cy="36606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920616" y="2147265"/>
            <a:ext cx="2135251" cy="36606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928239" y="2604770"/>
            <a:ext cx="441960" cy="365760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3920616" y="2604770"/>
            <a:ext cx="2287905" cy="365760"/>
            <a:chOff x="3920616" y="2604770"/>
            <a:chExt cx="2287905" cy="365760"/>
          </a:xfrm>
        </p:grpSpPr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920616" y="2604770"/>
              <a:ext cx="887730" cy="36576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630800" y="2604770"/>
              <a:ext cx="249936" cy="36576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755768" y="2604770"/>
              <a:ext cx="1452626" cy="365760"/>
            </a:xfrm>
            <a:prstGeom prst="rect">
              <a:avLst/>
            </a:prstGeom>
          </p:spPr>
        </p:pic>
      </p:grpSp>
      <p:pic>
        <p:nvPicPr>
          <p:cNvPr id="13" name="object 1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975482" y="3061970"/>
            <a:ext cx="249936" cy="365760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3920616" y="3061970"/>
            <a:ext cx="1769872" cy="365760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2996819" y="3518865"/>
            <a:ext cx="164592" cy="366064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3920616" y="3518865"/>
            <a:ext cx="4331970" cy="366064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2596007" y="3976751"/>
            <a:ext cx="1060704" cy="365760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3920616" y="3976751"/>
            <a:ext cx="5882132" cy="365760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2941954" y="4433951"/>
            <a:ext cx="387095" cy="365760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3920616" y="4433951"/>
            <a:ext cx="2866390" cy="365760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2970910" y="4890846"/>
            <a:ext cx="268224" cy="366064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3920616" y="4890846"/>
            <a:ext cx="6025007" cy="366064"/>
          </a:xfrm>
          <a:prstGeom prst="rect">
            <a:avLst/>
          </a:prstGeom>
        </p:spPr>
      </p:pic>
      <p:sp>
        <p:nvSpPr>
          <p:cNvPr id="23" name="Slide Number Placeholder 2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84864" y="6149340"/>
            <a:ext cx="451103" cy="449580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0" y="1828800"/>
            <a:ext cx="12181840" cy="5029200"/>
            <a:chOff x="0" y="1828800"/>
            <a:chExt cx="12181840" cy="5029200"/>
          </a:xfrm>
        </p:grpSpPr>
        <p:sp>
          <p:nvSpPr>
            <p:cNvPr id="5" name="object 5"/>
            <p:cNvSpPr/>
            <p:nvPr/>
          </p:nvSpPr>
          <p:spPr>
            <a:xfrm>
              <a:off x="7900416" y="2324099"/>
              <a:ext cx="4281170" cy="4533900"/>
            </a:xfrm>
            <a:custGeom>
              <a:avLst/>
              <a:gdLst/>
              <a:ahLst/>
              <a:cxnLst/>
              <a:rect l="l" t="t" r="r" b="b"/>
              <a:pathLst>
                <a:path w="4281170" h="4533900">
                  <a:moveTo>
                    <a:pt x="4280916" y="0"/>
                  </a:moveTo>
                  <a:lnTo>
                    <a:pt x="0" y="0"/>
                  </a:lnTo>
                  <a:lnTo>
                    <a:pt x="0" y="4533900"/>
                  </a:lnTo>
                  <a:lnTo>
                    <a:pt x="4280916" y="4533900"/>
                  </a:lnTo>
                  <a:lnTo>
                    <a:pt x="428091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1828799"/>
              <a:ext cx="7900670" cy="5029200"/>
            </a:xfrm>
            <a:custGeom>
              <a:avLst/>
              <a:gdLst/>
              <a:ahLst/>
              <a:cxnLst/>
              <a:rect l="l" t="t" r="r" b="b"/>
              <a:pathLst>
                <a:path w="7900670" h="5029200">
                  <a:moveTo>
                    <a:pt x="7900416" y="495300"/>
                  </a:moveTo>
                  <a:lnTo>
                    <a:pt x="4282440" y="495300"/>
                  </a:lnTo>
                  <a:lnTo>
                    <a:pt x="4282440" y="0"/>
                  </a:lnTo>
                  <a:lnTo>
                    <a:pt x="0" y="0"/>
                  </a:lnTo>
                  <a:lnTo>
                    <a:pt x="0" y="495300"/>
                  </a:lnTo>
                  <a:lnTo>
                    <a:pt x="0" y="653796"/>
                  </a:lnTo>
                  <a:lnTo>
                    <a:pt x="0" y="5029200"/>
                  </a:lnTo>
                  <a:lnTo>
                    <a:pt x="7900416" y="5029200"/>
                  </a:lnTo>
                  <a:lnTo>
                    <a:pt x="7900416" y="495300"/>
                  </a:lnTo>
                  <a:close/>
                </a:path>
              </a:pathLst>
            </a:custGeom>
            <a:solidFill>
              <a:srgbClr val="17171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8589391" y="3658311"/>
            <a:ext cx="635000" cy="8648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123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-</a:t>
            </a:r>
            <a:r>
              <a:rPr sz="2000" spc="-5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456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589391" y="5107051"/>
            <a:ext cx="635000" cy="864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51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123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-</a:t>
            </a:r>
            <a:r>
              <a:rPr sz="2000" spc="-5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456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62204" y="2591816"/>
            <a:ext cx="52076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000" spc="-1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iPosVal </a:t>
            </a:r>
            <a:r>
              <a:rPr sz="200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1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123, iNegVal</a:t>
            </a:r>
            <a:r>
              <a:rPr sz="200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=</a:t>
            </a:r>
            <a:r>
              <a:rPr sz="2000" spc="-1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-456;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62204" y="3506215"/>
            <a:ext cx="5207635" cy="8648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s1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String.format(“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%d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”,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iPosVal);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s2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String.format(“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%d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”,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iNegVal);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62204" y="4953965"/>
            <a:ext cx="5360035" cy="8648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s3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String.format(“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%</a:t>
            </a:r>
            <a:r>
              <a:rPr sz="2000" spc="-1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d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”,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iPosVal);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s4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String.format(“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%</a:t>
            </a:r>
            <a:r>
              <a:rPr sz="2000" spc="-2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d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”,</a:t>
            </a:r>
            <a:r>
              <a:rPr sz="20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iNegVal);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78251" y="491312"/>
            <a:ext cx="6775450" cy="548944"/>
          </a:xfrm>
          <a:prstGeom prst="rect">
            <a:avLst/>
          </a:prstGeom>
        </p:spPr>
      </p:pic>
      <p:grpSp>
        <p:nvGrpSpPr>
          <p:cNvPr id="13" name="object 13"/>
          <p:cNvGrpSpPr/>
          <p:nvPr/>
        </p:nvGrpSpPr>
        <p:grpSpPr>
          <a:xfrm>
            <a:off x="423672" y="2018741"/>
            <a:ext cx="8345805" cy="3772535"/>
            <a:chOff x="423672" y="2018741"/>
            <a:chExt cx="8345805" cy="3772535"/>
          </a:xfrm>
        </p:grpSpPr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3672" y="2018741"/>
              <a:ext cx="1180592" cy="274624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8521445" y="3707129"/>
              <a:ext cx="228600" cy="789940"/>
            </a:xfrm>
            <a:custGeom>
              <a:avLst/>
              <a:gdLst/>
              <a:ahLst/>
              <a:cxnLst/>
              <a:rect l="l" t="t" r="r" b="b"/>
              <a:pathLst>
                <a:path w="228600" h="789939">
                  <a:moveTo>
                    <a:pt x="0" y="789432"/>
                  </a:moveTo>
                  <a:lnTo>
                    <a:pt x="228600" y="789432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789432"/>
                  </a:lnTo>
                  <a:close/>
                </a:path>
              </a:pathLst>
            </a:custGeom>
            <a:ln w="38100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3566922" y="5014722"/>
              <a:ext cx="184785" cy="763905"/>
            </a:xfrm>
            <a:custGeom>
              <a:avLst/>
              <a:gdLst/>
              <a:ahLst/>
              <a:cxnLst/>
              <a:rect l="l" t="t" r="r" b="b"/>
              <a:pathLst>
                <a:path w="184785" h="763904">
                  <a:moveTo>
                    <a:pt x="0" y="763523"/>
                  </a:moveTo>
                  <a:lnTo>
                    <a:pt x="184403" y="763523"/>
                  </a:lnTo>
                  <a:lnTo>
                    <a:pt x="184403" y="548639"/>
                  </a:lnTo>
                  <a:lnTo>
                    <a:pt x="0" y="548639"/>
                  </a:lnTo>
                  <a:lnTo>
                    <a:pt x="0" y="763523"/>
                  </a:lnTo>
                  <a:close/>
                </a:path>
                <a:path w="184785" h="763904">
                  <a:moveTo>
                    <a:pt x="0" y="214883"/>
                  </a:moveTo>
                  <a:lnTo>
                    <a:pt x="184403" y="214883"/>
                  </a:lnTo>
                  <a:lnTo>
                    <a:pt x="184403" y="0"/>
                  </a:lnTo>
                  <a:lnTo>
                    <a:pt x="0" y="0"/>
                  </a:lnTo>
                  <a:lnTo>
                    <a:pt x="0" y="214883"/>
                  </a:lnTo>
                  <a:close/>
                </a:path>
              </a:pathLst>
            </a:custGeom>
            <a:ln w="25908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/>
          <p:nvPr/>
        </p:nvSpPr>
        <p:spPr>
          <a:xfrm>
            <a:off x="8521445" y="5170170"/>
            <a:ext cx="228600" cy="788035"/>
          </a:xfrm>
          <a:custGeom>
            <a:avLst/>
            <a:gdLst/>
            <a:ahLst/>
            <a:cxnLst/>
            <a:rect l="l" t="t" r="r" b="b"/>
            <a:pathLst>
              <a:path w="228600" h="788035">
                <a:moveTo>
                  <a:pt x="0" y="787907"/>
                </a:moveTo>
                <a:lnTo>
                  <a:pt x="228600" y="787907"/>
                </a:lnTo>
                <a:lnTo>
                  <a:pt x="228600" y="0"/>
                </a:lnTo>
                <a:lnTo>
                  <a:pt x="0" y="0"/>
                </a:lnTo>
                <a:lnTo>
                  <a:pt x="0" y="787907"/>
                </a:lnTo>
                <a:close/>
              </a:path>
            </a:pathLst>
          </a:custGeom>
          <a:ln w="38100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36135" cy="6858000"/>
            <a:chOff x="0" y="0"/>
            <a:chExt cx="4636135" cy="68580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0"/>
              <a:ext cx="4636008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56690" y="1947621"/>
              <a:ext cx="2386965" cy="548944"/>
            </a:xfrm>
            <a:prstGeom prst="rect">
              <a:avLst/>
            </a:prstGeom>
          </p:spPr>
        </p:pic>
      </p:grp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40146" y="1952498"/>
            <a:ext cx="5522849" cy="36576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240146" y="2546857"/>
            <a:ext cx="4670425" cy="36576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240146" y="3140913"/>
            <a:ext cx="3260089" cy="36606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240146" y="3735959"/>
            <a:ext cx="6243574" cy="36576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240146" y="4330014"/>
            <a:ext cx="2643885" cy="366064"/>
          </a:xfrm>
          <a:prstGeom prst="rect">
            <a:avLst/>
          </a:prstGeom>
        </p:spPr>
      </p:pic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0" y="1828800"/>
            <a:ext cx="12181840" cy="5029200"/>
            <a:chOff x="0" y="1828800"/>
            <a:chExt cx="12181840" cy="5029200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1484864" y="6149340"/>
              <a:ext cx="451103" cy="44958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7900416" y="2324099"/>
              <a:ext cx="4281170" cy="4533900"/>
            </a:xfrm>
            <a:custGeom>
              <a:avLst/>
              <a:gdLst/>
              <a:ahLst/>
              <a:cxnLst/>
              <a:rect l="l" t="t" r="r" b="b"/>
              <a:pathLst>
                <a:path w="4281170" h="4533900">
                  <a:moveTo>
                    <a:pt x="4280916" y="0"/>
                  </a:moveTo>
                  <a:lnTo>
                    <a:pt x="0" y="0"/>
                  </a:lnTo>
                  <a:lnTo>
                    <a:pt x="0" y="4533900"/>
                  </a:lnTo>
                  <a:lnTo>
                    <a:pt x="4280916" y="4533900"/>
                  </a:lnTo>
                  <a:lnTo>
                    <a:pt x="428091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1828799"/>
              <a:ext cx="7900670" cy="5029200"/>
            </a:xfrm>
            <a:custGeom>
              <a:avLst/>
              <a:gdLst/>
              <a:ahLst/>
              <a:cxnLst/>
              <a:rect l="l" t="t" r="r" b="b"/>
              <a:pathLst>
                <a:path w="7900670" h="5029200">
                  <a:moveTo>
                    <a:pt x="7900416" y="495300"/>
                  </a:moveTo>
                  <a:lnTo>
                    <a:pt x="4282440" y="495300"/>
                  </a:lnTo>
                  <a:lnTo>
                    <a:pt x="4282440" y="0"/>
                  </a:lnTo>
                  <a:lnTo>
                    <a:pt x="0" y="0"/>
                  </a:lnTo>
                  <a:lnTo>
                    <a:pt x="0" y="495300"/>
                  </a:lnTo>
                  <a:lnTo>
                    <a:pt x="0" y="653796"/>
                  </a:lnTo>
                  <a:lnTo>
                    <a:pt x="0" y="5029200"/>
                  </a:lnTo>
                  <a:lnTo>
                    <a:pt x="7900416" y="5029200"/>
                  </a:lnTo>
                  <a:lnTo>
                    <a:pt x="7900416" y="495300"/>
                  </a:lnTo>
                  <a:close/>
                </a:path>
              </a:pathLst>
            </a:custGeom>
            <a:solidFill>
              <a:srgbClr val="17171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8589391" y="3658311"/>
            <a:ext cx="635000" cy="8648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+123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-</a:t>
            </a:r>
            <a:r>
              <a:rPr sz="2000" spc="-5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456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589391" y="5107051"/>
            <a:ext cx="787400" cy="864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123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(456)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741791" y="6173520"/>
            <a:ext cx="48260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123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62204" y="2591816"/>
            <a:ext cx="52076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000" spc="-1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iPosVal </a:t>
            </a:r>
            <a:r>
              <a:rPr sz="200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1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123, iNegVal</a:t>
            </a:r>
            <a:r>
              <a:rPr sz="200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=</a:t>
            </a:r>
            <a:r>
              <a:rPr sz="2000" spc="-1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-456;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62204" y="3506215"/>
            <a:ext cx="5360035" cy="8648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s5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String.format(“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%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+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d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”,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iPosVal);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s6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String.format(“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%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+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d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”,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iNegVal);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62204" y="4953965"/>
            <a:ext cx="5512435" cy="13989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s7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String.format(“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%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d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”,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iPosVal);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s8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String.format(“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%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d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”,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iNegVal);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s9</a:t>
            </a:r>
            <a:r>
              <a:rPr sz="20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String.format(“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%</a:t>
            </a:r>
            <a:r>
              <a:rPr sz="2000" spc="-1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00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d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”,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iPosVal);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78251" y="491312"/>
            <a:ext cx="6775450" cy="548944"/>
          </a:xfrm>
          <a:prstGeom prst="rect">
            <a:avLst/>
          </a:prstGeom>
        </p:spPr>
      </p:pic>
      <p:grpSp>
        <p:nvGrpSpPr>
          <p:cNvPr id="14" name="object 14"/>
          <p:cNvGrpSpPr/>
          <p:nvPr/>
        </p:nvGrpSpPr>
        <p:grpSpPr>
          <a:xfrm>
            <a:off x="423672" y="2018741"/>
            <a:ext cx="8345805" cy="4490720"/>
            <a:chOff x="423672" y="2018741"/>
            <a:chExt cx="8345805" cy="4490720"/>
          </a:xfrm>
        </p:grpSpPr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3672" y="2018741"/>
              <a:ext cx="1180592" cy="274624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3566922" y="6105905"/>
              <a:ext cx="184785" cy="215265"/>
            </a:xfrm>
            <a:custGeom>
              <a:avLst/>
              <a:gdLst/>
              <a:ahLst/>
              <a:cxnLst/>
              <a:rect l="l" t="t" r="r" b="b"/>
              <a:pathLst>
                <a:path w="184785" h="215264">
                  <a:moveTo>
                    <a:pt x="0" y="214884"/>
                  </a:moveTo>
                  <a:lnTo>
                    <a:pt x="184403" y="214884"/>
                  </a:lnTo>
                  <a:lnTo>
                    <a:pt x="184403" y="0"/>
                  </a:lnTo>
                  <a:lnTo>
                    <a:pt x="0" y="0"/>
                  </a:lnTo>
                  <a:lnTo>
                    <a:pt x="0" y="214884"/>
                  </a:lnTo>
                  <a:close/>
                </a:path>
              </a:pathLst>
            </a:custGeom>
            <a:ln w="25908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8521445" y="5639561"/>
              <a:ext cx="228600" cy="850900"/>
            </a:xfrm>
            <a:custGeom>
              <a:avLst/>
              <a:gdLst/>
              <a:ahLst/>
              <a:cxnLst/>
              <a:rect l="l" t="t" r="r" b="b"/>
              <a:pathLst>
                <a:path w="228600" h="850900">
                  <a:moveTo>
                    <a:pt x="0" y="850391"/>
                  </a:moveTo>
                  <a:lnTo>
                    <a:pt x="228600" y="850391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850391"/>
                  </a:lnTo>
                  <a:close/>
                </a:path>
              </a:pathLst>
            </a:custGeom>
            <a:ln w="38100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Slide Number Placeholder 1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233926" y="549859"/>
            <a:ext cx="3898010" cy="548944"/>
          </a:xfrm>
          <a:prstGeom prst="rect">
            <a:avLst/>
          </a:prstGeom>
        </p:spPr>
      </p:pic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781682" y="1977389"/>
          <a:ext cx="8635365" cy="22072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0765"/>
                <a:gridCol w="6304915"/>
              </a:tblGrid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</a:tr>
              <a:tr h="822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</a:tr>
            </a:tbl>
          </a:graphicData>
        </a:graphic>
      </p:graphicFrame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03297" y="2029663"/>
            <a:ext cx="1057414" cy="36606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90746" y="2029663"/>
            <a:ext cx="1546987" cy="36606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921129" y="2487422"/>
            <a:ext cx="2178430" cy="36576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190746" y="2487422"/>
            <a:ext cx="6048502" cy="365760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2433573" y="2944622"/>
            <a:ext cx="1216660" cy="365760"/>
            <a:chOff x="2433573" y="2944622"/>
            <a:chExt cx="1216660" cy="365760"/>
          </a:xfrm>
        </p:grpSpPr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433573" y="2944622"/>
              <a:ext cx="991209" cy="36576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259581" y="2944622"/>
              <a:ext cx="390143" cy="365760"/>
            </a:xfrm>
            <a:prstGeom prst="rect">
              <a:avLst/>
            </a:prstGeom>
          </p:spPr>
        </p:pic>
      </p:grpSp>
      <p:grpSp>
        <p:nvGrpSpPr>
          <p:cNvPr id="11" name="object 11"/>
          <p:cNvGrpSpPr/>
          <p:nvPr/>
        </p:nvGrpSpPr>
        <p:grpSpPr>
          <a:xfrm>
            <a:off x="4190746" y="2944622"/>
            <a:ext cx="5558155" cy="365760"/>
            <a:chOff x="4190746" y="2944622"/>
            <a:chExt cx="5558155" cy="365760"/>
          </a:xfrm>
        </p:grpSpPr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190746" y="2944622"/>
              <a:ext cx="4354703" cy="36576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389874" y="2944622"/>
              <a:ext cx="249935" cy="36576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514842" y="2944622"/>
              <a:ext cx="1233931" cy="365760"/>
            </a:xfrm>
            <a:prstGeom prst="rect">
              <a:avLst/>
            </a:prstGeom>
          </p:spPr>
        </p:pic>
      </p:grpSp>
      <p:pic>
        <p:nvPicPr>
          <p:cNvPr id="15" name="object 15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2846577" y="3401517"/>
            <a:ext cx="387095" cy="366064"/>
          </a:xfrm>
          <a:prstGeom prst="rect">
            <a:avLst/>
          </a:prstGeom>
        </p:spPr>
      </p:pic>
      <p:grpSp>
        <p:nvGrpSpPr>
          <p:cNvPr id="16" name="object 16"/>
          <p:cNvGrpSpPr/>
          <p:nvPr/>
        </p:nvGrpSpPr>
        <p:grpSpPr>
          <a:xfrm>
            <a:off x="4190746" y="3401517"/>
            <a:ext cx="5521960" cy="732790"/>
            <a:chOff x="4190746" y="3401517"/>
            <a:chExt cx="5521960" cy="732790"/>
          </a:xfrm>
        </p:grpSpPr>
        <p:pic>
          <p:nvPicPr>
            <p:cNvPr id="17" name="object 1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190746" y="3401517"/>
              <a:ext cx="5521706" cy="366064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190746" y="3767962"/>
              <a:ext cx="3991609" cy="365760"/>
            </a:xfrm>
            <a:prstGeom prst="rect">
              <a:avLst/>
            </a:prstGeom>
          </p:spPr>
        </p:pic>
      </p:grpSp>
      <p:sp>
        <p:nvSpPr>
          <p:cNvPr id="19" name="Slide Number Placeholder 1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0" y="1828800"/>
            <a:ext cx="12181840" cy="5029200"/>
            <a:chOff x="0" y="1828800"/>
            <a:chExt cx="12181840" cy="5029200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1484864" y="6149340"/>
              <a:ext cx="451103" cy="44958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7900416" y="2324099"/>
              <a:ext cx="4281170" cy="4533900"/>
            </a:xfrm>
            <a:custGeom>
              <a:avLst/>
              <a:gdLst/>
              <a:ahLst/>
              <a:cxnLst/>
              <a:rect l="l" t="t" r="r" b="b"/>
              <a:pathLst>
                <a:path w="4281170" h="4533900">
                  <a:moveTo>
                    <a:pt x="4280916" y="0"/>
                  </a:moveTo>
                  <a:lnTo>
                    <a:pt x="0" y="0"/>
                  </a:lnTo>
                  <a:lnTo>
                    <a:pt x="0" y="4533900"/>
                  </a:lnTo>
                  <a:lnTo>
                    <a:pt x="4280916" y="4533900"/>
                  </a:lnTo>
                  <a:lnTo>
                    <a:pt x="428091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1828799"/>
              <a:ext cx="7900670" cy="5029200"/>
            </a:xfrm>
            <a:custGeom>
              <a:avLst/>
              <a:gdLst/>
              <a:ahLst/>
              <a:cxnLst/>
              <a:rect l="l" t="t" r="r" b="b"/>
              <a:pathLst>
                <a:path w="7900670" h="5029200">
                  <a:moveTo>
                    <a:pt x="7900416" y="495300"/>
                  </a:moveTo>
                  <a:lnTo>
                    <a:pt x="4282440" y="495300"/>
                  </a:lnTo>
                  <a:lnTo>
                    <a:pt x="4282440" y="0"/>
                  </a:lnTo>
                  <a:lnTo>
                    <a:pt x="0" y="0"/>
                  </a:lnTo>
                  <a:lnTo>
                    <a:pt x="0" y="495300"/>
                  </a:lnTo>
                  <a:lnTo>
                    <a:pt x="0" y="653796"/>
                  </a:lnTo>
                  <a:lnTo>
                    <a:pt x="0" y="5029200"/>
                  </a:lnTo>
                  <a:lnTo>
                    <a:pt x="7900416" y="5029200"/>
                  </a:lnTo>
                  <a:lnTo>
                    <a:pt x="7900416" y="495300"/>
                  </a:lnTo>
                  <a:close/>
                </a:path>
              </a:pathLst>
            </a:custGeom>
            <a:solidFill>
              <a:srgbClr val="17171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8589391" y="3506215"/>
            <a:ext cx="17018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100</a:t>
            </a:r>
            <a:r>
              <a:rPr sz="2000" spc="-40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200</a:t>
            </a:r>
            <a:r>
              <a:rPr sz="2000" spc="-40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300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589391" y="4573270"/>
            <a:ext cx="170180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300</a:t>
            </a:r>
            <a:r>
              <a:rPr sz="2000" spc="-40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100</a:t>
            </a:r>
            <a:r>
              <a:rPr sz="2000" spc="-40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200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589391" y="5640425"/>
            <a:ext cx="170180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200</a:t>
            </a:r>
            <a:r>
              <a:rPr sz="2000" spc="-40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200</a:t>
            </a:r>
            <a:r>
              <a:rPr sz="2000" spc="-40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100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62204" y="2591816"/>
            <a:ext cx="59696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int 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valA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100,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valB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200,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valC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300;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62204" y="3353815"/>
            <a:ext cx="30740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s1</a:t>
            </a:r>
            <a:r>
              <a:rPr sz="2000" spc="-4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4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String.format(“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422903" y="3343655"/>
            <a:ext cx="306705" cy="370840"/>
          </a:xfrm>
          <a:prstGeom prst="rect">
            <a:avLst/>
          </a:prstGeom>
          <a:solidFill>
            <a:srgbClr val="171717"/>
          </a:solidFill>
        </p:spPr>
        <p:txBody>
          <a:bodyPr vert="horz" wrap="square" lIns="0" tIns="2286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80"/>
              </a:spcBef>
            </a:pP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%d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865626" y="3329178"/>
            <a:ext cx="335280" cy="399415"/>
          </a:xfrm>
          <a:prstGeom prst="rect">
            <a:avLst/>
          </a:prstGeom>
          <a:solidFill>
            <a:srgbClr val="171717"/>
          </a:solidFill>
          <a:ln w="28955">
            <a:solidFill>
              <a:srgbClr val="2A9FBB"/>
            </a:solidFill>
          </a:ln>
        </p:spPr>
        <p:txBody>
          <a:bodyPr vert="horz" wrap="square" lIns="0" tIns="37465" rIns="0" bIns="0" rtlCol="0">
            <a:spAutoFit/>
          </a:bodyPr>
          <a:lstStyle/>
          <a:p>
            <a:pPr marL="14605">
              <a:lnSpc>
                <a:spcPct val="100000"/>
              </a:lnSpc>
              <a:spcBef>
                <a:spcPts val="295"/>
              </a:spcBef>
            </a:pP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%d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325239" y="3353815"/>
            <a:ext cx="6350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%d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”,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124203" y="3734511"/>
            <a:ext cx="170307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valA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000" spc="-6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valB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,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940557" y="3728465"/>
            <a:ext cx="954405" cy="399415"/>
          </a:xfrm>
          <a:prstGeom prst="rect">
            <a:avLst/>
          </a:prstGeom>
          <a:solidFill>
            <a:srgbClr val="171717"/>
          </a:solidFill>
          <a:ln w="28955">
            <a:solidFill>
              <a:srgbClr val="9BC750"/>
            </a:solidFill>
          </a:ln>
        </p:spPr>
        <p:txBody>
          <a:bodyPr vert="horz" wrap="square" lIns="0" tIns="1905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50"/>
              </a:spcBef>
            </a:pP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valC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62204" y="4497070"/>
            <a:ext cx="30740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s2</a:t>
            </a:r>
            <a:r>
              <a:rPr sz="2000" spc="-4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4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String.format(“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422903" y="4460747"/>
            <a:ext cx="614680" cy="370840"/>
          </a:xfrm>
          <a:prstGeom prst="rect">
            <a:avLst/>
          </a:prstGeom>
          <a:solidFill>
            <a:srgbClr val="171717"/>
          </a:solidFill>
        </p:spPr>
        <p:txBody>
          <a:bodyPr vert="horz" wrap="square" lIns="0" tIns="495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90"/>
              </a:spcBef>
            </a:pP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%3$d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168902" y="4440173"/>
            <a:ext cx="643255" cy="399415"/>
          </a:xfrm>
          <a:prstGeom prst="rect">
            <a:avLst/>
          </a:prstGeom>
          <a:solidFill>
            <a:srgbClr val="171717"/>
          </a:solidFill>
          <a:ln w="28955">
            <a:solidFill>
              <a:srgbClr val="EF5A28"/>
            </a:solidFill>
          </a:ln>
        </p:spPr>
        <p:txBody>
          <a:bodyPr vert="horz" wrap="square" lIns="0" tIns="69850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550"/>
              </a:spcBef>
            </a:pP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%1$d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934839" y="4497070"/>
            <a:ext cx="93980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%2$d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”,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124203" y="4877765"/>
            <a:ext cx="170307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valA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000" spc="-6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valB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,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955035" y="4866132"/>
            <a:ext cx="937894" cy="370840"/>
          </a:xfrm>
          <a:prstGeom prst="rect">
            <a:avLst/>
          </a:prstGeom>
          <a:solidFill>
            <a:srgbClr val="171717"/>
          </a:solidFill>
        </p:spPr>
        <p:txBody>
          <a:bodyPr vert="horz" wrap="square" lIns="0" tIns="24765" rIns="0" bIns="0" rtlCol="0">
            <a:spAutoFit/>
          </a:bodyPr>
          <a:lstStyle/>
          <a:p>
            <a:pPr marL="10795">
              <a:lnSpc>
                <a:spcPct val="100000"/>
              </a:lnSpc>
              <a:spcBef>
                <a:spcPts val="195"/>
              </a:spcBef>
            </a:pP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valC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62204" y="5640425"/>
            <a:ext cx="36836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s3</a:t>
            </a:r>
            <a:r>
              <a:rPr sz="2000" spc="-4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4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String.format(“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%2$d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141470" y="5616702"/>
            <a:ext cx="506095" cy="399415"/>
          </a:xfrm>
          <a:prstGeom prst="rect">
            <a:avLst/>
          </a:prstGeom>
          <a:solidFill>
            <a:srgbClr val="171717"/>
          </a:solidFill>
          <a:ln w="28955">
            <a:solidFill>
              <a:srgbClr val="2A9FBB"/>
            </a:solidFill>
          </a:ln>
        </p:spPr>
        <p:txBody>
          <a:bodyPr vert="horz" wrap="square" lIns="0" tIns="36830" rIns="0" bIns="0" rtlCol="0">
            <a:spAutoFit/>
          </a:bodyPr>
          <a:lstStyle/>
          <a:p>
            <a:pPr marL="43815">
              <a:lnSpc>
                <a:spcPct val="100000"/>
              </a:lnSpc>
              <a:spcBef>
                <a:spcPts val="290"/>
              </a:spcBef>
            </a:pP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%&lt;d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782439" y="5640425"/>
            <a:ext cx="93980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%1$d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”,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124203" y="6021120"/>
            <a:ext cx="276923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valA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valB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valC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27" name="object 2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33926" y="491312"/>
            <a:ext cx="3898010" cy="548944"/>
          </a:xfrm>
          <a:prstGeom prst="rect">
            <a:avLst/>
          </a:prstGeom>
        </p:spPr>
      </p:pic>
      <p:grpSp>
        <p:nvGrpSpPr>
          <p:cNvPr id="28" name="object 28"/>
          <p:cNvGrpSpPr/>
          <p:nvPr/>
        </p:nvGrpSpPr>
        <p:grpSpPr>
          <a:xfrm>
            <a:off x="423672" y="2018741"/>
            <a:ext cx="5154295" cy="4379595"/>
            <a:chOff x="423672" y="2018741"/>
            <a:chExt cx="5154295" cy="4379595"/>
          </a:xfrm>
        </p:grpSpPr>
        <p:pic>
          <p:nvPicPr>
            <p:cNvPr id="29" name="object 2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3672" y="2018741"/>
              <a:ext cx="1180592" cy="274624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1104138" y="3329177"/>
              <a:ext cx="2639695" cy="798830"/>
            </a:xfrm>
            <a:custGeom>
              <a:avLst/>
              <a:gdLst/>
              <a:ahLst/>
              <a:cxnLst/>
              <a:rect l="l" t="t" r="r" b="b"/>
              <a:pathLst>
                <a:path w="2639695" h="798829">
                  <a:moveTo>
                    <a:pt x="2304288" y="399288"/>
                  </a:moveTo>
                  <a:lnTo>
                    <a:pt x="2639567" y="399288"/>
                  </a:lnTo>
                  <a:lnTo>
                    <a:pt x="2639567" y="0"/>
                  </a:lnTo>
                  <a:lnTo>
                    <a:pt x="2304288" y="0"/>
                  </a:lnTo>
                  <a:lnTo>
                    <a:pt x="2304288" y="399288"/>
                  </a:lnTo>
                  <a:close/>
                </a:path>
                <a:path w="2639695" h="798829">
                  <a:moveTo>
                    <a:pt x="0" y="798576"/>
                  </a:moveTo>
                  <a:lnTo>
                    <a:pt x="688848" y="798576"/>
                  </a:lnTo>
                  <a:lnTo>
                    <a:pt x="688848" y="399288"/>
                  </a:lnTo>
                  <a:lnTo>
                    <a:pt x="0" y="399288"/>
                  </a:lnTo>
                  <a:lnTo>
                    <a:pt x="0" y="798576"/>
                  </a:lnTo>
                  <a:close/>
                </a:path>
              </a:pathLst>
            </a:custGeom>
            <a:ln w="28956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2024633" y="3728465"/>
              <a:ext cx="688975" cy="399415"/>
            </a:xfrm>
            <a:custGeom>
              <a:avLst/>
              <a:gdLst/>
              <a:ahLst/>
              <a:cxnLst/>
              <a:rect l="l" t="t" r="r" b="b"/>
              <a:pathLst>
                <a:path w="688975" h="399414">
                  <a:moveTo>
                    <a:pt x="0" y="399287"/>
                  </a:moveTo>
                  <a:lnTo>
                    <a:pt x="688848" y="399287"/>
                  </a:lnTo>
                  <a:lnTo>
                    <a:pt x="688848" y="0"/>
                  </a:lnTo>
                  <a:lnTo>
                    <a:pt x="0" y="0"/>
                  </a:lnTo>
                  <a:lnTo>
                    <a:pt x="0" y="399287"/>
                  </a:lnTo>
                  <a:close/>
                </a:path>
              </a:pathLst>
            </a:custGeom>
            <a:ln w="28956">
              <a:solidFill>
                <a:srgbClr val="2A9FB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2940557" y="3329177"/>
              <a:ext cx="1706880" cy="1922145"/>
            </a:xfrm>
            <a:custGeom>
              <a:avLst/>
              <a:gdLst/>
              <a:ahLst/>
              <a:cxnLst/>
              <a:rect l="l" t="t" r="r" b="b"/>
              <a:pathLst>
                <a:path w="1706879" h="1922145">
                  <a:moveTo>
                    <a:pt x="1371600" y="399288"/>
                  </a:moveTo>
                  <a:lnTo>
                    <a:pt x="1706880" y="399288"/>
                  </a:lnTo>
                  <a:lnTo>
                    <a:pt x="1706880" y="0"/>
                  </a:lnTo>
                  <a:lnTo>
                    <a:pt x="1371600" y="0"/>
                  </a:lnTo>
                  <a:lnTo>
                    <a:pt x="1371600" y="399288"/>
                  </a:lnTo>
                  <a:close/>
                </a:path>
                <a:path w="1706879" h="1922145">
                  <a:moveTo>
                    <a:pt x="467868" y="1516380"/>
                  </a:moveTo>
                  <a:lnTo>
                    <a:pt x="1110995" y="1516380"/>
                  </a:lnTo>
                  <a:lnTo>
                    <a:pt x="1110995" y="1117092"/>
                  </a:lnTo>
                  <a:lnTo>
                    <a:pt x="467868" y="1117092"/>
                  </a:lnTo>
                  <a:lnTo>
                    <a:pt x="467868" y="1516380"/>
                  </a:lnTo>
                  <a:close/>
                </a:path>
                <a:path w="1706879" h="1922145">
                  <a:moveTo>
                    <a:pt x="0" y="1921764"/>
                  </a:moveTo>
                  <a:lnTo>
                    <a:pt x="687323" y="1921764"/>
                  </a:lnTo>
                  <a:lnTo>
                    <a:pt x="687323" y="1522476"/>
                  </a:lnTo>
                  <a:lnTo>
                    <a:pt x="0" y="1522476"/>
                  </a:lnTo>
                  <a:lnTo>
                    <a:pt x="0" y="1921764"/>
                  </a:lnTo>
                  <a:close/>
                </a:path>
              </a:pathLst>
            </a:custGeom>
            <a:ln w="28956">
              <a:solidFill>
                <a:srgbClr val="9BC75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1105662" y="4845557"/>
              <a:ext cx="687705" cy="399415"/>
            </a:xfrm>
            <a:custGeom>
              <a:avLst/>
              <a:gdLst/>
              <a:ahLst/>
              <a:cxnLst/>
              <a:rect l="l" t="t" r="r" b="b"/>
              <a:pathLst>
                <a:path w="687705" h="399414">
                  <a:moveTo>
                    <a:pt x="0" y="399288"/>
                  </a:moveTo>
                  <a:lnTo>
                    <a:pt x="687324" y="399288"/>
                  </a:lnTo>
                  <a:lnTo>
                    <a:pt x="687324" y="0"/>
                  </a:lnTo>
                  <a:lnTo>
                    <a:pt x="0" y="0"/>
                  </a:lnTo>
                  <a:lnTo>
                    <a:pt x="0" y="399288"/>
                  </a:lnTo>
                  <a:close/>
                </a:path>
              </a:pathLst>
            </a:custGeom>
            <a:ln w="28956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2023110" y="4440173"/>
              <a:ext cx="3540760" cy="1943100"/>
            </a:xfrm>
            <a:custGeom>
              <a:avLst/>
              <a:gdLst/>
              <a:ahLst/>
              <a:cxnLst/>
              <a:rect l="l" t="t" r="r" b="b"/>
              <a:pathLst>
                <a:path w="3540760" h="1943100">
                  <a:moveTo>
                    <a:pt x="2897124" y="399288"/>
                  </a:moveTo>
                  <a:lnTo>
                    <a:pt x="3540252" y="399288"/>
                  </a:lnTo>
                  <a:lnTo>
                    <a:pt x="3540252" y="0"/>
                  </a:lnTo>
                  <a:lnTo>
                    <a:pt x="2897124" y="0"/>
                  </a:lnTo>
                  <a:lnTo>
                    <a:pt x="2897124" y="399288"/>
                  </a:lnTo>
                  <a:close/>
                </a:path>
                <a:path w="3540760" h="1943100">
                  <a:moveTo>
                    <a:pt x="0" y="815339"/>
                  </a:moveTo>
                  <a:lnTo>
                    <a:pt x="687324" y="815339"/>
                  </a:lnTo>
                  <a:lnTo>
                    <a:pt x="687324" y="416051"/>
                  </a:lnTo>
                  <a:lnTo>
                    <a:pt x="0" y="416051"/>
                  </a:lnTo>
                  <a:lnTo>
                    <a:pt x="0" y="815339"/>
                  </a:lnTo>
                  <a:close/>
                </a:path>
                <a:path w="3540760" h="1943100">
                  <a:moveTo>
                    <a:pt x="1367027" y="1572767"/>
                  </a:moveTo>
                  <a:lnTo>
                    <a:pt x="2010155" y="1572767"/>
                  </a:lnTo>
                  <a:lnTo>
                    <a:pt x="2010155" y="1173480"/>
                  </a:lnTo>
                  <a:lnTo>
                    <a:pt x="1367027" y="1173480"/>
                  </a:lnTo>
                  <a:lnTo>
                    <a:pt x="1367027" y="1572767"/>
                  </a:lnTo>
                  <a:close/>
                </a:path>
                <a:path w="3540760" h="1943100">
                  <a:moveTo>
                    <a:pt x="0" y="1943100"/>
                  </a:moveTo>
                  <a:lnTo>
                    <a:pt x="687324" y="1943100"/>
                  </a:lnTo>
                  <a:lnTo>
                    <a:pt x="687324" y="1543811"/>
                  </a:lnTo>
                  <a:lnTo>
                    <a:pt x="0" y="1543811"/>
                  </a:lnTo>
                  <a:lnTo>
                    <a:pt x="0" y="1943100"/>
                  </a:lnTo>
                  <a:close/>
                </a:path>
              </a:pathLst>
            </a:custGeom>
            <a:ln w="28956">
              <a:solidFill>
                <a:srgbClr val="2A9FB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1104138" y="5613653"/>
              <a:ext cx="4295140" cy="765175"/>
            </a:xfrm>
            <a:custGeom>
              <a:avLst/>
              <a:gdLst/>
              <a:ahLst/>
              <a:cxnLst/>
              <a:rect l="l" t="t" r="r" b="b"/>
              <a:pathLst>
                <a:path w="4295140" h="765175">
                  <a:moveTo>
                    <a:pt x="3649979" y="399288"/>
                  </a:moveTo>
                  <a:lnTo>
                    <a:pt x="4294632" y="399288"/>
                  </a:lnTo>
                  <a:lnTo>
                    <a:pt x="4294632" y="0"/>
                  </a:lnTo>
                  <a:lnTo>
                    <a:pt x="3649979" y="0"/>
                  </a:lnTo>
                  <a:lnTo>
                    <a:pt x="3649979" y="399288"/>
                  </a:lnTo>
                  <a:close/>
                </a:path>
                <a:path w="4295140" h="765175">
                  <a:moveTo>
                    <a:pt x="0" y="765048"/>
                  </a:moveTo>
                  <a:lnTo>
                    <a:pt x="688848" y="765048"/>
                  </a:lnTo>
                  <a:lnTo>
                    <a:pt x="688848" y="365760"/>
                  </a:lnTo>
                  <a:lnTo>
                    <a:pt x="0" y="365760"/>
                  </a:lnTo>
                  <a:lnTo>
                    <a:pt x="0" y="765048"/>
                  </a:lnTo>
                  <a:close/>
                </a:path>
              </a:pathLst>
            </a:custGeom>
            <a:ln w="28956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6" name="Slide Number Placeholder 3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36135" cy="6858000"/>
            <a:chOff x="0" y="0"/>
            <a:chExt cx="4636135" cy="68580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0"/>
              <a:ext cx="4636008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39926" y="1947621"/>
              <a:ext cx="2463165" cy="548944"/>
            </a:xfrm>
            <a:prstGeom prst="rect">
              <a:avLst/>
            </a:prstGeom>
          </p:spPr>
        </p:pic>
      </p:grp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40146" y="1883359"/>
            <a:ext cx="2829052" cy="366064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466715" y="2377185"/>
            <a:ext cx="11683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768975" y="2325877"/>
            <a:ext cx="5671311" cy="36576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240146" y="3514978"/>
            <a:ext cx="4029583" cy="36576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5466715" y="4008246"/>
            <a:ext cx="116839" cy="742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768975" y="3956939"/>
            <a:ext cx="3259963" cy="36576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768975" y="4399153"/>
            <a:ext cx="4522342" cy="365760"/>
          </a:xfrm>
          <a:prstGeom prst="rect">
            <a:avLst/>
          </a:prstGeom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36135" cy="6858000"/>
            <a:chOff x="0" y="0"/>
            <a:chExt cx="4636135" cy="68580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0"/>
              <a:ext cx="4636008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39926" y="1947621"/>
              <a:ext cx="2463165" cy="548944"/>
            </a:xfrm>
            <a:prstGeom prst="rect">
              <a:avLst/>
            </a:prstGeom>
          </p:spPr>
        </p:pic>
      </p:grp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40146" y="2104898"/>
            <a:ext cx="1553082" cy="36576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466715" y="2598165"/>
            <a:ext cx="11683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768975" y="2546857"/>
            <a:ext cx="3994784" cy="36576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240146" y="3735959"/>
            <a:ext cx="1128369" cy="36576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5466715" y="4228922"/>
            <a:ext cx="1174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768975" y="4177614"/>
            <a:ext cx="4782311" cy="366064"/>
          </a:xfrm>
          <a:prstGeom prst="rect">
            <a:avLst/>
          </a:prstGeom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40146" y="999744"/>
            <a:ext cx="985723" cy="36576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466715" y="1493011"/>
            <a:ext cx="117475" cy="1626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68975" y="1441703"/>
            <a:ext cx="3746246" cy="36576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768975" y="1883359"/>
            <a:ext cx="2278379" cy="36606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768975" y="2325877"/>
            <a:ext cx="2874391" cy="36576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768975" y="2767838"/>
            <a:ext cx="2219325" cy="36576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240146" y="3956939"/>
            <a:ext cx="2643885" cy="365760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5466715" y="4450460"/>
            <a:ext cx="116839" cy="1183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11" name="object 1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768975" y="4399153"/>
            <a:ext cx="5386705" cy="365760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768975" y="4841113"/>
            <a:ext cx="5394325" cy="365760"/>
          </a:xfrm>
          <a:prstGeom prst="rect">
            <a:avLst/>
          </a:prstGeom>
        </p:spPr>
      </p:pic>
      <p:grpSp>
        <p:nvGrpSpPr>
          <p:cNvPr id="13" name="object 13"/>
          <p:cNvGrpSpPr/>
          <p:nvPr/>
        </p:nvGrpSpPr>
        <p:grpSpPr>
          <a:xfrm>
            <a:off x="5768975" y="5283098"/>
            <a:ext cx="5502275" cy="366395"/>
            <a:chOff x="5768975" y="5283098"/>
            <a:chExt cx="5502275" cy="366395"/>
          </a:xfrm>
        </p:grpSpPr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768975" y="5283098"/>
              <a:ext cx="4438523" cy="366064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049002" y="5283098"/>
              <a:ext cx="249935" cy="366064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173970" y="5283098"/>
              <a:ext cx="1097279" cy="366064"/>
            </a:xfrm>
            <a:prstGeom prst="rect">
              <a:avLst/>
            </a:prstGeom>
          </p:spPr>
        </p:pic>
      </p:grpSp>
      <p:pic>
        <p:nvPicPr>
          <p:cNvPr id="17" name="object 17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239926" y="1947621"/>
            <a:ext cx="2463165" cy="548944"/>
          </a:xfrm>
          <a:prstGeom prst="rect">
            <a:avLst/>
          </a:prstGeom>
        </p:spPr>
      </p:pic>
      <p:sp>
        <p:nvSpPr>
          <p:cNvPr id="18" name="Slide Number Placeholder 1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1572005"/>
            <a:ext cx="0" cy="4131310"/>
          </a:xfrm>
          <a:custGeom>
            <a:avLst/>
            <a:gdLst/>
            <a:ahLst/>
            <a:cxnLst/>
            <a:rect l="l" t="t" r="r" b="b"/>
            <a:pathLst>
              <a:path h="4131310">
                <a:moveTo>
                  <a:pt x="0" y="0"/>
                </a:moveTo>
                <a:lnTo>
                  <a:pt x="0" y="4130941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900427" y="544652"/>
            <a:ext cx="8534273" cy="54894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96002" y="2829179"/>
            <a:ext cx="6555232" cy="36576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322570" y="3322142"/>
            <a:ext cx="117475" cy="742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5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24829" y="3270834"/>
            <a:ext cx="6022466" cy="366064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5624829" y="3713353"/>
            <a:ext cx="5717540" cy="731520"/>
            <a:chOff x="5624829" y="3713353"/>
            <a:chExt cx="5717540" cy="731520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24829" y="3713353"/>
              <a:ext cx="5717412" cy="36576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624829" y="4079113"/>
              <a:ext cx="5656707" cy="365760"/>
            </a:xfrm>
            <a:prstGeom prst="rect">
              <a:avLst/>
            </a:prstGeom>
          </p:spPr>
        </p:pic>
      </p:grpSp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65036" y="2414899"/>
            <a:ext cx="3300354" cy="2432929"/>
          </a:xfrm>
          <a:prstGeom prst="rect">
            <a:avLst/>
          </a:prstGeom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1572005"/>
            <a:ext cx="0" cy="4131310"/>
          </a:xfrm>
          <a:custGeom>
            <a:avLst/>
            <a:gdLst/>
            <a:ahLst/>
            <a:cxnLst/>
            <a:rect l="l" t="t" r="r" b="b"/>
            <a:pathLst>
              <a:path h="4131310">
                <a:moveTo>
                  <a:pt x="0" y="0"/>
                </a:moveTo>
                <a:lnTo>
                  <a:pt x="0" y="4130941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044950" y="544652"/>
            <a:ext cx="4252595" cy="54894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96002" y="1754377"/>
            <a:ext cx="2829052" cy="36576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322570" y="2247341"/>
            <a:ext cx="117475" cy="742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5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24829" y="2196033"/>
            <a:ext cx="5671312" cy="36606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624829" y="2638679"/>
            <a:ext cx="6350889" cy="36576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096002" y="3827653"/>
            <a:ext cx="5524500" cy="36576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5322570" y="4320920"/>
            <a:ext cx="117475" cy="118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624829" y="4269613"/>
            <a:ext cx="2152014" cy="36576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624829" y="4711268"/>
            <a:ext cx="2733802" cy="366064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624829" y="5153914"/>
            <a:ext cx="2746629" cy="365760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63538" y="1907633"/>
            <a:ext cx="3303565" cy="3449202"/>
          </a:xfrm>
          <a:prstGeom prst="rect">
            <a:avLst/>
          </a:prstGeom>
        </p:spPr>
      </p:pic>
      <p:sp>
        <p:nvSpPr>
          <p:cNvPr id="14" name="Slide Number Placeholder 1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84864" y="6149340"/>
            <a:ext cx="451103" cy="44958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62204" y="1606041"/>
            <a:ext cx="7951470" cy="45993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int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david</a:t>
            </a:r>
            <a:r>
              <a:rPr sz="200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17,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dawson</a:t>
            </a:r>
            <a:r>
              <a:rPr sz="200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15,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dillon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8,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gordon</a:t>
            </a:r>
            <a:r>
              <a:rPr sz="200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6;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</a:pPr>
            <a:endParaRPr sz="26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65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2000" spc="-3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s1</a:t>
            </a:r>
            <a:r>
              <a:rPr sz="2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7500">
              <a:lnSpc>
                <a:spcPct val="100000"/>
              </a:lnSpc>
              <a:spcBef>
                <a:spcPts val="180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"My nephews are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" +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david</a:t>
            </a:r>
            <a:r>
              <a:rPr sz="2000" spc="-1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+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",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"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+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dawson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+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",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“ +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4699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dillon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+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", and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" +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gordon</a:t>
            </a:r>
            <a:r>
              <a:rPr sz="200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+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"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years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old";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</a:pPr>
            <a:endParaRPr sz="26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65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20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s2</a:t>
            </a:r>
            <a:r>
              <a:rPr sz="20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String.format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7500" marR="615315">
              <a:lnSpc>
                <a:spcPct val="175000"/>
              </a:lnSpc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"My nephews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are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%d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, 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%d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%d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and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%d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years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old", </a:t>
            </a:r>
            <a:r>
              <a:rPr sz="2000" spc="-118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david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dawson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,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dillon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,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gordon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03829" y="280415"/>
            <a:ext cx="6908165" cy="548640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374904" y="914400"/>
            <a:ext cx="11414760" cy="370840"/>
          </a:xfrm>
          <a:custGeom>
            <a:avLst/>
            <a:gdLst/>
            <a:ahLst/>
            <a:cxnLst/>
            <a:rect l="l" t="t" r="r" b="b"/>
            <a:pathLst>
              <a:path w="11414760" h="370840">
                <a:moveTo>
                  <a:pt x="11414760" y="0"/>
                </a:moveTo>
                <a:lnTo>
                  <a:pt x="0" y="0"/>
                </a:lnTo>
                <a:lnTo>
                  <a:pt x="0" y="370332"/>
                </a:lnTo>
                <a:lnTo>
                  <a:pt x="11414760" y="370332"/>
                </a:lnTo>
                <a:lnTo>
                  <a:pt x="1141476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650363" y="907542"/>
            <a:ext cx="691769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My</a:t>
            </a:r>
            <a:r>
              <a:rPr spc="5" dirty="0"/>
              <a:t> </a:t>
            </a:r>
            <a:r>
              <a:rPr spc="-10" dirty="0"/>
              <a:t>nephews</a:t>
            </a:r>
            <a:r>
              <a:rPr spc="45" dirty="0"/>
              <a:t> </a:t>
            </a:r>
            <a:r>
              <a:rPr spc="-10" dirty="0"/>
              <a:t>are</a:t>
            </a:r>
            <a:r>
              <a:rPr spc="10" dirty="0"/>
              <a:t> </a:t>
            </a:r>
            <a:r>
              <a:rPr spc="-10" dirty="0"/>
              <a:t>17,</a:t>
            </a:r>
            <a:r>
              <a:rPr spc="25" dirty="0"/>
              <a:t> </a:t>
            </a:r>
            <a:r>
              <a:rPr spc="-10" dirty="0"/>
              <a:t>15,</a:t>
            </a:r>
            <a:r>
              <a:rPr spc="25" dirty="0"/>
              <a:t> </a:t>
            </a:r>
            <a:r>
              <a:rPr spc="-5" dirty="0"/>
              <a:t>8,</a:t>
            </a:r>
            <a:r>
              <a:rPr spc="10" dirty="0"/>
              <a:t> </a:t>
            </a:r>
            <a:r>
              <a:rPr spc="-10" dirty="0"/>
              <a:t>and</a:t>
            </a:r>
            <a:r>
              <a:rPr spc="25" dirty="0"/>
              <a:t> </a:t>
            </a:r>
            <a:r>
              <a:rPr spc="-5" dirty="0"/>
              <a:t>6 years</a:t>
            </a:r>
            <a:r>
              <a:rPr spc="35" dirty="0"/>
              <a:t> </a:t>
            </a:r>
            <a:r>
              <a:rPr spc="-10" dirty="0"/>
              <a:t>old</a:t>
            </a:r>
            <a:endParaRPr spc="-10" dirty="0"/>
          </a:p>
        </p:txBody>
      </p:sp>
      <p:sp>
        <p:nvSpPr>
          <p:cNvPr id="8" name="object 8"/>
          <p:cNvSpPr/>
          <p:nvPr/>
        </p:nvSpPr>
        <p:spPr>
          <a:xfrm>
            <a:off x="8104631" y="3215639"/>
            <a:ext cx="317500" cy="360045"/>
          </a:xfrm>
          <a:custGeom>
            <a:avLst/>
            <a:gdLst/>
            <a:ahLst/>
            <a:cxnLst/>
            <a:rect l="l" t="t" r="r" b="b"/>
            <a:pathLst>
              <a:path w="317500" h="360045">
                <a:moveTo>
                  <a:pt x="316992" y="0"/>
                </a:moveTo>
                <a:lnTo>
                  <a:pt x="0" y="0"/>
                </a:lnTo>
                <a:lnTo>
                  <a:pt x="0" y="359663"/>
                </a:lnTo>
                <a:lnTo>
                  <a:pt x="316992" y="359663"/>
                </a:lnTo>
                <a:lnTo>
                  <a:pt x="316992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085338" y="5340858"/>
            <a:ext cx="373380" cy="360045"/>
          </a:xfrm>
          <a:custGeom>
            <a:avLst/>
            <a:gdLst/>
            <a:ahLst/>
            <a:cxnLst/>
            <a:rect l="l" t="t" r="r" b="b"/>
            <a:pathLst>
              <a:path w="373379" h="360045">
                <a:moveTo>
                  <a:pt x="0" y="359664"/>
                </a:moveTo>
                <a:lnTo>
                  <a:pt x="373379" y="359664"/>
                </a:lnTo>
                <a:lnTo>
                  <a:pt x="373379" y="0"/>
                </a:lnTo>
                <a:lnTo>
                  <a:pt x="0" y="0"/>
                </a:lnTo>
                <a:lnTo>
                  <a:pt x="0" y="359664"/>
                </a:lnTo>
                <a:close/>
              </a:path>
            </a:pathLst>
          </a:custGeom>
          <a:ln w="38100">
            <a:solidFill>
              <a:srgbClr val="2A9FB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694938" y="5340858"/>
            <a:ext cx="373380" cy="360045"/>
          </a:xfrm>
          <a:custGeom>
            <a:avLst/>
            <a:gdLst/>
            <a:ahLst/>
            <a:cxnLst/>
            <a:rect l="l" t="t" r="r" b="b"/>
            <a:pathLst>
              <a:path w="373379" h="360045">
                <a:moveTo>
                  <a:pt x="0" y="359664"/>
                </a:moveTo>
                <a:lnTo>
                  <a:pt x="373379" y="359664"/>
                </a:lnTo>
                <a:lnTo>
                  <a:pt x="373379" y="0"/>
                </a:lnTo>
                <a:lnTo>
                  <a:pt x="0" y="0"/>
                </a:lnTo>
                <a:lnTo>
                  <a:pt x="0" y="359664"/>
                </a:lnTo>
                <a:close/>
              </a:path>
            </a:pathLst>
          </a:custGeom>
          <a:ln w="38100">
            <a:solidFill>
              <a:srgbClr val="2A9FB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304538" y="5340858"/>
            <a:ext cx="373380" cy="360045"/>
          </a:xfrm>
          <a:custGeom>
            <a:avLst/>
            <a:gdLst/>
            <a:ahLst/>
            <a:cxnLst/>
            <a:rect l="l" t="t" r="r" b="b"/>
            <a:pathLst>
              <a:path w="373379" h="360045">
                <a:moveTo>
                  <a:pt x="0" y="359664"/>
                </a:moveTo>
                <a:lnTo>
                  <a:pt x="373379" y="359664"/>
                </a:lnTo>
                <a:lnTo>
                  <a:pt x="373379" y="0"/>
                </a:lnTo>
                <a:lnTo>
                  <a:pt x="0" y="0"/>
                </a:lnTo>
                <a:lnTo>
                  <a:pt x="0" y="359664"/>
                </a:lnTo>
                <a:close/>
              </a:path>
            </a:pathLst>
          </a:custGeom>
          <a:ln w="38100">
            <a:solidFill>
              <a:srgbClr val="2A9FB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5529834" y="5340858"/>
            <a:ext cx="372110" cy="360045"/>
          </a:xfrm>
          <a:custGeom>
            <a:avLst/>
            <a:gdLst/>
            <a:ahLst/>
            <a:cxnLst/>
            <a:rect l="l" t="t" r="r" b="b"/>
            <a:pathLst>
              <a:path w="372110" h="360045">
                <a:moveTo>
                  <a:pt x="0" y="359664"/>
                </a:moveTo>
                <a:lnTo>
                  <a:pt x="371856" y="359664"/>
                </a:lnTo>
                <a:lnTo>
                  <a:pt x="371856" y="0"/>
                </a:lnTo>
                <a:lnTo>
                  <a:pt x="0" y="0"/>
                </a:lnTo>
                <a:lnTo>
                  <a:pt x="0" y="359664"/>
                </a:lnTo>
                <a:close/>
              </a:path>
            </a:pathLst>
          </a:custGeom>
          <a:ln w="38100">
            <a:solidFill>
              <a:srgbClr val="2A9FB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84864" y="6149340"/>
            <a:ext cx="451103" cy="44958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62204" y="2482342"/>
            <a:ext cx="79514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int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david</a:t>
            </a:r>
            <a:r>
              <a:rPr sz="200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17,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dawson</a:t>
            </a:r>
            <a:r>
              <a:rPr sz="200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15,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dillon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8,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gordon</a:t>
            </a:r>
            <a:r>
              <a:rPr sz="200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6;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343154" y="2940444"/>
          <a:ext cx="8751570" cy="7931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46150"/>
                <a:gridCol w="2820035"/>
                <a:gridCol w="304800"/>
                <a:gridCol w="1218564"/>
                <a:gridCol w="380364"/>
                <a:gridCol w="1294764"/>
                <a:gridCol w="1523365"/>
                <a:gridCol w="259715"/>
              </a:tblGrid>
              <a:tr h="396428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double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2700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R="68580" algn="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000" spc="-5" dirty="0">
                          <a:solidFill>
                            <a:srgbClr val="2A9FBB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avgDiff</a:t>
                      </a:r>
                      <a:r>
                        <a:rPr sz="2000" spc="-35" dirty="0">
                          <a:solidFill>
                            <a:srgbClr val="2A9FBB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=</a:t>
                      </a:r>
                      <a:r>
                        <a:rPr sz="2000" spc="-3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((</a:t>
                      </a:r>
                      <a:r>
                        <a:rPr sz="2000" spc="-5" dirty="0">
                          <a:solidFill>
                            <a:srgbClr val="2A9FBB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david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2700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-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2700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000" spc="-5" dirty="0">
                          <a:solidFill>
                            <a:srgbClr val="2A9FBB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dawson</a:t>
                      </a: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)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2700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+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2700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15176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(</a:t>
                      </a:r>
                      <a:r>
                        <a:rPr sz="2000" spc="-5" dirty="0">
                          <a:solidFill>
                            <a:srgbClr val="2A9FBB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dawson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2700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-</a:t>
                      </a:r>
                      <a:r>
                        <a:rPr sz="2000" spc="-5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2000" spc="-5" dirty="0">
                          <a:solidFill>
                            <a:srgbClr val="2A9FBB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dillon</a:t>
                      </a: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)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2700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+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2700" marB="0">
                    <a:solidFill>
                      <a:srgbClr val="171717"/>
                    </a:solidFill>
                  </a:tcPr>
                </a:tc>
              </a:tr>
              <a:tr h="39642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(</a:t>
                      </a:r>
                      <a:r>
                        <a:rPr sz="2000" spc="-5" dirty="0">
                          <a:solidFill>
                            <a:srgbClr val="2A9FBB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dillon</a:t>
                      </a:r>
                      <a:r>
                        <a:rPr sz="2000" spc="-15" dirty="0">
                          <a:solidFill>
                            <a:srgbClr val="2A9FBB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-</a:t>
                      </a:r>
                      <a:r>
                        <a:rPr sz="2000" spc="-1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2000" spc="-5" dirty="0">
                          <a:solidFill>
                            <a:srgbClr val="2A9FBB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gordon</a:t>
                      </a: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))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73025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/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73025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3.0d;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73025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171717"/>
                    </a:solidFill>
                  </a:tcPr>
                </a:tc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362204" y="4464177"/>
            <a:ext cx="8865870" cy="8648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2000" spc="-3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s3</a:t>
            </a:r>
            <a:r>
              <a:rPr sz="2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75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"The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average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age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between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each is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" +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avgDiff</a:t>
            </a:r>
            <a:r>
              <a:rPr sz="200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+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"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years";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03829" y="280415"/>
            <a:ext cx="6908165" cy="548640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374904" y="914400"/>
            <a:ext cx="11414760" cy="370840"/>
          </a:xfrm>
          <a:custGeom>
            <a:avLst/>
            <a:gdLst/>
            <a:ahLst/>
            <a:cxnLst/>
            <a:rect l="l" t="t" r="r" b="b"/>
            <a:pathLst>
              <a:path w="11414760" h="370840">
                <a:moveTo>
                  <a:pt x="11414760" y="0"/>
                </a:moveTo>
                <a:lnTo>
                  <a:pt x="0" y="0"/>
                </a:lnTo>
                <a:lnTo>
                  <a:pt x="0" y="370332"/>
                </a:lnTo>
                <a:lnTo>
                  <a:pt x="11414760" y="370332"/>
                </a:lnTo>
                <a:lnTo>
                  <a:pt x="1141476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6195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The</a:t>
            </a:r>
            <a:r>
              <a:rPr spc="30" dirty="0"/>
              <a:t> </a:t>
            </a:r>
            <a:r>
              <a:rPr spc="-10" dirty="0"/>
              <a:t>average</a:t>
            </a:r>
            <a:r>
              <a:rPr spc="40" dirty="0"/>
              <a:t> </a:t>
            </a:r>
            <a:r>
              <a:rPr spc="-10" dirty="0"/>
              <a:t>age</a:t>
            </a:r>
            <a:r>
              <a:rPr spc="30" dirty="0"/>
              <a:t> </a:t>
            </a:r>
            <a:r>
              <a:rPr spc="-10" dirty="0"/>
              <a:t>between</a:t>
            </a:r>
            <a:r>
              <a:rPr spc="45" dirty="0"/>
              <a:t> </a:t>
            </a:r>
            <a:r>
              <a:rPr spc="-5" dirty="0"/>
              <a:t>each</a:t>
            </a:r>
            <a:r>
              <a:rPr spc="25" dirty="0"/>
              <a:t> </a:t>
            </a:r>
            <a:r>
              <a:rPr spc="-5" dirty="0"/>
              <a:t>is</a:t>
            </a:r>
            <a:r>
              <a:rPr spc="15" dirty="0"/>
              <a:t> </a:t>
            </a:r>
            <a:r>
              <a:rPr spc="-5" dirty="0"/>
              <a:t>3.6666666666666665</a:t>
            </a:r>
            <a:r>
              <a:rPr spc="70" dirty="0"/>
              <a:t> </a:t>
            </a:r>
            <a:r>
              <a:rPr spc="-10" dirty="0"/>
              <a:t>years</a:t>
            </a:r>
            <a:endParaRPr spc="-1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84864" y="6149340"/>
            <a:ext cx="451103" cy="44958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62204" y="2482342"/>
            <a:ext cx="79514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int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david</a:t>
            </a:r>
            <a:r>
              <a:rPr sz="200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17,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dawson</a:t>
            </a:r>
            <a:r>
              <a:rPr sz="200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15,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dillon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8,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gordon</a:t>
            </a:r>
            <a:r>
              <a:rPr sz="200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6;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343154" y="2940444"/>
          <a:ext cx="8751570" cy="7931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46150"/>
                <a:gridCol w="2820035"/>
                <a:gridCol w="304800"/>
                <a:gridCol w="1218564"/>
                <a:gridCol w="380364"/>
                <a:gridCol w="1294764"/>
                <a:gridCol w="1523365"/>
                <a:gridCol w="259715"/>
              </a:tblGrid>
              <a:tr h="396428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double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2700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R="68580" algn="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000" spc="-5" dirty="0">
                          <a:solidFill>
                            <a:srgbClr val="2A9FBB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avgDiff</a:t>
                      </a:r>
                      <a:r>
                        <a:rPr sz="2000" spc="-35" dirty="0">
                          <a:solidFill>
                            <a:srgbClr val="2A9FBB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=</a:t>
                      </a:r>
                      <a:r>
                        <a:rPr sz="2000" spc="-3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((</a:t>
                      </a:r>
                      <a:r>
                        <a:rPr sz="2000" spc="-5" dirty="0">
                          <a:solidFill>
                            <a:srgbClr val="2A9FBB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david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2700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-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2700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000" spc="-5" dirty="0">
                          <a:solidFill>
                            <a:srgbClr val="2A9FBB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dawson</a:t>
                      </a: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)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2700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+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2700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15176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(</a:t>
                      </a:r>
                      <a:r>
                        <a:rPr sz="2000" spc="-5" dirty="0">
                          <a:solidFill>
                            <a:srgbClr val="2A9FBB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dawson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2700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-</a:t>
                      </a:r>
                      <a:r>
                        <a:rPr sz="2000" spc="-5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2000" spc="-5" dirty="0">
                          <a:solidFill>
                            <a:srgbClr val="2A9FBB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dillon</a:t>
                      </a: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)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2700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+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2700" marB="0">
                    <a:solidFill>
                      <a:srgbClr val="171717"/>
                    </a:solidFill>
                  </a:tcPr>
                </a:tc>
              </a:tr>
              <a:tr h="39642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(</a:t>
                      </a:r>
                      <a:r>
                        <a:rPr sz="2000" spc="-5" dirty="0">
                          <a:solidFill>
                            <a:srgbClr val="2A9FBB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dillon</a:t>
                      </a:r>
                      <a:r>
                        <a:rPr sz="2000" spc="-15" dirty="0">
                          <a:solidFill>
                            <a:srgbClr val="2A9FBB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-</a:t>
                      </a:r>
                      <a:r>
                        <a:rPr sz="2000" spc="-1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2000" spc="-5" dirty="0">
                          <a:solidFill>
                            <a:srgbClr val="2A9FBB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gordon</a:t>
                      </a: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))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73025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/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73025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3.0d;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73025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171717"/>
                    </a:solidFill>
                  </a:tcPr>
                </a:tc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362204" y="4464177"/>
            <a:ext cx="5206365" cy="8648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20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s4</a:t>
            </a:r>
            <a:r>
              <a:rPr sz="20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String.format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75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"The</a:t>
            </a:r>
            <a:r>
              <a:rPr sz="20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average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age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between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each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is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653278" y="5001005"/>
            <a:ext cx="719455" cy="360045"/>
          </a:xfrm>
          <a:prstGeom prst="rect">
            <a:avLst/>
          </a:prstGeom>
          <a:solidFill>
            <a:srgbClr val="171717"/>
          </a:solidFill>
          <a:ln w="38100">
            <a:solidFill>
              <a:srgbClr val="2A9FBB"/>
            </a:solidFill>
          </a:ln>
        </p:spPr>
        <p:txBody>
          <a:bodyPr vert="horz" wrap="square" lIns="0" tIns="9525" rIns="0" bIns="0" rtlCol="0">
            <a:spAutoFit/>
          </a:bodyPr>
          <a:lstStyle/>
          <a:p>
            <a:pPr marL="55880">
              <a:lnSpc>
                <a:spcPct val="100000"/>
              </a:lnSpc>
              <a:spcBef>
                <a:spcPts val="75"/>
              </a:spcBef>
            </a:pP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%.1f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458585" y="4997450"/>
            <a:ext cx="3804920" cy="320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years",</a:t>
            </a:r>
            <a:r>
              <a:rPr sz="2000" spc="-7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avgDiff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03829" y="280415"/>
            <a:ext cx="6908165" cy="548640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374904" y="914400"/>
            <a:ext cx="11414760" cy="37084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5080" rIns="0" bIns="0" rtlCol="0">
            <a:spAutoFit/>
          </a:bodyPr>
          <a:lstStyle/>
          <a:p>
            <a:pPr marL="51435" algn="ctr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The</a:t>
            </a:r>
            <a:r>
              <a:rPr spc="25" dirty="0"/>
              <a:t> </a:t>
            </a:r>
            <a:r>
              <a:rPr spc="-10" dirty="0"/>
              <a:t>average</a:t>
            </a:r>
            <a:r>
              <a:rPr spc="40" dirty="0"/>
              <a:t> </a:t>
            </a:r>
            <a:r>
              <a:rPr spc="-10" dirty="0"/>
              <a:t>age</a:t>
            </a:r>
            <a:r>
              <a:rPr spc="25" dirty="0"/>
              <a:t> </a:t>
            </a:r>
            <a:r>
              <a:rPr spc="-10" dirty="0"/>
              <a:t>between</a:t>
            </a:r>
            <a:r>
              <a:rPr spc="40" dirty="0"/>
              <a:t> </a:t>
            </a:r>
            <a:r>
              <a:rPr spc="-5" dirty="0"/>
              <a:t>each</a:t>
            </a:r>
            <a:r>
              <a:rPr spc="25" dirty="0"/>
              <a:t> </a:t>
            </a:r>
            <a:r>
              <a:rPr spc="-5" dirty="0"/>
              <a:t>is</a:t>
            </a:r>
            <a:r>
              <a:rPr spc="10" dirty="0"/>
              <a:t> </a:t>
            </a:r>
            <a:r>
              <a:rPr spc="-10" dirty="0"/>
              <a:t>3.7</a:t>
            </a:r>
            <a:r>
              <a:rPr spc="30" dirty="0"/>
              <a:t> </a:t>
            </a:r>
            <a:r>
              <a:rPr spc="-10" dirty="0"/>
              <a:t>years</a:t>
            </a:r>
            <a:endParaRPr spc="-10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037585" y="549859"/>
            <a:ext cx="6254496" cy="548944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4890515" y="3403346"/>
            <a:ext cx="2190115" cy="370840"/>
            <a:chOff x="4890515" y="3403346"/>
            <a:chExt cx="2190115" cy="37084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90515" y="3408299"/>
              <a:ext cx="518160" cy="36575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51449" y="3403346"/>
              <a:ext cx="1828927" cy="365759"/>
            </a:xfrm>
            <a:prstGeom prst="rect">
              <a:avLst/>
            </a:prstGeom>
          </p:spPr>
        </p:pic>
      </p:grp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037585" y="549859"/>
            <a:ext cx="6254496" cy="548944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1630426" y="1966722"/>
            <a:ext cx="9038590" cy="1807845"/>
            <a:chOff x="1630426" y="1966722"/>
            <a:chExt cx="9038590" cy="180784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0426" y="3408299"/>
              <a:ext cx="9038590" cy="36575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5571997" y="1966722"/>
              <a:ext cx="2007235" cy="1558290"/>
            </a:xfrm>
            <a:custGeom>
              <a:avLst/>
              <a:gdLst/>
              <a:ahLst/>
              <a:cxnLst/>
              <a:rect l="l" t="t" r="r" b="b"/>
              <a:pathLst>
                <a:path w="2007234" h="1558289">
                  <a:moveTo>
                    <a:pt x="0" y="0"/>
                  </a:moveTo>
                  <a:lnTo>
                    <a:pt x="0" y="824483"/>
                  </a:lnTo>
                </a:path>
                <a:path w="2007234" h="1558289">
                  <a:moveTo>
                    <a:pt x="0" y="154558"/>
                  </a:moveTo>
                  <a:lnTo>
                    <a:pt x="220472" y="154558"/>
                  </a:lnTo>
                  <a:lnTo>
                    <a:pt x="2007107" y="1557908"/>
                  </a:lnTo>
                </a:path>
              </a:pathLst>
            </a:custGeom>
            <a:ln w="25908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705862" y="1966722"/>
              <a:ext cx="2646045" cy="824865"/>
            </a:xfrm>
            <a:custGeom>
              <a:avLst/>
              <a:gdLst/>
              <a:ahLst/>
              <a:cxnLst/>
              <a:rect l="l" t="t" r="r" b="b"/>
              <a:pathLst>
                <a:path w="2646045" h="824864">
                  <a:moveTo>
                    <a:pt x="2645664" y="0"/>
                  </a:moveTo>
                  <a:lnTo>
                    <a:pt x="0" y="0"/>
                  </a:lnTo>
                  <a:lnTo>
                    <a:pt x="0" y="824484"/>
                  </a:lnTo>
                  <a:lnTo>
                    <a:pt x="2645664" y="824484"/>
                  </a:lnTo>
                  <a:lnTo>
                    <a:pt x="2645664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94711" y="2073529"/>
              <a:ext cx="2474467" cy="3048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571367" y="2378329"/>
              <a:ext cx="1043292" cy="304800"/>
            </a:xfrm>
            <a:prstGeom prst="rect">
              <a:avLst/>
            </a:prstGeom>
          </p:spPr>
        </p:pic>
      </p:grpSp>
      <p:sp>
        <p:nvSpPr>
          <p:cNvPr id="9" name="object 9"/>
          <p:cNvSpPr/>
          <p:nvPr/>
        </p:nvSpPr>
        <p:spPr>
          <a:xfrm>
            <a:off x="553973" y="4703826"/>
            <a:ext cx="4020820" cy="1671955"/>
          </a:xfrm>
          <a:custGeom>
            <a:avLst/>
            <a:gdLst/>
            <a:ahLst/>
            <a:cxnLst/>
            <a:rect l="l" t="t" r="r" b="b"/>
            <a:pathLst>
              <a:path w="4020820" h="1671954">
                <a:moveTo>
                  <a:pt x="4020312" y="0"/>
                </a:moveTo>
                <a:lnTo>
                  <a:pt x="0" y="0"/>
                </a:lnTo>
                <a:lnTo>
                  <a:pt x="0" y="1671828"/>
                </a:lnTo>
                <a:lnTo>
                  <a:pt x="4020312" y="1671828"/>
                </a:lnTo>
                <a:lnTo>
                  <a:pt x="4020312" y="0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909311" y="3762247"/>
            <a:ext cx="1536065" cy="2613660"/>
          </a:xfrm>
          <a:custGeom>
            <a:avLst/>
            <a:gdLst/>
            <a:ahLst/>
            <a:cxnLst/>
            <a:rect l="l" t="t" r="r" b="b"/>
            <a:pathLst>
              <a:path w="1536064" h="2613660">
                <a:moveTo>
                  <a:pt x="0" y="941577"/>
                </a:moveTo>
                <a:lnTo>
                  <a:pt x="0" y="2613406"/>
                </a:lnTo>
              </a:path>
              <a:path w="1536064" h="2613660">
                <a:moveTo>
                  <a:pt x="0" y="1255014"/>
                </a:moveTo>
                <a:lnTo>
                  <a:pt x="335025" y="1255014"/>
                </a:lnTo>
                <a:lnTo>
                  <a:pt x="1536064" y="0"/>
                </a:lnTo>
              </a:path>
            </a:pathLst>
          </a:custGeom>
          <a:ln w="25908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11" name="object 11"/>
          <p:cNvGrpSpPr/>
          <p:nvPr/>
        </p:nvGrpSpPr>
        <p:grpSpPr>
          <a:xfrm>
            <a:off x="1106424" y="4892040"/>
            <a:ext cx="3126740" cy="609600"/>
            <a:chOff x="1106424" y="4892040"/>
            <a:chExt cx="3126740" cy="609600"/>
          </a:xfrm>
        </p:grpSpPr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06424" y="4892040"/>
              <a:ext cx="3126358" cy="30480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06168" y="5196535"/>
              <a:ext cx="1043292" cy="305104"/>
            </a:xfrm>
            <a:prstGeom prst="rect">
              <a:avLst/>
            </a:prstGeom>
          </p:spPr>
        </p:pic>
      </p:grpSp>
      <p:grpSp>
        <p:nvGrpSpPr>
          <p:cNvPr id="14" name="object 14"/>
          <p:cNvGrpSpPr/>
          <p:nvPr/>
        </p:nvGrpSpPr>
        <p:grpSpPr>
          <a:xfrm>
            <a:off x="1147572" y="5578144"/>
            <a:ext cx="2935605" cy="609600"/>
            <a:chOff x="1147572" y="5578144"/>
            <a:chExt cx="2935605" cy="609600"/>
          </a:xfrm>
        </p:grpSpPr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47572" y="5578144"/>
              <a:ext cx="1038352" cy="30480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037588" y="5578144"/>
              <a:ext cx="207263" cy="30480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141219" y="5578144"/>
              <a:ext cx="1868043" cy="30480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875786" y="5578144"/>
              <a:ext cx="207263" cy="30480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10640" y="5882944"/>
              <a:ext cx="2625090" cy="304800"/>
            </a:xfrm>
            <a:prstGeom prst="rect">
              <a:avLst/>
            </a:prstGeom>
          </p:spPr>
        </p:pic>
      </p:grpSp>
      <p:sp>
        <p:nvSpPr>
          <p:cNvPr id="20" name="Slide Number Placeholder 1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2290</Words>
  <Application>WPS Presentation</Application>
  <PresentationFormat>On-screen Show (4:3)</PresentationFormat>
  <Paragraphs>329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5" baseType="lpstr">
      <vt:lpstr>Arial</vt:lpstr>
      <vt:lpstr>SimSun</vt:lpstr>
      <vt:lpstr>Wingdings</vt:lpstr>
      <vt:lpstr>Courier New</vt:lpstr>
      <vt:lpstr>Segoe UI</vt:lpstr>
      <vt:lpstr>Times New Roman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My nephews are 17, 15, 8, and 6 years old</vt:lpstr>
      <vt:lpstr>The average age between each is 3.6666666666666665 years</vt:lpstr>
      <vt:lpstr>The average age between each is 3.7 years</vt:lpstr>
      <vt:lpstr>PowerPoint 演示文稿</vt:lpstr>
      <vt:lpstr>PowerPoint 演示文稿</vt:lpstr>
      <vt:lpstr>PowerPoint 演示文稿</vt:lpstr>
      <vt:lpstr>PowerPoint 演示文稿</vt:lpstr>
      <vt:lpstr>int iVal = 32;</vt:lpstr>
      <vt:lpstr>PowerPoint 演示文稿</vt:lpstr>
      <vt:lpstr>int w = 5, x = 235, y = 481, z = 12;</vt:lpstr>
      <vt:lpstr>int w = 5, x = 235, y = 481, z = 12;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 Grafelman</dc:creator>
  <cp:lastModifiedBy>Steve Sam</cp:lastModifiedBy>
  <cp:revision>2</cp:revision>
  <dcterms:created xsi:type="dcterms:W3CDTF">2021-08-08T04:56:38Z</dcterms:created>
  <dcterms:modified xsi:type="dcterms:W3CDTF">2021-08-08T05:09:51Z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2020-02-13T05:30:00Z</vt:filetime>
  </property>
  <property fmtid="{D5CDD505-2E9C-101B-9397-08002B2CF9AE}" pid="3" name="Creator">
    <vt:lpwstr>Microsoft® PowerPoint® for Office 365</vt:lpwstr>
  </property>
  <property fmtid="{D5CDD505-2E9C-101B-9397-08002B2CF9AE}" pid="4" name="LastSaved">
    <vt:filetime>2021-08-06T05:30:00Z</vt:filetime>
  </property>
  <property fmtid="{D5CDD505-2E9C-101B-9397-08002B2CF9AE}" pid="5" name="ICV">
    <vt:lpwstr>48856BF7DBF64608A2AD49CA01C4443B</vt:lpwstr>
  </property>
  <property fmtid="{D5CDD505-2E9C-101B-9397-08002B2CF9AE}" pid="6" name="KSOProductBuildVer">
    <vt:lpwstr>1033-11.2.0.10258</vt:lpwstr>
  </property>
</Properties>
</file>