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647700"/>
            <a:ext cx="1049655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7895" y="465455"/>
            <a:ext cx="10939145" cy="5890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778510"/>
            <a:ext cx="9230995" cy="6054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4385" y="772795"/>
            <a:ext cx="8776970" cy="6075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200" y="658495"/>
            <a:ext cx="11514455" cy="5726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Handling Exceptions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</cp:lastModifiedBy>
  <cp:revision>7</cp:revision>
  <dcterms:created xsi:type="dcterms:W3CDTF">2021-08-10T06:42:00Z</dcterms:created>
  <dcterms:modified xsi:type="dcterms:W3CDTF">2021-08-10T10:51:20Z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608CB8E000FC4B2FA0F94365544CB6D7</vt:lpwstr>
  </property>
  <property fmtid="{D5CDD505-2E9C-101B-9397-08002B2CF9AE}" pid="3" name="KSOProductBuildVer">
    <vt:lpwstr>1033-11.2.0.10258</vt:lpwstr>
  </property>
</Properties>
</file>