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81" r:id="rId21"/>
    <p:sldId id="283" r:id="rId22"/>
    <p:sldId id="284" r:id="rId23"/>
    <p:sldId id="285" r:id="rId24"/>
    <p:sldId id="286" r:id="rId25"/>
    <p:sldId id="291" r:id="rId26"/>
    <p:sldId id="277" r:id="rId27"/>
    <p:sldId id="280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and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1933"/>
            <a:ext cx="9144000" cy="1655762"/>
          </a:xfrm>
        </p:spPr>
        <p:txBody>
          <a:bodyPr/>
          <a:lstStyle/>
          <a:p>
            <a:r>
              <a:rPr lang="en-US" sz="3200"/>
              <a:t>JDK 11 and Spring Tool Suite (STS)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Installing Spring Tool Suite (STS)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22245" y="1466850"/>
            <a:ext cx="6527165" cy="9474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1350" y="2512695"/>
            <a:ext cx="8369935" cy="3458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Double Click self extracting jar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4235" y="2316480"/>
            <a:ext cx="7012940" cy="6197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280" y="4340225"/>
            <a:ext cx="10758805" cy="1614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 directory will be created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5600" y="1624330"/>
            <a:ext cx="8101965" cy="4754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Cretae a Desktop shortcut and double click it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1038860" y="2720975"/>
          <a:ext cx="9548495" cy="197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096125" imgH="1466850" progId="Paint.Picture">
                  <p:embed/>
                </p:oleObj>
              </mc:Choice>
              <mc:Fallback>
                <p:oleObj name="" r:id="rId1" imgW="7096125" imgH="14668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8860" y="2720975"/>
                        <a:ext cx="9548495" cy="197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880"/>
          </a:xfrm>
        </p:spPr>
        <p:txBody>
          <a:bodyPr>
            <a:normAutofit/>
          </a:bodyPr>
          <a:p>
            <a:pPr algn="ctr"/>
            <a:r>
              <a:rPr lang="en-US"/>
              <a:t>Spring Tool Suite will now launch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53845" y="1825625"/>
            <a:ext cx="954849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Select a\ workspace dialog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731645"/>
            <a:ext cx="1053020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Select a workspace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40205" y="1947545"/>
            <a:ext cx="8575040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STS will open to the selected workspace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6125" y="1825625"/>
            <a:ext cx="8159115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Spring Tool Suite  workspace!!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6650" y="1416685"/>
            <a:ext cx="9862820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Customize “Installed JREs”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71800" y="1924050"/>
            <a:ext cx="59118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Installing JDK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99410" y="1329055"/>
            <a:ext cx="719963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8735"/>
            <a:ext cx="11277600" cy="19075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10025" y="4652010"/>
            <a:ext cx="5181600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Set to location of root JDK installation directory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5995" y="1986280"/>
            <a:ext cx="4905375" cy="40290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9560" y="1825625"/>
            <a:ext cx="4246245" cy="435165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743075"/>
            <a:ext cx="4905375" cy="4029075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60" y="1582420"/>
            <a:ext cx="4246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Set to location of root JDK installation directory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5190" y="3391535"/>
            <a:ext cx="5086350" cy="1219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8120" y="1825625"/>
            <a:ext cx="44291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0"/>
            <a:ext cx="10515600" cy="1325563"/>
          </a:xfrm>
        </p:spPr>
        <p:txBody>
          <a:bodyPr/>
          <a:p>
            <a:pPr algn="ctr"/>
            <a:r>
              <a:rPr lang="en-US"/>
              <a:t>Set as Default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1230" y="958850"/>
            <a:ext cx="8388350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Change Execution Environment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43250" y="1487805"/>
            <a:ext cx="6456045" cy="50272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Change compliance level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0970" y="1129030"/>
            <a:ext cx="9061450" cy="57448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b="1"/>
              <a:t>Tips to increase STS performance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Window ==&gt; Preferences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2199005" y="2120265"/>
          <a:ext cx="8474075" cy="423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334000" imgH="2667000" progId="Paint.Picture">
                  <p:embed/>
                </p:oleObj>
              </mc:Choice>
              <mc:Fallback>
                <p:oleObj name="" r:id="rId1" imgW="5334000" imgH="2667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9005" y="2120265"/>
                        <a:ext cx="8474075" cy="423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Suspend All Validators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14295" y="1174115"/>
            <a:ext cx="7313930" cy="55473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/>
              <a:t>Disable Plug-ins activated on startup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60775" y="1691005"/>
            <a:ext cx="5514975" cy="4956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Sign in to your Oracle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3752215" y="2324735"/>
          <a:ext cx="4686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686300" imgH="3352800" progId="Paint.Picture">
                  <p:embed/>
                </p:oleObj>
              </mc:Choice>
              <mc:Fallback>
                <p:oleObj name="" r:id="rId1" imgW="4686300" imgH="3352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2215" y="2324735"/>
                        <a:ext cx="46863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p>
            <a:r>
              <a:rPr lang="en-US"/>
              <a:t>Download Installation File and Double Click 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5210" y="1121410"/>
            <a:ext cx="738759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Choose installation folder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6385" y="1760855"/>
            <a:ext cx="6195060" cy="474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Wait for it to complete!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8180" y="1824355"/>
            <a:ext cx="595630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Success!!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685" y="1367790"/>
            <a:ext cx="6723380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Default Location of Java Installation 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88465" y="2021840"/>
          <a:ext cx="9368155" cy="423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24650" imgH="3038475" progId="Paint.Picture">
                  <p:embed/>
                </p:oleObj>
              </mc:Choice>
              <mc:Fallback>
                <p:oleObj name="" r:id="rId1" imgW="6724650" imgH="3038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8465" y="2021840"/>
                        <a:ext cx="9368155" cy="423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installation at Command Prompt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6715" y="2003425"/>
            <a:ext cx="5553075" cy="7251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6715" y="4817745"/>
            <a:ext cx="5699760" cy="942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Widescreen</PresentationFormat>
  <Paragraphs>114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Setup and Installation</vt:lpstr>
      <vt:lpstr>Installing JDK 11</vt:lpstr>
      <vt:lpstr>Sign in to your Oracle Account</vt:lpstr>
      <vt:lpstr>Download Installation File and Double Click it</vt:lpstr>
      <vt:lpstr>Choose installation folder</vt:lpstr>
      <vt:lpstr>Wait for it to complete!</vt:lpstr>
      <vt:lpstr>Success!!</vt:lpstr>
      <vt:lpstr>Default Location of Java Installation Directory</vt:lpstr>
      <vt:lpstr>Check installation at Command Prompt</vt:lpstr>
      <vt:lpstr>Installing Spring Tool Suite (STS)</vt:lpstr>
      <vt:lpstr>Double Click self extracting jar</vt:lpstr>
      <vt:lpstr>Install directory will be created</vt:lpstr>
      <vt:lpstr>Cretae a Desktop shortcut and double click it</vt:lpstr>
      <vt:lpstr>Spring Tool Suite will now launch</vt:lpstr>
      <vt:lpstr>Select a\ workspace dialog</vt:lpstr>
      <vt:lpstr>Select a workspace</vt:lpstr>
      <vt:lpstr>STS will open to the selected workspace</vt:lpstr>
      <vt:lpstr>Spring Tool Suite  workspace!!</vt:lpstr>
      <vt:lpstr>Customize “Installed JREs”</vt:lpstr>
      <vt:lpstr>Set to location of root JDK installation directory</vt:lpstr>
      <vt:lpstr>Set to location of root JDK installation directory</vt:lpstr>
      <vt:lpstr>Set as Default </vt:lpstr>
      <vt:lpstr>Change compliance level</vt:lpstr>
      <vt:lpstr>PowerPoint 演示文稿</vt:lpstr>
      <vt:lpstr>Tips to increase STS performance</vt:lpstr>
      <vt:lpstr>Window ==&gt; Preferences</vt:lpstr>
      <vt:lpstr>Suspend All Validators</vt:lpstr>
      <vt:lpstr>Disable Plug-ins activated on startup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and Installation</dc:title>
  <dc:creator/>
  <cp:lastModifiedBy>Steve Sam</cp:lastModifiedBy>
  <cp:revision>22</cp:revision>
  <dcterms:created xsi:type="dcterms:W3CDTF">2021-08-05T11:11:00Z</dcterms:created>
  <dcterms:modified xsi:type="dcterms:W3CDTF">2021-08-05T12:55:51Z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