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3294"/>
            <a:ext cx="6034405" cy="1270000"/>
            <a:chOff x="964082" y="1463294"/>
            <a:chExt cx="6034405" cy="12700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294"/>
              <a:ext cx="5933821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7062"/>
              <a:ext cx="6034405" cy="686104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1067435" y="350647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661670"/>
            <a:ext cx="10458450" cy="55340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5" y="266065"/>
            <a:ext cx="11663045" cy="5916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365125"/>
            <a:ext cx="10971530" cy="60966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490" y="365125"/>
            <a:ext cx="11736705" cy="6202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310" y="350520"/>
            <a:ext cx="11621135" cy="5932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" y="199390"/>
            <a:ext cx="12012295" cy="600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 Sam</cp:lastModifiedBy>
  <cp:revision>5</cp:revision>
  <dcterms:created xsi:type="dcterms:W3CDTF">2021-08-05T10:41:00Z</dcterms:created>
  <dcterms:modified xsi:type="dcterms:W3CDTF">2021-08-05T10:49:23Z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