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04484" y="1600276"/>
            <a:ext cx="4901565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845056"/>
            <a:ext cx="10541635" cy="406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6.png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png"/><Relationship Id="rId8" Type="http://schemas.openxmlformats.org/officeDocument/2006/relationships/image" Target="../media/image103.png"/><Relationship Id="rId7" Type="http://schemas.openxmlformats.org/officeDocument/2006/relationships/image" Target="../media/image102.png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0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108.png"/><Relationship Id="rId5" Type="http://schemas.openxmlformats.org/officeDocument/2006/relationships/image" Target="../media/image40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11.png"/><Relationship Id="rId7" Type="http://schemas.openxmlformats.org/officeDocument/2006/relationships/image" Target="../media/image110.png"/><Relationship Id="rId6" Type="http://schemas.openxmlformats.org/officeDocument/2006/relationships/image" Target="../media/image93.png"/><Relationship Id="rId5" Type="http://schemas.openxmlformats.org/officeDocument/2006/relationships/image" Target="../media/image89.png"/><Relationship Id="rId4" Type="http://schemas.openxmlformats.org/officeDocument/2006/relationships/image" Target="../media/image109.png"/><Relationship Id="rId3" Type="http://schemas.openxmlformats.org/officeDocument/2006/relationships/image" Target="../media/image10.png"/><Relationship Id="rId2" Type="http://schemas.openxmlformats.org/officeDocument/2006/relationships/image" Target="../media/image10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5.png"/><Relationship Id="rId15" Type="http://schemas.openxmlformats.org/officeDocument/2006/relationships/image" Target="../media/image26.png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44.png"/><Relationship Id="rId1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6" Type="http://schemas.openxmlformats.org/officeDocument/2006/relationships/slideLayout" Target="../slideLayouts/slideLayout5.xml"/><Relationship Id="rId35" Type="http://schemas.openxmlformats.org/officeDocument/2006/relationships/image" Target="../media/image79.png"/><Relationship Id="rId34" Type="http://schemas.openxmlformats.org/officeDocument/2006/relationships/image" Target="../media/image78.png"/><Relationship Id="rId33" Type="http://schemas.openxmlformats.org/officeDocument/2006/relationships/image" Target="../media/image77.png"/><Relationship Id="rId32" Type="http://schemas.openxmlformats.org/officeDocument/2006/relationships/image" Target="../media/image76.png"/><Relationship Id="rId31" Type="http://schemas.openxmlformats.org/officeDocument/2006/relationships/image" Target="../media/image75.png"/><Relationship Id="rId30" Type="http://schemas.openxmlformats.org/officeDocument/2006/relationships/image" Target="../media/image74.png"/><Relationship Id="rId3" Type="http://schemas.openxmlformats.org/officeDocument/2006/relationships/image" Target="../media/image47.png"/><Relationship Id="rId29" Type="http://schemas.openxmlformats.org/officeDocument/2006/relationships/image" Target="../media/image73.png"/><Relationship Id="rId28" Type="http://schemas.openxmlformats.org/officeDocument/2006/relationships/image" Target="../media/image72.png"/><Relationship Id="rId27" Type="http://schemas.openxmlformats.org/officeDocument/2006/relationships/image" Target="../media/image71.png"/><Relationship Id="rId26" Type="http://schemas.openxmlformats.org/officeDocument/2006/relationships/image" Target="../media/image70.png"/><Relationship Id="rId25" Type="http://schemas.openxmlformats.org/officeDocument/2006/relationships/image" Target="../media/image69.png"/><Relationship Id="rId24" Type="http://schemas.openxmlformats.org/officeDocument/2006/relationships/image" Target="../media/image68.png"/><Relationship Id="rId23" Type="http://schemas.openxmlformats.org/officeDocument/2006/relationships/image" Target="../media/image67.png"/><Relationship Id="rId22" Type="http://schemas.openxmlformats.org/officeDocument/2006/relationships/image" Target="../media/image66.png"/><Relationship Id="rId21" Type="http://schemas.openxmlformats.org/officeDocument/2006/relationships/image" Target="../media/image65.png"/><Relationship Id="rId20" Type="http://schemas.openxmlformats.org/officeDocument/2006/relationships/image" Target="../media/image64.png"/><Relationship Id="rId2" Type="http://schemas.openxmlformats.org/officeDocument/2006/relationships/image" Target="../media/image46.png"/><Relationship Id="rId19" Type="http://schemas.openxmlformats.org/officeDocument/2006/relationships/image" Target="../media/image63.png"/><Relationship Id="rId18" Type="http://schemas.openxmlformats.org/officeDocument/2006/relationships/image" Target="../media/image62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5" Type="http://schemas.openxmlformats.org/officeDocument/2006/relationships/image" Target="../media/image59.png"/><Relationship Id="rId14" Type="http://schemas.openxmlformats.org/officeDocument/2006/relationships/image" Target="../media/image58.png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969761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603631"/>
            <a:ext cx="2312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</a:t>
            </a:r>
            <a:r>
              <a:rPr spc="-25" dirty="0"/>
              <a:t> </a:t>
            </a:r>
            <a:r>
              <a:rPr spc="-5" dirty="0">
                <a:solidFill>
                  <a:srgbClr val="A62D5C"/>
                </a:solidFill>
              </a:rPr>
              <a:t>iVal</a:t>
            </a:r>
            <a:r>
              <a:rPr spc="-25" dirty="0">
                <a:solidFill>
                  <a:srgbClr val="A62D5C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100;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1137031"/>
            <a:ext cx="947547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sVal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String.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valueOf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“100”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 marR="6558280">
              <a:lnSpc>
                <a:spcPct val="175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i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2, </a:t>
            </a:r>
            <a:r>
              <a:rPr sz="20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j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output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“2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6”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904" y="4056583"/>
            <a:ext cx="8789035" cy="549275"/>
            <a:chOff x="374904" y="4056583"/>
            <a:chExt cx="878903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3803523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4934" y="4056583"/>
              <a:ext cx="371856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0863" y="4056583"/>
              <a:ext cx="5052568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616698" cy="33558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9383" y="5195442"/>
            <a:ext cx="10985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61644" y="5150230"/>
            <a:ext cx="3268345" cy="335280"/>
            <a:chOff x="961644" y="5150230"/>
            <a:chExt cx="3268345" cy="33528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644" y="5150230"/>
              <a:ext cx="1332483" cy="335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6046" y="5150230"/>
              <a:ext cx="2083816" cy="33528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1644" y="5561685"/>
            <a:ext cx="5106161" cy="33528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804915" y="1129283"/>
            <a:ext cx="1426845" cy="367665"/>
          </a:xfrm>
          <a:custGeom>
            <a:avLst/>
            <a:gdLst/>
            <a:ahLst/>
            <a:cxnLst/>
            <a:rect l="l" t="t" r="r" b="b"/>
            <a:pathLst>
              <a:path w="1426845" h="367665">
                <a:moveTo>
                  <a:pt x="1426464" y="0"/>
                </a:moveTo>
                <a:lnTo>
                  <a:pt x="0" y="0"/>
                </a:lnTo>
                <a:lnTo>
                  <a:pt x="0" y="367284"/>
                </a:lnTo>
                <a:lnTo>
                  <a:pt x="1426464" y="367284"/>
                </a:lnTo>
                <a:lnTo>
                  <a:pt x="1426464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9873" y="544652"/>
            <a:ext cx="317118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975053"/>
            <a:ext cx="4825873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46900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417698"/>
            <a:ext cx="533552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859658"/>
            <a:ext cx="583514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301314"/>
            <a:ext cx="5461762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490288"/>
            <a:ext cx="4180586" cy="3660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498424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829" y="4932934"/>
            <a:ext cx="2037714" cy="365760"/>
            <a:chOff x="5624829" y="4932934"/>
            <a:chExt cx="2037714" cy="36576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932934"/>
              <a:ext cx="82105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1673" y="4932934"/>
              <a:ext cx="1380490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8246" y="2094178"/>
            <a:ext cx="3313687" cy="308417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</a:t>
            </a:r>
            <a:r>
              <a:rPr spc="-15" dirty="0"/>
              <a:t> </a:t>
            </a:r>
            <a:r>
              <a:rPr spc="-5" dirty="0"/>
              <a:t>location</a:t>
            </a:r>
            <a:r>
              <a:rPr spc="-1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"Florida";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int</a:t>
            </a:r>
            <a:r>
              <a:rPr spc="-25" dirty="0"/>
              <a:t> </a:t>
            </a:r>
            <a:r>
              <a:rPr spc="-5" dirty="0"/>
              <a:t>flightNumber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175;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StringBuilder</a:t>
            </a:r>
            <a:r>
              <a:rPr dirty="0"/>
              <a:t> </a:t>
            </a:r>
            <a:r>
              <a:rPr spc="-5" dirty="0">
                <a:solidFill>
                  <a:srgbClr val="EF5A28"/>
                </a:solidFill>
              </a:rPr>
              <a:t>sb </a:t>
            </a:r>
            <a:r>
              <a:rPr dirty="0"/>
              <a:t>=</a:t>
            </a:r>
            <a:r>
              <a:rPr spc="-5" dirty="0"/>
              <a:t> new StringBuilder(40);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EF5A28"/>
                </a:solidFill>
              </a:rPr>
              <a:t>sb</a:t>
            </a:r>
            <a:r>
              <a:rPr spc="-5" dirty="0"/>
              <a:t>.append("I</a:t>
            </a:r>
            <a:r>
              <a:rPr spc="-20" dirty="0"/>
              <a:t> </a:t>
            </a:r>
            <a:r>
              <a:rPr dirty="0"/>
              <a:t>flew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5" dirty="0"/>
              <a:t>");</a:t>
            </a:r>
            <a:endParaRPr spc="-5" dirty="0"/>
          </a:p>
          <a:p>
            <a:pPr marL="12700" marR="6558280">
              <a:lnSpc>
                <a:spcPct val="175000"/>
              </a:lnSpc>
            </a:pPr>
            <a:r>
              <a:rPr spc="-5" dirty="0">
                <a:solidFill>
                  <a:srgbClr val="EF5A28"/>
                </a:solidFill>
              </a:rPr>
              <a:t>sb</a:t>
            </a:r>
            <a:r>
              <a:rPr spc="-5" dirty="0"/>
              <a:t>.append(location); </a:t>
            </a:r>
            <a:r>
              <a:rPr dirty="0"/>
              <a:t> </a:t>
            </a:r>
            <a:r>
              <a:rPr spc="-5" dirty="0">
                <a:solidFill>
                  <a:srgbClr val="EF5A28"/>
                </a:solidFill>
              </a:rPr>
              <a:t>sb</a:t>
            </a:r>
            <a:r>
              <a:rPr spc="-5" dirty="0"/>
              <a:t>.append(" </a:t>
            </a:r>
            <a:r>
              <a:rPr dirty="0"/>
              <a:t>on </a:t>
            </a:r>
            <a:r>
              <a:rPr spc="-5" dirty="0"/>
              <a:t>Flight #"); </a:t>
            </a:r>
            <a:r>
              <a:rPr spc="-1190" dirty="0"/>
              <a:t> </a:t>
            </a:r>
            <a:r>
              <a:rPr spc="-5" dirty="0">
                <a:solidFill>
                  <a:srgbClr val="EF5A28"/>
                </a:solidFill>
              </a:rPr>
              <a:t>sb</a:t>
            </a:r>
            <a:r>
              <a:rPr spc="-5" dirty="0"/>
              <a:t>.append(flightNumber);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pc="-5" dirty="0"/>
              <a:t>String</a:t>
            </a:r>
            <a:r>
              <a:rPr spc="5" dirty="0"/>
              <a:t> </a:t>
            </a:r>
            <a:r>
              <a:rPr spc="-5" dirty="0">
                <a:solidFill>
                  <a:srgbClr val="2A9FBB"/>
                </a:solidFill>
              </a:rPr>
              <a:t>message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dirty="0"/>
              <a:t>= </a:t>
            </a:r>
            <a:r>
              <a:rPr spc="-5" dirty="0">
                <a:solidFill>
                  <a:srgbClr val="EF5A28"/>
                </a:solidFill>
              </a:rPr>
              <a:t>sb</a:t>
            </a:r>
            <a:r>
              <a:rPr spc="-5" dirty="0"/>
              <a:t>.toString();</a:t>
            </a:r>
            <a:r>
              <a:rPr dirty="0"/>
              <a:t> </a:t>
            </a:r>
            <a:r>
              <a:rPr spc="-5" dirty="0"/>
              <a:t>//</a:t>
            </a:r>
            <a:r>
              <a:rPr dirty="0"/>
              <a:t> </a:t>
            </a:r>
            <a:r>
              <a:rPr spc="-5" dirty="0">
                <a:solidFill>
                  <a:srgbClr val="2A9FBB"/>
                </a:solidFill>
              </a:rPr>
              <a:t>“I flew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to Florida</a:t>
            </a:r>
            <a:r>
              <a:rPr spc="5"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on</a:t>
            </a:r>
            <a:r>
              <a:rPr spc="5"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Flight #175”</a:t>
            </a:r>
            <a:endParaRPr spc="-5" dirty="0">
              <a:solidFill>
                <a:srgbClr val="2A9FBB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3270" y="549859"/>
            <a:ext cx="3171189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05984" y="1557527"/>
            <a:ext cx="6609715" cy="463550"/>
            <a:chOff x="5205984" y="1557527"/>
            <a:chExt cx="6609715" cy="463550"/>
          </a:xfrm>
        </p:grpSpPr>
        <p:sp>
          <p:nvSpPr>
            <p:cNvPr id="7" name="object 7"/>
            <p:cNvSpPr/>
            <p:nvPr/>
          </p:nvSpPr>
          <p:spPr>
            <a:xfrm>
              <a:off x="5218938" y="1570481"/>
              <a:ext cx="6583680" cy="437515"/>
            </a:xfrm>
            <a:custGeom>
              <a:avLst/>
              <a:gdLst/>
              <a:ahLst/>
              <a:cxnLst/>
              <a:rect l="l" t="t" r="r" b="b"/>
              <a:pathLst>
                <a:path w="6583680" h="437514">
                  <a:moveTo>
                    <a:pt x="6583679" y="0"/>
                  </a:moveTo>
                  <a:lnTo>
                    <a:pt x="0" y="0"/>
                  </a:lnTo>
                  <a:lnTo>
                    <a:pt x="0" y="437388"/>
                  </a:lnTo>
                  <a:lnTo>
                    <a:pt x="6583679" y="437388"/>
                  </a:lnTo>
                  <a:lnTo>
                    <a:pt x="658367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18938" y="1570481"/>
              <a:ext cx="6583680" cy="437515"/>
            </a:xfrm>
            <a:custGeom>
              <a:avLst/>
              <a:gdLst/>
              <a:ahLst/>
              <a:cxnLst/>
              <a:rect l="l" t="t" r="r" b="b"/>
              <a:pathLst>
                <a:path w="6583680" h="437514">
                  <a:moveTo>
                    <a:pt x="0" y="437388"/>
                  </a:moveTo>
                  <a:lnTo>
                    <a:pt x="6583679" y="437388"/>
                  </a:lnTo>
                  <a:lnTo>
                    <a:pt x="6583679" y="0"/>
                  </a:lnTo>
                  <a:lnTo>
                    <a:pt x="0" y="0"/>
                  </a:lnTo>
                  <a:lnTo>
                    <a:pt x="0" y="43738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spc="-10" dirty="0"/>
              <a:t> </a:t>
            </a:r>
            <a:r>
              <a:rPr dirty="0"/>
              <a:t>flew</a:t>
            </a:r>
            <a:r>
              <a:rPr spc="-10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Florida</a:t>
            </a:r>
            <a:r>
              <a:rPr spc="-15" dirty="0"/>
              <a:t> </a:t>
            </a:r>
            <a:r>
              <a:rPr dirty="0"/>
              <a:t>on</a:t>
            </a:r>
            <a:r>
              <a:rPr spc="-5" dirty="0"/>
              <a:t> Flight</a:t>
            </a:r>
            <a:r>
              <a:rPr spc="-10" dirty="0"/>
              <a:t> </a:t>
            </a:r>
            <a:r>
              <a:rPr spc="-5" dirty="0"/>
              <a:t>#175</a:t>
            </a:r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5218176" y="5612891"/>
            <a:ext cx="5760720" cy="356870"/>
          </a:xfrm>
          <a:custGeom>
            <a:avLst/>
            <a:gdLst/>
            <a:ahLst/>
            <a:cxnLst/>
            <a:rect l="l" t="t" r="r" b="b"/>
            <a:pathLst>
              <a:path w="5760720" h="356870">
                <a:moveTo>
                  <a:pt x="5760720" y="0"/>
                </a:moveTo>
                <a:lnTo>
                  <a:pt x="0" y="0"/>
                </a:lnTo>
                <a:lnTo>
                  <a:pt x="0" y="356615"/>
                </a:lnTo>
                <a:lnTo>
                  <a:pt x="5760720" y="356615"/>
                </a:lnTo>
                <a:lnTo>
                  <a:pt x="576072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86271" y="2929127"/>
            <a:ext cx="337185" cy="356870"/>
          </a:xfrm>
          <a:custGeom>
            <a:avLst/>
            <a:gdLst/>
            <a:ahLst/>
            <a:cxnLst/>
            <a:rect l="l" t="t" r="r" b="b"/>
            <a:pathLst>
              <a:path w="337185" h="356870">
                <a:moveTo>
                  <a:pt x="336803" y="0"/>
                </a:moveTo>
                <a:lnTo>
                  <a:pt x="0" y="0"/>
                </a:lnTo>
                <a:lnTo>
                  <a:pt x="0" y="356615"/>
                </a:lnTo>
                <a:lnTo>
                  <a:pt x="336803" y="356615"/>
                </a:lnTo>
                <a:lnTo>
                  <a:pt x="336803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2645410"/>
            <a:ext cx="1069340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time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"9:00";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pos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.indexOf("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on");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6862445">
              <a:lnSpc>
                <a:spcPct val="175000"/>
              </a:lnSpc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.insert(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pos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at ");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.insert(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pos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time);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message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.toString();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“I flew to Florida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at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9:00 on Flight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#175”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3270" y="549859"/>
            <a:ext cx="3171189" cy="5489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18938" y="1570482"/>
            <a:ext cx="6583680" cy="437515"/>
          </a:xfrm>
          <a:prstGeom prst="rect">
            <a:avLst/>
          </a:prstGeom>
          <a:solidFill>
            <a:srgbClr val="EF5A28"/>
          </a:solidFill>
          <a:ln w="25907">
            <a:solidFill>
              <a:srgbClr val="FFFFFF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420"/>
              </a:spcBef>
            </a:pPr>
            <a:r>
              <a:rPr sz="3000" baseline="3000" dirty="0"/>
              <a:t>I</a:t>
            </a:r>
            <a:r>
              <a:rPr sz="3000" spc="-7" baseline="3000" dirty="0"/>
              <a:t> </a:t>
            </a:r>
            <a:r>
              <a:rPr sz="3000" baseline="3000" dirty="0"/>
              <a:t>f</a:t>
            </a:r>
            <a:r>
              <a:rPr sz="3000" spc="-15" baseline="3000" dirty="0"/>
              <a:t>l</a:t>
            </a:r>
            <a:r>
              <a:rPr sz="3000" spc="-7" baseline="3000" dirty="0"/>
              <a:t>e</a:t>
            </a:r>
            <a:r>
              <a:rPr sz="3000" baseline="3000" dirty="0"/>
              <a:t>w</a:t>
            </a:r>
            <a:r>
              <a:rPr sz="3000" spc="-7" baseline="3000" dirty="0"/>
              <a:t> </a:t>
            </a:r>
            <a:r>
              <a:rPr sz="3000" spc="-15" baseline="3000" dirty="0"/>
              <a:t>t</a:t>
            </a:r>
            <a:r>
              <a:rPr sz="3000" baseline="3000" dirty="0"/>
              <a:t>o</a:t>
            </a:r>
            <a:r>
              <a:rPr sz="3000" spc="-7" baseline="3000" dirty="0"/>
              <a:t> </a:t>
            </a:r>
            <a:r>
              <a:rPr sz="3000" spc="-7" baseline="3000" dirty="0"/>
              <a:t>F</a:t>
            </a:r>
            <a:r>
              <a:rPr sz="3000" spc="-15" baseline="3000" dirty="0"/>
              <a:t>l</a:t>
            </a:r>
            <a:r>
              <a:rPr sz="3000" spc="-7" baseline="3000" dirty="0"/>
              <a:t>o</a:t>
            </a:r>
            <a:r>
              <a:rPr sz="3000" spc="-15" baseline="3000" dirty="0"/>
              <a:t>r</a:t>
            </a:r>
            <a:r>
              <a:rPr sz="3000" spc="-7" baseline="3000" dirty="0"/>
              <a:t>i</a:t>
            </a:r>
            <a:r>
              <a:rPr sz="3000" spc="-15" baseline="3000" dirty="0"/>
              <a:t>d</a:t>
            </a:r>
            <a:r>
              <a:rPr sz="3000" baseline="3000" dirty="0"/>
              <a:t>a</a:t>
            </a:r>
            <a:r>
              <a:rPr sz="3000" spc="-15" baseline="3000" dirty="0"/>
              <a:t> </a:t>
            </a:r>
            <a:r>
              <a:rPr sz="3000" spc="-7" baseline="3000" dirty="0"/>
              <a:t>a</a:t>
            </a:r>
            <a:r>
              <a:rPr sz="3000" baseline="3000" dirty="0"/>
              <a:t>t</a:t>
            </a:r>
            <a:r>
              <a:rPr sz="3000" spc="-127" baseline="3000" dirty="0"/>
              <a:t> </a:t>
            </a:r>
            <a:r>
              <a:rPr sz="2000" spc="-5" dirty="0"/>
              <a:t>9:0</a:t>
            </a:r>
            <a:r>
              <a:rPr sz="2000" dirty="0"/>
              <a:t>0</a:t>
            </a:r>
            <a:r>
              <a:rPr sz="2000" spc="-590" dirty="0"/>
              <a:t> </a:t>
            </a:r>
            <a:r>
              <a:rPr sz="3000" spc="-7" baseline="3000" dirty="0"/>
              <a:t>o</a:t>
            </a:r>
            <a:r>
              <a:rPr sz="3000" baseline="3000" dirty="0"/>
              <a:t>n</a:t>
            </a:r>
            <a:r>
              <a:rPr sz="3000" spc="-7" baseline="3000" dirty="0"/>
              <a:t> </a:t>
            </a:r>
            <a:r>
              <a:rPr sz="3000" spc="-7" baseline="3000" dirty="0"/>
              <a:t>Fligh</a:t>
            </a:r>
            <a:r>
              <a:rPr sz="3000" baseline="3000" dirty="0"/>
              <a:t>t</a:t>
            </a:r>
            <a:r>
              <a:rPr sz="3000" spc="-7" baseline="3000" dirty="0"/>
              <a:t> </a:t>
            </a:r>
            <a:r>
              <a:rPr sz="3000" spc="-7" baseline="3000" dirty="0"/>
              <a:t>#175</a:t>
            </a:r>
            <a:endParaRPr sz="3000" baseline="3000"/>
          </a:p>
        </p:txBody>
      </p:sp>
      <p:sp>
        <p:nvSpPr>
          <p:cNvPr id="7" name="object 7"/>
          <p:cNvSpPr/>
          <p:nvPr/>
        </p:nvSpPr>
        <p:spPr>
          <a:xfrm>
            <a:off x="7620000" y="2007107"/>
            <a:ext cx="952500" cy="1175385"/>
          </a:xfrm>
          <a:custGeom>
            <a:avLst/>
            <a:gdLst/>
            <a:ahLst/>
            <a:cxnLst/>
            <a:rect l="l" t="t" r="r" b="b"/>
            <a:pathLst>
              <a:path w="952500" h="1175385">
                <a:moveTo>
                  <a:pt x="476250" y="0"/>
                </a:moveTo>
                <a:lnTo>
                  <a:pt x="0" y="476250"/>
                </a:lnTo>
                <a:lnTo>
                  <a:pt x="238125" y="476250"/>
                </a:lnTo>
                <a:lnTo>
                  <a:pt x="238125" y="1175003"/>
                </a:lnTo>
                <a:lnTo>
                  <a:pt x="714375" y="1175003"/>
                </a:lnTo>
                <a:lnTo>
                  <a:pt x="714375" y="476250"/>
                </a:lnTo>
                <a:lnTo>
                  <a:pt x="952500" y="476250"/>
                </a:lnTo>
                <a:lnTo>
                  <a:pt x="47625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20896" y="4770120"/>
            <a:ext cx="7058025" cy="355600"/>
          </a:xfrm>
          <a:custGeom>
            <a:avLst/>
            <a:gdLst/>
            <a:ahLst/>
            <a:cxnLst/>
            <a:rect l="l" t="t" r="r" b="b"/>
            <a:pathLst>
              <a:path w="7058025" h="355600">
                <a:moveTo>
                  <a:pt x="7057644" y="0"/>
                </a:moveTo>
                <a:lnTo>
                  <a:pt x="0" y="0"/>
                </a:lnTo>
                <a:lnTo>
                  <a:pt x="0" y="355091"/>
                </a:lnTo>
                <a:lnTo>
                  <a:pt x="7057644" y="355091"/>
                </a:lnTo>
                <a:lnTo>
                  <a:pt x="7057644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885444"/>
            <a:ext cx="1163459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37871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327403"/>
            <a:ext cx="505891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16377"/>
            <a:ext cx="2539364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00934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958033"/>
            <a:ext cx="5569584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400678"/>
            <a:ext cx="5445252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589653"/>
            <a:ext cx="3539871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715" y="508292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5031613"/>
            <a:ext cx="5411470" cy="365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397093"/>
            <a:ext cx="2359025" cy="3660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479803"/>
            <a:ext cx="240461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7332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922017"/>
            <a:ext cx="409143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10433"/>
            <a:ext cx="2544191" cy="3660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604386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553078"/>
            <a:ext cx="4762881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995039"/>
            <a:ext cx="5407025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768975" y="4437253"/>
            <a:ext cx="5714365" cy="731520"/>
            <a:chOff x="5768975" y="4437253"/>
            <a:chExt cx="5714365" cy="73152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4437253"/>
              <a:ext cx="571436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803013"/>
              <a:ext cx="2812923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926" y="1947621"/>
              <a:ext cx="24631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478277"/>
            <a:ext cx="2178304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971546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919933"/>
            <a:ext cx="4750181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362578"/>
            <a:ext cx="5335524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768975" y="3804539"/>
            <a:ext cx="5805170" cy="365760"/>
            <a:chOff x="5768975" y="3804539"/>
            <a:chExt cx="580517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804539"/>
              <a:ext cx="82105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5819" y="3804539"/>
              <a:ext cx="138049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4332" y="3804539"/>
              <a:ext cx="3829557" cy="36576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690" y="1947621"/>
              <a:ext cx="23869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190563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240461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2531237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299085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330014"/>
            <a:ext cx="2178304" cy="36606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836168"/>
            <a:ext cx="642683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</a:t>
            </a:r>
            <a:r>
              <a:rPr spc="-15" dirty="0"/>
              <a:t> </a:t>
            </a:r>
            <a:r>
              <a:rPr spc="-5" dirty="0">
                <a:solidFill>
                  <a:srgbClr val="EF5A28"/>
                </a:solidFill>
              </a:rPr>
              <a:t>name</a:t>
            </a:r>
            <a:r>
              <a:rPr spc="-20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“Jim”;</a:t>
            </a:r>
            <a:endParaRPr spc="-5" dirty="0"/>
          </a:p>
          <a:p>
            <a:pPr marL="12700" marR="5080">
              <a:lnSpc>
                <a:spcPct val="175000"/>
              </a:lnSpc>
            </a:pPr>
            <a:r>
              <a:rPr spc="-5" dirty="0"/>
              <a:t>String </a:t>
            </a:r>
            <a:r>
              <a:rPr spc="-5" dirty="0">
                <a:solidFill>
                  <a:srgbClr val="EF5A28"/>
                </a:solidFill>
              </a:rPr>
              <a:t>greeting </a:t>
            </a:r>
            <a:r>
              <a:rPr dirty="0"/>
              <a:t>= </a:t>
            </a:r>
            <a:r>
              <a:rPr spc="-5" dirty="0"/>
              <a:t>“Hello </a:t>
            </a:r>
            <a:r>
              <a:rPr dirty="0"/>
              <a:t>” + </a:t>
            </a:r>
            <a:r>
              <a:rPr spc="-5" dirty="0">
                <a:solidFill>
                  <a:srgbClr val="EF5A28"/>
                </a:solidFill>
              </a:rPr>
              <a:t>name</a:t>
            </a:r>
            <a:r>
              <a:rPr spc="-5" dirty="0"/>
              <a:t>; </a:t>
            </a:r>
            <a:r>
              <a:rPr dirty="0"/>
              <a:t> </a:t>
            </a:r>
            <a:r>
              <a:rPr spc="-5" dirty="0"/>
              <a:t>System.out.println(</a:t>
            </a:r>
            <a:r>
              <a:rPr spc="-5" dirty="0">
                <a:solidFill>
                  <a:srgbClr val="EF5A28"/>
                </a:solidFill>
              </a:rPr>
              <a:t>greeting</a:t>
            </a:r>
            <a:r>
              <a:rPr spc="-5" dirty="0"/>
              <a:t>); //</a:t>
            </a:r>
            <a:r>
              <a:rPr dirty="0"/>
              <a:t> </a:t>
            </a:r>
            <a:r>
              <a:rPr spc="-5" dirty="0"/>
              <a:t>Hello</a:t>
            </a:r>
            <a:r>
              <a:rPr dirty="0"/>
              <a:t> </a:t>
            </a:r>
            <a:r>
              <a:rPr spc="-5" dirty="0"/>
              <a:t>Jim </a:t>
            </a:r>
            <a:r>
              <a:rPr spc="-1185" dirty="0"/>
              <a:t> </a:t>
            </a:r>
            <a:r>
              <a:rPr spc="-5" dirty="0">
                <a:solidFill>
                  <a:srgbClr val="EF5A28"/>
                </a:solidFill>
              </a:rPr>
              <a:t>greeting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/>
              <a:t>+= </a:t>
            </a:r>
            <a:r>
              <a:rPr dirty="0"/>
              <a:t>“</a:t>
            </a:r>
            <a:r>
              <a:rPr spc="-5" dirty="0"/>
              <a:t> good to see you!”;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2970402"/>
            <a:ext cx="901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Jim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good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you!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2873121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5860542" cy="3355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9383" y="5195442"/>
            <a:ext cx="10985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5474461" cy="335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644" y="5561685"/>
            <a:ext cx="6155055" cy="3352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69821"/>
            <a:ext cx="32264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</a:t>
            </a:r>
            <a:r>
              <a:rPr spc="-15" dirty="0"/>
              <a:t> </a:t>
            </a:r>
            <a:r>
              <a:rPr spc="-5" dirty="0">
                <a:solidFill>
                  <a:srgbClr val="EF5A28"/>
                </a:solidFill>
              </a:rPr>
              <a:t>message</a:t>
            </a:r>
            <a:r>
              <a:rPr spc="-20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“I”;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EF5A28"/>
                </a:solidFill>
              </a:rPr>
              <a:t>message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spc="-5" dirty="0"/>
              <a:t>+=</a:t>
            </a:r>
            <a:r>
              <a:rPr spc="-20" dirty="0"/>
              <a:t> </a:t>
            </a:r>
            <a:r>
              <a:rPr dirty="0"/>
              <a:t>“</a:t>
            </a:r>
            <a:r>
              <a:rPr spc="-25" dirty="0"/>
              <a:t> </a:t>
            </a:r>
            <a:r>
              <a:rPr spc="-5" dirty="0"/>
              <a:t>Love”;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EF5A28"/>
                </a:solidFill>
              </a:rPr>
              <a:t>message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spc="-5" dirty="0"/>
              <a:t>+=</a:t>
            </a:r>
            <a:r>
              <a:rPr spc="-20" dirty="0"/>
              <a:t> </a:t>
            </a:r>
            <a:r>
              <a:rPr dirty="0"/>
              <a:t>“</a:t>
            </a:r>
            <a:r>
              <a:rPr spc="-25" dirty="0"/>
              <a:t> </a:t>
            </a:r>
            <a:r>
              <a:rPr spc="-5" dirty="0"/>
              <a:t>Java”;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529488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7450074" cy="3355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9383" y="5195442"/>
            <a:ext cx="10985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5802122" cy="335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644" y="5561685"/>
            <a:ext cx="7874889" cy="33528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18704" y="2456688"/>
            <a:ext cx="955675" cy="407034"/>
            <a:chOff x="7918704" y="2456688"/>
            <a:chExt cx="955675" cy="407034"/>
          </a:xfrm>
        </p:grpSpPr>
        <p:sp>
          <p:nvSpPr>
            <p:cNvPr id="9" name="object 9"/>
            <p:cNvSpPr/>
            <p:nvPr/>
          </p:nvSpPr>
          <p:spPr>
            <a:xfrm>
              <a:off x="7918704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4787" y="2503373"/>
              <a:ext cx="335279" cy="3051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97240" y="2456688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560561" y="2456688"/>
            <a:ext cx="792480" cy="407034"/>
            <a:chOff x="8560561" y="2456688"/>
            <a:chExt cx="792480" cy="407034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60561" y="2503373"/>
              <a:ext cx="301751" cy="3051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874251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37319" y="2503373"/>
              <a:ext cx="307848" cy="30510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831323" y="2456688"/>
            <a:ext cx="1936114" cy="407034"/>
            <a:chOff x="9831323" y="2456688"/>
            <a:chExt cx="1936114" cy="407034"/>
          </a:xfrm>
        </p:grpSpPr>
        <p:sp>
          <p:nvSpPr>
            <p:cNvPr id="17" name="object 17"/>
            <p:cNvSpPr/>
            <p:nvPr/>
          </p:nvSpPr>
          <p:spPr>
            <a:xfrm>
              <a:off x="9831323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99852" y="2503373"/>
              <a:ext cx="283464" cy="30510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309859" y="2456688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75086" y="2503373"/>
              <a:ext cx="298703" cy="30510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786871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51717" y="2503373"/>
              <a:ext cx="301751" cy="3051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1263883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67845" y="2503373"/>
              <a:ext cx="299313" cy="30510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6483096" y="2456688"/>
            <a:ext cx="478790" cy="407034"/>
            <a:chOff x="6483096" y="2456688"/>
            <a:chExt cx="478790" cy="407034"/>
          </a:xfrm>
        </p:grpSpPr>
        <p:sp>
          <p:nvSpPr>
            <p:cNvPr id="26" name="object 26"/>
            <p:cNvSpPr/>
            <p:nvPr/>
          </p:nvSpPr>
          <p:spPr>
            <a:xfrm>
              <a:off x="6483096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2105" y="2503373"/>
              <a:ext cx="161544" cy="305104"/>
            </a:xfrm>
            <a:prstGeom prst="rect">
              <a:avLst/>
            </a:prstGeom>
          </p:spPr>
        </p:pic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478523" y="2452116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155"/>
                <a:gridCol w="479425"/>
                <a:gridCol w="476885"/>
                <a:gridCol w="479425"/>
                <a:gridCol w="478789"/>
                <a:gridCol w="478154"/>
                <a:gridCol w="477520"/>
                <a:gridCol w="478154"/>
                <a:gridCol w="478154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00442" y="2503373"/>
            <a:ext cx="313944" cy="305104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6478523" y="1551432"/>
            <a:ext cx="2879090" cy="416559"/>
            <a:chOff x="6478523" y="1551432"/>
            <a:chExt cx="2879090" cy="416559"/>
          </a:xfrm>
        </p:grpSpPr>
        <p:sp>
          <p:nvSpPr>
            <p:cNvPr id="31" name="object 31"/>
            <p:cNvSpPr/>
            <p:nvPr/>
          </p:nvSpPr>
          <p:spPr>
            <a:xfrm>
              <a:off x="7918703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918703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0" y="406908"/>
                  </a:moveTo>
                  <a:lnTo>
                    <a:pt x="478535" y="406908"/>
                  </a:lnTo>
                  <a:lnTo>
                    <a:pt x="478535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4786" y="1602359"/>
              <a:ext cx="335279" cy="3048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397239" y="1556004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397239" y="1556004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0" y="406908"/>
                  </a:moveTo>
                  <a:lnTo>
                    <a:pt x="477011" y="406908"/>
                  </a:lnTo>
                  <a:lnTo>
                    <a:pt x="477011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60561" y="1602359"/>
              <a:ext cx="301751" cy="3048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874251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874251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0" y="406908"/>
                  </a:moveTo>
                  <a:lnTo>
                    <a:pt x="478535" y="406908"/>
                  </a:lnTo>
                  <a:lnTo>
                    <a:pt x="478535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37319" y="1602359"/>
              <a:ext cx="307848" cy="3048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483095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483095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0" y="406908"/>
                  </a:moveTo>
                  <a:lnTo>
                    <a:pt x="478535" y="406908"/>
                  </a:lnTo>
                  <a:lnTo>
                    <a:pt x="478535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2104" y="1602359"/>
              <a:ext cx="161544" cy="3048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961631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961631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0" y="406908"/>
                  </a:moveTo>
                  <a:lnTo>
                    <a:pt x="478535" y="406908"/>
                  </a:lnTo>
                  <a:lnTo>
                    <a:pt x="478535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440167" y="1556004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2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2" y="406908"/>
                  </a:lnTo>
                  <a:lnTo>
                    <a:pt x="47701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440167" y="1556004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0" y="406908"/>
                  </a:moveTo>
                  <a:lnTo>
                    <a:pt x="477012" y="406908"/>
                  </a:lnTo>
                  <a:lnTo>
                    <a:pt x="477012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41" y="1602359"/>
              <a:ext cx="313944" cy="3048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6478523" y="650748"/>
            <a:ext cx="487680" cy="416559"/>
            <a:chOff x="6478523" y="650748"/>
            <a:chExt cx="487680" cy="416559"/>
          </a:xfrm>
        </p:grpSpPr>
        <p:sp>
          <p:nvSpPr>
            <p:cNvPr id="49" name="object 49"/>
            <p:cNvSpPr/>
            <p:nvPr/>
          </p:nvSpPr>
          <p:spPr>
            <a:xfrm>
              <a:off x="6483095" y="655320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483095" y="655320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0" y="406908"/>
                  </a:moveTo>
                  <a:lnTo>
                    <a:pt x="478535" y="406908"/>
                  </a:lnTo>
                  <a:lnTo>
                    <a:pt x="478535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2104" y="701040"/>
              <a:ext cx="161544" cy="304800"/>
            </a:xfrm>
            <a:prstGeom prst="rect">
              <a:avLst/>
            </a:prstGeom>
          </p:spPr>
        </p:pic>
      </p:grpSp>
      <p:sp>
        <p:nvSpPr>
          <p:cNvPr id="52" name="object 52"/>
          <p:cNvSpPr/>
          <p:nvPr/>
        </p:nvSpPr>
        <p:spPr>
          <a:xfrm>
            <a:off x="4498847" y="1525524"/>
            <a:ext cx="620395" cy="533400"/>
          </a:xfrm>
          <a:custGeom>
            <a:avLst/>
            <a:gdLst/>
            <a:ahLst/>
            <a:cxnLst/>
            <a:rect l="l" t="t" r="r" b="b"/>
            <a:pathLst>
              <a:path w="620395" h="533400">
                <a:moveTo>
                  <a:pt x="620268" y="0"/>
                </a:moveTo>
                <a:lnTo>
                  <a:pt x="0" y="0"/>
                </a:lnTo>
                <a:lnTo>
                  <a:pt x="0" y="533400"/>
                </a:lnTo>
                <a:lnTo>
                  <a:pt x="620268" y="533400"/>
                </a:lnTo>
                <a:lnTo>
                  <a:pt x="62026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263009" y="1149807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751832" y="858773"/>
            <a:ext cx="1732914" cy="1802764"/>
          </a:xfrm>
          <a:custGeom>
            <a:avLst/>
            <a:gdLst/>
            <a:ahLst/>
            <a:cxnLst/>
            <a:rect l="l" t="t" r="r" b="b"/>
            <a:pathLst>
              <a:path w="1732914" h="1802764">
                <a:moveTo>
                  <a:pt x="1732661" y="0"/>
                </a:moveTo>
                <a:lnTo>
                  <a:pt x="1605026" y="5842"/>
                </a:lnTo>
                <a:lnTo>
                  <a:pt x="1623542" y="39014"/>
                </a:lnTo>
                <a:lnTo>
                  <a:pt x="95923" y="891489"/>
                </a:lnTo>
                <a:lnTo>
                  <a:pt x="93827" y="889038"/>
                </a:lnTo>
                <a:lnTo>
                  <a:pt x="84632" y="884377"/>
                </a:lnTo>
                <a:lnTo>
                  <a:pt x="83439" y="883412"/>
                </a:lnTo>
                <a:lnTo>
                  <a:pt x="81826" y="882954"/>
                </a:lnTo>
                <a:lnTo>
                  <a:pt x="74295" y="879132"/>
                </a:lnTo>
                <a:lnTo>
                  <a:pt x="65913" y="878420"/>
                </a:lnTo>
                <a:lnTo>
                  <a:pt x="61595" y="877189"/>
                </a:lnTo>
                <a:lnTo>
                  <a:pt x="57289" y="877697"/>
                </a:lnTo>
                <a:lnTo>
                  <a:pt x="52463" y="877277"/>
                </a:lnTo>
                <a:lnTo>
                  <a:pt x="47675" y="878814"/>
                </a:lnTo>
                <a:lnTo>
                  <a:pt x="39839" y="879716"/>
                </a:lnTo>
                <a:lnTo>
                  <a:pt x="32791" y="883564"/>
                </a:lnTo>
                <a:lnTo>
                  <a:pt x="30861" y="884174"/>
                </a:lnTo>
                <a:lnTo>
                  <a:pt x="29438" y="885393"/>
                </a:lnTo>
                <a:lnTo>
                  <a:pt x="20599" y="890219"/>
                </a:lnTo>
                <a:lnTo>
                  <a:pt x="16662" y="895108"/>
                </a:lnTo>
                <a:lnTo>
                  <a:pt x="15951" y="895604"/>
                </a:lnTo>
                <a:lnTo>
                  <a:pt x="14681" y="897572"/>
                </a:lnTo>
                <a:lnTo>
                  <a:pt x="6350" y="907923"/>
                </a:lnTo>
                <a:lnTo>
                  <a:pt x="5041" y="912469"/>
                </a:lnTo>
                <a:lnTo>
                  <a:pt x="4051" y="914019"/>
                </a:lnTo>
                <a:lnTo>
                  <a:pt x="3073" y="919378"/>
                </a:lnTo>
                <a:lnTo>
                  <a:pt x="114" y="929767"/>
                </a:lnTo>
                <a:lnTo>
                  <a:pt x="533" y="933411"/>
                </a:lnTo>
                <a:lnTo>
                  <a:pt x="0" y="936371"/>
                </a:lnTo>
                <a:lnTo>
                  <a:pt x="1841" y="944664"/>
                </a:lnTo>
                <a:lnTo>
                  <a:pt x="2641" y="951522"/>
                </a:lnTo>
                <a:lnTo>
                  <a:pt x="3873" y="953795"/>
                </a:lnTo>
                <a:lnTo>
                  <a:pt x="4927" y="958507"/>
                </a:lnTo>
                <a:lnTo>
                  <a:pt x="11747" y="968222"/>
                </a:lnTo>
                <a:lnTo>
                  <a:pt x="13144" y="970762"/>
                </a:lnTo>
                <a:lnTo>
                  <a:pt x="14058" y="971511"/>
                </a:lnTo>
                <a:lnTo>
                  <a:pt x="17526" y="976426"/>
                </a:lnTo>
                <a:lnTo>
                  <a:pt x="35928" y="988326"/>
                </a:lnTo>
                <a:lnTo>
                  <a:pt x="58293" y="992378"/>
                </a:lnTo>
                <a:lnTo>
                  <a:pt x="64795" y="990930"/>
                </a:lnTo>
                <a:lnTo>
                  <a:pt x="65087" y="990866"/>
                </a:lnTo>
                <a:lnTo>
                  <a:pt x="80416" y="987437"/>
                </a:lnTo>
                <a:lnTo>
                  <a:pt x="84302" y="984694"/>
                </a:lnTo>
                <a:lnTo>
                  <a:pt x="86487" y="983996"/>
                </a:lnTo>
                <a:lnTo>
                  <a:pt x="92011" y="979271"/>
                </a:lnTo>
                <a:lnTo>
                  <a:pt x="92875" y="978662"/>
                </a:lnTo>
                <a:lnTo>
                  <a:pt x="93687" y="978217"/>
                </a:lnTo>
                <a:lnTo>
                  <a:pt x="93916" y="977925"/>
                </a:lnTo>
                <a:lnTo>
                  <a:pt x="96532" y="976083"/>
                </a:lnTo>
                <a:lnTo>
                  <a:pt x="1621637" y="1766697"/>
                </a:lnTo>
                <a:lnTo>
                  <a:pt x="1604137" y="1800479"/>
                </a:lnTo>
                <a:lnTo>
                  <a:pt x="1731899" y="1802384"/>
                </a:lnTo>
                <a:lnTo>
                  <a:pt x="1712315" y="1775460"/>
                </a:lnTo>
                <a:lnTo>
                  <a:pt x="1656715" y="1699006"/>
                </a:lnTo>
                <a:lnTo>
                  <a:pt x="1639201" y="1732813"/>
                </a:lnTo>
                <a:lnTo>
                  <a:pt x="134302" y="952792"/>
                </a:lnTo>
                <a:lnTo>
                  <a:pt x="1617967" y="923544"/>
                </a:lnTo>
                <a:lnTo>
                  <a:pt x="1618742" y="961644"/>
                </a:lnTo>
                <a:lnTo>
                  <a:pt x="1731899" y="902208"/>
                </a:lnTo>
                <a:lnTo>
                  <a:pt x="1695818" y="885063"/>
                </a:lnTo>
                <a:lnTo>
                  <a:pt x="1616456" y="847344"/>
                </a:lnTo>
                <a:lnTo>
                  <a:pt x="1617205" y="885444"/>
                </a:lnTo>
                <a:lnTo>
                  <a:pt x="132486" y="914704"/>
                </a:lnTo>
                <a:lnTo>
                  <a:pt x="1642122" y="72275"/>
                </a:lnTo>
                <a:lnTo>
                  <a:pt x="1660779" y="105664"/>
                </a:lnTo>
                <a:lnTo>
                  <a:pt x="1712442" y="29718"/>
                </a:lnTo>
                <a:lnTo>
                  <a:pt x="173266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524001"/>
            <a:ext cx="322643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</a:t>
            </a:r>
            <a:r>
              <a:rPr spc="-15" dirty="0"/>
              <a:t> </a:t>
            </a:r>
            <a:r>
              <a:rPr spc="-5" dirty="0">
                <a:solidFill>
                  <a:srgbClr val="EF5A28"/>
                </a:solidFill>
              </a:rPr>
              <a:t>s1</a:t>
            </a:r>
            <a:r>
              <a:rPr spc="-15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"I</a:t>
            </a:r>
            <a:r>
              <a:rPr spc="-15" dirty="0"/>
              <a:t> </a:t>
            </a:r>
            <a:r>
              <a:rPr spc="-5" dirty="0"/>
              <a:t>love";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EF5A28"/>
                </a:solidFill>
              </a:rPr>
              <a:t>s1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spc="-5" dirty="0"/>
              <a:t>+=</a:t>
            </a:r>
            <a:r>
              <a:rPr spc="-25" dirty="0"/>
              <a:t> </a:t>
            </a:r>
            <a:r>
              <a:rPr dirty="0"/>
              <a:t>"</a:t>
            </a:r>
            <a:r>
              <a:rPr spc="-20" dirty="0"/>
              <a:t> </a:t>
            </a:r>
            <a:r>
              <a:rPr spc="-5" dirty="0"/>
              <a:t>Java";</a:t>
            </a:r>
            <a:endParaRPr spc="-5" dirty="0"/>
          </a:p>
          <a:p>
            <a:pPr marL="12700" marR="309880">
              <a:lnSpc>
                <a:spcPct val="175000"/>
              </a:lnSpc>
            </a:pPr>
            <a:r>
              <a:rPr spc="-5" dirty="0"/>
              <a:t>String</a:t>
            </a:r>
            <a:r>
              <a:rPr spc="425" dirty="0"/>
              <a:t> </a:t>
            </a:r>
            <a:r>
              <a:rPr spc="-5" dirty="0">
                <a:solidFill>
                  <a:srgbClr val="EF5A28"/>
                </a:solidFill>
              </a:rPr>
              <a:t>s2</a:t>
            </a:r>
            <a:r>
              <a:rPr spc="425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425" dirty="0"/>
              <a:t> </a:t>
            </a:r>
            <a:r>
              <a:rPr spc="-5" dirty="0"/>
              <a:t>"I"; </a:t>
            </a:r>
            <a:r>
              <a:rPr dirty="0"/>
              <a:t> </a:t>
            </a:r>
            <a:r>
              <a:rPr spc="-5" dirty="0">
                <a:solidFill>
                  <a:srgbClr val="EF5A28"/>
                </a:solidFill>
              </a:rPr>
              <a:t>s2</a:t>
            </a:r>
            <a:r>
              <a:rPr spc="-20" dirty="0">
                <a:solidFill>
                  <a:srgbClr val="EF5A28"/>
                </a:solidFill>
              </a:rPr>
              <a:t> </a:t>
            </a:r>
            <a:r>
              <a:rPr spc="-5" dirty="0"/>
              <a:t>+=</a:t>
            </a:r>
            <a:r>
              <a:rPr spc="-15" dirty="0"/>
              <a:t> </a:t>
            </a:r>
            <a:r>
              <a:rPr dirty="0"/>
              <a:t>"</a:t>
            </a:r>
            <a:r>
              <a:rPr spc="-20" dirty="0"/>
              <a:t> </a:t>
            </a:r>
            <a:r>
              <a:rPr spc="-5" dirty="0"/>
              <a:t>love</a:t>
            </a:r>
            <a:r>
              <a:rPr spc="-15" dirty="0"/>
              <a:t> </a:t>
            </a:r>
            <a:r>
              <a:rPr spc="-5" dirty="0"/>
              <a:t>Java";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2657678"/>
            <a:ext cx="322707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536061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7171563" cy="3355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9383" y="5195442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10090785" cy="335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714085"/>
            <a:ext cx="6142863" cy="3352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9383" y="6170472"/>
            <a:ext cx="109855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61644" y="6125260"/>
            <a:ext cx="6630670" cy="335915"/>
            <a:chOff x="961644" y="6125260"/>
            <a:chExt cx="6630670" cy="33591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644" y="6125260"/>
              <a:ext cx="3041014" cy="3355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7498" y="6125260"/>
              <a:ext cx="229209" cy="3355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2179" y="6125260"/>
              <a:ext cx="507491" cy="3355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0507" y="6125260"/>
              <a:ext cx="228600" cy="3355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4807" y="6125260"/>
              <a:ext cx="3167125" cy="33558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440168" y="854963"/>
            <a:ext cx="1434465" cy="407034"/>
            <a:chOff x="7440168" y="854963"/>
            <a:chExt cx="1434465" cy="407034"/>
          </a:xfrm>
        </p:grpSpPr>
        <p:sp>
          <p:nvSpPr>
            <p:cNvPr id="17" name="object 17"/>
            <p:cNvSpPr/>
            <p:nvPr/>
          </p:nvSpPr>
          <p:spPr>
            <a:xfrm>
              <a:off x="744016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6505" y="900937"/>
              <a:ext cx="335279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918704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82407" y="900937"/>
              <a:ext cx="301751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397240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9038" y="900937"/>
              <a:ext cx="307848" cy="30480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9352788" y="854963"/>
            <a:ext cx="1936114" cy="407034"/>
            <a:chOff x="9352788" y="854963"/>
            <a:chExt cx="1936114" cy="407034"/>
          </a:xfrm>
        </p:grpSpPr>
        <p:sp>
          <p:nvSpPr>
            <p:cNvPr id="24" name="object 24"/>
            <p:cNvSpPr/>
            <p:nvPr/>
          </p:nvSpPr>
          <p:spPr>
            <a:xfrm>
              <a:off x="935278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21698" y="900937"/>
              <a:ext cx="283464" cy="3048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831324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96805" y="900937"/>
              <a:ext cx="298703" cy="3048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309860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73563" y="900937"/>
              <a:ext cx="301751" cy="3048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78534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89564" y="900937"/>
              <a:ext cx="299313" cy="304800"/>
            </a:xfrm>
            <a:prstGeom prst="rect">
              <a:avLst/>
            </a:prstGeom>
          </p:spPr>
        </p:pic>
      </p:grp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999988" y="850391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22286" y="900938"/>
            <a:ext cx="313944" cy="304800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7440168" y="2473451"/>
            <a:ext cx="1434465" cy="407034"/>
            <a:chOff x="7440168" y="2473451"/>
            <a:chExt cx="1434465" cy="407034"/>
          </a:xfrm>
        </p:grpSpPr>
        <p:sp>
          <p:nvSpPr>
            <p:cNvPr id="35" name="object 35"/>
            <p:cNvSpPr/>
            <p:nvPr/>
          </p:nvSpPr>
          <p:spPr>
            <a:xfrm>
              <a:off x="7440168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6505" y="2520137"/>
              <a:ext cx="335279" cy="30510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18704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82407" y="2520137"/>
              <a:ext cx="301751" cy="30510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397240" y="2473451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9038" y="2520137"/>
              <a:ext cx="307848" cy="305104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9352788" y="2473451"/>
            <a:ext cx="1936114" cy="407034"/>
            <a:chOff x="9352788" y="2473451"/>
            <a:chExt cx="1936114" cy="407034"/>
          </a:xfrm>
        </p:grpSpPr>
        <p:sp>
          <p:nvSpPr>
            <p:cNvPr id="42" name="object 42"/>
            <p:cNvSpPr/>
            <p:nvPr/>
          </p:nvSpPr>
          <p:spPr>
            <a:xfrm>
              <a:off x="9352788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21698" y="2520137"/>
              <a:ext cx="283464" cy="30510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831324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96805" y="2520137"/>
              <a:ext cx="298703" cy="3051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309860" y="2473451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73563" y="2520137"/>
              <a:ext cx="301751" cy="30510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785348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89564" y="2520137"/>
              <a:ext cx="299313" cy="305104"/>
            </a:xfrm>
            <a:prstGeom prst="rect">
              <a:avLst/>
            </a:prstGeom>
          </p:spPr>
        </p:pic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999988" y="2468879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1" name="object 5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22286" y="2520137"/>
            <a:ext cx="313944" cy="305104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4440935" y="854963"/>
            <a:ext cx="2042160" cy="2025650"/>
            <a:chOff x="4440935" y="854963"/>
            <a:chExt cx="2042160" cy="2025650"/>
          </a:xfrm>
        </p:grpSpPr>
        <p:sp>
          <p:nvSpPr>
            <p:cNvPr id="53" name="object 53"/>
            <p:cNvSpPr/>
            <p:nvPr/>
          </p:nvSpPr>
          <p:spPr>
            <a:xfrm>
              <a:off x="4440935" y="1123188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004559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4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03950" y="900937"/>
              <a:ext cx="161544" cy="3048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004559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5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03950" y="2520137"/>
              <a:ext cx="161544" cy="305104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4586732" y="747776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440935" y="1033907"/>
            <a:ext cx="1565910" cy="1601470"/>
            <a:chOff x="4440935" y="1033907"/>
            <a:chExt cx="1565910" cy="1601470"/>
          </a:xfrm>
        </p:grpSpPr>
        <p:sp>
          <p:nvSpPr>
            <p:cNvPr id="60" name="object 60"/>
            <p:cNvSpPr/>
            <p:nvPr/>
          </p:nvSpPr>
          <p:spPr>
            <a:xfrm>
              <a:off x="4695983" y="1033907"/>
              <a:ext cx="1310640" cy="414655"/>
            </a:xfrm>
            <a:custGeom>
              <a:avLst/>
              <a:gdLst/>
              <a:ahLst/>
              <a:cxnLst/>
              <a:rect l="l" t="t" r="r" b="b"/>
              <a:pathLst>
                <a:path w="1310639" h="414655">
                  <a:moveTo>
                    <a:pt x="64635" y="301148"/>
                  </a:moveTo>
                  <a:lnTo>
                    <a:pt x="42005" y="302513"/>
                  </a:lnTo>
                  <a:lnTo>
                    <a:pt x="21653" y="312570"/>
                  </a:lnTo>
                  <a:lnTo>
                    <a:pt x="7207" y="329056"/>
                  </a:lnTo>
                  <a:lnTo>
                    <a:pt x="0" y="349734"/>
                  </a:lnTo>
                  <a:lnTo>
                    <a:pt x="1365" y="372363"/>
                  </a:lnTo>
                  <a:lnTo>
                    <a:pt x="11422" y="392715"/>
                  </a:lnTo>
                  <a:lnTo>
                    <a:pt x="27908" y="407161"/>
                  </a:lnTo>
                  <a:lnTo>
                    <a:pt x="48585" y="414369"/>
                  </a:lnTo>
                  <a:lnTo>
                    <a:pt x="71215" y="413003"/>
                  </a:lnTo>
                  <a:lnTo>
                    <a:pt x="91566" y="402947"/>
                  </a:lnTo>
                  <a:lnTo>
                    <a:pt x="106013" y="386460"/>
                  </a:lnTo>
                  <a:lnTo>
                    <a:pt x="109598" y="376173"/>
                  </a:lnTo>
                  <a:lnTo>
                    <a:pt x="61436" y="376173"/>
                  </a:lnTo>
                  <a:lnTo>
                    <a:pt x="51784" y="339343"/>
                  </a:lnTo>
                  <a:lnTo>
                    <a:pt x="103245" y="325730"/>
                  </a:lnTo>
                  <a:lnTo>
                    <a:pt x="101798" y="322802"/>
                  </a:lnTo>
                  <a:lnTo>
                    <a:pt x="85312" y="308355"/>
                  </a:lnTo>
                  <a:lnTo>
                    <a:pt x="64635" y="301148"/>
                  </a:lnTo>
                  <a:close/>
                </a:path>
                <a:path w="1310639" h="414655">
                  <a:moveTo>
                    <a:pt x="103245" y="325730"/>
                  </a:moveTo>
                  <a:lnTo>
                    <a:pt x="51784" y="339343"/>
                  </a:lnTo>
                  <a:lnTo>
                    <a:pt x="61436" y="376173"/>
                  </a:lnTo>
                  <a:lnTo>
                    <a:pt x="113024" y="362528"/>
                  </a:lnTo>
                  <a:lnTo>
                    <a:pt x="111855" y="343153"/>
                  </a:lnTo>
                  <a:lnTo>
                    <a:pt x="103245" y="325730"/>
                  </a:lnTo>
                  <a:close/>
                </a:path>
                <a:path w="1310639" h="414655">
                  <a:moveTo>
                    <a:pt x="113024" y="362528"/>
                  </a:moveTo>
                  <a:lnTo>
                    <a:pt x="61436" y="376173"/>
                  </a:lnTo>
                  <a:lnTo>
                    <a:pt x="109598" y="376173"/>
                  </a:lnTo>
                  <a:lnTo>
                    <a:pt x="113220" y="365783"/>
                  </a:lnTo>
                  <a:lnTo>
                    <a:pt x="113024" y="362528"/>
                  </a:lnTo>
                  <a:close/>
                </a:path>
                <a:path w="1310639" h="414655">
                  <a:moveTo>
                    <a:pt x="1195136" y="36882"/>
                  </a:moveTo>
                  <a:lnTo>
                    <a:pt x="103245" y="325730"/>
                  </a:lnTo>
                  <a:lnTo>
                    <a:pt x="111855" y="343153"/>
                  </a:lnTo>
                  <a:lnTo>
                    <a:pt x="113024" y="362528"/>
                  </a:lnTo>
                  <a:lnTo>
                    <a:pt x="1204876" y="73722"/>
                  </a:lnTo>
                  <a:lnTo>
                    <a:pt x="1195136" y="36882"/>
                  </a:lnTo>
                  <a:close/>
                </a:path>
                <a:path w="1310639" h="414655">
                  <a:moveTo>
                    <a:pt x="1303704" y="32003"/>
                  </a:moveTo>
                  <a:lnTo>
                    <a:pt x="1213580" y="32003"/>
                  </a:lnTo>
                  <a:lnTo>
                    <a:pt x="1223359" y="68833"/>
                  </a:lnTo>
                  <a:lnTo>
                    <a:pt x="1204876" y="73722"/>
                  </a:lnTo>
                  <a:lnTo>
                    <a:pt x="1214596" y="110489"/>
                  </a:lnTo>
                  <a:lnTo>
                    <a:pt x="1303704" y="32003"/>
                  </a:lnTo>
                  <a:close/>
                </a:path>
                <a:path w="1310639" h="414655">
                  <a:moveTo>
                    <a:pt x="1213580" y="32003"/>
                  </a:moveTo>
                  <a:lnTo>
                    <a:pt x="1195136" y="36882"/>
                  </a:lnTo>
                  <a:lnTo>
                    <a:pt x="1204876" y="73722"/>
                  </a:lnTo>
                  <a:lnTo>
                    <a:pt x="1223359" y="68833"/>
                  </a:lnTo>
                  <a:lnTo>
                    <a:pt x="1213580" y="32003"/>
                  </a:lnTo>
                  <a:close/>
                </a:path>
                <a:path w="1310639" h="414655">
                  <a:moveTo>
                    <a:pt x="1185386" y="0"/>
                  </a:moveTo>
                  <a:lnTo>
                    <a:pt x="1195136" y="36882"/>
                  </a:lnTo>
                  <a:lnTo>
                    <a:pt x="1213580" y="32003"/>
                  </a:lnTo>
                  <a:lnTo>
                    <a:pt x="1303704" y="32003"/>
                  </a:lnTo>
                  <a:lnTo>
                    <a:pt x="1310481" y="26034"/>
                  </a:lnTo>
                  <a:lnTo>
                    <a:pt x="118538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440935" y="2101596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4586732" y="172643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323588" y="1013460"/>
            <a:ext cx="1683385" cy="1740535"/>
            <a:chOff x="4323588" y="1013460"/>
            <a:chExt cx="1683385" cy="1740535"/>
          </a:xfrm>
        </p:grpSpPr>
        <p:sp>
          <p:nvSpPr>
            <p:cNvPr id="64" name="object 64"/>
            <p:cNvSpPr/>
            <p:nvPr/>
          </p:nvSpPr>
          <p:spPr>
            <a:xfrm>
              <a:off x="4696158" y="2312622"/>
              <a:ext cx="1310640" cy="393700"/>
            </a:xfrm>
            <a:custGeom>
              <a:avLst/>
              <a:gdLst/>
              <a:ahLst/>
              <a:cxnLst/>
              <a:rect l="l" t="t" r="r" b="b"/>
              <a:pathLst>
                <a:path w="1310639" h="393700">
                  <a:moveTo>
                    <a:pt x="1194834" y="356314"/>
                  </a:moveTo>
                  <a:lnTo>
                    <a:pt x="1185719" y="393366"/>
                  </a:lnTo>
                  <a:lnTo>
                    <a:pt x="1310306" y="365172"/>
                  </a:lnTo>
                  <a:lnTo>
                    <a:pt x="1305233" y="360854"/>
                  </a:lnTo>
                  <a:lnTo>
                    <a:pt x="1213278" y="360854"/>
                  </a:lnTo>
                  <a:lnTo>
                    <a:pt x="1194834" y="356314"/>
                  </a:lnTo>
                  <a:close/>
                </a:path>
                <a:path w="1310639" h="393700">
                  <a:moveTo>
                    <a:pt x="1203928" y="319343"/>
                  </a:moveTo>
                  <a:lnTo>
                    <a:pt x="1194834" y="356314"/>
                  </a:lnTo>
                  <a:lnTo>
                    <a:pt x="1213278" y="360854"/>
                  </a:lnTo>
                  <a:lnTo>
                    <a:pt x="1222422" y="323897"/>
                  </a:lnTo>
                  <a:lnTo>
                    <a:pt x="1203928" y="319343"/>
                  </a:lnTo>
                  <a:close/>
                </a:path>
                <a:path w="1310639" h="393700">
                  <a:moveTo>
                    <a:pt x="1213024" y="282368"/>
                  </a:moveTo>
                  <a:lnTo>
                    <a:pt x="1203928" y="319343"/>
                  </a:lnTo>
                  <a:lnTo>
                    <a:pt x="1222422" y="323897"/>
                  </a:lnTo>
                  <a:lnTo>
                    <a:pt x="1213278" y="360854"/>
                  </a:lnTo>
                  <a:lnTo>
                    <a:pt x="1305233" y="360854"/>
                  </a:lnTo>
                  <a:lnTo>
                    <a:pt x="1213024" y="282368"/>
                  </a:lnTo>
                  <a:close/>
                </a:path>
                <a:path w="1310639" h="393700">
                  <a:moveTo>
                    <a:pt x="112739" y="50632"/>
                  </a:moveTo>
                  <a:lnTo>
                    <a:pt x="111934" y="70151"/>
                  </a:lnTo>
                  <a:lnTo>
                    <a:pt x="103656" y="87726"/>
                  </a:lnTo>
                  <a:lnTo>
                    <a:pt x="1194834" y="356314"/>
                  </a:lnTo>
                  <a:lnTo>
                    <a:pt x="1203928" y="319343"/>
                  </a:lnTo>
                  <a:lnTo>
                    <a:pt x="112739" y="50632"/>
                  </a:lnTo>
                  <a:close/>
                </a:path>
                <a:path w="1310639" h="393700">
                  <a:moveTo>
                    <a:pt x="47424" y="0"/>
                  </a:moveTo>
                  <a:lnTo>
                    <a:pt x="26828" y="7540"/>
                  </a:lnTo>
                  <a:lnTo>
                    <a:pt x="10590" y="22225"/>
                  </a:lnTo>
                  <a:lnTo>
                    <a:pt x="936" y="42719"/>
                  </a:lnTo>
                  <a:lnTo>
                    <a:pt x="0" y="65446"/>
                  </a:lnTo>
                  <a:lnTo>
                    <a:pt x="7540" y="86042"/>
                  </a:lnTo>
                  <a:lnTo>
                    <a:pt x="22225" y="102280"/>
                  </a:lnTo>
                  <a:lnTo>
                    <a:pt x="42719" y="111934"/>
                  </a:lnTo>
                  <a:lnTo>
                    <a:pt x="65446" y="112871"/>
                  </a:lnTo>
                  <a:lnTo>
                    <a:pt x="86042" y="105330"/>
                  </a:lnTo>
                  <a:lnTo>
                    <a:pt x="102280" y="90646"/>
                  </a:lnTo>
                  <a:lnTo>
                    <a:pt x="103656" y="87726"/>
                  </a:lnTo>
                  <a:lnTo>
                    <a:pt x="51863" y="74977"/>
                  </a:lnTo>
                  <a:lnTo>
                    <a:pt x="61007" y="37893"/>
                  </a:lnTo>
                  <a:lnTo>
                    <a:pt x="109381" y="37893"/>
                  </a:lnTo>
                  <a:lnTo>
                    <a:pt x="105330" y="26828"/>
                  </a:lnTo>
                  <a:lnTo>
                    <a:pt x="90646" y="10590"/>
                  </a:lnTo>
                  <a:lnTo>
                    <a:pt x="70151" y="936"/>
                  </a:lnTo>
                  <a:lnTo>
                    <a:pt x="47424" y="0"/>
                  </a:lnTo>
                  <a:close/>
                </a:path>
                <a:path w="1310639" h="393700">
                  <a:moveTo>
                    <a:pt x="61007" y="37893"/>
                  </a:moveTo>
                  <a:lnTo>
                    <a:pt x="51863" y="74977"/>
                  </a:lnTo>
                  <a:lnTo>
                    <a:pt x="103656" y="87726"/>
                  </a:lnTo>
                  <a:lnTo>
                    <a:pt x="111934" y="70151"/>
                  </a:lnTo>
                  <a:lnTo>
                    <a:pt x="112739" y="50632"/>
                  </a:lnTo>
                  <a:lnTo>
                    <a:pt x="61007" y="37893"/>
                  </a:lnTo>
                  <a:close/>
                </a:path>
                <a:path w="1310639" h="393700">
                  <a:moveTo>
                    <a:pt x="109381" y="37893"/>
                  </a:moveTo>
                  <a:lnTo>
                    <a:pt x="61007" y="37893"/>
                  </a:lnTo>
                  <a:lnTo>
                    <a:pt x="112739" y="50632"/>
                  </a:lnTo>
                  <a:lnTo>
                    <a:pt x="112871" y="47424"/>
                  </a:lnTo>
                  <a:lnTo>
                    <a:pt x="109381" y="37893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361688" y="1051560"/>
              <a:ext cx="777240" cy="1664335"/>
            </a:xfrm>
            <a:custGeom>
              <a:avLst/>
              <a:gdLst/>
              <a:ahLst/>
              <a:cxnLst/>
              <a:rect l="l" t="t" r="r" b="b"/>
              <a:pathLst>
                <a:path w="777239" h="1664335">
                  <a:moveTo>
                    <a:pt x="0" y="690372"/>
                  </a:moveTo>
                  <a:lnTo>
                    <a:pt x="777239" y="690372"/>
                  </a:lnTo>
                  <a:lnTo>
                    <a:pt x="777239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  <a:path w="777239" h="1664335">
                  <a:moveTo>
                    <a:pt x="0" y="1664207"/>
                  </a:moveTo>
                  <a:lnTo>
                    <a:pt x="777239" y="1664207"/>
                  </a:lnTo>
                  <a:lnTo>
                    <a:pt x="777239" y="973835"/>
                  </a:lnTo>
                  <a:lnTo>
                    <a:pt x="0" y="973835"/>
                  </a:lnTo>
                  <a:lnTo>
                    <a:pt x="0" y="1664207"/>
                  </a:lnTo>
                  <a:close/>
                </a:path>
              </a:pathLst>
            </a:custGeom>
            <a:ln w="762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Slide Number Placeholder 6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520064"/>
            <a:ext cx="383603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"I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love";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"I";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love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indent="586740">
              <a:lnSpc>
                <a:spcPct val="175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do something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99988" y="850391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2286" y="900938"/>
            <a:ext cx="313944" cy="304800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99988" y="2468879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2286" y="2520137"/>
            <a:ext cx="313944" cy="3051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440935" y="854963"/>
            <a:ext cx="2042160" cy="2025650"/>
            <a:chOff x="4440935" y="854963"/>
            <a:chExt cx="2042160" cy="2025650"/>
          </a:xfrm>
        </p:grpSpPr>
        <p:sp>
          <p:nvSpPr>
            <p:cNvPr id="10" name="object 10"/>
            <p:cNvSpPr/>
            <p:nvPr/>
          </p:nvSpPr>
          <p:spPr>
            <a:xfrm>
              <a:off x="6004559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4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3950" y="900937"/>
              <a:ext cx="161544" cy="304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40935" y="1123188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04559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5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3950" y="2520137"/>
              <a:ext cx="161544" cy="30510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440168" y="854963"/>
            <a:ext cx="1434465" cy="2025650"/>
            <a:chOff x="7440168" y="854963"/>
            <a:chExt cx="1434465" cy="2025650"/>
          </a:xfrm>
        </p:grpSpPr>
        <p:sp>
          <p:nvSpPr>
            <p:cNvPr id="16" name="object 16"/>
            <p:cNvSpPr/>
            <p:nvPr/>
          </p:nvSpPr>
          <p:spPr>
            <a:xfrm>
              <a:off x="744016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6505" y="900937"/>
              <a:ext cx="335279" cy="3048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918704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2407" y="900937"/>
              <a:ext cx="301751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397240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9038" y="900937"/>
              <a:ext cx="307848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440168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6505" y="2520137"/>
              <a:ext cx="335279" cy="30510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918704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2407" y="2520137"/>
              <a:ext cx="301751" cy="30510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397240" y="2473452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9038" y="2520137"/>
              <a:ext cx="307848" cy="3051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565136" y="1261871"/>
              <a:ext cx="1184275" cy="1212215"/>
            </a:xfrm>
            <a:custGeom>
              <a:avLst/>
              <a:gdLst/>
              <a:ahLst/>
              <a:cxnLst/>
              <a:rect l="l" t="t" r="r" b="b"/>
              <a:pathLst>
                <a:path w="1184275" h="1212214">
                  <a:moveTo>
                    <a:pt x="228600" y="228600"/>
                  </a:moveTo>
                  <a:lnTo>
                    <a:pt x="209550" y="190500"/>
                  </a:lnTo>
                  <a:lnTo>
                    <a:pt x="11430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983615"/>
                  </a:lnTo>
                  <a:lnTo>
                    <a:pt x="0" y="983615"/>
                  </a:lnTo>
                  <a:lnTo>
                    <a:pt x="114300" y="1212215"/>
                  </a:lnTo>
                  <a:lnTo>
                    <a:pt x="209550" y="1021715"/>
                  </a:lnTo>
                  <a:lnTo>
                    <a:pt x="228600" y="983615"/>
                  </a:lnTo>
                  <a:lnTo>
                    <a:pt x="152400" y="983615"/>
                  </a:lnTo>
                  <a:lnTo>
                    <a:pt x="152400" y="228600"/>
                  </a:lnTo>
                  <a:lnTo>
                    <a:pt x="228600" y="228600"/>
                  </a:lnTo>
                  <a:close/>
                </a:path>
                <a:path w="1184275" h="1212214">
                  <a:moveTo>
                    <a:pt x="707136" y="228600"/>
                  </a:moveTo>
                  <a:lnTo>
                    <a:pt x="688086" y="190500"/>
                  </a:lnTo>
                  <a:lnTo>
                    <a:pt x="592836" y="0"/>
                  </a:lnTo>
                  <a:lnTo>
                    <a:pt x="478536" y="228600"/>
                  </a:lnTo>
                  <a:lnTo>
                    <a:pt x="554736" y="228600"/>
                  </a:lnTo>
                  <a:lnTo>
                    <a:pt x="554736" y="983615"/>
                  </a:lnTo>
                  <a:lnTo>
                    <a:pt x="478536" y="983615"/>
                  </a:lnTo>
                  <a:lnTo>
                    <a:pt x="592836" y="1212215"/>
                  </a:lnTo>
                  <a:lnTo>
                    <a:pt x="688086" y="1021715"/>
                  </a:lnTo>
                  <a:lnTo>
                    <a:pt x="707136" y="983615"/>
                  </a:lnTo>
                  <a:lnTo>
                    <a:pt x="630936" y="983615"/>
                  </a:lnTo>
                  <a:lnTo>
                    <a:pt x="630936" y="228600"/>
                  </a:lnTo>
                  <a:lnTo>
                    <a:pt x="707136" y="228600"/>
                  </a:lnTo>
                  <a:close/>
                </a:path>
                <a:path w="1184275" h="1212214">
                  <a:moveTo>
                    <a:pt x="1184148" y="228600"/>
                  </a:moveTo>
                  <a:lnTo>
                    <a:pt x="1165098" y="190500"/>
                  </a:lnTo>
                  <a:lnTo>
                    <a:pt x="1069848" y="0"/>
                  </a:lnTo>
                  <a:lnTo>
                    <a:pt x="955548" y="228600"/>
                  </a:lnTo>
                  <a:lnTo>
                    <a:pt x="1031748" y="228600"/>
                  </a:lnTo>
                  <a:lnTo>
                    <a:pt x="1031748" y="983615"/>
                  </a:lnTo>
                  <a:lnTo>
                    <a:pt x="955548" y="983615"/>
                  </a:lnTo>
                  <a:lnTo>
                    <a:pt x="1069848" y="1212215"/>
                  </a:lnTo>
                  <a:lnTo>
                    <a:pt x="1165098" y="1021715"/>
                  </a:lnTo>
                  <a:lnTo>
                    <a:pt x="1184148" y="983615"/>
                  </a:lnTo>
                  <a:lnTo>
                    <a:pt x="1107948" y="983615"/>
                  </a:lnTo>
                  <a:lnTo>
                    <a:pt x="1107948" y="228600"/>
                  </a:lnTo>
                  <a:lnTo>
                    <a:pt x="1184148" y="22860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9352788" y="854963"/>
            <a:ext cx="1936114" cy="2025650"/>
            <a:chOff x="9352788" y="854963"/>
            <a:chExt cx="1936114" cy="2025650"/>
          </a:xfrm>
        </p:grpSpPr>
        <p:sp>
          <p:nvSpPr>
            <p:cNvPr id="30" name="object 30"/>
            <p:cNvSpPr/>
            <p:nvPr/>
          </p:nvSpPr>
          <p:spPr>
            <a:xfrm>
              <a:off x="935278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1698" y="900937"/>
              <a:ext cx="283464" cy="3048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831324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96805" y="900937"/>
              <a:ext cx="298703" cy="3048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309860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3563" y="900937"/>
              <a:ext cx="301751" cy="3048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78534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89564" y="900937"/>
              <a:ext cx="299313" cy="3048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352788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1698" y="2520137"/>
              <a:ext cx="283464" cy="30510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831324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96805" y="2520137"/>
              <a:ext cx="298703" cy="30510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309860" y="2473452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3563" y="2520137"/>
              <a:ext cx="301751" cy="30510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785348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89564" y="2520137"/>
              <a:ext cx="299313" cy="3051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477756" y="1261871"/>
              <a:ext cx="1661160" cy="1212215"/>
            </a:xfrm>
            <a:custGeom>
              <a:avLst/>
              <a:gdLst/>
              <a:ahLst/>
              <a:cxnLst/>
              <a:rect l="l" t="t" r="r" b="b"/>
              <a:pathLst>
                <a:path w="1661159" h="1212214">
                  <a:moveTo>
                    <a:pt x="228600" y="228600"/>
                  </a:moveTo>
                  <a:lnTo>
                    <a:pt x="209550" y="190500"/>
                  </a:lnTo>
                  <a:lnTo>
                    <a:pt x="11430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983615"/>
                  </a:lnTo>
                  <a:lnTo>
                    <a:pt x="0" y="983615"/>
                  </a:lnTo>
                  <a:lnTo>
                    <a:pt x="114300" y="1212215"/>
                  </a:lnTo>
                  <a:lnTo>
                    <a:pt x="209550" y="1021715"/>
                  </a:lnTo>
                  <a:lnTo>
                    <a:pt x="228600" y="983615"/>
                  </a:lnTo>
                  <a:lnTo>
                    <a:pt x="152400" y="983615"/>
                  </a:lnTo>
                  <a:lnTo>
                    <a:pt x="152400" y="228600"/>
                  </a:lnTo>
                  <a:lnTo>
                    <a:pt x="228600" y="228600"/>
                  </a:lnTo>
                  <a:close/>
                </a:path>
                <a:path w="1661159" h="1212214">
                  <a:moveTo>
                    <a:pt x="707136" y="228600"/>
                  </a:moveTo>
                  <a:lnTo>
                    <a:pt x="688086" y="190500"/>
                  </a:lnTo>
                  <a:lnTo>
                    <a:pt x="592836" y="0"/>
                  </a:lnTo>
                  <a:lnTo>
                    <a:pt x="478536" y="228600"/>
                  </a:lnTo>
                  <a:lnTo>
                    <a:pt x="554736" y="228600"/>
                  </a:lnTo>
                  <a:lnTo>
                    <a:pt x="554736" y="983615"/>
                  </a:lnTo>
                  <a:lnTo>
                    <a:pt x="478536" y="983615"/>
                  </a:lnTo>
                  <a:lnTo>
                    <a:pt x="592836" y="1212215"/>
                  </a:lnTo>
                  <a:lnTo>
                    <a:pt x="688086" y="1021715"/>
                  </a:lnTo>
                  <a:lnTo>
                    <a:pt x="707136" y="983615"/>
                  </a:lnTo>
                  <a:lnTo>
                    <a:pt x="630936" y="983615"/>
                  </a:lnTo>
                  <a:lnTo>
                    <a:pt x="630936" y="228600"/>
                  </a:lnTo>
                  <a:lnTo>
                    <a:pt x="707136" y="228600"/>
                  </a:lnTo>
                  <a:close/>
                </a:path>
                <a:path w="1661159" h="1212214">
                  <a:moveTo>
                    <a:pt x="1185672" y="228600"/>
                  </a:moveTo>
                  <a:lnTo>
                    <a:pt x="1166622" y="190500"/>
                  </a:lnTo>
                  <a:lnTo>
                    <a:pt x="1071372" y="0"/>
                  </a:lnTo>
                  <a:lnTo>
                    <a:pt x="957072" y="228600"/>
                  </a:lnTo>
                  <a:lnTo>
                    <a:pt x="1033272" y="228600"/>
                  </a:lnTo>
                  <a:lnTo>
                    <a:pt x="1033272" y="983615"/>
                  </a:lnTo>
                  <a:lnTo>
                    <a:pt x="957072" y="983615"/>
                  </a:lnTo>
                  <a:lnTo>
                    <a:pt x="1071372" y="1212215"/>
                  </a:lnTo>
                  <a:lnTo>
                    <a:pt x="1166622" y="1021715"/>
                  </a:lnTo>
                  <a:lnTo>
                    <a:pt x="1185672" y="983615"/>
                  </a:lnTo>
                  <a:lnTo>
                    <a:pt x="1109472" y="983615"/>
                  </a:lnTo>
                  <a:lnTo>
                    <a:pt x="1109472" y="228600"/>
                  </a:lnTo>
                  <a:lnTo>
                    <a:pt x="1185672" y="228600"/>
                  </a:lnTo>
                  <a:close/>
                </a:path>
                <a:path w="1661159" h="1212214">
                  <a:moveTo>
                    <a:pt x="1661160" y="228600"/>
                  </a:moveTo>
                  <a:lnTo>
                    <a:pt x="1642110" y="190500"/>
                  </a:lnTo>
                  <a:lnTo>
                    <a:pt x="1546860" y="0"/>
                  </a:lnTo>
                  <a:lnTo>
                    <a:pt x="1432560" y="228600"/>
                  </a:lnTo>
                  <a:lnTo>
                    <a:pt x="1508760" y="228600"/>
                  </a:lnTo>
                  <a:lnTo>
                    <a:pt x="1508760" y="983615"/>
                  </a:lnTo>
                  <a:lnTo>
                    <a:pt x="1432560" y="983615"/>
                  </a:lnTo>
                  <a:lnTo>
                    <a:pt x="1546860" y="1212215"/>
                  </a:lnTo>
                  <a:lnTo>
                    <a:pt x="1642110" y="1021715"/>
                  </a:lnTo>
                  <a:lnTo>
                    <a:pt x="1661160" y="983615"/>
                  </a:lnTo>
                  <a:lnTo>
                    <a:pt x="1584960" y="983615"/>
                  </a:lnTo>
                  <a:lnTo>
                    <a:pt x="1584960" y="228600"/>
                  </a:lnTo>
                  <a:lnTo>
                    <a:pt x="1661160" y="22860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4586732" y="747776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440935" y="1033907"/>
            <a:ext cx="1917700" cy="1672589"/>
            <a:chOff x="4440935" y="1033907"/>
            <a:chExt cx="1917700" cy="1672589"/>
          </a:xfrm>
        </p:grpSpPr>
        <p:sp>
          <p:nvSpPr>
            <p:cNvPr id="49" name="object 49"/>
            <p:cNvSpPr/>
            <p:nvPr/>
          </p:nvSpPr>
          <p:spPr>
            <a:xfrm>
              <a:off x="4695983" y="1033907"/>
              <a:ext cx="1310640" cy="414655"/>
            </a:xfrm>
            <a:custGeom>
              <a:avLst/>
              <a:gdLst/>
              <a:ahLst/>
              <a:cxnLst/>
              <a:rect l="l" t="t" r="r" b="b"/>
              <a:pathLst>
                <a:path w="1310639" h="414655">
                  <a:moveTo>
                    <a:pt x="64635" y="301148"/>
                  </a:moveTo>
                  <a:lnTo>
                    <a:pt x="42005" y="302513"/>
                  </a:lnTo>
                  <a:lnTo>
                    <a:pt x="21653" y="312570"/>
                  </a:lnTo>
                  <a:lnTo>
                    <a:pt x="7207" y="329056"/>
                  </a:lnTo>
                  <a:lnTo>
                    <a:pt x="0" y="349734"/>
                  </a:lnTo>
                  <a:lnTo>
                    <a:pt x="1365" y="372363"/>
                  </a:lnTo>
                  <a:lnTo>
                    <a:pt x="11422" y="392715"/>
                  </a:lnTo>
                  <a:lnTo>
                    <a:pt x="27908" y="407161"/>
                  </a:lnTo>
                  <a:lnTo>
                    <a:pt x="48585" y="414369"/>
                  </a:lnTo>
                  <a:lnTo>
                    <a:pt x="71215" y="413003"/>
                  </a:lnTo>
                  <a:lnTo>
                    <a:pt x="91566" y="402947"/>
                  </a:lnTo>
                  <a:lnTo>
                    <a:pt x="106013" y="386460"/>
                  </a:lnTo>
                  <a:lnTo>
                    <a:pt x="109598" y="376173"/>
                  </a:lnTo>
                  <a:lnTo>
                    <a:pt x="61436" y="376173"/>
                  </a:lnTo>
                  <a:lnTo>
                    <a:pt x="51784" y="339343"/>
                  </a:lnTo>
                  <a:lnTo>
                    <a:pt x="103245" y="325730"/>
                  </a:lnTo>
                  <a:lnTo>
                    <a:pt x="101798" y="322802"/>
                  </a:lnTo>
                  <a:lnTo>
                    <a:pt x="85312" y="308355"/>
                  </a:lnTo>
                  <a:lnTo>
                    <a:pt x="64635" y="301148"/>
                  </a:lnTo>
                  <a:close/>
                </a:path>
                <a:path w="1310639" h="414655">
                  <a:moveTo>
                    <a:pt x="103245" y="325730"/>
                  </a:moveTo>
                  <a:lnTo>
                    <a:pt x="51784" y="339343"/>
                  </a:lnTo>
                  <a:lnTo>
                    <a:pt x="61436" y="376173"/>
                  </a:lnTo>
                  <a:lnTo>
                    <a:pt x="113024" y="362528"/>
                  </a:lnTo>
                  <a:lnTo>
                    <a:pt x="111855" y="343153"/>
                  </a:lnTo>
                  <a:lnTo>
                    <a:pt x="103245" y="325730"/>
                  </a:lnTo>
                  <a:close/>
                </a:path>
                <a:path w="1310639" h="414655">
                  <a:moveTo>
                    <a:pt x="113024" y="362528"/>
                  </a:moveTo>
                  <a:lnTo>
                    <a:pt x="61436" y="376173"/>
                  </a:lnTo>
                  <a:lnTo>
                    <a:pt x="109598" y="376173"/>
                  </a:lnTo>
                  <a:lnTo>
                    <a:pt x="113220" y="365783"/>
                  </a:lnTo>
                  <a:lnTo>
                    <a:pt x="113024" y="362528"/>
                  </a:lnTo>
                  <a:close/>
                </a:path>
                <a:path w="1310639" h="414655">
                  <a:moveTo>
                    <a:pt x="1195136" y="36882"/>
                  </a:moveTo>
                  <a:lnTo>
                    <a:pt x="103245" y="325730"/>
                  </a:lnTo>
                  <a:lnTo>
                    <a:pt x="111855" y="343153"/>
                  </a:lnTo>
                  <a:lnTo>
                    <a:pt x="113024" y="362528"/>
                  </a:lnTo>
                  <a:lnTo>
                    <a:pt x="1204876" y="73722"/>
                  </a:lnTo>
                  <a:lnTo>
                    <a:pt x="1195136" y="36882"/>
                  </a:lnTo>
                  <a:close/>
                </a:path>
                <a:path w="1310639" h="414655">
                  <a:moveTo>
                    <a:pt x="1303704" y="32003"/>
                  </a:moveTo>
                  <a:lnTo>
                    <a:pt x="1213580" y="32003"/>
                  </a:lnTo>
                  <a:lnTo>
                    <a:pt x="1223359" y="68833"/>
                  </a:lnTo>
                  <a:lnTo>
                    <a:pt x="1204876" y="73722"/>
                  </a:lnTo>
                  <a:lnTo>
                    <a:pt x="1214596" y="110489"/>
                  </a:lnTo>
                  <a:lnTo>
                    <a:pt x="1303704" y="32003"/>
                  </a:lnTo>
                  <a:close/>
                </a:path>
                <a:path w="1310639" h="414655">
                  <a:moveTo>
                    <a:pt x="1213580" y="32003"/>
                  </a:moveTo>
                  <a:lnTo>
                    <a:pt x="1195136" y="36882"/>
                  </a:lnTo>
                  <a:lnTo>
                    <a:pt x="1204876" y="73722"/>
                  </a:lnTo>
                  <a:lnTo>
                    <a:pt x="1223359" y="68833"/>
                  </a:lnTo>
                  <a:lnTo>
                    <a:pt x="1213580" y="32003"/>
                  </a:lnTo>
                  <a:close/>
                </a:path>
                <a:path w="1310639" h="414655">
                  <a:moveTo>
                    <a:pt x="1185386" y="0"/>
                  </a:moveTo>
                  <a:lnTo>
                    <a:pt x="1195136" y="36882"/>
                  </a:lnTo>
                  <a:lnTo>
                    <a:pt x="1213580" y="32003"/>
                  </a:lnTo>
                  <a:lnTo>
                    <a:pt x="1303704" y="32003"/>
                  </a:lnTo>
                  <a:lnTo>
                    <a:pt x="1310481" y="26034"/>
                  </a:lnTo>
                  <a:lnTo>
                    <a:pt x="118538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440935" y="2101596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696158" y="2312622"/>
              <a:ext cx="1310640" cy="393700"/>
            </a:xfrm>
            <a:custGeom>
              <a:avLst/>
              <a:gdLst/>
              <a:ahLst/>
              <a:cxnLst/>
              <a:rect l="l" t="t" r="r" b="b"/>
              <a:pathLst>
                <a:path w="1310639" h="393700">
                  <a:moveTo>
                    <a:pt x="1194834" y="356314"/>
                  </a:moveTo>
                  <a:lnTo>
                    <a:pt x="1185719" y="393366"/>
                  </a:lnTo>
                  <a:lnTo>
                    <a:pt x="1310306" y="365172"/>
                  </a:lnTo>
                  <a:lnTo>
                    <a:pt x="1305233" y="360854"/>
                  </a:lnTo>
                  <a:lnTo>
                    <a:pt x="1213278" y="360854"/>
                  </a:lnTo>
                  <a:lnTo>
                    <a:pt x="1194834" y="356314"/>
                  </a:lnTo>
                  <a:close/>
                </a:path>
                <a:path w="1310639" h="393700">
                  <a:moveTo>
                    <a:pt x="1203928" y="319343"/>
                  </a:moveTo>
                  <a:lnTo>
                    <a:pt x="1194834" y="356314"/>
                  </a:lnTo>
                  <a:lnTo>
                    <a:pt x="1213278" y="360854"/>
                  </a:lnTo>
                  <a:lnTo>
                    <a:pt x="1222422" y="323897"/>
                  </a:lnTo>
                  <a:lnTo>
                    <a:pt x="1203928" y="319343"/>
                  </a:lnTo>
                  <a:close/>
                </a:path>
                <a:path w="1310639" h="393700">
                  <a:moveTo>
                    <a:pt x="1213024" y="282368"/>
                  </a:moveTo>
                  <a:lnTo>
                    <a:pt x="1203928" y="319343"/>
                  </a:lnTo>
                  <a:lnTo>
                    <a:pt x="1222422" y="323897"/>
                  </a:lnTo>
                  <a:lnTo>
                    <a:pt x="1213278" y="360854"/>
                  </a:lnTo>
                  <a:lnTo>
                    <a:pt x="1305233" y="360854"/>
                  </a:lnTo>
                  <a:lnTo>
                    <a:pt x="1213024" y="282368"/>
                  </a:lnTo>
                  <a:close/>
                </a:path>
                <a:path w="1310639" h="393700">
                  <a:moveTo>
                    <a:pt x="112739" y="50632"/>
                  </a:moveTo>
                  <a:lnTo>
                    <a:pt x="111934" y="70151"/>
                  </a:lnTo>
                  <a:lnTo>
                    <a:pt x="103656" y="87726"/>
                  </a:lnTo>
                  <a:lnTo>
                    <a:pt x="1194834" y="356314"/>
                  </a:lnTo>
                  <a:lnTo>
                    <a:pt x="1203928" y="319343"/>
                  </a:lnTo>
                  <a:lnTo>
                    <a:pt x="112739" y="50632"/>
                  </a:lnTo>
                  <a:close/>
                </a:path>
                <a:path w="1310639" h="393700">
                  <a:moveTo>
                    <a:pt x="47424" y="0"/>
                  </a:moveTo>
                  <a:lnTo>
                    <a:pt x="26828" y="7540"/>
                  </a:lnTo>
                  <a:lnTo>
                    <a:pt x="10590" y="22225"/>
                  </a:lnTo>
                  <a:lnTo>
                    <a:pt x="936" y="42719"/>
                  </a:lnTo>
                  <a:lnTo>
                    <a:pt x="0" y="65446"/>
                  </a:lnTo>
                  <a:lnTo>
                    <a:pt x="7540" y="86042"/>
                  </a:lnTo>
                  <a:lnTo>
                    <a:pt x="22225" y="102280"/>
                  </a:lnTo>
                  <a:lnTo>
                    <a:pt x="42719" y="111934"/>
                  </a:lnTo>
                  <a:lnTo>
                    <a:pt x="65446" y="112871"/>
                  </a:lnTo>
                  <a:lnTo>
                    <a:pt x="86042" y="105330"/>
                  </a:lnTo>
                  <a:lnTo>
                    <a:pt x="102280" y="90646"/>
                  </a:lnTo>
                  <a:lnTo>
                    <a:pt x="103656" y="87726"/>
                  </a:lnTo>
                  <a:lnTo>
                    <a:pt x="51863" y="74977"/>
                  </a:lnTo>
                  <a:lnTo>
                    <a:pt x="61007" y="37893"/>
                  </a:lnTo>
                  <a:lnTo>
                    <a:pt x="109381" y="37893"/>
                  </a:lnTo>
                  <a:lnTo>
                    <a:pt x="105330" y="26828"/>
                  </a:lnTo>
                  <a:lnTo>
                    <a:pt x="90646" y="10590"/>
                  </a:lnTo>
                  <a:lnTo>
                    <a:pt x="70151" y="936"/>
                  </a:lnTo>
                  <a:lnTo>
                    <a:pt x="47424" y="0"/>
                  </a:lnTo>
                  <a:close/>
                </a:path>
                <a:path w="1310639" h="393700">
                  <a:moveTo>
                    <a:pt x="61007" y="37893"/>
                  </a:moveTo>
                  <a:lnTo>
                    <a:pt x="51863" y="74977"/>
                  </a:lnTo>
                  <a:lnTo>
                    <a:pt x="103656" y="87726"/>
                  </a:lnTo>
                  <a:lnTo>
                    <a:pt x="111934" y="70151"/>
                  </a:lnTo>
                  <a:lnTo>
                    <a:pt x="112739" y="50632"/>
                  </a:lnTo>
                  <a:lnTo>
                    <a:pt x="61007" y="37893"/>
                  </a:lnTo>
                  <a:close/>
                </a:path>
                <a:path w="1310639" h="393700">
                  <a:moveTo>
                    <a:pt x="109381" y="37893"/>
                  </a:moveTo>
                  <a:lnTo>
                    <a:pt x="61007" y="37893"/>
                  </a:lnTo>
                  <a:lnTo>
                    <a:pt x="112739" y="50632"/>
                  </a:lnTo>
                  <a:lnTo>
                    <a:pt x="112871" y="47424"/>
                  </a:lnTo>
                  <a:lnTo>
                    <a:pt x="109381" y="37893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129527" y="1261872"/>
              <a:ext cx="228600" cy="1212215"/>
            </a:xfrm>
            <a:custGeom>
              <a:avLst/>
              <a:gdLst/>
              <a:ahLst/>
              <a:cxnLst/>
              <a:rect l="l" t="t" r="r" b="b"/>
              <a:pathLst>
                <a:path w="228600" h="1212214">
                  <a:moveTo>
                    <a:pt x="76200" y="983614"/>
                  </a:moveTo>
                  <a:lnTo>
                    <a:pt x="0" y="983614"/>
                  </a:lnTo>
                  <a:lnTo>
                    <a:pt x="114300" y="1212214"/>
                  </a:lnTo>
                  <a:lnTo>
                    <a:pt x="209550" y="1021714"/>
                  </a:lnTo>
                  <a:lnTo>
                    <a:pt x="76200" y="1021714"/>
                  </a:lnTo>
                  <a:lnTo>
                    <a:pt x="76200" y="983614"/>
                  </a:lnTo>
                  <a:close/>
                </a:path>
                <a:path w="228600" h="1212214">
                  <a:moveTo>
                    <a:pt x="152400" y="190500"/>
                  </a:moveTo>
                  <a:lnTo>
                    <a:pt x="76200" y="190500"/>
                  </a:lnTo>
                  <a:lnTo>
                    <a:pt x="76200" y="1021714"/>
                  </a:lnTo>
                  <a:lnTo>
                    <a:pt x="152400" y="1021714"/>
                  </a:lnTo>
                  <a:lnTo>
                    <a:pt x="152400" y="190500"/>
                  </a:lnTo>
                  <a:close/>
                </a:path>
                <a:path w="228600" h="1212214">
                  <a:moveTo>
                    <a:pt x="228600" y="983614"/>
                  </a:moveTo>
                  <a:lnTo>
                    <a:pt x="152400" y="983614"/>
                  </a:lnTo>
                  <a:lnTo>
                    <a:pt x="152400" y="1021714"/>
                  </a:lnTo>
                  <a:lnTo>
                    <a:pt x="209550" y="1021714"/>
                  </a:lnTo>
                  <a:lnTo>
                    <a:pt x="228600" y="983614"/>
                  </a:lnTo>
                  <a:close/>
                </a:path>
                <a:path w="228600" h="1212214">
                  <a:moveTo>
                    <a:pt x="114300" y="0"/>
                  </a:moveTo>
                  <a:lnTo>
                    <a:pt x="0" y="228600"/>
                  </a:lnTo>
                  <a:lnTo>
                    <a:pt x="76200" y="228600"/>
                  </a:lnTo>
                  <a:lnTo>
                    <a:pt x="76200" y="190500"/>
                  </a:lnTo>
                  <a:lnTo>
                    <a:pt x="209550" y="190500"/>
                  </a:lnTo>
                  <a:lnTo>
                    <a:pt x="114300" y="0"/>
                  </a:lnTo>
                  <a:close/>
                </a:path>
                <a:path w="228600" h="1212214">
                  <a:moveTo>
                    <a:pt x="209550" y="190500"/>
                  </a:moveTo>
                  <a:lnTo>
                    <a:pt x="152400" y="190500"/>
                  </a:lnTo>
                  <a:lnTo>
                    <a:pt x="152400" y="228600"/>
                  </a:lnTo>
                  <a:lnTo>
                    <a:pt x="228600" y="228600"/>
                  </a:lnTo>
                  <a:lnTo>
                    <a:pt x="209550" y="19050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586732" y="172643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608064" y="1261872"/>
            <a:ext cx="228600" cy="1212215"/>
          </a:xfrm>
          <a:custGeom>
            <a:avLst/>
            <a:gdLst/>
            <a:ahLst/>
            <a:cxnLst/>
            <a:rect l="l" t="t" r="r" b="b"/>
            <a:pathLst>
              <a:path w="228600" h="1212214">
                <a:moveTo>
                  <a:pt x="76200" y="983614"/>
                </a:moveTo>
                <a:lnTo>
                  <a:pt x="0" y="983614"/>
                </a:lnTo>
                <a:lnTo>
                  <a:pt x="114300" y="1212214"/>
                </a:lnTo>
                <a:lnTo>
                  <a:pt x="209550" y="1021714"/>
                </a:lnTo>
                <a:lnTo>
                  <a:pt x="76200" y="1021714"/>
                </a:lnTo>
                <a:lnTo>
                  <a:pt x="76200" y="983614"/>
                </a:lnTo>
                <a:close/>
              </a:path>
              <a:path w="228600" h="1212214">
                <a:moveTo>
                  <a:pt x="152400" y="190500"/>
                </a:moveTo>
                <a:lnTo>
                  <a:pt x="76200" y="190500"/>
                </a:lnTo>
                <a:lnTo>
                  <a:pt x="76200" y="1021714"/>
                </a:lnTo>
                <a:lnTo>
                  <a:pt x="152400" y="1021714"/>
                </a:lnTo>
                <a:lnTo>
                  <a:pt x="152400" y="190500"/>
                </a:lnTo>
                <a:close/>
              </a:path>
              <a:path w="228600" h="1212214">
                <a:moveTo>
                  <a:pt x="228600" y="983614"/>
                </a:moveTo>
                <a:lnTo>
                  <a:pt x="152400" y="983614"/>
                </a:lnTo>
                <a:lnTo>
                  <a:pt x="152400" y="1021714"/>
                </a:lnTo>
                <a:lnTo>
                  <a:pt x="209550" y="1021714"/>
                </a:lnTo>
                <a:lnTo>
                  <a:pt x="228600" y="983614"/>
                </a:lnTo>
                <a:close/>
              </a:path>
              <a:path w="228600" h="1212214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1212214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86600" y="1261872"/>
            <a:ext cx="228600" cy="1212215"/>
          </a:xfrm>
          <a:custGeom>
            <a:avLst/>
            <a:gdLst/>
            <a:ahLst/>
            <a:cxnLst/>
            <a:rect l="l" t="t" r="r" b="b"/>
            <a:pathLst>
              <a:path w="228600" h="1212214">
                <a:moveTo>
                  <a:pt x="76200" y="983614"/>
                </a:moveTo>
                <a:lnTo>
                  <a:pt x="0" y="983614"/>
                </a:lnTo>
                <a:lnTo>
                  <a:pt x="114300" y="1212214"/>
                </a:lnTo>
                <a:lnTo>
                  <a:pt x="209550" y="1021714"/>
                </a:lnTo>
                <a:lnTo>
                  <a:pt x="76200" y="1021714"/>
                </a:lnTo>
                <a:lnTo>
                  <a:pt x="76200" y="983614"/>
                </a:lnTo>
                <a:close/>
              </a:path>
              <a:path w="228600" h="1212214">
                <a:moveTo>
                  <a:pt x="152400" y="190500"/>
                </a:moveTo>
                <a:lnTo>
                  <a:pt x="76200" y="190500"/>
                </a:lnTo>
                <a:lnTo>
                  <a:pt x="76200" y="1021714"/>
                </a:lnTo>
                <a:lnTo>
                  <a:pt x="152400" y="1021714"/>
                </a:lnTo>
                <a:lnTo>
                  <a:pt x="152400" y="190500"/>
                </a:lnTo>
                <a:close/>
              </a:path>
              <a:path w="228600" h="1212214">
                <a:moveTo>
                  <a:pt x="228600" y="983614"/>
                </a:moveTo>
                <a:lnTo>
                  <a:pt x="152400" y="983614"/>
                </a:lnTo>
                <a:lnTo>
                  <a:pt x="152400" y="1021714"/>
                </a:lnTo>
                <a:lnTo>
                  <a:pt x="209550" y="1021714"/>
                </a:lnTo>
                <a:lnTo>
                  <a:pt x="228600" y="983614"/>
                </a:lnTo>
                <a:close/>
              </a:path>
              <a:path w="228600" h="1212214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1212214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000743" y="1261872"/>
            <a:ext cx="228600" cy="1212215"/>
          </a:xfrm>
          <a:custGeom>
            <a:avLst/>
            <a:gdLst/>
            <a:ahLst/>
            <a:cxnLst/>
            <a:rect l="l" t="t" r="r" b="b"/>
            <a:pathLst>
              <a:path w="228600" h="1212214">
                <a:moveTo>
                  <a:pt x="76200" y="983614"/>
                </a:moveTo>
                <a:lnTo>
                  <a:pt x="0" y="983614"/>
                </a:lnTo>
                <a:lnTo>
                  <a:pt x="114300" y="1212214"/>
                </a:lnTo>
                <a:lnTo>
                  <a:pt x="209550" y="1021714"/>
                </a:lnTo>
                <a:lnTo>
                  <a:pt x="76200" y="1021714"/>
                </a:lnTo>
                <a:lnTo>
                  <a:pt x="76200" y="983614"/>
                </a:lnTo>
                <a:close/>
              </a:path>
              <a:path w="228600" h="1212214">
                <a:moveTo>
                  <a:pt x="152400" y="190500"/>
                </a:moveTo>
                <a:lnTo>
                  <a:pt x="76200" y="190500"/>
                </a:lnTo>
                <a:lnTo>
                  <a:pt x="76200" y="1021714"/>
                </a:lnTo>
                <a:lnTo>
                  <a:pt x="152400" y="1021714"/>
                </a:lnTo>
                <a:lnTo>
                  <a:pt x="152400" y="190500"/>
                </a:lnTo>
                <a:close/>
              </a:path>
              <a:path w="228600" h="1212214">
                <a:moveTo>
                  <a:pt x="228600" y="983614"/>
                </a:moveTo>
                <a:lnTo>
                  <a:pt x="152400" y="983614"/>
                </a:lnTo>
                <a:lnTo>
                  <a:pt x="152400" y="1021714"/>
                </a:lnTo>
                <a:lnTo>
                  <a:pt x="209550" y="1021714"/>
                </a:lnTo>
                <a:lnTo>
                  <a:pt x="228600" y="983614"/>
                </a:lnTo>
                <a:close/>
              </a:path>
              <a:path w="228600" h="1212214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1212214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471625"/>
            <a:ext cx="3889755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96519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1913889"/>
            <a:ext cx="6244590" cy="731520"/>
            <a:chOff x="5624829" y="1913889"/>
            <a:chExt cx="6244590" cy="7315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1913889"/>
              <a:ext cx="62443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279649"/>
              <a:ext cx="1856104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316223"/>
            <a:ext cx="2776854" cy="3657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809492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758184"/>
            <a:ext cx="476288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199839"/>
            <a:ext cx="6270116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624829" y="4642358"/>
            <a:ext cx="5714365" cy="731520"/>
            <a:chOff x="5624829" y="4642358"/>
            <a:chExt cx="5714365" cy="73152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642358"/>
              <a:ext cx="571436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5008118"/>
              <a:ext cx="2812923" cy="36575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39268" y="1650405"/>
            <a:ext cx="2792691" cy="3534851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520064"/>
            <a:ext cx="3683635" cy="5132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"I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love";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"I";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love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indent="586740">
              <a:lnSpc>
                <a:spcPct val="175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do something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s3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s4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s4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99988" y="850391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2286" y="900938"/>
            <a:ext cx="313944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440935" y="854963"/>
            <a:ext cx="6848475" cy="802005"/>
            <a:chOff x="4440935" y="854963"/>
            <a:chExt cx="6848475" cy="802005"/>
          </a:xfrm>
        </p:grpSpPr>
        <p:sp>
          <p:nvSpPr>
            <p:cNvPr id="8" name="object 8"/>
            <p:cNvSpPr/>
            <p:nvPr/>
          </p:nvSpPr>
          <p:spPr>
            <a:xfrm>
              <a:off x="7440167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6504" y="900937"/>
              <a:ext cx="335279" cy="304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18703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2407" y="900937"/>
              <a:ext cx="301751" cy="304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97239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9038" y="900937"/>
              <a:ext cx="307848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35278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1697" y="900937"/>
              <a:ext cx="283464" cy="304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831323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6804" y="900937"/>
              <a:ext cx="298703" cy="3048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309859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563" y="900937"/>
              <a:ext cx="301751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785347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89564" y="900937"/>
              <a:ext cx="299313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04559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4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3950" y="900937"/>
              <a:ext cx="161544" cy="3048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440935" y="1123188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586732" y="747776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999988" y="2468879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2286" y="2520137"/>
            <a:ext cx="313944" cy="30510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695983" y="662940"/>
            <a:ext cx="6736080" cy="785495"/>
            <a:chOff x="4695983" y="662940"/>
            <a:chExt cx="6736080" cy="785495"/>
          </a:xfrm>
        </p:grpSpPr>
        <p:sp>
          <p:nvSpPr>
            <p:cNvPr id="29" name="object 29"/>
            <p:cNvSpPr/>
            <p:nvPr/>
          </p:nvSpPr>
          <p:spPr>
            <a:xfrm>
              <a:off x="4695983" y="1033906"/>
              <a:ext cx="1310640" cy="414655"/>
            </a:xfrm>
            <a:custGeom>
              <a:avLst/>
              <a:gdLst/>
              <a:ahLst/>
              <a:cxnLst/>
              <a:rect l="l" t="t" r="r" b="b"/>
              <a:pathLst>
                <a:path w="1310639" h="414655">
                  <a:moveTo>
                    <a:pt x="64635" y="301148"/>
                  </a:moveTo>
                  <a:lnTo>
                    <a:pt x="42005" y="302513"/>
                  </a:lnTo>
                  <a:lnTo>
                    <a:pt x="21653" y="312570"/>
                  </a:lnTo>
                  <a:lnTo>
                    <a:pt x="7207" y="329056"/>
                  </a:lnTo>
                  <a:lnTo>
                    <a:pt x="0" y="349734"/>
                  </a:lnTo>
                  <a:lnTo>
                    <a:pt x="1365" y="372363"/>
                  </a:lnTo>
                  <a:lnTo>
                    <a:pt x="11422" y="392715"/>
                  </a:lnTo>
                  <a:lnTo>
                    <a:pt x="27908" y="407161"/>
                  </a:lnTo>
                  <a:lnTo>
                    <a:pt x="48585" y="414369"/>
                  </a:lnTo>
                  <a:lnTo>
                    <a:pt x="71215" y="413003"/>
                  </a:lnTo>
                  <a:lnTo>
                    <a:pt x="91566" y="402947"/>
                  </a:lnTo>
                  <a:lnTo>
                    <a:pt x="106013" y="386460"/>
                  </a:lnTo>
                  <a:lnTo>
                    <a:pt x="109598" y="376173"/>
                  </a:lnTo>
                  <a:lnTo>
                    <a:pt x="61436" y="376173"/>
                  </a:lnTo>
                  <a:lnTo>
                    <a:pt x="51784" y="339343"/>
                  </a:lnTo>
                  <a:lnTo>
                    <a:pt x="103245" y="325730"/>
                  </a:lnTo>
                  <a:lnTo>
                    <a:pt x="101798" y="322802"/>
                  </a:lnTo>
                  <a:lnTo>
                    <a:pt x="85312" y="308355"/>
                  </a:lnTo>
                  <a:lnTo>
                    <a:pt x="64635" y="301148"/>
                  </a:lnTo>
                  <a:close/>
                </a:path>
                <a:path w="1310639" h="414655">
                  <a:moveTo>
                    <a:pt x="103245" y="325730"/>
                  </a:moveTo>
                  <a:lnTo>
                    <a:pt x="51784" y="339343"/>
                  </a:lnTo>
                  <a:lnTo>
                    <a:pt x="61436" y="376173"/>
                  </a:lnTo>
                  <a:lnTo>
                    <a:pt x="113024" y="362528"/>
                  </a:lnTo>
                  <a:lnTo>
                    <a:pt x="111855" y="343153"/>
                  </a:lnTo>
                  <a:lnTo>
                    <a:pt x="103245" y="325730"/>
                  </a:lnTo>
                  <a:close/>
                </a:path>
                <a:path w="1310639" h="414655">
                  <a:moveTo>
                    <a:pt x="113024" y="362528"/>
                  </a:moveTo>
                  <a:lnTo>
                    <a:pt x="61436" y="376173"/>
                  </a:lnTo>
                  <a:lnTo>
                    <a:pt x="109598" y="376173"/>
                  </a:lnTo>
                  <a:lnTo>
                    <a:pt x="113220" y="365783"/>
                  </a:lnTo>
                  <a:lnTo>
                    <a:pt x="113024" y="362528"/>
                  </a:lnTo>
                  <a:close/>
                </a:path>
                <a:path w="1310639" h="414655">
                  <a:moveTo>
                    <a:pt x="1195136" y="36882"/>
                  </a:moveTo>
                  <a:lnTo>
                    <a:pt x="103245" y="325730"/>
                  </a:lnTo>
                  <a:lnTo>
                    <a:pt x="111855" y="343153"/>
                  </a:lnTo>
                  <a:lnTo>
                    <a:pt x="113024" y="362528"/>
                  </a:lnTo>
                  <a:lnTo>
                    <a:pt x="1204876" y="73722"/>
                  </a:lnTo>
                  <a:lnTo>
                    <a:pt x="1195136" y="36882"/>
                  </a:lnTo>
                  <a:close/>
                </a:path>
                <a:path w="1310639" h="414655">
                  <a:moveTo>
                    <a:pt x="1303704" y="32003"/>
                  </a:moveTo>
                  <a:lnTo>
                    <a:pt x="1213580" y="32003"/>
                  </a:lnTo>
                  <a:lnTo>
                    <a:pt x="1223359" y="68833"/>
                  </a:lnTo>
                  <a:lnTo>
                    <a:pt x="1204876" y="73722"/>
                  </a:lnTo>
                  <a:lnTo>
                    <a:pt x="1214596" y="110489"/>
                  </a:lnTo>
                  <a:lnTo>
                    <a:pt x="1303704" y="32003"/>
                  </a:lnTo>
                  <a:close/>
                </a:path>
                <a:path w="1310639" h="414655">
                  <a:moveTo>
                    <a:pt x="1213580" y="32003"/>
                  </a:moveTo>
                  <a:lnTo>
                    <a:pt x="1195136" y="36882"/>
                  </a:lnTo>
                  <a:lnTo>
                    <a:pt x="1204876" y="73722"/>
                  </a:lnTo>
                  <a:lnTo>
                    <a:pt x="1223359" y="68833"/>
                  </a:lnTo>
                  <a:lnTo>
                    <a:pt x="1213580" y="32003"/>
                  </a:lnTo>
                  <a:close/>
                </a:path>
                <a:path w="1310639" h="414655">
                  <a:moveTo>
                    <a:pt x="1185386" y="0"/>
                  </a:moveTo>
                  <a:lnTo>
                    <a:pt x="1195136" y="36882"/>
                  </a:lnTo>
                  <a:lnTo>
                    <a:pt x="1213580" y="32003"/>
                  </a:lnTo>
                  <a:lnTo>
                    <a:pt x="1303704" y="32003"/>
                  </a:lnTo>
                  <a:lnTo>
                    <a:pt x="1310481" y="26034"/>
                  </a:lnTo>
                  <a:lnTo>
                    <a:pt x="118538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855208" y="701040"/>
              <a:ext cx="5538470" cy="688975"/>
            </a:xfrm>
            <a:custGeom>
              <a:avLst/>
              <a:gdLst/>
              <a:ahLst/>
              <a:cxnLst/>
              <a:rect l="l" t="t" r="r" b="b"/>
              <a:pathLst>
                <a:path w="5538470" h="688975">
                  <a:moveTo>
                    <a:pt x="0" y="688848"/>
                  </a:moveTo>
                  <a:lnTo>
                    <a:pt x="5538216" y="688848"/>
                  </a:lnTo>
                  <a:lnTo>
                    <a:pt x="5538216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762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4440935" y="2101595"/>
            <a:ext cx="6990715" cy="958850"/>
            <a:chOff x="4440935" y="2101595"/>
            <a:chExt cx="6990715" cy="958850"/>
          </a:xfrm>
        </p:grpSpPr>
        <p:sp>
          <p:nvSpPr>
            <p:cNvPr id="32" name="object 32"/>
            <p:cNvSpPr/>
            <p:nvPr/>
          </p:nvSpPr>
          <p:spPr>
            <a:xfrm>
              <a:off x="7440167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6504" y="2520137"/>
              <a:ext cx="335279" cy="30510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918703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2407" y="2520137"/>
              <a:ext cx="301751" cy="30510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397239" y="2473451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9038" y="2520137"/>
              <a:ext cx="307848" cy="30510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352788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1697" y="2520137"/>
              <a:ext cx="283464" cy="30510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831323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6804" y="2520137"/>
              <a:ext cx="298703" cy="30510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309859" y="2473451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563" y="2520137"/>
              <a:ext cx="301751" cy="30510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785347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89564" y="2520137"/>
              <a:ext cx="299313" cy="3051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004559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5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03950" y="2520137"/>
              <a:ext cx="161544" cy="30510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440935" y="2101595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6158" y="2312622"/>
              <a:ext cx="1310640" cy="393700"/>
            </a:xfrm>
            <a:custGeom>
              <a:avLst/>
              <a:gdLst/>
              <a:ahLst/>
              <a:cxnLst/>
              <a:rect l="l" t="t" r="r" b="b"/>
              <a:pathLst>
                <a:path w="1310639" h="393700">
                  <a:moveTo>
                    <a:pt x="1194834" y="356314"/>
                  </a:moveTo>
                  <a:lnTo>
                    <a:pt x="1185719" y="393366"/>
                  </a:lnTo>
                  <a:lnTo>
                    <a:pt x="1310306" y="365172"/>
                  </a:lnTo>
                  <a:lnTo>
                    <a:pt x="1305233" y="360854"/>
                  </a:lnTo>
                  <a:lnTo>
                    <a:pt x="1213278" y="360854"/>
                  </a:lnTo>
                  <a:lnTo>
                    <a:pt x="1194834" y="356314"/>
                  </a:lnTo>
                  <a:close/>
                </a:path>
                <a:path w="1310639" h="393700">
                  <a:moveTo>
                    <a:pt x="1203928" y="319343"/>
                  </a:moveTo>
                  <a:lnTo>
                    <a:pt x="1194834" y="356314"/>
                  </a:lnTo>
                  <a:lnTo>
                    <a:pt x="1213278" y="360854"/>
                  </a:lnTo>
                  <a:lnTo>
                    <a:pt x="1222422" y="323897"/>
                  </a:lnTo>
                  <a:lnTo>
                    <a:pt x="1203928" y="319343"/>
                  </a:lnTo>
                  <a:close/>
                </a:path>
                <a:path w="1310639" h="393700">
                  <a:moveTo>
                    <a:pt x="1213024" y="282368"/>
                  </a:moveTo>
                  <a:lnTo>
                    <a:pt x="1203928" y="319343"/>
                  </a:lnTo>
                  <a:lnTo>
                    <a:pt x="1222422" y="323897"/>
                  </a:lnTo>
                  <a:lnTo>
                    <a:pt x="1213278" y="360854"/>
                  </a:lnTo>
                  <a:lnTo>
                    <a:pt x="1305233" y="360854"/>
                  </a:lnTo>
                  <a:lnTo>
                    <a:pt x="1213024" y="282368"/>
                  </a:lnTo>
                  <a:close/>
                </a:path>
                <a:path w="1310639" h="393700">
                  <a:moveTo>
                    <a:pt x="112739" y="50632"/>
                  </a:moveTo>
                  <a:lnTo>
                    <a:pt x="111934" y="70151"/>
                  </a:lnTo>
                  <a:lnTo>
                    <a:pt x="103656" y="87726"/>
                  </a:lnTo>
                  <a:lnTo>
                    <a:pt x="1194834" y="356314"/>
                  </a:lnTo>
                  <a:lnTo>
                    <a:pt x="1203928" y="319343"/>
                  </a:lnTo>
                  <a:lnTo>
                    <a:pt x="112739" y="50632"/>
                  </a:lnTo>
                  <a:close/>
                </a:path>
                <a:path w="1310639" h="393700">
                  <a:moveTo>
                    <a:pt x="47424" y="0"/>
                  </a:moveTo>
                  <a:lnTo>
                    <a:pt x="26828" y="7540"/>
                  </a:lnTo>
                  <a:lnTo>
                    <a:pt x="10590" y="22225"/>
                  </a:lnTo>
                  <a:lnTo>
                    <a:pt x="936" y="42719"/>
                  </a:lnTo>
                  <a:lnTo>
                    <a:pt x="0" y="65446"/>
                  </a:lnTo>
                  <a:lnTo>
                    <a:pt x="7540" y="86042"/>
                  </a:lnTo>
                  <a:lnTo>
                    <a:pt x="22225" y="102280"/>
                  </a:lnTo>
                  <a:lnTo>
                    <a:pt x="42719" y="111934"/>
                  </a:lnTo>
                  <a:lnTo>
                    <a:pt x="65446" y="112871"/>
                  </a:lnTo>
                  <a:lnTo>
                    <a:pt x="86042" y="105330"/>
                  </a:lnTo>
                  <a:lnTo>
                    <a:pt x="102280" y="90646"/>
                  </a:lnTo>
                  <a:lnTo>
                    <a:pt x="103656" y="87726"/>
                  </a:lnTo>
                  <a:lnTo>
                    <a:pt x="51863" y="74977"/>
                  </a:lnTo>
                  <a:lnTo>
                    <a:pt x="61007" y="37893"/>
                  </a:lnTo>
                  <a:lnTo>
                    <a:pt x="109381" y="37893"/>
                  </a:lnTo>
                  <a:lnTo>
                    <a:pt x="105330" y="26828"/>
                  </a:lnTo>
                  <a:lnTo>
                    <a:pt x="90646" y="10590"/>
                  </a:lnTo>
                  <a:lnTo>
                    <a:pt x="70151" y="936"/>
                  </a:lnTo>
                  <a:lnTo>
                    <a:pt x="47424" y="0"/>
                  </a:lnTo>
                  <a:close/>
                </a:path>
                <a:path w="1310639" h="393700">
                  <a:moveTo>
                    <a:pt x="61007" y="37893"/>
                  </a:moveTo>
                  <a:lnTo>
                    <a:pt x="51863" y="74977"/>
                  </a:lnTo>
                  <a:lnTo>
                    <a:pt x="103656" y="87726"/>
                  </a:lnTo>
                  <a:lnTo>
                    <a:pt x="111934" y="70151"/>
                  </a:lnTo>
                  <a:lnTo>
                    <a:pt x="112739" y="50632"/>
                  </a:lnTo>
                  <a:lnTo>
                    <a:pt x="61007" y="37893"/>
                  </a:lnTo>
                  <a:close/>
                </a:path>
                <a:path w="1310639" h="393700">
                  <a:moveTo>
                    <a:pt x="109381" y="37893"/>
                  </a:moveTo>
                  <a:lnTo>
                    <a:pt x="61007" y="37893"/>
                  </a:lnTo>
                  <a:lnTo>
                    <a:pt x="112739" y="50632"/>
                  </a:lnTo>
                  <a:lnTo>
                    <a:pt x="112871" y="47424"/>
                  </a:lnTo>
                  <a:lnTo>
                    <a:pt x="109381" y="37893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855207" y="2333243"/>
              <a:ext cx="5538470" cy="688975"/>
            </a:xfrm>
            <a:custGeom>
              <a:avLst/>
              <a:gdLst/>
              <a:ahLst/>
              <a:cxnLst/>
              <a:rect l="l" t="t" r="r" b="b"/>
              <a:pathLst>
                <a:path w="5538470" h="688975">
                  <a:moveTo>
                    <a:pt x="0" y="688848"/>
                  </a:moveTo>
                  <a:lnTo>
                    <a:pt x="5538216" y="688848"/>
                  </a:lnTo>
                  <a:lnTo>
                    <a:pt x="5538216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762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4586732" y="172643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386828" y="4463796"/>
            <a:ext cx="1434465" cy="407034"/>
            <a:chOff x="7386828" y="4463796"/>
            <a:chExt cx="1434465" cy="407034"/>
          </a:xfrm>
        </p:grpSpPr>
        <p:sp>
          <p:nvSpPr>
            <p:cNvPr id="53" name="object 53"/>
            <p:cNvSpPr/>
            <p:nvPr/>
          </p:nvSpPr>
          <p:spPr>
            <a:xfrm>
              <a:off x="7386828" y="4463796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5" y="40690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165" y="4510405"/>
              <a:ext cx="335279" cy="3048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865364" y="4463796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2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7012" y="406907"/>
                  </a:lnTo>
                  <a:lnTo>
                    <a:pt x="47701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29067" y="4510405"/>
              <a:ext cx="301751" cy="3048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342376" y="4463796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5" y="40690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05698" y="4510405"/>
              <a:ext cx="307848" cy="304800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9299447" y="4463796"/>
            <a:ext cx="1935480" cy="407034"/>
            <a:chOff x="9299447" y="4463796"/>
            <a:chExt cx="1935480" cy="407034"/>
          </a:xfrm>
        </p:grpSpPr>
        <p:sp>
          <p:nvSpPr>
            <p:cNvPr id="60" name="object 60"/>
            <p:cNvSpPr/>
            <p:nvPr/>
          </p:nvSpPr>
          <p:spPr>
            <a:xfrm>
              <a:off x="9299447" y="4463796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5" y="40690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68357" y="4510405"/>
              <a:ext cx="283464" cy="3048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9777983" y="4463796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5" y="40690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43464" y="4510405"/>
              <a:ext cx="298703" cy="3048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256519" y="4463796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2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7012" y="406907"/>
                  </a:lnTo>
                  <a:lnTo>
                    <a:pt x="47701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0222" y="4510405"/>
              <a:ext cx="301751" cy="3048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0732007" y="4463796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5" y="40690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36223" y="4510405"/>
              <a:ext cx="298703" cy="304800"/>
            </a:xfrm>
            <a:prstGeom prst="rect">
              <a:avLst/>
            </a:prstGeom>
          </p:spPr>
        </p:pic>
      </p:grp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946647" y="4459223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155"/>
                <a:gridCol w="479425"/>
                <a:gridCol w="476885"/>
                <a:gridCol w="479425"/>
                <a:gridCol w="478789"/>
                <a:gridCol w="478154"/>
                <a:gridCol w="478789"/>
                <a:gridCol w="476250"/>
                <a:gridCol w="477520"/>
              </a:tblGrid>
              <a:tr h="406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9" name="object 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8566" y="4510404"/>
            <a:ext cx="313944" cy="304800"/>
          </a:xfrm>
          <a:prstGeom prst="rect">
            <a:avLst/>
          </a:prstGeom>
        </p:spPr>
      </p:pic>
      <p:grpSp>
        <p:nvGrpSpPr>
          <p:cNvPr id="70" name="object 70"/>
          <p:cNvGrpSpPr/>
          <p:nvPr/>
        </p:nvGrpSpPr>
        <p:grpSpPr>
          <a:xfrm>
            <a:off x="4440935" y="3992879"/>
            <a:ext cx="1988820" cy="878205"/>
            <a:chOff x="4440935" y="3992879"/>
            <a:chExt cx="1988820" cy="878205"/>
          </a:xfrm>
        </p:grpSpPr>
        <p:sp>
          <p:nvSpPr>
            <p:cNvPr id="71" name="object 71"/>
            <p:cNvSpPr/>
            <p:nvPr/>
          </p:nvSpPr>
          <p:spPr>
            <a:xfrm>
              <a:off x="5951219" y="4463795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5">
                  <a:moveTo>
                    <a:pt x="4785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6" y="406907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0228" y="4510404"/>
              <a:ext cx="161544" cy="3048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4440935" y="3992879"/>
              <a:ext cx="620395" cy="533400"/>
            </a:xfrm>
            <a:custGeom>
              <a:avLst/>
              <a:gdLst/>
              <a:ahLst/>
              <a:cxnLst/>
              <a:rect l="l" t="t" r="r" b="b"/>
              <a:pathLst>
                <a:path w="620395" h="533400">
                  <a:moveTo>
                    <a:pt x="620267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0267" y="533400"/>
                  </a:lnTo>
                  <a:lnTo>
                    <a:pt x="62026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694654" y="4203926"/>
              <a:ext cx="1256665" cy="377825"/>
            </a:xfrm>
            <a:custGeom>
              <a:avLst/>
              <a:gdLst/>
              <a:ahLst/>
              <a:cxnLst/>
              <a:rect l="l" t="t" r="r" b="b"/>
              <a:pathLst>
                <a:path w="1256664" h="377825">
                  <a:moveTo>
                    <a:pt x="1140604" y="340216"/>
                  </a:moveTo>
                  <a:lnTo>
                    <a:pt x="1131597" y="377217"/>
                  </a:lnTo>
                  <a:lnTo>
                    <a:pt x="1256184" y="348769"/>
                  </a:lnTo>
                  <a:lnTo>
                    <a:pt x="1251390" y="344705"/>
                  </a:lnTo>
                  <a:lnTo>
                    <a:pt x="1159029" y="344705"/>
                  </a:lnTo>
                  <a:lnTo>
                    <a:pt x="1140604" y="340216"/>
                  </a:lnTo>
                  <a:close/>
                </a:path>
                <a:path w="1256664" h="377825">
                  <a:moveTo>
                    <a:pt x="1149631" y="303134"/>
                  </a:moveTo>
                  <a:lnTo>
                    <a:pt x="1140604" y="340216"/>
                  </a:lnTo>
                  <a:lnTo>
                    <a:pt x="1159029" y="344705"/>
                  </a:lnTo>
                  <a:lnTo>
                    <a:pt x="1168046" y="307621"/>
                  </a:lnTo>
                  <a:lnTo>
                    <a:pt x="1149631" y="303134"/>
                  </a:lnTo>
                  <a:close/>
                </a:path>
                <a:path w="1256664" h="377825">
                  <a:moveTo>
                    <a:pt x="1158648" y="266092"/>
                  </a:moveTo>
                  <a:lnTo>
                    <a:pt x="1149631" y="303134"/>
                  </a:lnTo>
                  <a:lnTo>
                    <a:pt x="1168046" y="307621"/>
                  </a:lnTo>
                  <a:lnTo>
                    <a:pt x="1159029" y="344705"/>
                  </a:lnTo>
                  <a:lnTo>
                    <a:pt x="1251390" y="344705"/>
                  </a:lnTo>
                  <a:lnTo>
                    <a:pt x="1158648" y="266092"/>
                  </a:lnTo>
                  <a:close/>
                </a:path>
                <a:path w="1256664" h="377825">
                  <a:moveTo>
                    <a:pt x="112703" y="50474"/>
                  </a:moveTo>
                  <a:lnTo>
                    <a:pt x="111914" y="70004"/>
                  </a:lnTo>
                  <a:lnTo>
                    <a:pt x="103660" y="87581"/>
                  </a:lnTo>
                  <a:lnTo>
                    <a:pt x="1140604" y="340216"/>
                  </a:lnTo>
                  <a:lnTo>
                    <a:pt x="1149631" y="303134"/>
                  </a:lnTo>
                  <a:lnTo>
                    <a:pt x="112703" y="50474"/>
                  </a:lnTo>
                  <a:close/>
                </a:path>
                <a:path w="1256664" h="377825">
                  <a:moveTo>
                    <a:pt x="47297" y="0"/>
                  </a:moveTo>
                  <a:lnTo>
                    <a:pt x="26745" y="7584"/>
                  </a:lnTo>
                  <a:lnTo>
                    <a:pt x="10550" y="22312"/>
                  </a:lnTo>
                  <a:lnTo>
                    <a:pt x="916" y="42826"/>
                  </a:lnTo>
                  <a:lnTo>
                    <a:pt x="0" y="65533"/>
                  </a:lnTo>
                  <a:lnTo>
                    <a:pt x="7584" y="86086"/>
                  </a:lnTo>
                  <a:lnTo>
                    <a:pt x="22312" y="102280"/>
                  </a:lnTo>
                  <a:lnTo>
                    <a:pt x="42826" y="111914"/>
                  </a:lnTo>
                  <a:lnTo>
                    <a:pt x="65533" y="112831"/>
                  </a:lnTo>
                  <a:lnTo>
                    <a:pt x="86086" y="105247"/>
                  </a:lnTo>
                  <a:lnTo>
                    <a:pt x="102280" y="90519"/>
                  </a:lnTo>
                  <a:lnTo>
                    <a:pt x="103660" y="87581"/>
                  </a:lnTo>
                  <a:lnTo>
                    <a:pt x="51843" y="74957"/>
                  </a:lnTo>
                  <a:lnTo>
                    <a:pt x="60987" y="37873"/>
                  </a:lnTo>
                  <a:lnTo>
                    <a:pt x="109353" y="37873"/>
                  </a:lnTo>
                  <a:lnTo>
                    <a:pt x="105247" y="26745"/>
                  </a:lnTo>
                  <a:lnTo>
                    <a:pt x="90519" y="10550"/>
                  </a:lnTo>
                  <a:lnTo>
                    <a:pt x="70004" y="916"/>
                  </a:lnTo>
                  <a:lnTo>
                    <a:pt x="47297" y="0"/>
                  </a:lnTo>
                  <a:close/>
                </a:path>
                <a:path w="1256664" h="377825">
                  <a:moveTo>
                    <a:pt x="60987" y="37873"/>
                  </a:moveTo>
                  <a:lnTo>
                    <a:pt x="51843" y="74957"/>
                  </a:lnTo>
                  <a:lnTo>
                    <a:pt x="103660" y="87581"/>
                  </a:lnTo>
                  <a:lnTo>
                    <a:pt x="111914" y="70004"/>
                  </a:lnTo>
                  <a:lnTo>
                    <a:pt x="112703" y="50474"/>
                  </a:lnTo>
                  <a:lnTo>
                    <a:pt x="60987" y="37873"/>
                  </a:lnTo>
                  <a:close/>
                </a:path>
                <a:path w="1256664" h="377825">
                  <a:moveTo>
                    <a:pt x="109353" y="37873"/>
                  </a:moveTo>
                  <a:lnTo>
                    <a:pt x="60987" y="37873"/>
                  </a:lnTo>
                  <a:lnTo>
                    <a:pt x="112703" y="50474"/>
                  </a:lnTo>
                  <a:lnTo>
                    <a:pt x="112831" y="47297"/>
                  </a:lnTo>
                  <a:lnTo>
                    <a:pt x="109353" y="37873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4585842" y="3617798"/>
            <a:ext cx="330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s3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440935" y="4985003"/>
            <a:ext cx="620395" cy="533400"/>
          </a:xfrm>
          <a:custGeom>
            <a:avLst/>
            <a:gdLst/>
            <a:ahLst/>
            <a:cxnLst/>
            <a:rect l="l" t="t" r="r" b="b"/>
            <a:pathLst>
              <a:path w="620395" h="533400">
                <a:moveTo>
                  <a:pt x="620267" y="0"/>
                </a:moveTo>
                <a:lnTo>
                  <a:pt x="0" y="0"/>
                </a:lnTo>
                <a:lnTo>
                  <a:pt x="0" y="533400"/>
                </a:lnTo>
                <a:lnTo>
                  <a:pt x="620267" y="533400"/>
                </a:lnTo>
                <a:lnTo>
                  <a:pt x="62026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4585842" y="4610480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693937" y="4283964"/>
            <a:ext cx="6699884" cy="1026160"/>
            <a:chOff x="4693937" y="4283964"/>
            <a:chExt cx="6699884" cy="1026160"/>
          </a:xfrm>
        </p:grpSpPr>
        <p:sp>
          <p:nvSpPr>
            <p:cNvPr id="79" name="object 79"/>
            <p:cNvSpPr/>
            <p:nvPr/>
          </p:nvSpPr>
          <p:spPr>
            <a:xfrm>
              <a:off x="4693937" y="4778375"/>
              <a:ext cx="1257300" cy="531495"/>
            </a:xfrm>
            <a:custGeom>
              <a:avLst/>
              <a:gdLst/>
              <a:ahLst/>
              <a:cxnLst/>
              <a:rect l="l" t="t" r="r" b="b"/>
              <a:pathLst>
                <a:path w="1257300" h="531495">
                  <a:moveTo>
                    <a:pt x="58947" y="417212"/>
                  </a:moveTo>
                  <a:lnTo>
                    <a:pt x="36558" y="421005"/>
                  </a:lnTo>
                  <a:lnTo>
                    <a:pt x="17418" y="433179"/>
                  </a:lnTo>
                  <a:lnTo>
                    <a:pt x="4887" y="451151"/>
                  </a:lnTo>
                  <a:lnTo>
                    <a:pt x="0" y="472529"/>
                  </a:lnTo>
                  <a:lnTo>
                    <a:pt x="3792" y="494919"/>
                  </a:lnTo>
                  <a:lnTo>
                    <a:pt x="15966" y="514058"/>
                  </a:lnTo>
                  <a:lnTo>
                    <a:pt x="33938" y="526589"/>
                  </a:lnTo>
                  <a:lnTo>
                    <a:pt x="55316" y="531477"/>
                  </a:lnTo>
                  <a:lnTo>
                    <a:pt x="77706" y="527685"/>
                  </a:lnTo>
                  <a:lnTo>
                    <a:pt x="96845" y="515457"/>
                  </a:lnTo>
                  <a:lnTo>
                    <a:pt x="109376" y="497490"/>
                  </a:lnTo>
                  <a:lnTo>
                    <a:pt x="110605" y="492125"/>
                  </a:lnTo>
                  <a:lnTo>
                    <a:pt x="63990" y="492125"/>
                  </a:lnTo>
                  <a:lnTo>
                    <a:pt x="50274" y="456565"/>
                  </a:lnTo>
                  <a:lnTo>
                    <a:pt x="100056" y="437396"/>
                  </a:lnTo>
                  <a:lnTo>
                    <a:pt x="98298" y="434631"/>
                  </a:lnTo>
                  <a:lnTo>
                    <a:pt x="80325" y="422100"/>
                  </a:lnTo>
                  <a:lnTo>
                    <a:pt x="58947" y="417212"/>
                  </a:lnTo>
                  <a:close/>
                </a:path>
                <a:path w="1257300" h="531495">
                  <a:moveTo>
                    <a:pt x="100056" y="437396"/>
                  </a:moveTo>
                  <a:lnTo>
                    <a:pt x="50274" y="456565"/>
                  </a:lnTo>
                  <a:lnTo>
                    <a:pt x="63990" y="492125"/>
                  </a:lnTo>
                  <a:lnTo>
                    <a:pt x="113727" y="472973"/>
                  </a:lnTo>
                  <a:lnTo>
                    <a:pt x="110472" y="453770"/>
                  </a:lnTo>
                  <a:lnTo>
                    <a:pt x="100056" y="437396"/>
                  </a:lnTo>
                  <a:close/>
                </a:path>
                <a:path w="1257300" h="531495">
                  <a:moveTo>
                    <a:pt x="113727" y="472973"/>
                  </a:moveTo>
                  <a:lnTo>
                    <a:pt x="63990" y="492125"/>
                  </a:lnTo>
                  <a:lnTo>
                    <a:pt x="110605" y="492125"/>
                  </a:lnTo>
                  <a:lnTo>
                    <a:pt x="114264" y="476142"/>
                  </a:lnTo>
                  <a:lnTo>
                    <a:pt x="113727" y="472973"/>
                  </a:lnTo>
                  <a:close/>
                </a:path>
                <a:path w="1257300" h="531495">
                  <a:moveTo>
                    <a:pt x="1143364" y="35674"/>
                  </a:moveTo>
                  <a:lnTo>
                    <a:pt x="100056" y="437396"/>
                  </a:lnTo>
                  <a:lnTo>
                    <a:pt x="110472" y="453770"/>
                  </a:lnTo>
                  <a:lnTo>
                    <a:pt x="113727" y="472973"/>
                  </a:lnTo>
                  <a:lnTo>
                    <a:pt x="1157043" y="71248"/>
                  </a:lnTo>
                  <a:lnTo>
                    <a:pt x="1143364" y="35674"/>
                  </a:lnTo>
                  <a:close/>
                </a:path>
                <a:path w="1257300" h="531495">
                  <a:moveTo>
                    <a:pt x="1241813" y="28829"/>
                  </a:moveTo>
                  <a:lnTo>
                    <a:pt x="1161143" y="28829"/>
                  </a:lnTo>
                  <a:lnTo>
                    <a:pt x="1174859" y="64388"/>
                  </a:lnTo>
                  <a:lnTo>
                    <a:pt x="1157043" y="71248"/>
                  </a:lnTo>
                  <a:lnTo>
                    <a:pt x="1170668" y="106680"/>
                  </a:lnTo>
                  <a:lnTo>
                    <a:pt x="1241813" y="28829"/>
                  </a:lnTo>
                  <a:close/>
                </a:path>
                <a:path w="1257300" h="531495">
                  <a:moveTo>
                    <a:pt x="1161143" y="28829"/>
                  </a:moveTo>
                  <a:lnTo>
                    <a:pt x="1143364" y="35674"/>
                  </a:lnTo>
                  <a:lnTo>
                    <a:pt x="1157043" y="71248"/>
                  </a:lnTo>
                  <a:lnTo>
                    <a:pt x="1174859" y="64388"/>
                  </a:lnTo>
                  <a:lnTo>
                    <a:pt x="1161143" y="28829"/>
                  </a:lnTo>
                  <a:close/>
                </a:path>
                <a:path w="1257300" h="531495">
                  <a:moveTo>
                    <a:pt x="1129647" y="0"/>
                  </a:moveTo>
                  <a:lnTo>
                    <a:pt x="1143364" y="35674"/>
                  </a:lnTo>
                  <a:lnTo>
                    <a:pt x="1161143" y="28829"/>
                  </a:lnTo>
                  <a:lnTo>
                    <a:pt x="1241813" y="28829"/>
                  </a:lnTo>
                  <a:lnTo>
                    <a:pt x="1256901" y="12318"/>
                  </a:lnTo>
                  <a:lnTo>
                    <a:pt x="1129647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817108" y="4322064"/>
              <a:ext cx="5538470" cy="688975"/>
            </a:xfrm>
            <a:custGeom>
              <a:avLst/>
              <a:gdLst/>
              <a:ahLst/>
              <a:cxnLst/>
              <a:rect l="l" t="t" r="r" b="b"/>
              <a:pathLst>
                <a:path w="5538470" h="688975">
                  <a:moveTo>
                    <a:pt x="0" y="688848"/>
                  </a:moveTo>
                  <a:lnTo>
                    <a:pt x="5538216" y="688848"/>
                  </a:lnTo>
                  <a:lnTo>
                    <a:pt x="5538216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762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4810" y="549859"/>
            <a:ext cx="6488303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0163" y="1337563"/>
          <a:ext cx="10798175" cy="476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9795"/>
                <a:gridCol w="733869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966" y="1390141"/>
            <a:ext cx="179692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8497" y="1390141"/>
            <a:ext cx="1570989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966" y="1847342"/>
            <a:ext cx="1257401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8497" y="1847342"/>
            <a:ext cx="1141476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7966" y="2304237"/>
            <a:ext cx="3348990" cy="732790"/>
            <a:chOff x="797966" y="2304237"/>
            <a:chExt cx="3348990" cy="73279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966" y="2304237"/>
              <a:ext cx="3348837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7966" y="2670683"/>
              <a:ext cx="2163445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38497" y="2304237"/>
            <a:ext cx="1205484" cy="3660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238497" y="2304237"/>
            <a:ext cx="6960870" cy="732790"/>
            <a:chOff x="4238497" y="2304237"/>
            <a:chExt cx="6960870" cy="73279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71769" y="2304237"/>
              <a:ext cx="1614677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1954" y="2304237"/>
              <a:ext cx="2183256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53220" y="2304237"/>
              <a:ext cx="262890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28480" y="2304237"/>
              <a:ext cx="2189606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35589" y="2304237"/>
              <a:ext cx="263347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38497" y="2670683"/>
              <a:ext cx="1589404" cy="36576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7966" y="3127882"/>
            <a:ext cx="2777363" cy="36576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238497" y="3127882"/>
            <a:ext cx="2773680" cy="365760"/>
            <a:chOff x="4238497" y="3127882"/>
            <a:chExt cx="2773680" cy="36576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38497" y="3127882"/>
              <a:ext cx="119481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62625" y="3127882"/>
              <a:ext cx="1749298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97966" y="3585336"/>
            <a:ext cx="2292858" cy="36576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238497" y="3585336"/>
            <a:ext cx="6332220" cy="731520"/>
            <a:chOff x="4238497" y="3585336"/>
            <a:chExt cx="6332220" cy="731520"/>
          </a:xfrm>
        </p:grpSpPr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38497" y="3585336"/>
              <a:ext cx="1614424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06109" y="3585336"/>
              <a:ext cx="1649730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72578" y="3585336"/>
              <a:ext cx="262890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47838" y="3585336"/>
              <a:ext cx="175221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40672" y="3585336"/>
              <a:ext cx="262890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15932" y="3585336"/>
              <a:ext cx="1362075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07701" y="3585336"/>
              <a:ext cx="262890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38497" y="3951096"/>
              <a:ext cx="1913889" cy="365760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97966" y="4408296"/>
            <a:ext cx="2033777" cy="365760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4238497" y="4408296"/>
            <a:ext cx="5558155" cy="731520"/>
            <a:chOff x="4238497" y="4408296"/>
            <a:chExt cx="5558155" cy="731520"/>
          </a:xfrm>
        </p:grpSpPr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38497" y="4408296"/>
              <a:ext cx="1318387" cy="3657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10453" y="4408296"/>
              <a:ext cx="2897124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37270" y="4408296"/>
              <a:ext cx="267461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315578" y="4408296"/>
              <a:ext cx="1391920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33508" y="4408296"/>
              <a:ext cx="262890" cy="3657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238497" y="4773752"/>
              <a:ext cx="1891792" cy="36606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41186" y="4773752"/>
              <a:ext cx="262889" cy="36606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16446" y="4773752"/>
              <a:ext cx="3624199" cy="366064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97966" y="5231587"/>
            <a:ext cx="1889633" cy="36575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238497" y="5231587"/>
            <a:ext cx="1200150" cy="365759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797966" y="5688787"/>
            <a:ext cx="3277870" cy="366395"/>
            <a:chOff x="797966" y="5688787"/>
            <a:chExt cx="3277870" cy="366395"/>
          </a:xfrm>
        </p:grpSpPr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97966" y="5688787"/>
              <a:ext cx="2276475" cy="36606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922777" y="5688787"/>
              <a:ext cx="249936" cy="36606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47745" y="5688787"/>
              <a:ext cx="1027683" cy="366064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38497" y="5688787"/>
            <a:ext cx="1355089" cy="366064"/>
          </a:xfrm>
          <a:prstGeom prst="rect">
            <a:avLst/>
          </a:prstGeom>
        </p:spPr>
      </p:pic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1426</Words>
  <Application>WPS Presentation</Application>
  <PresentationFormat>On-screen Show (4:3)</PresentationFormat>
  <Paragraphs>147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Courier New</vt:lpstr>
      <vt:lpstr>Segoe UI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String greeting = “Hello ” + name;  System.out.println(greeting); // Hello Jim  greeting += “ good to see you!”;</vt:lpstr>
      <vt:lpstr>message += “ Java”;</vt:lpstr>
      <vt:lpstr>String s2 = "I";  s2 += " love Java";</vt:lpstr>
      <vt:lpstr>PowerPoint 演示文稿</vt:lpstr>
      <vt:lpstr>PowerPoint 演示文稿</vt:lpstr>
      <vt:lpstr>PowerPoint 演示文稿</vt:lpstr>
      <vt:lpstr>PowerPoint 演示文稿</vt:lpstr>
      <vt:lpstr>int iVal = 100;</vt:lpstr>
      <vt:lpstr>PowerPoint 演示文稿</vt:lpstr>
      <vt:lpstr>I flew to Florida on Flight #175</vt:lpstr>
      <vt:lpstr>I flew to Florida at 9:00 on Flight #175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1</cp:revision>
  <dcterms:created xsi:type="dcterms:W3CDTF">2021-08-07T09:56:37Z</dcterms:created>
  <dcterms:modified xsi:type="dcterms:W3CDTF">2021-08-07T09:56:37Z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2021-08-06T05:30:00Z</vt:filetime>
  </property>
  <property fmtid="{D5CDD505-2E9C-101B-9397-08002B2CF9AE}" pid="5" name="ICV">
    <vt:lpwstr>3051DBEB5BE44025A5564C9FAAD56BE2</vt:lpwstr>
  </property>
  <property fmtid="{D5CDD505-2E9C-101B-9397-08002B2CF9AE}" pid="6" name="KSOProductBuildVer">
    <vt:lpwstr>1033-11.2.0.10258</vt:lpwstr>
  </property>
</Properties>
</file>