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7" r:id="rId3"/>
    <p:sldId id="256" r:id="rId4"/>
    <p:sldId id="259" r:id="rId5"/>
    <p:sldId id="260" r:id="rId6"/>
    <p:sldId id="262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2469" y="2977895"/>
            <a:ext cx="10768584" cy="38100"/>
          </a:xfrm>
          <a:prstGeom prst="rect">
            <a:avLst/>
          </a:prstGeom>
        </p:spPr>
      </p:pic>
      <p:grpSp>
        <p:nvGrpSpPr>
          <p:cNvPr id="13" name="object 13"/>
          <p:cNvGrpSpPr/>
          <p:nvPr/>
        </p:nvGrpSpPr>
        <p:grpSpPr>
          <a:xfrm>
            <a:off x="964082" y="1463294"/>
            <a:ext cx="6034405" cy="1270000"/>
            <a:chOff x="964082" y="1463294"/>
            <a:chExt cx="6034405" cy="1270000"/>
          </a:xfrm>
        </p:grpSpPr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4082" y="1463294"/>
              <a:ext cx="5933821" cy="68580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64082" y="2047062"/>
              <a:ext cx="6034405" cy="686104"/>
            </a:xfrm>
            <a:prstGeom prst="rect">
              <a:avLst/>
            </a:prstGeom>
          </p:spPr>
        </p:pic>
      </p:grpSp>
      <p:sp>
        <p:nvSpPr>
          <p:cNvPr id="3" name="Text Box 2"/>
          <p:cNvSpPr txBox="1"/>
          <p:nvPr/>
        </p:nvSpPr>
        <p:spPr>
          <a:xfrm>
            <a:off x="1067435" y="3506470"/>
            <a:ext cx="57270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600">
                <a:solidFill>
                  <a:schemeClr val="tx1">
                    <a:lumMod val="50000"/>
                    <a:lumOff val="50000"/>
                  </a:schemeClr>
                </a:solidFill>
              </a:rPr>
              <a:t>Course Overview</a:t>
            </a:r>
            <a:endParaRPr lang="en-US" sz="36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68095" y="737870"/>
            <a:ext cx="9575165" cy="561911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63195" y="266065"/>
            <a:ext cx="11663045" cy="591629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38250" y="598170"/>
            <a:ext cx="9719310" cy="547433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37490" y="365125"/>
            <a:ext cx="11736705" cy="620268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50520"/>
            <a:ext cx="10515600" cy="1325563"/>
          </a:xfrm>
        </p:spPr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7" name="Content Placeholder 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21310" y="350520"/>
            <a:ext cx="11621135" cy="593280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5405" y="199390"/>
            <a:ext cx="12012295" cy="600011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</Words>
  <Application>WPS Presentation</Application>
  <PresentationFormat>Widescreen</PresentationFormat>
  <Paragraphs>16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Arial</vt:lpstr>
      <vt:lpstr>SimSun</vt:lpstr>
      <vt:lpstr>Wingdings</vt:lpstr>
      <vt:lpstr>Calibri</vt:lpstr>
      <vt:lpstr>Microsoft YaHei</vt:lpstr>
      <vt:lpstr>Arial Unicode MS</vt:lpstr>
      <vt:lpstr>Calibri Light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steve</dc:creator>
  <cp:lastModifiedBy>steve</cp:lastModifiedBy>
  <cp:revision>6</cp:revision>
  <dcterms:created xsi:type="dcterms:W3CDTF">2021-08-05T10:41:00Z</dcterms:created>
  <dcterms:modified xsi:type="dcterms:W3CDTF">2021-08-06T16:49:24Z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1033-11.2.0.10258</vt:lpwstr>
  </property>
  <property fmtid="{D5CDD505-2E9C-101B-9397-08002B2CF9AE}" pid="3" name="ICV">
    <vt:lpwstr>BB539609235940E69327065850226B6E</vt:lpwstr>
  </property>
</Properties>
</file>