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0141" y="1975815"/>
            <a:ext cx="368427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54" y="1103069"/>
            <a:ext cx="7685405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85.pn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12.png"/><Relationship Id="rId3" Type="http://schemas.openxmlformats.org/officeDocument/2006/relationships/image" Target="../media/image91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1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5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8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6221222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5060823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0289" y="2425445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390271" y="159257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7"/>
                  </a:lnTo>
                  <a:lnTo>
                    <a:pt x="807085" y="159257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5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9522" y="1585722"/>
              <a:ext cx="1229995" cy="318770"/>
            </a:xfrm>
            <a:custGeom>
              <a:avLst/>
              <a:gdLst/>
              <a:ahLst/>
              <a:cxnLst/>
              <a:rect l="l" t="t" r="r" b="b"/>
              <a:pathLst>
                <a:path w="122999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588391" y="159257"/>
                  </a:lnTo>
                  <a:lnTo>
                    <a:pt x="598699" y="146750"/>
                  </a:lnTo>
                  <a:lnTo>
                    <a:pt x="607139" y="112633"/>
                  </a:lnTo>
                  <a:lnTo>
                    <a:pt x="612840" y="62013"/>
                  </a:lnTo>
                  <a:lnTo>
                    <a:pt x="614934" y="0"/>
                  </a:lnTo>
                  <a:lnTo>
                    <a:pt x="617027" y="62013"/>
                  </a:lnTo>
                  <a:lnTo>
                    <a:pt x="622728" y="112633"/>
                  </a:lnTo>
                  <a:lnTo>
                    <a:pt x="631168" y="146750"/>
                  </a:lnTo>
                  <a:lnTo>
                    <a:pt x="641477" y="159257"/>
                  </a:lnTo>
                  <a:lnTo>
                    <a:pt x="1203325" y="159257"/>
                  </a:lnTo>
                  <a:lnTo>
                    <a:pt x="1213633" y="171765"/>
                  </a:lnTo>
                  <a:lnTo>
                    <a:pt x="1222073" y="205882"/>
                  </a:lnTo>
                  <a:lnTo>
                    <a:pt x="1227774" y="256502"/>
                  </a:lnTo>
                  <a:lnTo>
                    <a:pt x="1229867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8897" y="2413254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6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8"/>
                  </a:lnTo>
                  <a:lnTo>
                    <a:pt x="390271" y="159258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8"/>
                  </a:lnTo>
                  <a:lnTo>
                    <a:pt x="807085" y="159258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Content Placeholder 4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362204" y="569468"/>
            <a:ext cx="702055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14,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56690">
              <a:lnSpc>
                <a:spcPct val="100000"/>
              </a:lnSpc>
              <a:spcBef>
                <a:spcPts val="232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950970" indent="825500">
              <a:lnSpc>
                <a:spcPct val="231000"/>
              </a:lnSpc>
              <a:spcBef>
                <a:spcPts val="990"/>
              </a:spcBef>
              <a:tabLst>
                <a:tab pos="2068830" algn="l"/>
              </a:tabLst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System.out.println(“a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381000" y="4038600"/>
          <a:ext cx="1081214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1081214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2613" y="1661922"/>
              <a:ext cx="934719" cy="318770"/>
            </a:xfrm>
            <a:custGeom>
              <a:avLst/>
              <a:gdLst/>
              <a:ahLst/>
              <a:cxnLst/>
              <a:rect l="l" t="t" r="r" b="b"/>
              <a:pathLst>
                <a:path w="934719" h="318769">
                  <a:moveTo>
                    <a:pt x="0" y="318515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7"/>
                  </a:lnTo>
                  <a:lnTo>
                    <a:pt x="440563" y="159257"/>
                  </a:lnTo>
                  <a:lnTo>
                    <a:pt x="450871" y="146750"/>
                  </a:lnTo>
                  <a:lnTo>
                    <a:pt x="459311" y="112633"/>
                  </a:lnTo>
                  <a:lnTo>
                    <a:pt x="465012" y="62013"/>
                  </a:lnTo>
                  <a:lnTo>
                    <a:pt x="467106" y="0"/>
                  </a:lnTo>
                  <a:lnTo>
                    <a:pt x="469199" y="62013"/>
                  </a:lnTo>
                  <a:lnTo>
                    <a:pt x="474900" y="112633"/>
                  </a:lnTo>
                  <a:lnTo>
                    <a:pt x="483340" y="146750"/>
                  </a:lnTo>
                  <a:lnTo>
                    <a:pt x="493649" y="159257"/>
                  </a:lnTo>
                  <a:lnTo>
                    <a:pt x="907669" y="159257"/>
                  </a:lnTo>
                  <a:lnTo>
                    <a:pt x="917977" y="171765"/>
                  </a:lnTo>
                  <a:lnTo>
                    <a:pt x="926417" y="205882"/>
                  </a:lnTo>
                  <a:lnTo>
                    <a:pt x="932118" y="256502"/>
                  </a:lnTo>
                  <a:lnTo>
                    <a:pt x="934212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0941" y="2413254"/>
              <a:ext cx="596265" cy="318770"/>
            </a:xfrm>
            <a:custGeom>
              <a:avLst/>
              <a:gdLst/>
              <a:ahLst/>
              <a:cxnLst/>
              <a:rect l="l" t="t" r="r" b="b"/>
              <a:pathLst>
                <a:path w="596264" h="318769">
                  <a:moveTo>
                    <a:pt x="0" y="318516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8"/>
                  </a:lnTo>
                  <a:lnTo>
                    <a:pt x="271399" y="159258"/>
                  </a:lnTo>
                  <a:lnTo>
                    <a:pt x="281707" y="146750"/>
                  </a:lnTo>
                  <a:lnTo>
                    <a:pt x="290147" y="112633"/>
                  </a:lnTo>
                  <a:lnTo>
                    <a:pt x="295848" y="62013"/>
                  </a:lnTo>
                  <a:lnTo>
                    <a:pt x="297941" y="0"/>
                  </a:lnTo>
                  <a:lnTo>
                    <a:pt x="300035" y="62013"/>
                  </a:lnTo>
                  <a:lnTo>
                    <a:pt x="305736" y="112633"/>
                  </a:lnTo>
                  <a:lnTo>
                    <a:pt x="314176" y="146750"/>
                  </a:lnTo>
                  <a:lnTo>
                    <a:pt x="324484" y="159258"/>
                  </a:lnTo>
                  <a:lnTo>
                    <a:pt x="569341" y="159258"/>
                  </a:lnTo>
                  <a:lnTo>
                    <a:pt x="579649" y="171765"/>
                  </a:lnTo>
                  <a:lnTo>
                    <a:pt x="588089" y="205882"/>
                  </a:lnTo>
                  <a:lnTo>
                    <a:pt x="593790" y="256502"/>
                  </a:lnTo>
                  <a:lnTo>
                    <a:pt x="595884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Content Placeholder 4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62204" y="569468"/>
            <a:ext cx="579882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903605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995045">
              <a:lnSpc>
                <a:spcPct val="100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5080" indent="-586740">
              <a:lnSpc>
                <a:spcPct val="175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2000" spc="28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2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System.out.println(“Keep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going!”);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533400" y="4191000"/>
          <a:ext cx="10724515" cy="25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10724515" cy="252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5288" y="544652"/>
            <a:ext cx="696620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27504"/>
            <a:ext cx="57480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22169"/>
            <a:ext cx="605764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115436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64129"/>
            <a:ext cx="606780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05784"/>
            <a:ext cx="590181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5934" y="1911870"/>
            <a:ext cx="3077303" cy="343926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2" name="Content Placeholder 31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34000" y="4579620"/>
            <a:ext cx="611314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32992"/>
            <a:ext cx="266306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2626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275029"/>
            <a:ext cx="44399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17294"/>
            <a:ext cx="4933187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159254"/>
            <a:ext cx="5546725" cy="731520"/>
            <a:chOff x="5624829" y="2159254"/>
            <a:chExt cx="554672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159254"/>
              <a:ext cx="554647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524709"/>
              <a:ext cx="260896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201" y="2032656"/>
            <a:ext cx="3270792" cy="27703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4443" y="3138652"/>
            <a:ext cx="213487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927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statement-1;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859" y="403377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statement-2;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4859" y="4234052"/>
            <a:ext cx="185420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statement-N;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443" y="561146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387856"/>
            <a:ext cx="10226675" cy="501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918450">
              <a:lnSpc>
                <a:spcPts val="4200"/>
              </a:lnSpc>
              <a:spcBef>
                <a:spcPts val="43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69" y="549859"/>
            <a:ext cx="398017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22576" y="2429255"/>
            <a:ext cx="288290" cy="441959"/>
          </a:xfrm>
          <a:custGeom>
            <a:avLst/>
            <a:gdLst/>
            <a:ahLst/>
            <a:cxnLst/>
            <a:rect l="l" t="t" r="r" b="b"/>
            <a:pathLst>
              <a:path w="288289" h="441960">
                <a:moveTo>
                  <a:pt x="288036" y="0"/>
                </a:moveTo>
                <a:lnTo>
                  <a:pt x="0" y="0"/>
                </a:lnTo>
                <a:lnTo>
                  <a:pt x="0" y="441960"/>
                </a:lnTo>
                <a:lnTo>
                  <a:pt x="288036" y="441960"/>
                </a:lnTo>
                <a:lnTo>
                  <a:pt x="28803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39" y="4500371"/>
            <a:ext cx="287020" cy="441959"/>
          </a:xfrm>
          <a:custGeom>
            <a:avLst/>
            <a:gdLst/>
            <a:ahLst/>
            <a:cxnLst/>
            <a:rect l="l" t="t" r="r" b="b"/>
            <a:pathLst>
              <a:path w="287019" h="441960">
                <a:moveTo>
                  <a:pt x="286512" y="0"/>
                </a:moveTo>
                <a:lnTo>
                  <a:pt x="0" y="0"/>
                </a:lnTo>
                <a:lnTo>
                  <a:pt x="0" y="441959"/>
                </a:lnTo>
                <a:lnTo>
                  <a:pt x="286512" y="441959"/>
                </a:lnTo>
                <a:lnTo>
                  <a:pt x="2865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397" y="440690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53" y="0"/>
                </a:moveTo>
                <a:lnTo>
                  <a:pt x="321830" y="275844"/>
                </a:lnTo>
                <a:lnTo>
                  <a:pt x="38607" y="0"/>
                </a:lnTo>
                <a:lnTo>
                  <a:pt x="0" y="39624"/>
                </a:lnTo>
                <a:lnTo>
                  <a:pt x="282168" y="314451"/>
                </a:lnTo>
                <a:lnTo>
                  <a:pt x="0" y="589280"/>
                </a:lnTo>
                <a:lnTo>
                  <a:pt x="38607" y="628904"/>
                </a:lnTo>
                <a:lnTo>
                  <a:pt x="321830" y="353060"/>
                </a:lnTo>
                <a:lnTo>
                  <a:pt x="605053" y="628904"/>
                </a:lnTo>
                <a:lnTo>
                  <a:pt x="643661" y="589280"/>
                </a:lnTo>
                <a:lnTo>
                  <a:pt x="361492" y="314451"/>
                </a:lnTo>
                <a:lnTo>
                  <a:pt x="643661" y="39624"/>
                </a:lnTo>
                <a:lnTo>
                  <a:pt x="605053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81000"/>
            <a:ext cx="11257280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9195" y="544652"/>
            <a:ext cx="844753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241858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071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55798"/>
            <a:ext cx="43140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44772"/>
            <a:ext cx="6719189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3804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4086733"/>
            <a:ext cx="4248912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528388"/>
            <a:ext cx="6338570" cy="732790"/>
            <a:chOff x="5624829" y="4528388"/>
            <a:chExt cx="6338570" cy="73279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528388"/>
              <a:ext cx="633806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894834"/>
              <a:ext cx="317830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8615" y="2193776"/>
            <a:ext cx="2991940" cy="287545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58172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30.0d,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4.0d;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789305" indent="-58674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0.0d)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spc="-11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2464" y="549859"/>
            <a:ext cx="8447405" cy="549275"/>
            <a:chOff x="1942464" y="549859"/>
            <a:chExt cx="844740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464" y="549859"/>
              <a:ext cx="410679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710" y="549859"/>
              <a:ext cx="4582160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212338" y="5492369"/>
            <a:ext cx="643890" cy="629920"/>
          </a:xfrm>
          <a:custGeom>
            <a:avLst/>
            <a:gdLst/>
            <a:ahLst/>
            <a:cxnLst/>
            <a:rect l="l" t="t" r="r" b="b"/>
            <a:pathLst>
              <a:path w="643889" h="629920">
                <a:moveTo>
                  <a:pt x="605027" y="0"/>
                </a:moveTo>
                <a:lnTo>
                  <a:pt x="321817" y="276136"/>
                </a:lnTo>
                <a:lnTo>
                  <a:pt x="38607" y="0"/>
                </a:lnTo>
                <a:lnTo>
                  <a:pt x="0" y="39623"/>
                </a:lnTo>
                <a:lnTo>
                  <a:pt x="282066" y="314832"/>
                </a:lnTo>
                <a:lnTo>
                  <a:pt x="0" y="589991"/>
                </a:lnTo>
                <a:lnTo>
                  <a:pt x="38607" y="629665"/>
                </a:lnTo>
                <a:lnTo>
                  <a:pt x="321817" y="353529"/>
                </a:lnTo>
                <a:lnTo>
                  <a:pt x="605027" y="629665"/>
                </a:lnTo>
                <a:lnTo>
                  <a:pt x="643636" y="589991"/>
                </a:lnTo>
                <a:lnTo>
                  <a:pt x="361569" y="314832"/>
                </a:lnTo>
                <a:lnTo>
                  <a:pt x="643636" y="39623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609600"/>
            <a:ext cx="11948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10286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051560"/>
            <a:ext cx="55231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93215"/>
            <a:ext cx="5207381" cy="366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04040"/>
                </a:solidFill>
              </a:rPr>
              <a:t>switch</a:t>
            </a:r>
            <a:r>
              <a:rPr spc="-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value-to-test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dirty="0">
                <a:solidFill>
                  <a:srgbClr val="404040"/>
                </a:solidFill>
              </a:rPr>
              <a:t>{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7441" y="2287797"/>
            <a:ext cx="3775075" cy="42881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matching-value-1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501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755"/>
              </a:spcBef>
            </a:pPr>
            <a:r>
              <a:rPr sz="3000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165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matching-value-N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926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050" y="2221336"/>
            <a:ext cx="3257351" cy="239321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5216" y="1885518"/>
            <a:ext cx="3144371" cy="2309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469" y="4569586"/>
            <a:ext cx="3453891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0960" y="4950586"/>
            <a:ext cx="2409316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169" y="5301360"/>
            <a:ext cx="626744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3128" y="4569586"/>
            <a:ext cx="502234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5525" y="4950586"/>
            <a:ext cx="3246374" cy="27431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06944" y="5301360"/>
            <a:ext cx="3371215" cy="549275"/>
            <a:chOff x="7306944" y="5301360"/>
            <a:chExt cx="3371215" cy="5492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6944" y="5301360"/>
              <a:ext cx="3370960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40572" y="5575706"/>
              <a:ext cx="1712086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80840" y="1864285"/>
            <a:ext cx="2116545" cy="2353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2065" y="549859"/>
            <a:ext cx="316534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326631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3776345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546857"/>
            <a:ext cx="1095375" cy="365760"/>
            <a:chOff x="5240146" y="2546857"/>
            <a:chExt cx="109537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31546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2546857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2546857"/>
              <a:ext cx="76009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3140913"/>
            <a:ext cx="2529840" cy="366395"/>
            <a:chOff x="5240146" y="3140913"/>
            <a:chExt cx="252984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140913"/>
              <a:ext cx="179425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796" y="3140913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9764" y="3140913"/>
              <a:ext cx="760095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285330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30014"/>
            <a:ext cx="28145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924933"/>
            <a:ext cx="119481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662379"/>
            <a:ext cx="377634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562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104898"/>
            <a:ext cx="50661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293998"/>
            <a:ext cx="1095375" cy="365760"/>
            <a:chOff x="5240146" y="3293998"/>
            <a:chExt cx="10953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3293998"/>
              <a:ext cx="315467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3293998"/>
              <a:ext cx="249936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3293998"/>
              <a:ext cx="760095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6715" y="378726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735959"/>
            <a:ext cx="54569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77614"/>
            <a:ext cx="3467100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4620133"/>
            <a:ext cx="5824220" cy="365760"/>
            <a:chOff x="5768975" y="4620133"/>
            <a:chExt cx="582422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620133"/>
              <a:ext cx="19171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8592" y="4620133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63560" y="4620133"/>
              <a:ext cx="3929379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85444"/>
            <a:ext cx="32663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27403"/>
            <a:ext cx="477062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16377"/>
            <a:ext cx="285330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958033"/>
            <a:ext cx="5575300" cy="732790"/>
            <a:chOff x="5768975" y="2958033"/>
            <a:chExt cx="5575300" cy="7327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958033"/>
              <a:ext cx="557504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324479"/>
              <a:ext cx="448119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513453"/>
            <a:ext cx="461365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6715" y="500672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955413"/>
            <a:ext cx="5639942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397093"/>
            <a:ext cx="57863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58824"/>
            <a:ext cx="266306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51787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00479"/>
            <a:ext cx="428790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142998"/>
            <a:ext cx="5786755" cy="731520"/>
            <a:chOff x="5768975" y="2142998"/>
            <a:chExt cx="578675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42998"/>
              <a:ext cx="57862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508758"/>
              <a:ext cx="423392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97859"/>
            <a:ext cx="119481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1911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139514"/>
            <a:ext cx="5523103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582033"/>
            <a:ext cx="520738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023992"/>
            <a:ext cx="5897880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797505"/>
            <a:ext cx="276936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9133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3240023"/>
            <a:ext cx="23124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681984"/>
            <a:ext cx="548855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053" y="1849754"/>
            <a:ext cx="2610213" cy="31337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3197" y="549859"/>
            <a:ext cx="4849240" cy="548944"/>
          </a:xfrm>
          <a:prstGeom prst="rect">
            <a:avLst/>
          </a:prstGeom>
        </p:spPr>
      </p:pic>
      <p:sp>
        <p:nvSpPr>
          <p:cNvPr id="90" name="Content Placeholder 8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8" name="Content Placeholder 8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727200"/>
            <a:ext cx="1149477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1103069"/>
          <a:ext cx="7685405" cy="140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1371600"/>
                <a:gridCol w="2743200"/>
                <a:gridCol w="305435"/>
                <a:gridCol w="1371600"/>
                <a:gridCol w="1066799"/>
                <a:gridCol w="260984"/>
              </a:tblGrid>
              <a:tr h="4350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333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maxValue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1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r>
                        <a:rPr sz="2000" spc="-2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?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691324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System.out.println(maxValue);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//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displays</a:t>
            </a:r>
            <a:r>
              <a:rPr dirty="0">
                <a:solidFill>
                  <a:srgbClr val="2A9FBB"/>
                </a:solidFill>
              </a:rPr>
              <a:t> 7</a:t>
            </a:r>
            <a:endParaRPr dirty="0">
              <a:solidFill>
                <a:srgbClr val="2A9FBB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562165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969379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7510" y="5477559"/>
            <a:ext cx="12198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3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165" y="5477559"/>
            <a:ext cx="15240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45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9745" y="5477559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854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0488" y="5490971"/>
            <a:ext cx="1347470" cy="364490"/>
          </a:xfrm>
          <a:custGeom>
            <a:avLst/>
            <a:gdLst/>
            <a:ahLst/>
            <a:cxnLst/>
            <a:rect l="l" t="t" r="r" b="b"/>
            <a:pathLst>
              <a:path w="1347470" h="364489">
                <a:moveTo>
                  <a:pt x="1347215" y="0"/>
                </a:moveTo>
                <a:lnTo>
                  <a:pt x="0" y="0"/>
                </a:lnTo>
                <a:lnTo>
                  <a:pt x="0" y="364235"/>
                </a:lnTo>
                <a:lnTo>
                  <a:pt x="1347215" y="364235"/>
                </a:lnTo>
                <a:lnTo>
                  <a:pt x="1347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98947" y="5472684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3" y="0"/>
                </a:moveTo>
                <a:lnTo>
                  <a:pt x="0" y="0"/>
                </a:lnTo>
                <a:lnTo>
                  <a:pt x="0" y="364236"/>
                </a:lnTo>
                <a:lnTo>
                  <a:pt x="245363" y="364236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34228" y="5472684"/>
            <a:ext cx="1583690" cy="364490"/>
          </a:xfrm>
          <a:custGeom>
            <a:avLst/>
            <a:gdLst/>
            <a:ahLst/>
            <a:cxnLst/>
            <a:rect l="l" t="t" r="r" b="b"/>
            <a:pathLst>
              <a:path w="1583690" h="364489">
                <a:moveTo>
                  <a:pt x="1583435" y="0"/>
                </a:moveTo>
                <a:lnTo>
                  <a:pt x="0" y="0"/>
                </a:lnTo>
                <a:lnTo>
                  <a:pt x="0" y="364236"/>
                </a:lnTo>
                <a:lnTo>
                  <a:pt x="1583435" y="364236"/>
                </a:lnTo>
                <a:lnTo>
                  <a:pt x="1583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69480" y="5471172"/>
            <a:ext cx="2083435" cy="364490"/>
          </a:xfrm>
          <a:custGeom>
            <a:avLst/>
            <a:gdLst/>
            <a:ahLst/>
            <a:cxnLst/>
            <a:rect l="l" t="t" r="r" b="b"/>
            <a:pathLst>
              <a:path w="2083434" h="364489">
                <a:moveTo>
                  <a:pt x="315468" y="0"/>
                </a:moveTo>
                <a:lnTo>
                  <a:pt x="0" y="0"/>
                </a:lnTo>
                <a:lnTo>
                  <a:pt x="0" y="364223"/>
                </a:lnTo>
                <a:lnTo>
                  <a:pt x="315468" y="364223"/>
                </a:lnTo>
                <a:lnTo>
                  <a:pt x="315468" y="0"/>
                </a:lnTo>
                <a:close/>
              </a:path>
              <a:path w="2083434" h="364489">
                <a:moveTo>
                  <a:pt x="2083295" y="0"/>
                </a:moveTo>
                <a:lnTo>
                  <a:pt x="335280" y="0"/>
                </a:lnTo>
                <a:lnTo>
                  <a:pt x="335280" y="364223"/>
                </a:lnTo>
                <a:lnTo>
                  <a:pt x="2083295" y="364223"/>
                </a:lnTo>
                <a:lnTo>
                  <a:pt x="2083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0703" y="2717292"/>
            <a:ext cx="2162810" cy="364490"/>
          </a:xfrm>
          <a:custGeom>
            <a:avLst/>
            <a:gdLst/>
            <a:ahLst/>
            <a:cxnLst/>
            <a:rect l="l" t="t" r="r" b="b"/>
            <a:pathLst>
              <a:path w="2162809" h="364489">
                <a:moveTo>
                  <a:pt x="2162555" y="0"/>
                </a:moveTo>
                <a:lnTo>
                  <a:pt x="0" y="0"/>
                </a:lnTo>
                <a:lnTo>
                  <a:pt x="0" y="364236"/>
                </a:lnTo>
                <a:lnTo>
                  <a:pt x="2162555" y="364236"/>
                </a:lnTo>
                <a:lnTo>
                  <a:pt x="21625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32035" y="5471159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4" y="0"/>
                </a:moveTo>
                <a:lnTo>
                  <a:pt x="0" y="0"/>
                </a:lnTo>
                <a:lnTo>
                  <a:pt x="0" y="364235"/>
                </a:lnTo>
                <a:lnTo>
                  <a:pt x="245364" y="36423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1" name="Content Placeholder 2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80615" y="5746115"/>
            <a:ext cx="8261350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604152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44" y="2204085"/>
            <a:ext cx="6128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A9FBB"/>
                </a:solidFill>
              </a:rPr>
              <a:t>System.out.println(“value </a:t>
            </a:r>
            <a:r>
              <a:rPr dirty="0">
                <a:solidFill>
                  <a:srgbClr val="2A9FBB"/>
                </a:solidFill>
              </a:rPr>
              <a:t>1 </a:t>
            </a:r>
            <a:r>
              <a:rPr spc="-5" dirty="0">
                <a:solidFill>
                  <a:srgbClr val="2A9FBB"/>
                </a:solidFill>
              </a:rPr>
              <a:t>is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bigger”);</a:t>
            </a:r>
            <a:endParaRPr spc="-5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737485"/>
            <a:ext cx="732599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904" y="4056583"/>
            <a:ext cx="1570990" cy="549275"/>
            <a:chOff x="374904" y="4056583"/>
            <a:chExt cx="1570990" cy="5492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43662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8" y="4056583"/>
              <a:ext cx="37185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6" y="4056583"/>
              <a:ext cx="109385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63510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8034655" cy="335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9383" y="5759297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644" y="5714085"/>
            <a:ext cx="3171571" cy="335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46311" y="4464532"/>
            <a:ext cx="291909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178435" indent="-281305">
              <a:lnSpc>
                <a:spcPct val="131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</a:t>
            </a:r>
            <a:r>
              <a:rPr sz="2000" spc="-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03783"/>
            <a:ext cx="2529840" cy="365760"/>
            <a:chOff x="5096002" y="803783"/>
            <a:chExt cx="25298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803783"/>
              <a:ext cx="17938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0398" y="803783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5366" y="803783"/>
              <a:ext cx="76047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4829" y="1245742"/>
            <a:ext cx="5255895" cy="365760"/>
            <a:chOff x="5624829" y="1245742"/>
            <a:chExt cx="525589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245742"/>
              <a:ext cx="352780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9220" y="1245742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4188" y="1245742"/>
              <a:ext cx="47320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9655" y="1245742"/>
              <a:ext cx="24993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4623" y="1245742"/>
              <a:ext cx="131610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1687398"/>
            <a:ext cx="4394327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899" y="1785380"/>
            <a:ext cx="3262779" cy="3264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43696" y="3092463"/>
            <a:ext cx="2743835" cy="33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condition-2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2570" y="1297051"/>
            <a:ext cx="4877435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639570" marR="485775" indent="-281305">
              <a:lnSpc>
                <a:spcPct val="131000"/>
              </a:lnSpc>
              <a:spcBef>
                <a:spcPts val="176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condition-1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true-statement-1</a:t>
            </a:r>
            <a:r>
              <a:rPr sz="2000" spc="-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>
              <a:lnSpc>
                <a:spcPts val="2095"/>
              </a:lnSpc>
              <a:spcBef>
                <a:spcPts val="75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true-statement-2</a:t>
            </a:r>
            <a:r>
              <a:rPr sz="20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ts val="2095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705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 marR="5080" indent="-281305">
              <a:lnSpc>
                <a:spcPts val="3150"/>
              </a:lnSpc>
              <a:spcBef>
                <a:spcPts val="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 if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true-statement-N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ts val="227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60525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20356" y="3102864"/>
            <a:ext cx="2909570" cy="401320"/>
          </a:xfrm>
          <a:custGeom>
            <a:avLst/>
            <a:gdLst/>
            <a:ahLst/>
            <a:cxnLst/>
            <a:rect l="l" t="t" r="r" b="b"/>
            <a:pathLst>
              <a:path w="2909570" h="401320">
                <a:moveTo>
                  <a:pt x="2909316" y="0"/>
                </a:moveTo>
                <a:lnTo>
                  <a:pt x="0" y="0"/>
                </a:lnTo>
                <a:lnTo>
                  <a:pt x="0" y="400812"/>
                </a:lnTo>
                <a:lnTo>
                  <a:pt x="2909316" y="400812"/>
                </a:lnTo>
                <a:lnTo>
                  <a:pt x="2909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845577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445205"/>
            <a:ext cx="85471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9904" y="549859"/>
            <a:ext cx="3670300" cy="549275"/>
            <a:chOff x="4319904" y="549859"/>
            <a:chExt cx="3670300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9904" y="549859"/>
              <a:ext cx="260718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9917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5" y="549859"/>
              <a:ext cx="1093851" cy="54894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092708" y="3945635"/>
            <a:ext cx="3255645" cy="436245"/>
          </a:xfrm>
          <a:custGeom>
            <a:avLst/>
            <a:gdLst/>
            <a:ahLst/>
            <a:cxnLst/>
            <a:rect l="l" t="t" r="r" b="b"/>
            <a:pathLst>
              <a:path w="3255645" h="436245">
                <a:moveTo>
                  <a:pt x="3255264" y="0"/>
                </a:moveTo>
                <a:lnTo>
                  <a:pt x="0" y="0"/>
                </a:lnTo>
                <a:lnTo>
                  <a:pt x="0" y="435863"/>
                </a:lnTo>
                <a:lnTo>
                  <a:pt x="3255264" y="435863"/>
                </a:lnTo>
                <a:lnTo>
                  <a:pt x="325526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72970"/>
            <a:ext cx="285330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66238"/>
            <a:ext cx="11683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14929"/>
            <a:ext cx="6384925" cy="731520"/>
            <a:chOff x="5624829" y="2614929"/>
            <a:chExt cx="6384925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614929"/>
              <a:ext cx="638492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980385"/>
              <a:ext cx="367068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422903"/>
            <a:ext cx="513981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64864"/>
            <a:ext cx="561251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3697" y="1775173"/>
            <a:ext cx="3277315" cy="327879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Presentation</Application>
  <PresentationFormat>On-screen Show (4:3)</PresentationFormat>
  <Paragraphs>247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System.out.println(maxValue); // displays 7</vt:lpstr>
      <vt:lpstr>System.out.println(“value 1 is bigger”);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 (value-to-test) {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9</cp:revision>
  <dcterms:created xsi:type="dcterms:W3CDTF">2021-08-06T09:20:47Z</dcterms:created>
  <dcterms:modified xsi:type="dcterms:W3CDTF">2021-08-06T11:09:38Z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2021-08-06T05:30:00Z</vt:filetime>
  </property>
  <property fmtid="{D5CDD505-2E9C-101B-9397-08002B2CF9AE}" pid="5" name="ICV">
    <vt:lpwstr>DF36C6B18D824E42AF861770A58A48D1</vt:lpwstr>
  </property>
  <property fmtid="{D5CDD505-2E9C-101B-9397-08002B2CF9AE}" pid="6" name="KSOProductBuildVer">
    <vt:lpwstr>1033-11.2.0.10258</vt:lpwstr>
  </property>
</Properties>
</file>