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96667" y="2466339"/>
            <a:ext cx="6861809" cy="528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26600" y="2466339"/>
            <a:ext cx="7480934" cy="528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753" y="754380"/>
            <a:ext cx="320249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3969" y="3240531"/>
            <a:ext cx="15720060" cy="5191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7855584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40" dirty="0"/>
              <a:t>Variables</a:t>
            </a:r>
            <a:r>
              <a:rPr sz="6800" spc="-500" dirty="0"/>
              <a:t> </a:t>
            </a:r>
            <a:r>
              <a:rPr sz="6800" spc="140" dirty="0"/>
              <a:t>and</a:t>
            </a:r>
            <a:r>
              <a:rPr sz="6800" spc="-490" dirty="0"/>
              <a:t> </a:t>
            </a:r>
            <a:r>
              <a:rPr sz="6800" spc="254" dirty="0"/>
              <a:t>Scope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456" y="754380"/>
            <a:ext cx="5401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Acc</a:t>
            </a:r>
            <a:r>
              <a:rPr spc="300" dirty="0"/>
              <a:t>e</a:t>
            </a:r>
            <a:r>
              <a:rPr spc="45" dirty="0"/>
              <a:t>s</a:t>
            </a:r>
            <a:r>
              <a:rPr spc="50" dirty="0"/>
              <a:t>s</a:t>
            </a:r>
            <a:r>
              <a:rPr spc="-390" dirty="0"/>
              <a:t> </a:t>
            </a:r>
            <a:r>
              <a:rPr spc="530" dirty="0"/>
              <a:t>M</a:t>
            </a:r>
            <a:r>
              <a:rPr spc="125" dirty="0"/>
              <a:t>o</a:t>
            </a:r>
            <a:r>
              <a:rPr spc="235" dirty="0"/>
              <a:t>d</a:t>
            </a:r>
            <a:r>
              <a:rPr spc="-85" dirty="0"/>
              <a:t>i</a:t>
            </a:r>
            <a:r>
              <a:rPr spc="25" dirty="0"/>
              <a:t>f</a:t>
            </a:r>
            <a:r>
              <a:rPr spc="-85" dirty="0"/>
              <a:t>i</a:t>
            </a:r>
            <a:r>
              <a:rPr spc="185" dirty="0"/>
              <a:t>e</a:t>
            </a:r>
            <a:r>
              <a:rPr spc="-70" dirty="0"/>
              <a:t>r</a:t>
            </a:r>
            <a:r>
              <a:rPr spc="50" dirty="0"/>
              <a:t>s</a:t>
            </a:r>
            <a:endParaRPr spc="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8277" y="3247770"/>
            <a:ext cx="3779834" cy="32349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5567" y="7279131"/>
            <a:ext cx="1301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6025" y="3728509"/>
            <a:ext cx="2704448" cy="27541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3275" y="3662533"/>
            <a:ext cx="2765425" cy="27676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6939" y="3454949"/>
            <a:ext cx="2990847" cy="31624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215237" y="7279131"/>
            <a:ext cx="20745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Protected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021" y="7279131"/>
            <a:ext cx="14585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Private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4800" y="7279131"/>
            <a:ext cx="15182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990" y="2186951"/>
            <a:ext cx="8121015" cy="6862445"/>
            <a:chOff x="1357990" y="2186951"/>
            <a:chExt cx="8121015" cy="6862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7990" y="2186951"/>
              <a:ext cx="8120975" cy="6862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459" y="2721774"/>
              <a:ext cx="5364480" cy="5048250"/>
            </a:xfrm>
            <a:custGeom>
              <a:avLst/>
              <a:gdLst/>
              <a:ahLst/>
              <a:cxnLst/>
              <a:rect l="l" t="t" r="r" b="b"/>
              <a:pathLst>
                <a:path w="5364480" h="5048250">
                  <a:moveTo>
                    <a:pt x="50800" y="2853944"/>
                  </a:moveTo>
                  <a:lnTo>
                    <a:pt x="48806" y="2844063"/>
                  </a:lnTo>
                  <a:lnTo>
                    <a:pt x="43357" y="2835986"/>
                  </a:lnTo>
                  <a:lnTo>
                    <a:pt x="35280" y="2830550"/>
                  </a:lnTo>
                  <a:lnTo>
                    <a:pt x="25400" y="2828544"/>
                  </a:lnTo>
                  <a:lnTo>
                    <a:pt x="15506" y="2830550"/>
                  </a:lnTo>
                  <a:lnTo>
                    <a:pt x="7442" y="2835986"/>
                  </a:lnTo>
                  <a:lnTo>
                    <a:pt x="1993" y="2844063"/>
                  </a:lnTo>
                  <a:lnTo>
                    <a:pt x="0" y="2853994"/>
                  </a:lnTo>
                  <a:lnTo>
                    <a:pt x="1993" y="2863888"/>
                  </a:lnTo>
                  <a:lnTo>
                    <a:pt x="7442" y="2871965"/>
                  </a:lnTo>
                  <a:lnTo>
                    <a:pt x="15506" y="2877401"/>
                  </a:lnTo>
                  <a:lnTo>
                    <a:pt x="25400" y="2879394"/>
                  </a:lnTo>
                  <a:lnTo>
                    <a:pt x="35280" y="2877401"/>
                  </a:lnTo>
                  <a:lnTo>
                    <a:pt x="43357" y="2871965"/>
                  </a:lnTo>
                  <a:lnTo>
                    <a:pt x="48806" y="2863888"/>
                  </a:lnTo>
                  <a:lnTo>
                    <a:pt x="50800" y="2853944"/>
                  </a:lnTo>
                  <a:close/>
                </a:path>
                <a:path w="5364480" h="5048250">
                  <a:moveTo>
                    <a:pt x="50800" y="2752293"/>
                  </a:moveTo>
                  <a:lnTo>
                    <a:pt x="48806" y="2742412"/>
                  </a:lnTo>
                  <a:lnTo>
                    <a:pt x="43357" y="2734335"/>
                  </a:lnTo>
                  <a:lnTo>
                    <a:pt x="35280" y="2728899"/>
                  </a:lnTo>
                  <a:lnTo>
                    <a:pt x="25400" y="2726893"/>
                  </a:lnTo>
                  <a:lnTo>
                    <a:pt x="15506" y="2728899"/>
                  </a:lnTo>
                  <a:lnTo>
                    <a:pt x="7442" y="2734335"/>
                  </a:lnTo>
                  <a:lnTo>
                    <a:pt x="1993" y="2742412"/>
                  </a:lnTo>
                  <a:lnTo>
                    <a:pt x="0" y="2752344"/>
                  </a:lnTo>
                  <a:lnTo>
                    <a:pt x="1993" y="2762237"/>
                  </a:lnTo>
                  <a:lnTo>
                    <a:pt x="7442" y="2770314"/>
                  </a:lnTo>
                  <a:lnTo>
                    <a:pt x="15506" y="2775750"/>
                  </a:lnTo>
                  <a:lnTo>
                    <a:pt x="25400" y="2777744"/>
                  </a:lnTo>
                  <a:lnTo>
                    <a:pt x="35280" y="2775750"/>
                  </a:lnTo>
                  <a:lnTo>
                    <a:pt x="43357" y="2770314"/>
                  </a:lnTo>
                  <a:lnTo>
                    <a:pt x="48806" y="2762237"/>
                  </a:lnTo>
                  <a:lnTo>
                    <a:pt x="50800" y="2752293"/>
                  </a:lnTo>
                  <a:close/>
                </a:path>
                <a:path w="5364480" h="5048250">
                  <a:moveTo>
                    <a:pt x="50800" y="2650642"/>
                  </a:moveTo>
                  <a:lnTo>
                    <a:pt x="48806" y="2640761"/>
                  </a:lnTo>
                  <a:lnTo>
                    <a:pt x="43357" y="2632684"/>
                  </a:lnTo>
                  <a:lnTo>
                    <a:pt x="35280" y="2627249"/>
                  </a:lnTo>
                  <a:lnTo>
                    <a:pt x="25400" y="2625242"/>
                  </a:lnTo>
                  <a:lnTo>
                    <a:pt x="15506" y="2627249"/>
                  </a:lnTo>
                  <a:lnTo>
                    <a:pt x="7442" y="2632684"/>
                  </a:lnTo>
                  <a:lnTo>
                    <a:pt x="1993" y="2640761"/>
                  </a:lnTo>
                  <a:lnTo>
                    <a:pt x="0" y="2650693"/>
                  </a:lnTo>
                  <a:lnTo>
                    <a:pt x="1993" y="2660586"/>
                  </a:lnTo>
                  <a:lnTo>
                    <a:pt x="7442" y="2668663"/>
                  </a:lnTo>
                  <a:lnTo>
                    <a:pt x="15506" y="2674099"/>
                  </a:lnTo>
                  <a:lnTo>
                    <a:pt x="25400" y="2676093"/>
                  </a:lnTo>
                  <a:lnTo>
                    <a:pt x="35280" y="2674099"/>
                  </a:lnTo>
                  <a:lnTo>
                    <a:pt x="43357" y="2668663"/>
                  </a:lnTo>
                  <a:lnTo>
                    <a:pt x="48806" y="2660586"/>
                  </a:lnTo>
                  <a:lnTo>
                    <a:pt x="50800" y="2650642"/>
                  </a:lnTo>
                  <a:close/>
                </a:path>
                <a:path w="5364480" h="5048250">
                  <a:moveTo>
                    <a:pt x="50800" y="2548991"/>
                  </a:moveTo>
                  <a:lnTo>
                    <a:pt x="48806" y="2539111"/>
                  </a:lnTo>
                  <a:lnTo>
                    <a:pt x="43357" y="2531033"/>
                  </a:lnTo>
                  <a:lnTo>
                    <a:pt x="35280" y="2525598"/>
                  </a:lnTo>
                  <a:lnTo>
                    <a:pt x="25400" y="2523591"/>
                  </a:lnTo>
                  <a:lnTo>
                    <a:pt x="15506" y="2525598"/>
                  </a:lnTo>
                  <a:lnTo>
                    <a:pt x="7442" y="2531033"/>
                  </a:lnTo>
                  <a:lnTo>
                    <a:pt x="1993" y="2539111"/>
                  </a:lnTo>
                  <a:lnTo>
                    <a:pt x="0" y="2549042"/>
                  </a:lnTo>
                  <a:lnTo>
                    <a:pt x="1993" y="2558935"/>
                  </a:lnTo>
                  <a:lnTo>
                    <a:pt x="7442" y="2567013"/>
                  </a:lnTo>
                  <a:lnTo>
                    <a:pt x="15506" y="2572448"/>
                  </a:lnTo>
                  <a:lnTo>
                    <a:pt x="25400" y="2574442"/>
                  </a:lnTo>
                  <a:lnTo>
                    <a:pt x="35280" y="2572448"/>
                  </a:lnTo>
                  <a:lnTo>
                    <a:pt x="43357" y="2567013"/>
                  </a:lnTo>
                  <a:lnTo>
                    <a:pt x="48806" y="2558935"/>
                  </a:lnTo>
                  <a:lnTo>
                    <a:pt x="50800" y="2548991"/>
                  </a:lnTo>
                  <a:close/>
                </a:path>
                <a:path w="5364480" h="5048250">
                  <a:moveTo>
                    <a:pt x="50800" y="2447340"/>
                  </a:moveTo>
                  <a:lnTo>
                    <a:pt x="48806" y="2437460"/>
                  </a:lnTo>
                  <a:lnTo>
                    <a:pt x="43357" y="2429383"/>
                  </a:lnTo>
                  <a:lnTo>
                    <a:pt x="35280" y="2423947"/>
                  </a:lnTo>
                  <a:lnTo>
                    <a:pt x="25400" y="2421940"/>
                  </a:lnTo>
                  <a:lnTo>
                    <a:pt x="15506" y="2423947"/>
                  </a:lnTo>
                  <a:lnTo>
                    <a:pt x="7442" y="2429383"/>
                  </a:lnTo>
                  <a:lnTo>
                    <a:pt x="1993" y="2437460"/>
                  </a:lnTo>
                  <a:lnTo>
                    <a:pt x="0" y="2447391"/>
                  </a:lnTo>
                  <a:lnTo>
                    <a:pt x="1993" y="2457285"/>
                  </a:lnTo>
                  <a:lnTo>
                    <a:pt x="7442" y="2465362"/>
                  </a:lnTo>
                  <a:lnTo>
                    <a:pt x="15506" y="2470797"/>
                  </a:lnTo>
                  <a:lnTo>
                    <a:pt x="25400" y="2472791"/>
                  </a:lnTo>
                  <a:lnTo>
                    <a:pt x="35280" y="2470797"/>
                  </a:lnTo>
                  <a:lnTo>
                    <a:pt x="43357" y="2465362"/>
                  </a:lnTo>
                  <a:lnTo>
                    <a:pt x="48806" y="2457285"/>
                  </a:lnTo>
                  <a:lnTo>
                    <a:pt x="50800" y="2447340"/>
                  </a:lnTo>
                  <a:close/>
                </a:path>
                <a:path w="5364480" h="5048250">
                  <a:moveTo>
                    <a:pt x="50800" y="2345690"/>
                  </a:moveTo>
                  <a:lnTo>
                    <a:pt x="48806" y="2335809"/>
                  </a:lnTo>
                  <a:lnTo>
                    <a:pt x="43357" y="2327732"/>
                  </a:lnTo>
                  <a:lnTo>
                    <a:pt x="35280" y="2322296"/>
                  </a:lnTo>
                  <a:lnTo>
                    <a:pt x="25400" y="2320290"/>
                  </a:lnTo>
                  <a:lnTo>
                    <a:pt x="15506" y="2322296"/>
                  </a:lnTo>
                  <a:lnTo>
                    <a:pt x="7442" y="2327732"/>
                  </a:lnTo>
                  <a:lnTo>
                    <a:pt x="1993" y="2335809"/>
                  </a:lnTo>
                  <a:lnTo>
                    <a:pt x="0" y="2345740"/>
                  </a:lnTo>
                  <a:lnTo>
                    <a:pt x="1993" y="2355634"/>
                  </a:lnTo>
                  <a:lnTo>
                    <a:pt x="7442" y="2363711"/>
                  </a:lnTo>
                  <a:lnTo>
                    <a:pt x="15506" y="2369147"/>
                  </a:lnTo>
                  <a:lnTo>
                    <a:pt x="25400" y="2371140"/>
                  </a:lnTo>
                  <a:lnTo>
                    <a:pt x="35280" y="2369147"/>
                  </a:lnTo>
                  <a:lnTo>
                    <a:pt x="43357" y="2363711"/>
                  </a:lnTo>
                  <a:lnTo>
                    <a:pt x="48806" y="2355634"/>
                  </a:lnTo>
                  <a:lnTo>
                    <a:pt x="50800" y="2345690"/>
                  </a:lnTo>
                  <a:close/>
                </a:path>
                <a:path w="5364480" h="5048250">
                  <a:moveTo>
                    <a:pt x="50800" y="2244039"/>
                  </a:moveTo>
                  <a:lnTo>
                    <a:pt x="48806" y="2234158"/>
                  </a:lnTo>
                  <a:lnTo>
                    <a:pt x="43357" y="2226081"/>
                  </a:lnTo>
                  <a:lnTo>
                    <a:pt x="35280" y="2220645"/>
                  </a:lnTo>
                  <a:lnTo>
                    <a:pt x="25400" y="2218639"/>
                  </a:lnTo>
                  <a:lnTo>
                    <a:pt x="15506" y="2220645"/>
                  </a:lnTo>
                  <a:lnTo>
                    <a:pt x="7442" y="2226081"/>
                  </a:lnTo>
                  <a:lnTo>
                    <a:pt x="1993" y="2234158"/>
                  </a:lnTo>
                  <a:lnTo>
                    <a:pt x="0" y="2244090"/>
                  </a:lnTo>
                  <a:lnTo>
                    <a:pt x="1993" y="2253983"/>
                  </a:lnTo>
                  <a:lnTo>
                    <a:pt x="7442" y="2262060"/>
                  </a:lnTo>
                  <a:lnTo>
                    <a:pt x="15506" y="2267496"/>
                  </a:lnTo>
                  <a:lnTo>
                    <a:pt x="25400" y="2269490"/>
                  </a:lnTo>
                  <a:lnTo>
                    <a:pt x="35280" y="2267496"/>
                  </a:lnTo>
                  <a:lnTo>
                    <a:pt x="43357" y="2262060"/>
                  </a:lnTo>
                  <a:lnTo>
                    <a:pt x="48806" y="2253983"/>
                  </a:lnTo>
                  <a:lnTo>
                    <a:pt x="50800" y="2244039"/>
                  </a:lnTo>
                  <a:close/>
                </a:path>
                <a:path w="5364480" h="5048250">
                  <a:moveTo>
                    <a:pt x="50800" y="2142388"/>
                  </a:moveTo>
                  <a:lnTo>
                    <a:pt x="48806" y="2132507"/>
                  </a:lnTo>
                  <a:lnTo>
                    <a:pt x="43357" y="2124430"/>
                  </a:lnTo>
                  <a:lnTo>
                    <a:pt x="35280" y="2118995"/>
                  </a:lnTo>
                  <a:lnTo>
                    <a:pt x="25400" y="2116988"/>
                  </a:lnTo>
                  <a:lnTo>
                    <a:pt x="15506" y="2118995"/>
                  </a:lnTo>
                  <a:lnTo>
                    <a:pt x="7442" y="2124430"/>
                  </a:lnTo>
                  <a:lnTo>
                    <a:pt x="1993" y="2132507"/>
                  </a:lnTo>
                  <a:lnTo>
                    <a:pt x="0" y="2142439"/>
                  </a:lnTo>
                  <a:lnTo>
                    <a:pt x="1993" y="2152332"/>
                  </a:lnTo>
                  <a:lnTo>
                    <a:pt x="7442" y="2160409"/>
                  </a:lnTo>
                  <a:lnTo>
                    <a:pt x="15506" y="2165845"/>
                  </a:lnTo>
                  <a:lnTo>
                    <a:pt x="25400" y="2167839"/>
                  </a:lnTo>
                  <a:lnTo>
                    <a:pt x="35280" y="2165845"/>
                  </a:lnTo>
                  <a:lnTo>
                    <a:pt x="43357" y="2160409"/>
                  </a:lnTo>
                  <a:lnTo>
                    <a:pt x="48806" y="2152332"/>
                  </a:lnTo>
                  <a:lnTo>
                    <a:pt x="50800" y="2142388"/>
                  </a:lnTo>
                  <a:close/>
                </a:path>
                <a:path w="5364480" h="5048250">
                  <a:moveTo>
                    <a:pt x="50800" y="1134211"/>
                  </a:moveTo>
                  <a:lnTo>
                    <a:pt x="48806" y="1124318"/>
                  </a:lnTo>
                  <a:lnTo>
                    <a:pt x="43357" y="1116241"/>
                  </a:lnTo>
                  <a:lnTo>
                    <a:pt x="35280" y="1110805"/>
                  </a:lnTo>
                  <a:lnTo>
                    <a:pt x="25400" y="1108811"/>
                  </a:lnTo>
                  <a:lnTo>
                    <a:pt x="15506" y="1110805"/>
                  </a:lnTo>
                  <a:lnTo>
                    <a:pt x="7442" y="1116241"/>
                  </a:lnTo>
                  <a:lnTo>
                    <a:pt x="1993" y="1124318"/>
                  </a:lnTo>
                  <a:lnTo>
                    <a:pt x="0" y="1134262"/>
                  </a:lnTo>
                  <a:lnTo>
                    <a:pt x="1993" y="1144143"/>
                  </a:lnTo>
                  <a:lnTo>
                    <a:pt x="7442" y="1152220"/>
                  </a:lnTo>
                  <a:lnTo>
                    <a:pt x="15506" y="1157668"/>
                  </a:lnTo>
                  <a:lnTo>
                    <a:pt x="25400" y="1159662"/>
                  </a:lnTo>
                  <a:lnTo>
                    <a:pt x="35280" y="1157668"/>
                  </a:lnTo>
                  <a:lnTo>
                    <a:pt x="43357" y="1152220"/>
                  </a:lnTo>
                  <a:lnTo>
                    <a:pt x="48806" y="1144143"/>
                  </a:lnTo>
                  <a:lnTo>
                    <a:pt x="50800" y="1134211"/>
                  </a:lnTo>
                  <a:close/>
                </a:path>
                <a:path w="5364480" h="5048250">
                  <a:moveTo>
                    <a:pt x="50800" y="1032560"/>
                  </a:moveTo>
                  <a:lnTo>
                    <a:pt x="48806" y="1022667"/>
                  </a:lnTo>
                  <a:lnTo>
                    <a:pt x="43357" y="1014590"/>
                  </a:lnTo>
                  <a:lnTo>
                    <a:pt x="35280" y="1009154"/>
                  </a:lnTo>
                  <a:lnTo>
                    <a:pt x="25400" y="1007160"/>
                  </a:lnTo>
                  <a:lnTo>
                    <a:pt x="15506" y="1009154"/>
                  </a:lnTo>
                  <a:lnTo>
                    <a:pt x="7442" y="1014590"/>
                  </a:lnTo>
                  <a:lnTo>
                    <a:pt x="1993" y="1022667"/>
                  </a:lnTo>
                  <a:lnTo>
                    <a:pt x="0" y="1032611"/>
                  </a:lnTo>
                  <a:lnTo>
                    <a:pt x="1993" y="1042492"/>
                  </a:lnTo>
                  <a:lnTo>
                    <a:pt x="7442" y="1050569"/>
                  </a:lnTo>
                  <a:lnTo>
                    <a:pt x="15506" y="1056017"/>
                  </a:lnTo>
                  <a:lnTo>
                    <a:pt x="25400" y="1058011"/>
                  </a:lnTo>
                  <a:lnTo>
                    <a:pt x="35280" y="1056017"/>
                  </a:lnTo>
                  <a:lnTo>
                    <a:pt x="43357" y="1050569"/>
                  </a:lnTo>
                  <a:lnTo>
                    <a:pt x="48806" y="1042492"/>
                  </a:lnTo>
                  <a:lnTo>
                    <a:pt x="50800" y="1032560"/>
                  </a:lnTo>
                  <a:close/>
                </a:path>
                <a:path w="5364480" h="5048250">
                  <a:moveTo>
                    <a:pt x="50800" y="930910"/>
                  </a:moveTo>
                  <a:lnTo>
                    <a:pt x="48806" y="921016"/>
                  </a:lnTo>
                  <a:lnTo>
                    <a:pt x="43357" y="912939"/>
                  </a:lnTo>
                  <a:lnTo>
                    <a:pt x="35280" y="907503"/>
                  </a:lnTo>
                  <a:lnTo>
                    <a:pt x="25400" y="905510"/>
                  </a:lnTo>
                  <a:lnTo>
                    <a:pt x="15506" y="907503"/>
                  </a:lnTo>
                  <a:lnTo>
                    <a:pt x="7442" y="912939"/>
                  </a:lnTo>
                  <a:lnTo>
                    <a:pt x="1993" y="921016"/>
                  </a:lnTo>
                  <a:lnTo>
                    <a:pt x="0" y="930960"/>
                  </a:lnTo>
                  <a:lnTo>
                    <a:pt x="1993" y="940841"/>
                  </a:lnTo>
                  <a:lnTo>
                    <a:pt x="7442" y="948918"/>
                  </a:lnTo>
                  <a:lnTo>
                    <a:pt x="15506" y="954366"/>
                  </a:lnTo>
                  <a:lnTo>
                    <a:pt x="25400" y="956360"/>
                  </a:lnTo>
                  <a:lnTo>
                    <a:pt x="35280" y="954366"/>
                  </a:lnTo>
                  <a:lnTo>
                    <a:pt x="43357" y="948918"/>
                  </a:lnTo>
                  <a:lnTo>
                    <a:pt x="48806" y="940841"/>
                  </a:lnTo>
                  <a:lnTo>
                    <a:pt x="50800" y="930910"/>
                  </a:lnTo>
                  <a:close/>
                </a:path>
                <a:path w="5364480" h="5048250">
                  <a:moveTo>
                    <a:pt x="50800" y="829259"/>
                  </a:moveTo>
                  <a:lnTo>
                    <a:pt x="48806" y="819365"/>
                  </a:lnTo>
                  <a:lnTo>
                    <a:pt x="43357" y="811288"/>
                  </a:lnTo>
                  <a:lnTo>
                    <a:pt x="35280" y="805853"/>
                  </a:lnTo>
                  <a:lnTo>
                    <a:pt x="25400" y="803859"/>
                  </a:lnTo>
                  <a:lnTo>
                    <a:pt x="15506" y="805853"/>
                  </a:lnTo>
                  <a:lnTo>
                    <a:pt x="7442" y="811288"/>
                  </a:lnTo>
                  <a:lnTo>
                    <a:pt x="1993" y="819365"/>
                  </a:lnTo>
                  <a:lnTo>
                    <a:pt x="0" y="829310"/>
                  </a:lnTo>
                  <a:lnTo>
                    <a:pt x="1993" y="839190"/>
                  </a:lnTo>
                  <a:lnTo>
                    <a:pt x="7442" y="847267"/>
                  </a:lnTo>
                  <a:lnTo>
                    <a:pt x="15506" y="852716"/>
                  </a:lnTo>
                  <a:lnTo>
                    <a:pt x="25400" y="854710"/>
                  </a:lnTo>
                  <a:lnTo>
                    <a:pt x="35280" y="852716"/>
                  </a:lnTo>
                  <a:lnTo>
                    <a:pt x="43357" y="847267"/>
                  </a:lnTo>
                  <a:lnTo>
                    <a:pt x="48806" y="839190"/>
                  </a:lnTo>
                  <a:lnTo>
                    <a:pt x="50800" y="829259"/>
                  </a:lnTo>
                  <a:close/>
                </a:path>
                <a:path w="5364480" h="5048250">
                  <a:moveTo>
                    <a:pt x="50800" y="727608"/>
                  </a:moveTo>
                  <a:lnTo>
                    <a:pt x="48806" y="717715"/>
                  </a:lnTo>
                  <a:lnTo>
                    <a:pt x="43357" y="709637"/>
                  </a:lnTo>
                  <a:lnTo>
                    <a:pt x="35280" y="704202"/>
                  </a:lnTo>
                  <a:lnTo>
                    <a:pt x="25400" y="702208"/>
                  </a:lnTo>
                  <a:lnTo>
                    <a:pt x="15506" y="704202"/>
                  </a:lnTo>
                  <a:lnTo>
                    <a:pt x="7442" y="709637"/>
                  </a:lnTo>
                  <a:lnTo>
                    <a:pt x="1993" y="717715"/>
                  </a:lnTo>
                  <a:lnTo>
                    <a:pt x="0" y="727659"/>
                  </a:lnTo>
                  <a:lnTo>
                    <a:pt x="1993" y="737539"/>
                  </a:lnTo>
                  <a:lnTo>
                    <a:pt x="7442" y="745617"/>
                  </a:lnTo>
                  <a:lnTo>
                    <a:pt x="15506" y="751065"/>
                  </a:lnTo>
                  <a:lnTo>
                    <a:pt x="25400" y="753059"/>
                  </a:lnTo>
                  <a:lnTo>
                    <a:pt x="35280" y="751065"/>
                  </a:lnTo>
                  <a:lnTo>
                    <a:pt x="43357" y="745617"/>
                  </a:lnTo>
                  <a:lnTo>
                    <a:pt x="48806" y="737539"/>
                  </a:lnTo>
                  <a:lnTo>
                    <a:pt x="50800" y="727608"/>
                  </a:lnTo>
                  <a:close/>
                </a:path>
                <a:path w="5364480" h="5048250">
                  <a:moveTo>
                    <a:pt x="50800" y="625957"/>
                  </a:moveTo>
                  <a:lnTo>
                    <a:pt x="48806" y="616064"/>
                  </a:lnTo>
                  <a:lnTo>
                    <a:pt x="43357" y="607987"/>
                  </a:lnTo>
                  <a:lnTo>
                    <a:pt x="35280" y="602551"/>
                  </a:lnTo>
                  <a:lnTo>
                    <a:pt x="25400" y="600557"/>
                  </a:lnTo>
                  <a:lnTo>
                    <a:pt x="15506" y="602551"/>
                  </a:lnTo>
                  <a:lnTo>
                    <a:pt x="7442" y="607987"/>
                  </a:lnTo>
                  <a:lnTo>
                    <a:pt x="1993" y="616064"/>
                  </a:lnTo>
                  <a:lnTo>
                    <a:pt x="0" y="626008"/>
                  </a:lnTo>
                  <a:lnTo>
                    <a:pt x="1993" y="635889"/>
                  </a:lnTo>
                  <a:lnTo>
                    <a:pt x="7442" y="643966"/>
                  </a:lnTo>
                  <a:lnTo>
                    <a:pt x="15506" y="649414"/>
                  </a:lnTo>
                  <a:lnTo>
                    <a:pt x="25400" y="651408"/>
                  </a:lnTo>
                  <a:lnTo>
                    <a:pt x="35280" y="649414"/>
                  </a:lnTo>
                  <a:lnTo>
                    <a:pt x="43357" y="643966"/>
                  </a:lnTo>
                  <a:lnTo>
                    <a:pt x="48806" y="635889"/>
                  </a:lnTo>
                  <a:lnTo>
                    <a:pt x="50800" y="625957"/>
                  </a:lnTo>
                  <a:close/>
                </a:path>
                <a:path w="5364480" h="5048250">
                  <a:moveTo>
                    <a:pt x="50800" y="524306"/>
                  </a:moveTo>
                  <a:lnTo>
                    <a:pt x="48806" y="514413"/>
                  </a:lnTo>
                  <a:lnTo>
                    <a:pt x="43357" y="506336"/>
                  </a:lnTo>
                  <a:lnTo>
                    <a:pt x="35280" y="500900"/>
                  </a:lnTo>
                  <a:lnTo>
                    <a:pt x="25400" y="498906"/>
                  </a:lnTo>
                  <a:lnTo>
                    <a:pt x="15506" y="500900"/>
                  </a:lnTo>
                  <a:lnTo>
                    <a:pt x="7442" y="506336"/>
                  </a:lnTo>
                  <a:lnTo>
                    <a:pt x="1993" y="514413"/>
                  </a:lnTo>
                  <a:lnTo>
                    <a:pt x="0" y="524357"/>
                  </a:lnTo>
                  <a:lnTo>
                    <a:pt x="1993" y="534238"/>
                  </a:lnTo>
                  <a:lnTo>
                    <a:pt x="7442" y="542315"/>
                  </a:lnTo>
                  <a:lnTo>
                    <a:pt x="15506" y="547763"/>
                  </a:lnTo>
                  <a:lnTo>
                    <a:pt x="25400" y="549757"/>
                  </a:lnTo>
                  <a:lnTo>
                    <a:pt x="35280" y="547763"/>
                  </a:lnTo>
                  <a:lnTo>
                    <a:pt x="43357" y="542315"/>
                  </a:lnTo>
                  <a:lnTo>
                    <a:pt x="48806" y="534238"/>
                  </a:lnTo>
                  <a:lnTo>
                    <a:pt x="50800" y="524306"/>
                  </a:lnTo>
                  <a:close/>
                </a:path>
                <a:path w="5364480" h="5048250">
                  <a:moveTo>
                    <a:pt x="50800" y="422656"/>
                  </a:moveTo>
                  <a:lnTo>
                    <a:pt x="48806" y="412762"/>
                  </a:lnTo>
                  <a:lnTo>
                    <a:pt x="43357" y="404685"/>
                  </a:lnTo>
                  <a:lnTo>
                    <a:pt x="35280" y="399249"/>
                  </a:lnTo>
                  <a:lnTo>
                    <a:pt x="25400" y="397256"/>
                  </a:lnTo>
                  <a:lnTo>
                    <a:pt x="15506" y="399249"/>
                  </a:lnTo>
                  <a:lnTo>
                    <a:pt x="7442" y="404685"/>
                  </a:lnTo>
                  <a:lnTo>
                    <a:pt x="1993" y="412762"/>
                  </a:lnTo>
                  <a:lnTo>
                    <a:pt x="0" y="422706"/>
                  </a:lnTo>
                  <a:lnTo>
                    <a:pt x="1993" y="432587"/>
                  </a:lnTo>
                  <a:lnTo>
                    <a:pt x="7442" y="440664"/>
                  </a:lnTo>
                  <a:lnTo>
                    <a:pt x="15506" y="446112"/>
                  </a:lnTo>
                  <a:lnTo>
                    <a:pt x="25400" y="448106"/>
                  </a:lnTo>
                  <a:lnTo>
                    <a:pt x="35280" y="446112"/>
                  </a:lnTo>
                  <a:lnTo>
                    <a:pt x="43357" y="440664"/>
                  </a:lnTo>
                  <a:lnTo>
                    <a:pt x="48806" y="432587"/>
                  </a:lnTo>
                  <a:lnTo>
                    <a:pt x="50800" y="422656"/>
                  </a:lnTo>
                  <a:close/>
                </a:path>
                <a:path w="5364480" h="5048250">
                  <a:moveTo>
                    <a:pt x="59842" y="2991281"/>
                  </a:moveTo>
                  <a:lnTo>
                    <a:pt x="59321" y="2981210"/>
                  </a:lnTo>
                  <a:lnTo>
                    <a:pt x="54914" y="2972079"/>
                  </a:lnTo>
                  <a:lnTo>
                    <a:pt x="47637" y="2965615"/>
                  </a:lnTo>
                  <a:lnTo>
                    <a:pt x="38455" y="2962351"/>
                  </a:lnTo>
                  <a:lnTo>
                    <a:pt x="28384" y="2962872"/>
                  </a:lnTo>
                  <a:lnTo>
                    <a:pt x="19304" y="2967266"/>
                  </a:lnTo>
                  <a:lnTo>
                    <a:pt x="12839" y="2974556"/>
                  </a:lnTo>
                  <a:lnTo>
                    <a:pt x="9575" y="2983725"/>
                  </a:lnTo>
                  <a:lnTo>
                    <a:pt x="10121" y="2993847"/>
                  </a:lnTo>
                  <a:lnTo>
                    <a:pt x="14503" y="3002927"/>
                  </a:lnTo>
                  <a:lnTo>
                    <a:pt x="21793" y="3009392"/>
                  </a:lnTo>
                  <a:lnTo>
                    <a:pt x="30962" y="3012656"/>
                  </a:lnTo>
                  <a:lnTo>
                    <a:pt x="41033" y="3012122"/>
                  </a:lnTo>
                  <a:lnTo>
                    <a:pt x="50114" y="3007741"/>
                  </a:lnTo>
                  <a:lnTo>
                    <a:pt x="56578" y="3000451"/>
                  </a:lnTo>
                  <a:lnTo>
                    <a:pt x="59842" y="2991281"/>
                  </a:lnTo>
                  <a:close/>
                </a:path>
                <a:path w="5364480" h="5048250">
                  <a:moveTo>
                    <a:pt x="59842" y="1271536"/>
                  </a:moveTo>
                  <a:lnTo>
                    <a:pt x="59321" y="1261465"/>
                  </a:lnTo>
                  <a:lnTo>
                    <a:pt x="54914" y="1252334"/>
                  </a:lnTo>
                  <a:lnTo>
                    <a:pt x="47637" y="1245870"/>
                  </a:lnTo>
                  <a:lnTo>
                    <a:pt x="38455" y="1242606"/>
                  </a:lnTo>
                  <a:lnTo>
                    <a:pt x="28384" y="1243126"/>
                  </a:lnTo>
                  <a:lnTo>
                    <a:pt x="19304" y="1247521"/>
                  </a:lnTo>
                  <a:lnTo>
                    <a:pt x="12839" y="1254810"/>
                  </a:lnTo>
                  <a:lnTo>
                    <a:pt x="9575" y="1263980"/>
                  </a:lnTo>
                  <a:lnTo>
                    <a:pt x="10121" y="1274102"/>
                  </a:lnTo>
                  <a:lnTo>
                    <a:pt x="14503" y="1283182"/>
                  </a:lnTo>
                  <a:lnTo>
                    <a:pt x="21793" y="1289646"/>
                  </a:lnTo>
                  <a:lnTo>
                    <a:pt x="30962" y="1292910"/>
                  </a:lnTo>
                  <a:lnTo>
                    <a:pt x="41033" y="1292390"/>
                  </a:lnTo>
                  <a:lnTo>
                    <a:pt x="50114" y="1287995"/>
                  </a:lnTo>
                  <a:lnTo>
                    <a:pt x="56578" y="1280706"/>
                  </a:lnTo>
                  <a:lnTo>
                    <a:pt x="59842" y="1271536"/>
                  </a:lnTo>
                  <a:close/>
                </a:path>
                <a:path w="5364480" h="5048250">
                  <a:moveTo>
                    <a:pt x="59918" y="2037702"/>
                  </a:moveTo>
                  <a:lnTo>
                    <a:pt x="56667" y="2028520"/>
                  </a:lnTo>
                  <a:lnTo>
                    <a:pt x="50203" y="2021243"/>
                  </a:lnTo>
                  <a:lnTo>
                    <a:pt x="41122" y="2016848"/>
                  </a:lnTo>
                  <a:lnTo>
                    <a:pt x="31051" y="2016315"/>
                  </a:lnTo>
                  <a:lnTo>
                    <a:pt x="21869" y="2019579"/>
                  </a:lnTo>
                  <a:lnTo>
                    <a:pt x="14592" y="2026043"/>
                  </a:lnTo>
                  <a:lnTo>
                    <a:pt x="10185" y="2035162"/>
                  </a:lnTo>
                  <a:lnTo>
                    <a:pt x="9652" y="2045233"/>
                  </a:lnTo>
                  <a:lnTo>
                    <a:pt x="12915" y="2054415"/>
                  </a:lnTo>
                  <a:lnTo>
                    <a:pt x="19380" y="2061692"/>
                  </a:lnTo>
                  <a:lnTo>
                    <a:pt x="28460" y="2066086"/>
                  </a:lnTo>
                  <a:lnTo>
                    <a:pt x="38531" y="2066620"/>
                  </a:lnTo>
                  <a:lnTo>
                    <a:pt x="47701" y="2063356"/>
                  </a:lnTo>
                  <a:lnTo>
                    <a:pt x="54991" y="2056892"/>
                  </a:lnTo>
                  <a:lnTo>
                    <a:pt x="59385" y="2047824"/>
                  </a:lnTo>
                  <a:lnTo>
                    <a:pt x="59918" y="2037702"/>
                  </a:lnTo>
                  <a:close/>
                </a:path>
                <a:path w="5364480" h="5048250">
                  <a:moveTo>
                    <a:pt x="59918" y="317957"/>
                  </a:moveTo>
                  <a:lnTo>
                    <a:pt x="56667" y="308775"/>
                  </a:lnTo>
                  <a:lnTo>
                    <a:pt x="50203" y="301498"/>
                  </a:lnTo>
                  <a:lnTo>
                    <a:pt x="41122" y="297103"/>
                  </a:lnTo>
                  <a:lnTo>
                    <a:pt x="31051" y="296570"/>
                  </a:lnTo>
                  <a:lnTo>
                    <a:pt x="21869" y="299834"/>
                  </a:lnTo>
                  <a:lnTo>
                    <a:pt x="14592" y="306298"/>
                  </a:lnTo>
                  <a:lnTo>
                    <a:pt x="10185" y="315417"/>
                  </a:lnTo>
                  <a:lnTo>
                    <a:pt x="9652" y="325501"/>
                  </a:lnTo>
                  <a:lnTo>
                    <a:pt x="12915" y="334670"/>
                  </a:lnTo>
                  <a:lnTo>
                    <a:pt x="19380" y="341947"/>
                  </a:lnTo>
                  <a:lnTo>
                    <a:pt x="28460" y="346354"/>
                  </a:lnTo>
                  <a:lnTo>
                    <a:pt x="38531" y="346875"/>
                  </a:lnTo>
                  <a:lnTo>
                    <a:pt x="47701" y="343611"/>
                  </a:lnTo>
                  <a:lnTo>
                    <a:pt x="54991" y="337159"/>
                  </a:lnTo>
                  <a:lnTo>
                    <a:pt x="59385" y="328079"/>
                  </a:lnTo>
                  <a:lnTo>
                    <a:pt x="59918" y="317957"/>
                  </a:lnTo>
                  <a:close/>
                </a:path>
                <a:path w="5364480" h="5048250">
                  <a:moveTo>
                    <a:pt x="95110" y="3081363"/>
                  </a:moveTo>
                  <a:lnTo>
                    <a:pt x="92621" y="3071596"/>
                  </a:lnTo>
                  <a:lnTo>
                    <a:pt x="86512" y="3063506"/>
                  </a:lnTo>
                  <a:lnTo>
                    <a:pt x="78105" y="3058604"/>
                  </a:lnTo>
                  <a:lnTo>
                    <a:pt x="68465" y="3057194"/>
                  </a:lnTo>
                  <a:lnTo>
                    <a:pt x="58686" y="3059696"/>
                  </a:lnTo>
                  <a:lnTo>
                    <a:pt x="50647" y="3065780"/>
                  </a:lnTo>
                  <a:lnTo>
                    <a:pt x="45745" y="3074187"/>
                  </a:lnTo>
                  <a:lnTo>
                    <a:pt x="44335" y="3083826"/>
                  </a:lnTo>
                  <a:lnTo>
                    <a:pt x="46863" y="3093643"/>
                  </a:lnTo>
                  <a:lnTo>
                    <a:pt x="52946" y="3101683"/>
                  </a:lnTo>
                  <a:lnTo>
                    <a:pt x="61353" y="3106597"/>
                  </a:lnTo>
                  <a:lnTo>
                    <a:pt x="70993" y="3107994"/>
                  </a:lnTo>
                  <a:lnTo>
                    <a:pt x="80772" y="3105505"/>
                  </a:lnTo>
                  <a:lnTo>
                    <a:pt x="88811" y="3099409"/>
                  </a:lnTo>
                  <a:lnTo>
                    <a:pt x="93713" y="3091002"/>
                  </a:lnTo>
                  <a:lnTo>
                    <a:pt x="95110" y="3081363"/>
                  </a:lnTo>
                  <a:close/>
                </a:path>
                <a:path w="5364480" h="5048250">
                  <a:moveTo>
                    <a:pt x="95110" y="1361630"/>
                  </a:moveTo>
                  <a:lnTo>
                    <a:pt x="92621" y="1351851"/>
                  </a:lnTo>
                  <a:lnTo>
                    <a:pt x="86512" y="1343761"/>
                  </a:lnTo>
                  <a:lnTo>
                    <a:pt x="78105" y="1338859"/>
                  </a:lnTo>
                  <a:lnTo>
                    <a:pt x="68465" y="1337462"/>
                  </a:lnTo>
                  <a:lnTo>
                    <a:pt x="58686" y="1339951"/>
                  </a:lnTo>
                  <a:lnTo>
                    <a:pt x="50647" y="1346034"/>
                  </a:lnTo>
                  <a:lnTo>
                    <a:pt x="45745" y="1354455"/>
                  </a:lnTo>
                  <a:lnTo>
                    <a:pt x="44335" y="1364081"/>
                  </a:lnTo>
                  <a:lnTo>
                    <a:pt x="46863" y="1373898"/>
                  </a:lnTo>
                  <a:lnTo>
                    <a:pt x="52946" y="1381937"/>
                  </a:lnTo>
                  <a:lnTo>
                    <a:pt x="61353" y="1386852"/>
                  </a:lnTo>
                  <a:lnTo>
                    <a:pt x="70993" y="1388249"/>
                  </a:lnTo>
                  <a:lnTo>
                    <a:pt x="80772" y="1385760"/>
                  </a:lnTo>
                  <a:lnTo>
                    <a:pt x="88811" y="1379664"/>
                  </a:lnTo>
                  <a:lnTo>
                    <a:pt x="93713" y="1371257"/>
                  </a:lnTo>
                  <a:lnTo>
                    <a:pt x="95110" y="1361630"/>
                  </a:lnTo>
                  <a:close/>
                </a:path>
                <a:path w="5364480" h="5048250">
                  <a:moveTo>
                    <a:pt x="95250" y="1947621"/>
                  </a:moveTo>
                  <a:lnTo>
                    <a:pt x="93853" y="1937981"/>
                  </a:lnTo>
                  <a:lnTo>
                    <a:pt x="88938" y="1929574"/>
                  </a:lnTo>
                  <a:lnTo>
                    <a:pt x="80899" y="1923491"/>
                  </a:lnTo>
                  <a:lnTo>
                    <a:pt x="71120" y="1921002"/>
                  </a:lnTo>
                  <a:lnTo>
                    <a:pt x="61493" y="1922399"/>
                  </a:lnTo>
                  <a:lnTo>
                    <a:pt x="53086" y="1927301"/>
                  </a:lnTo>
                  <a:lnTo>
                    <a:pt x="46964" y="1935391"/>
                  </a:lnTo>
                  <a:lnTo>
                    <a:pt x="44475" y="1945170"/>
                  </a:lnTo>
                  <a:lnTo>
                    <a:pt x="45872" y="1954796"/>
                  </a:lnTo>
                  <a:lnTo>
                    <a:pt x="50787" y="1963216"/>
                  </a:lnTo>
                  <a:lnTo>
                    <a:pt x="58826" y="1969300"/>
                  </a:lnTo>
                  <a:lnTo>
                    <a:pt x="68605" y="1971789"/>
                  </a:lnTo>
                  <a:lnTo>
                    <a:pt x="78232" y="1970392"/>
                  </a:lnTo>
                  <a:lnTo>
                    <a:pt x="86652" y="1965477"/>
                  </a:lnTo>
                  <a:lnTo>
                    <a:pt x="92735" y="1957438"/>
                  </a:lnTo>
                  <a:lnTo>
                    <a:pt x="95250" y="1947621"/>
                  </a:lnTo>
                  <a:close/>
                </a:path>
                <a:path w="5364480" h="5048250">
                  <a:moveTo>
                    <a:pt x="95250" y="227876"/>
                  </a:moveTo>
                  <a:lnTo>
                    <a:pt x="93853" y="218236"/>
                  </a:lnTo>
                  <a:lnTo>
                    <a:pt x="88938" y="209829"/>
                  </a:lnTo>
                  <a:lnTo>
                    <a:pt x="80899" y="203746"/>
                  </a:lnTo>
                  <a:lnTo>
                    <a:pt x="71120" y="201256"/>
                  </a:lnTo>
                  <a:lnTo>
                    <a:pt x="61493" y="202653"/>
                  </a:lnTo>
                  <a:lnTo>
                    <a:pt x="53086" y="207568"/>
                  </a:lnTo>
                  <a:lnTo>
                    <a:pt x="46964" y="215646"/>
                  </a:lnTo>
                  <a:lnTo>
                    <a:pt x="44475" y="225425"/>
                  </a:lnTo>
                  <a:lnTo>
                    <a:pt x="45872" y="235064"/>
                  </a:lnTo>
                  <a:lnTo>
                    <a:pt x="50787" y="243471"/>
                  </a:lnTo>
                  <a:lnTo>
                    <a:pt x="58826" y="249555"/>
                  </a:lnTo>
                  <a:lnTo>
                    <a:pt x="68605" y="252044"/>
                  </a:lnTo>
                  <a:lnTo>
                    <a:pt x="78232" y="250647"/>
                  </a:lnTo>
                  <a:lnTo>
                    <a:pt x="86652" y="245732"/>
                  </a:lnTo>
                  <a:lnTo>
                    <a:pt x="92735" y="237693"/>
                  </a:lnTo>
                  <a:lnTo>
                    <a:pt x="95250" y="227876"/>
                  </a:lnTo>
                  <a:close/>
                </a:path>
                <a:path w="5364480" h="5048250">
                  <a:moveTo>
                    <a:pt x="105816" y="4592650"/>
                  </a:moveTo>
                  <a:lnTo>
                    <a:pt x="103809" y="4582757"/>
                  </a:lnTo>
                  <a:lnTo>
                    <a:pt x="98374" y="4574692"/>
                  </a:lnTo>
                  <a:lnTo>
                    <a:pt x="90297" y="4569244"/>
                  </a:lnTo>
                  <a:lnTo>
                    <a:pt x="80416" y="4567250"/>
                  </a:lnTo>
                  <a:lnTo>
                    <a:pt x="70523" y="4569244"/>
                  </a:lnTo>
                  <a:lnTo>
                    <a:pt x="62445" y="4574692"/>
                  </a:lnTo>
                  <a:lnTo>
                    <a:pt x="57010" y="4582757"/>
                  </a:lnTo>
                  <a:lnTo>
                    <a:pt x="55016" y="4592701"/>
                  </a:lnTo>
                  <a:lnTo>
                    <a:pt x="57010" y="4602581"/>
                  </a:lnTo>
                  <a:lnTo>
                    <a:pt x="62445" y="4610659"/>
                  </a:lnTo>
                  <a:lnTo>
                    <a:pt x="70523" y="4616107"/>
                  </a:lnTo>
                  <a:lnTo>
                    <a:pt x="80416" y="4618101"/>
                  </a:lnTo>
                  <a:lnTo>
                    <a:pt x="90297" y="4616107"/>
                  </a:lnTo>
                  <a:lnTo>
                    <a:pt x="98374" y="4610659"/>
                  </a:lnTo>
                  <a:lnTo>
                    <a:pt x="103809" y="4602581"/>
                  </a:lnTo>
                  <a:lnTo>
                    <a:pt x="105816" y="4592650"/>
                  </a:lnTo>
                  <a:close/>
                </a:path>
                <a:path w="5364480" h="5048250">
                  <a:moveTo>
                    <a:pt x="105816" y="4490999"/>
                  </a:moveTo>
                  <a:lnTo>
                    <a:pt x="103809" y="4481106"/>
                  </a:lnTo>
                  <a:lnTo>
                    <a:pt x="98374" y="4473041"/>
                  </a:lnTo>
                  <a:lnTo>
                    <a:pt x="90297" y="4467593"/>
                  </a:lnTo>
                  <a:lnTo>
                    <a:pt x="80416" y="4465599"/>
                  </a:lnTo>
                  <a:lnTo>
                    <a:pt x="70523" y="4467593"/>
                  </a:lnTo>
                  <a:lnTo>
                    <a:pt x="62445" y="4473041"/>
                  </a:lnTo>
                  <a:lnTo>
                    <a:pt x="57010" y="4481106"/>
                  </a:lnTo>
                  <a:lnTo>
                    <a:pt x="55016" y="4491050"/>
                  </a:lnTo>
                  <a:lnTo>
                    <a:pt x="57010" y="4500943"/>
                  </a:lnTo>
                  <a:lnTo>
                    <a:pt x="62445" y="4509008"/>
                  </a:lnTo>
                  <a:lnTo>
                    <a:pt x="70523" y="4514456"/>
                  </a:lnTo>
                  <a:lnTo>
                    <a:pt x="80416" y="4516450"/>
                  </a:lnTo>
                  <a:lnTo>
                    <a:pt x="90297" y="4514456"/>
                  </a:lnTo>
                  <a:lnTo>
                    <a:pt x="98374" y="4509008"/>
                  </a:lnTo>
                  <a:lnTo>
                    <a:pt x="103809" y="4500943"/>
                  </a:lnTo>
                  <a:lnTo>
                    <a:pt x="105816" y="4490999"/>
                  </a:lnTo>
                  <a:close/>
                </a:path>
                <a:path w="5364480" h="5048250">
                  <a:moveTo>
                    <a:pt x="105816" y="4389348"/>
                  </a:moveTo>
                  <a:lnTo>
                    <a:pt x="103809" y="4379455"/>
                  </a:lnTo>
                  <a:lnTo>
                    <a:pt x="98374" y="4371391"/>
                  </a:lnTo>
                  <a:lnTo>
                    <a:pt x="90297" y="4365942"/>
                  </a:lnTo>
                  <a:lnTo>
                    <a:pt x="80416" y="4363948"/>
                  </a:lnTo>
                  <a:lnTo>
                    <a:pt x="70523" y="4365942"/>
                  </a:lnTo>
                  <a:lnTo>
                    <a:pt x="62445" y="4371391"/>
                  </a:lnTo>
                  <a:lnTo>
                    <a:pt x="57010" y="4379455"/>
                  </a:lnTo>
                  <a:lnTo>
                    <a:pt x="55016" y="4389399"/>
                  </a:lnTo>
                  <a:lnTo>
                    <a:pt x="57010" y="4399292"/>
                  </a:lnTo>
                  <a:lnTo>
                    <a:pt x="62445" y="4407357"/>
                  </a:lnTo>
                  <a:lnTo>
                    <a:pt x="70523" y="4412805"/>
                  </a:lnTo>
                  <a:lnTo>
                    <a:pt x="80416" y="4414799"/>
                  </a:lnTo>
                  <a:lnTo>
                    <a:pt x="90297" y="4412805"/>
                  </a:lnTo>
                  <a:lnTo>
                    <a:pt x="98374" y="4407357"/>
                  </a:lnTo>
                  <a:lnTo>
                    <a:pt x="103809" y="4399292"/>
                  </a:lnTo>
                  <a:lnTo>
                    <a:pt x="105816" y="4389348"/>
                  </a:lnTo>
                  <a:close/>
                </a:path>
                <a:path w="5364480" h="5048250">
                  <a:moveTo>
                    <a:pt x="105816" y="4287698"/>
                  </a:moveTo>
                  <a:lnTo>
                    <a:pt x="103809" y="4277804"/>
                  </a:lnTo>
                  <a:lnTo>
                    <a:pt x="98374" y="4269740"/>
                  </a:lnTo>
                  <a:lnTo>
                    <a:pt x="90297" y="4264291"/>
                  </a:lnTo>
                  <a:lnTo>
                    <a:pt x="80416" y="4262298"/>
                  </a:lnTo>
                  <a:lnTo>
                    <a:pt x="70523" y="4264291"/>
                  </a:lnTo>
                  <a:lnTo>
                    <a:pt x="62445" y="4269740"/>
                  </a:lnTo>
                  <a:lnTo>
                    <a:pt x="57010" y="4277804"/>
                  </a:lnTo>
                  <a:lnTo>
                    <a:pt x="55016" y="4287748"/>
                  </a:lnTo>
                  <a:lnTo>
                    <a:pt x="57010" y="4297642"/>
                  </a:lnTo>
                  <a:lnTo>
                    <a:pt x="62445" y="4305706"/>
                  </a:lnTo>
                  <a:lnTo>
                    <a:pt x="70523" y="4311154"/>
                  </a:lnTo>
                  <a:lnTo>
                    <a:pt x="80416" y="4313148"/>
                  </a:lnTo>
                  <a:lnTo>
                    <a:pt x="90297" y="4311154"/>
                  </a:lnTo>
                  <a:lnTo>
                    <a:pt x="98374" y="4305706"/>
                  </a:lnTo>
                  <a:lnTo>
                    <a:pt x="103809" y="4297642"/>
                  </a:lnTo>
                  <a:lnTo>
                    <a:pt x="105816" y="4287698"/>
                  </a:lnTo>
                  <a:close/>
                </a:path>
                <a:path w="5364480" h="5048250">
                  <a:moveTo>
                    <a:pt x="105816" y="4186047"/>
                  </a:moveTo>
                  <a:lnTo>
                    <a:pt x="103809" y="4176153"/>
                  </a:lnTo>
                  <a:lnTo>
                    <a:pt x="98374" y="4168089"/>
                  </a:lnTo>
                  <a:lnTo>
                    <a:pt x="90297" y="4162641"/>
                  </a:lnTo>
                  <a:lnTo>
                    <a:pt x="80416" y="4160647"/>
                  </a:lnTo>
                  <a:lnTo>
                    <a:pt x="70523" y="4162641"/>
                  </a:lnTo>
                  <a:lnTo>
                    <a:pt x="62445" y="4168089"/>
                  </a:lnTo>
                  <a:lnTo>
                    <a:pt x="57010" y="4176153"/>
                  </a:lnTo>
                  <a:lnTo>
                    <a:pt x="55016" y="4186097"/>
                  </a:lnTo>
                  <a:lnTo>
                    <a:pt x="57010" y="4195991"/>
                  </a:lnTo>
                  <a:lnTo>
                    <a:pt x="62445" y="4204055"/>
                  </a:lnTo>
                  <a:lnTo>
                    <a:pt x="70523" y="4209504"/>
                  </a:lnTo>
                  <a:lnTo>
                    <a:pt x="80416" y="4211498"/>
                  </a:lnTo>
                  <a:lnTo>
                    <a:pt x="90297" y="4209504"/>
                  </a:lnTo>
                  <a:lnTo>
                    <a:pt x="98374" y="4204055"/>
                  </a:lnTo>
                  <a:lnTo>
                    <a:pt x="103809" y="4195991"/>
                  </a:lnTo>
                  <a:lnTo>
                    <a:pt x="105816" y="4186047"/>
                  </a:lnTo>
                  <a:close/>
                </a:path>
                <a:path w="5364480" h="5048250">
                  <a:moveTo>
                    <a:pt x="105816" y="4084396"/>
                  </a:moveTo>
                  <a:lnTo>
                    <a:pt x="103809" y="4074503"/>
                  </a:lnTo>
                  <a:lnTo>
                    <a:pt x="98374" y="4066438"/>
                  </a:lnTo>
                  <a:lnTo>
                    <a:pt x="90297" y="4060990"/>
                  </a:lnTo>
                  <a:lnTo>
                    <a:pt x="80416" y="4058996"/>
                  </a:lnTo>
                  <a:lnTo>
                    <a:pt x="70523" y="4060990"/>
                  </a:lnTo>
                  <a:lnTo>
                    <a:pt x="62445" y="4066438"/>
                  </a:lnTo>
                  <a:lnTo>
                    <a:pt x="57010" y="4074503"/>
                  </a:lnTo>
                  <a:lnTo>
                    <a:pt x="55016" y="4084447"/>
                  </a:lnTo>
                  <a:lnTo>
                    <a:pt x="57010" y="4094340"/>
                  </a:lnTo>
                  <a:lnTo>
                    <a:pt x="62445" y="4102404"/>
                  </a:lnTo>
                  <a:lnTo>
                    <a:pt x="70523" y="4107853"/>
                  </a:lnTo>
                  <a:lnTo>
                    <a:pt x="80416" y="4109847"/>
                  </a:lnTo>
                  <a:lnTo>
                    <a:pt x="90297" y="4107853"/>
                  </a:lnTo>
                  <a:lnTo>
                    <a:pt x="98374" y="4102404"/>
                  </a:lnTo>
                  <a:lnTo>
                    <a:pt x="103809" y="4094340"/>
                  </a:lnTo>
                  <a:lnTo>
                    <a:pt x="105816" y="4084396"/>
                  </a:lnTo>
                  <a:close/>
                </a:path>
                <a:path w="5364480" h="5048250">
                  <a:moveTo>
                    <a:pt x="105816" y="3982745"/>
                  </a:moveTo>
                  <a:lnTo>
                    <a:pt x="103809" y="3972852"/>
                  </a:lnTo>
                  <a:lnTo>
                    <a:pt x="98374" y="3964787"/>
                  </a:lnTo>
                  <a:lnTo>
                    <a:pt x="90297" y="3959339"/>
                  </a:lnTo>
                  <a:lnTo>
                    <a:pt x="80416" y="3957345"/>
                  </a:lnTo>
                  <a:lnTo>
                    <a:pt x="70523" y="3959339"/>
                  </a:lnTo>
                  <a:lnTo>
                    <a:pt x="62445" y="3964787"/>
                  </a:lnTo>
                  <a:lnTo>
                    <a:pt x="57010" y="3972852"/>
                  </a:lnTo>
                  <a:lnTo>
                    <a:pt x="55016" y="3982796"/>
                  </a:lnTo>
                  <a:lnTo>
                    <a:pt x="57010" y="3992689"/>
                  </a:lnTo>
                  <a:lnTo>
                    <a:pt x="62445" y="4000754"/>
                  </a:lnTo>
                  <a:lnTo>
                    <a:pt x="70523" y="4006202"/>
                  </a:lnTo>
                  <a:lnTo>
                    <a:pt x="80416" y="4008196"/>
                  </a:lnTo>
                  <a:lnTo>
                    <a:pt x="90297" y="4006202"/>
                  </a:lnTo>
                  <a:lnTo>
                    <a:pt x="98374" y="4000754"/>
                  </a:lnTo>
                  <a:lnTo>
                    <a:pt x="103809" y="3992689"/>
                  </a:lnTo>
                  <a:lnTo>
                    <a:pt x="105816" y="3982745"/>
                  </a:lnTo>
                  <a:close/>
                </a:path>
                <a:path w="5364480" h="5048250">
                  <a:moveTo>
                    <a:pt x="105816" y="3881094"/>
                  </a:moveTo>
                  <a:lnTo>
                    <a:pt x="103809" y="3871201"/>
                  </a:lnTo>
                  <a:lnTo>
                    <a:pt x="98374" y="3863136"/>
                  </a:lnTo>
                  <a:lnTo>
                    <a:pt x="90297" y="3857688"/>
                  </a:lnTo>
                  <a:lnTo>
                    <a:pt x="80416" y="3855694"/>
                  </a:lnTo>
                  <a:lnTo>
                    <a:pt x="70523" y="3857688"/>
                  </a:lnTo>
                  <a:lnTo>
                    <a:pt x="62445" y="3863136"/>
                  </a:lnTo>
                  <a:lnTo>
                    <a:pt x="57010" y="3871201"/>
                  </a:lnTo>
                  <a:lnTo>
                    <a:pt x="55016" y="3881145"/>
                  </a:lnTo>
                  <a:lnTo>
                    <a:pt x="57010" y="3891038"/>
                  </a:lnTo>
                  <a:lnTo>
                    <a:pt x="62445" y="3899103"/>
                  </a:lnTo>
                  <a:lnTo>
                    <a:pt x="70523" y="3904551"/>
                  </a:lnTo>
                  <a:lnTo>
                    <a:pt x="80416" y="3906545"/>
                  </a:lnTo>
                  <a:lnTo>
                    <a:pt x="90297" y="3904551"/>
                  </a:lnTo>
                  <a:lnTo>
                    <a:pt x="98374" y="3899103"/>
                  </a:lnTo>
                  <a:lnTo>
                    <a:pt x="103809" y="3891038"/>
                  </a:lnTo>
                  <a:lnTo>
                    <a:pt x="105816" y="3881094"/>
                  </a:lnTo>
                  <a:close/>
                </a:path>
                <a:path w="5364480" h="5048250">
                  <a:moveTo>
                    <a:pt x="114858" y="4729975"/>
                  </a:moveTo>
                  <a:lnTo>
                    <a:pt x="114338" y="4719904"/>
                  </a:lnTo>
                  <a:lnTo>
                    <a:pt x="109931" y="4710773"/>
                  </a:lnTo>
                  <a:lnTo>
                    <a:pt x="102641" y="4704308"/>
                  </a:lnTo>
                  <a:lnTo>
                    <a:pt x="93472" y="4701044"/>
                  </a:lnTo>
                  <a:lnTo>
                    <a:pt x="83400" y="4701578"/>
                  </a:lnTo>
                  <a:lnTo>
                    <a:pt x="74320" y="4705972"/>
                  </a:lnTo>
                  <a:lnTo>
                    <a:pt x="67856" y="4713249"/>
                  </a:lnTo>
                  <a:lnTo>
                    <a:pt x="64592" y="4722419"/>
                  </a:lnTo>
                  <a:lnTo>
                    <a:pt x="65125" y="4732540"/>
                  </a:lnTo>
                  <a:lnTo>
                    <a:pt x="69519" y="4741621"/>
                  </a:lnTo>
                  <a:lnTo>
                    <a:pt x="76796" y="4748085"/>
                  </a:lnTo>
                  <a:lnTo>
                    <a:pt x="85979" y="4751349"/>
                  </a:lnTo>
                  <a:lnTo>
                    <a:pt x="96050" y="4750828"/>
                  </a:lnTo>
                  <a:lnTo>
                    <a:pt x="105130" y="4746434"/>
                  </a:lnTo>
                  <a:lnTo>
                    <a:pt x="111594" y="4739157"/>
                  </a:lnTo>
                  <a:lnTo>
                    <a:pt x="114858" y="4729975"/>
                  </a:lnTo>
                  <a:close/>
                </a:path>
                <a:path w="5364480" h="5048250">
                  <a:moveTo>
                    <a:pt x="114935" y="3776395"/>
                  </a:moveTo>
                  <a:lnTo>
                    <a:pt x="111671" y="3767226"/>
                  </a:lnTo>
                  <a:lnTo>
                    <a:pt x="105206" y="3759936"/>
                  </a:lnTo>
                  <a:lnTo>
                    <a:pt x="96139" y="3755542"/>
                  </a:lnTo>
                  <a:lnTo>
                    <a:pt x="86067" y="3755009"/>
                  </a:lnTo>
                  <a:lnTo>
                    <a:pt x="76885" y="3758273"/>
                  </a:lnTo>
                  <a:lnTo>
                    <a:pt x="69608" y="3764737"/>
                  </a:lnTo>
                  <a:lnTo>
                    <a:pt x="65201" y="3773868"/>
                  </a:lnTo>
                  <a:lnTo>
                    <a:pt x="64668" y="3783939"/>
                  </a:lnTo>
                  <a:lnTo>
                    <a:pt x="67932" y="3793109"/>
                  </a:lnTo>
                  <a:lnTo>
                    <a:pt x="74383" y="3800398"/>
                  </a:lnTo>
                  <a:lnTo>
                    <a:pt x="83464" y="3804793"/>
                  </a:lnTo>
                  <a:lnTo>
                    <a:pt x="93535" y="3805326"/>
                  </a:lnTo>
                  <a:lnTo>
                    <a:pt x="102717" y="3802062"/>
                  </a:lnTo>
                  <a:lnTo>
                    <a:pt x="109994" y="3795598"/>
                  </a:lnTo>
                  <a:lnTo>
                    <a:pt x="114388" y="3786517"/>
                  </a:lnTo>
                  <a:lnTo>
                    <a:pt x="114935" y="3776395"/>
                  </a:lnTo>
                  <a:close/>
                </a:path>
                <a:path w="5364480" h="5048250">
                  <a:moveTo>
                    <a:pt x="150126" y="4820069"/>
                  </a:moveTo>
                  <a:lnTo>
                    <a:pt x="147637" y="4810290"/>
                  </a:lnTo>
                  <a:lnTo>
                    <a:pt x="141516" y="4802213"/>
                  </a:lnTo>
                  <a:lnTo>
                    <a:pt x="133108" y="4797298"/>
                  </a:lnTo>
                  <a:lnTo>
                    <a:pt x="123482" y="4795901"/>
                  </a:lnTo>
                  <a:lnTo>
                    <a:pt x="113703" y="4798390"/>
                  </a:lnTo>
                  <a:lnTo>
                    <a:pt x="105664" y="4804486"/>
                  </a:lnTo>
                  <a:lnTo>
                    <a:pt x="100749" y="4812893"/>
                  </a:lnTo>
                  <a:lnTo>
                    <a:pt x="99352" y="4822533"/>
                  </a:lnTo>
                  <a:lnTo>
                    <a:pt x="101866" y="4832350"/>
                  </a:lnTo>
                  <a:lnTo>
                    <a:pt x="107962" y="4840389"/>
                  </a:lnTo>
                  <a:lnTo>
                    <a:pt x="116370" y="4845291"/>
                  </a:lnTo>
                  <a:lnTo>
                    <a:pt x="126009" y="4846701"/>
                  </a:lnTo>
                  <a:lnTo>
                    <a:pt x="135775" y="4844199"/>
                  </a:lnTo>
                  <a:lnTo>
                    <a:pt x="143814" y="4838116"/>
                  </a:lnTo>
                  <a:lnTo>
                    <a:pt x="148729" y="4829708"/>
                  </a:lnTo>
                  <a:lnTo>
                    <a:pt x="150126" y="4820069"/>
                  </a:lnTo>
                  <a:close/>
                </a:path>
                <a:path w="5364480" h="5048250">
                  <a:moveTo>
                    <a:pt x="150266" y="3686314"/>
                  </a:moveTo>
                  <a:lnTo>
                    <a:pt x="148856" y="3676688"/>
                  </a:lnTo>
                  <a:lnTo>
                    <a:pt x="143954" y="3668280"/>
                  </a:lnTo>
                  <a:lnTo>
                    <a:pt x="135915" y="3662184"/>
                  </a:lnTo>
                  <a:lnTo>
                    <a:pt x="126136" y="3659695"/>
                  </a:lnTo>
                  <a:lnTo>
                    <a:pt x="116497" y="3661092"/>
                  </a:lnTo>
                  <a:lnTo>
                    <a:pt x="108089" y="3666007"/>
                  </a:lnTo>
                  <a:lnTo>
                    <a:pt x="101981" y="3674097"/>
                  </a:lnTo>
                  <a:lnTo>
                    <a:pt x="99491" y="3683863"/>
                  </a:lnTo>
                  <a:lnTo>
                    <a:pt x="100888" y="3693503"/>
                  </a:lnTo>
                  <a:lnTo>
                    <a:pt x="105803" y="3701910"/>
                  </a:lnTo>
                  <a:lnTo>
                    <a:pt x="113842" y="3707993"/>
                  </a:lnTo>
                  <a:lnTo>
                    <a:pt x="123609" y="3710495"/>
                  </a:lnTo>
                  <a:lnTo>
                    <a:pt x="133248" y="3709085"/>
                  </a:lnTo>
                  <a:lnTo>
                    <a:pt x="141655" y="3704183"/>
                  </a:lnTo>
                  <a:lnTo>
                    <a:pt x="147751" y="3696144"/>
                  </a:lnTo>
                  <a:lnTo>
                    <a:pt x="150266" y="3686314"/>
                  </a:lnTo>
                  <a:close/>
                </a:path>
                <a:path w="5364480" h="5048250">
                  <a:moveTo>
                    <a:pt x="154381" y="3166021"/>
                  </a:moveTo>
                  <a:lnTo>
                    <a:pt x="152984" y="3156381"/>
                  </a:lnTo>
                  <a:lnTo>
                    <a:pt x="147815" y="3147720"/>
                  </a:lnTo>
                  <a:lnTo>
                    <a:pt x="139661" y="3141700"/>
                  </a:lnTo>
                  <a:lnTo>
                    <a:pt x="130200" y="3139389"/>
                  </a:lnTo>
                  <a:lnTo>
                    <a:pt x="120561" y="3140786"/>
                  </a:lnTo>
                  <a:lnTo>
                    <a:pt x="111912" y="3145955"/>
                  </a:lnTo>
                  <a:lnTo>
                    <a:pt x="105930" y="3154070"/>
                  </a:lnTo>
                  <a:lnTo>
                    <a:pt x="103606" y="3163532"/>
                  </a:lnTo>
                  <a:lnTo>
                    <a:pt x="105003" y="3173171"/>
                  </a:lnTo>
                  <a:lnTo>
                    <a:pt x="110210" y="3181870"/>
                  </a:lnTo>
                  <a:lnTo>
                    <a:pt x="118338" y="3187839"/>
                  </a:lnTo>
                  <a:lnTo>
                    <a:pt x="127787" y="3190163"/>
                  </a:lnTo>
                  <a:lnTo>
                    <a:pt x="137426" y="3188766"/>
                  </a:lnTo>
                  <a:lnTo>
                    <a:pt x="146088" y="3183598"/>
                  </a:lnTo>
                  <a:lnTo>
                    <a:pt x="152069" y="3175470"/>
                  </a:lnTo>
                  <a:lnTo>
                    <a:pt x="154381" y="3166021"/>
                  </a:lnTo>
                  <a:close/>
                </a:path>
                <a:path w="5364480" h="5048250">
                  <a:moveTo>
                    <a:pt x="154381" y="1446276"/>
                  </a:moveTo>
                  <a:lnTo>
                    <a:pt x="152984" y="1436636"/>
                  </a:lnTo>
                  <a:lnTo>
                    <a:pt x="147815" y="1427975"/>
                  </a:lnTo>
                  <a:lnTo>
                    <a:pt x="139661" y="1421955"/>
                  </a:lnTo>
                  <a:lnTo>
                    <a:pt x="130200" y="1419644"/>
                  </a:lnTo>
                  <a:lnTo>
                    <a:pt x="120561" y="1421041"/>
                  </a:lnTo>
                  <a:lnTo>
                    <a:pt x="111912" y="1426210"/>
                  </a:lnTo>
                  <a:lnTo>
                    <a:pt x="105930" y="1434325"/>
                  </a:lnTo>
                  <a:lnTo>
                    <a:pt x="103606" y="1443786"/>
                  </a:lnTo>
                  <a:lnTo>
                    <a:pt x="105003" y="1453426"/>
                  </a:lnTo>
                  <a:lnTo>
                    <a:pt x="110210" y="1462125"/>
                  </a:lnTo>
                  <a:lnTo>
                    <a:pt x="118338" y="1468107"/>
                  </a:lnTo>
                  <a:lnTo>
                    <a:pt x="127787" y="1470418"/>
                  </a:lnTo>
                  <a:lnTo>
                    <a:pt x="137426" y="1469021"/>
                  </a:lnTo>
                  <a:lnTo>
                    <a:pt x="146088" y="1463852"/>
                  </a:lnTo>
                  <a:lnTo>
                    <a:pt x="152069" y="1455724"/>
                  </a:lnTo>
                  <a:lnTo>
                    <a:pt x="154381" y="1446276"/>
                  </a:lnTo>
                  <a:close/>
                </a:path>
                <a:path w="5364480" h="5048250">
                  <a:moveTo>
                    <a:pt x="154597" y="1863039"/>
                  </a:moveTo>
                  <a:lnTo>
                    <a:pt x="152285" y="1853577"/>
                  </a:lnTo>
                  <a:lnTo>
                    <a:pt x="146304" y="1845449"/>
                  </a:lnTo>
                  <a:lnTo>
                    <a:pt x="137642" y="1840280"/>
                  </a:lnTo>
                  <a:lnTo>
                    <a:pt x="128016" y="1838883"/>
                  </a:lnTo>
                  <a:lnTo>
                    <a:pt x="118554" y="1841195"/>
                  </a:lnTo>
                  <a:lnTo>
                    <a:pt x="110388" y="1847202"/>
                  </a:lnTo>
                  <a:lnTo>
                    <a:pt x="105219" y="1855863"/>
                  </a:lnTo>
                  <a:lnTo>
                    <a:pt x="103822" y="1865503"/>
                  </a:lnTo>
                  <a:lnTo>
                    <a:pt x="106133" y="1874964"/>
                  </a:lnTo>
                  <a:lnTo>
                    <a:pt x="112102" y="1883079"/>
                  </a:lnTo>
                  <a:lnTo>
                    <a:pt x="120764" y="1888261"/>
                  </a:lnTo>
                  <a:lnTo>
                    <a:pt x="130403" y="1889658"/>
                  </a:lnTo>
                  <a:lnTo>
                    <a:pt x="139865" y="1887347"/>
                  </a:lnTo>
                  <a:lnTo>
                    <a:pt x="147993" y="1881365"/>
                  </a:lnTo>
                  <a:lnTo>
                    <a:pt x="153187" y="1872678"/>
                  </a:lnTo>
                  <a:lnTo>
                    <a:pt x="154597" y="1863039"/>
                  </a:lnTo>
                  <a:close/>
                </a:path>
                <a:path w="5364480" h="5048250">
                  <a:moveTo>
                    <a:pt x="154597" y="143294"/>
                  </a:moveTo>
                  <a:lnTo>
                    <a:pt x="152285" y="133832"/>
                  </a:lnTo>
                  <a:lnTo>
                    <a:pt x="146304" y="125704"/>
                  </a:lnTo>
                  <a:lnTo>
                    <a:pt x="137642" y="120535"/>
                  </a:lnTo>
                  <a:lnTo>
                    <a:pt x="128016" y="119138"/>
                  </a:lnTo>
                  <a:lnTo>
                    <a:pt x="118554" y="121450"/>
                  </a:lnTo>
                  <a:lnTo>
                    <a:pt x="110388" y="127457"/>
                  </a:lnTo>
                  <a:lnTo>
                    <a:pt x="105219" y="136118"/>
                  </a:lnTo>
                  <a:lnTo>
                    <a:pt x="103822" y="145757"/>
                  </a:lnTo>
                  <a:lnTo>
                    <a:pt x="106133" y="155219"/>
                  </a:lnTo>
                  <a:lnTo>
                    <a:pt x="112102" y="163334"/>
                  </a:lnTo>
                  <a:lnTo>
                    <a:pt x="120764" y="168516"/>
                  </a:lnTo>
                  <a:lnTo>
                    <a:pt x="130403" y="169913"/>
                  </a:lnTo>
                  <a:lnTo>
                    <a:pt x="139865" y="167601"/>
                  </a:lnTo>
                  <a:lnTo>
                    <a:pt x="147993" y="161620"/>
                  </a:lnTo>
                  <a:lnTo>
                    <a:pt x="153187" y="152933"/>
                  </a:lnTo>
                  <a:lnTo>
                    <a:pt x="154597" y="143294"/>
                  </a:lnTo>
                  <a:close/>
                </a:path>
                <a:path w="5364480" h="5048250">
                  <a:moveTo>
                    <a:pt x="209397" y="4904714"/>
                  </a:moveTo>
                  <a:lnTo>
                    <a:pt x="208000" y="4895075"/>
                  </a:lnTo>
                  <a:lnTo>
                    <a:pt x="202831" y="4886414"/>
                  </a:lnTo>
                  <a:lnTo>
                    <a:pt x="194678" y="4880407"/>
                  </a:lnTo>
                  <a:lnTo>
                    <a:pt x="185216" y="4878082"/>
                  </a:lnTo>
                  <a:lnTo>
                    <a:pt x="175577" y="4879479"/>
                  </a:lnTo>
                  <a:lnTo>
                    <a:pt x="166916" y="4884648"/>
                  </a:lnTo>
                  <a:lnTo>
                    <a:pt x="160934" y="4892776"/>
                  </a:lnTo>
                  <a:lnTo>
                    <a:pt x="158623" y="4902225"/>
                  </a:lnTo>
                  <a:lnTo>
                    <a:pt x="160020" y="4911864"/>
                  </a:lnTo>
                  <a:lnTo>
                    <a:pt x="165227" y="4920564"/>
                  </a:lnTo>
                  <a:lnTo>
                    <a:pt x="173342" y="4926546"/>
                  </a:lnTo>
                  <a:lnTo>
                    <a:pt x="182803" y="4928857"/>
                  </a:lnTo>
                  <a:lnTo>
                    <a:pt x="192443" y="4927460"/>
                  </a:lnTo>
                  <a:lnTo>
                    <a:pt x="201104" y="4922291"/>
                  </a:lnTo>
                  <a:lnTo>
                    <a:pt x="207073" y="4914176"/>
                  </a:lnTo>
                  <a:lnTo>
                    <a:pt x="209397" y="4904714"/>
                  </a:lnTo>
                  <a:close/>
                </a:path>
                <a:path w="5364480" h="5048250">
                  <a:moveTo>
                    <a:pt x="209600" y="3601732"/>
                  </a:moveTo>
                  <a:lnTo>
                    <a:pt x="207289" y="3592284"/>
                  </a:lnTo>
                  <a:lnTo>
                    <a:pt x="201320" y="3584156"/>
                  </a:lnTo>
                  <a:lnTo>
                    <a:pt x="192659" y="3578974"/>
                  </a:lnTo>
                  <a:lnTo>
                    <a:pt x="183019" y="3577577"/>
                  </a:lnTo>
                  <a:lnTo>
                    <a:pt x="173570" y="3579888"/>
                  </a:lnTo>
                  <a:lnTo>
                    <a:pt x="165404" y="3585908"/>
                  </a:lnTo>
                  <a:lnTo>
                    <a:pt x="160235" y="3594570"/>
                  </a:lnTo>
                  <a:lnTo>
                    <a:pt x="158826" y="3604196"/>
                  </a:lnTo>
                  <a:lnTo>
                    <a:pt x="161150" y="3613658"/>
                  </a:lnTo>
                  <a:lnTo>
                    <a:pt x="167119" y="3621786"/>
                  </a:lnTo>
                  <a:lnTo>
                    <a:pt x="175780" y="3626955"/>
                  </a:lnTo>
                  <a:lnTo>
                    <a:pt x="185420" y="3628352"/>
                  </a:lnTo>
                  <a:lnTo>
                    <a:pt x="194868" y="3626040"/>
                  </a:lnTo>
                  <a:lnTo>
                    <a:pt x="202996" y="3620071"/>
                  </a:lnTo>
                  <a:lnTo>
                    <a:pt x="208203" y="3611372"/>
                  </a:lnTo>
                  <a:lnTo>
                    <a:pt x="209600" y="3601732"/>
                  </a:lnTo>
                  <a:close/>
                </a:path>
                <a:path w="5364480" h="5048250">
                  <a:moveTo>
                    <a:pt x="232867" y="3232213"/>
                  </a:moveTo>
                  <a:lnTo>
                    <a:pt x="232410" y="3222485"/>
                  </a:lnTo>
                  <a:lnTo>
                    <a:pt x="228333" y="3213646"/>
                  </a:lnTo>
                  <a:lnTo>
                    <a:pt x="220916" y="3206800"/>
                  </a:lnTo>
                  <a:lnTo>
                    <a:pt x="211391" y="3203359"/>
                  </a:lnTo>
                  <a:lnTo>
                    <a:pt x="201663" y="3203816"/>
                  </a:lnTo>
                  <a:lnTo>
                    <a:pt x="192811" y="3207893"/>
                  </a:lnTo>
                  <a:lnTo>
                    <a:pt x="185978" y="3215297"/>
                  </a:lnTo>
                  <a:lnTo>
                    <a:pt x="182549" y="3224784"/>
                  </a:lnTo>
                  <a:lnTo>
                    <a:pt x="183007" y="3234512"/>
                  </a:lnTo>
                  <a:lnTo>
                    <a:pt x="187083" y="3243364"/>
                  </a:lnTo>
                  <a:lnTo>
                    <a:pt x="194538" y="3250222"/>
                  </a:lnTo>
                  <a:lnTo>
                    <a:pt x="204025" y="3253651"/>
                  </a:lnTo>
                  <a:lnTo>
                    <a:pt x="213753" y="3253194"/>
                  </a:lnTo>
                  <a:lnTo>
                    <a:pt x="222605" y="3249117"/>
                  </a:lnTo>
                  <a:lnTo>
                    <a:pt x="229438" y="3241700"/>
                  </a:lnTo>
                  <a:lnTo>
                    <a:pt x="232867" y="3232213"/>
                  </a:lnTo>
                  <a:close/>
                </a:path>
                <a:path w="5364480" h="5048250">
                  <a:moveTo>
                    <a:pt x="232867" y="1512468"/>
                  </a:moveTo>
                  <a:lnTo>
                    <a:pt x="232410" y="1502740"/>
                  </a:lnTo>
                  <a:lnTo>
                    <a:pt x="228333" y="1493901"/>
                  </a:lnTo>
                  <a:lnTo>
                    <a:pt x="220916" y="1487055"/>
                  </a:lnTo>
                  <a:lnTo>
                    <a:pt x="211391" y="1483614"/>
                  </a:lnTo>
                  <a:lnTo>
                    <a:pt x="201663" y="1484071"/>
                  </a:lnTo>
                  <a:lnTo>
                    <a:pt x="192811" y="1488147"/>
                  </a:lnTo>
                  <a:lnTo>
                    <a:pt x="185978" y="1495552"/>
                  </a:lnTo>
                  <a:lnTo>
                    <a:pt x="182549" y="1505038"/>
                  </a:lnTo>
                  <a:lnTo>
                    <a:pt x="183007" y="1514767"/>
                  </a:lnTo>
                  <a:lnTo>
                    <a:pt x="187083" y="1523619"/>
                  </a:lnTo>
                  <a:lnTo>
                    <a:pt x="194538" y="1530477"/>
                  </a:lnTo>
                  <a:lnTo>
                    <a:pt x="204025" y="1533906"/>
                  </a:lnTo>
                  <a:lnTo>
                    <a:pt x="213753" y="1533448"/>
                  </a:lnTo>
                  <a:lnTo>
                    <a:pt x="222605" y="1529372"/>
                  </a:lnTo>
                  <a:lnTo>
                    <a:pt x="229438" y="1521955"/>
                  </a:lnTo>
                  <a:lnTo>
                    <a:pt x="232867" y="1512468"/>
                  </a:lnTo>
                  <a:close/>
                </a:path>
                <a:path w="5364480" h="5048250">
                  <a:moveTo>
                    <a:pt x="233133" y="1796897"/>
                  </a:moveTo>
                  <a:lnTo>
                    <a:pt x="229704" y="1787410"/>
                  </a:lnTo>
                  <a:lnTo>
                    <a:pt x="222859" y="1779993"/>
                  </a:lnTo>
                  <a:lnTo>
                    <a:pt x="214020" y="1775917"/>
                  </a:lnTo>
                  <a:lnTo>
                    <a:pt x="204292" y="1775460"/>
                  </a:lnTo>
                  <a:lnTo>
                    <a:pt x="194767" y="1778914"/>
                  </a:lnTo>
                  <a:lnTo>
                    <a:pt x="187350" y="1785747"/>
                  </a:lnTo>
                  <a:lnTo>
                    <a:pt x="183273" y="1794598"/>
                  </a:lnTo>
                  <a:lnTo>
                    <a:pt x="182816" y="1804327"/>
                  </a:lnTo>
                  <a:lnTo>
                    <a:pt x="186245" y="1813814"/>
                  </a:lnTo>
                  <a:lnTo>
                    <a:pt x="193078" y="1821218"/>
                  </a:lnTo>
                  <a:lnTo>
                    <a:pt x="201930" y="1825294"/>
                  </a:lnTo>
                  <a:lnTo>
                    <a:pt x="211645" y="1825752"/>
                  </a:lnTo>
                  <a:lnTo>
                    <a:pt x="221132" y="1822335"/>
                  </a:lnTo>
                  <a:lnTo>
                    <a:pt x="228600" y="1815465"/>
                  </a:lnTo>
                  <a:lnTo>
                    <a:pt x="232664" y="1806625"/>
                  </a:lnTo>
                  <a:lnTo>
                    <a:pt x="233133" y="1796897"/>
                  </a:lnTo>
                  <a:close/>
                </a:path>
                <a:path w="5364480" h="5048250">
                  <a:moveTo>
                    <a:pt x="233133" y="77152"/>
                  </a:moveTo>
                  <a:lnTo>
                    <a:pt x="229704" y="67665"/>
                  </a:lnTo>
                  <a:lnTo>
                    <a:pt x="222859" y="60248"/>
                  </a:lnTo>
                  <a:lnTo>
                    <a:pt x="214020" y="56172"/>
                  </a:lnTo>
                  <a:lnTo>
                    <a:pt x="204292" y="55714"/>
                  </a:lnTo>
                  <a:lnTo>
                    <a:pt x="194767" y="59169"/>
                  </a:lnTo>
                  <a:lnTo>
                    <a:pt x="187350" y="66001"/>
                  </a:lnTo>
                  <a:lnTo>
                    <a:pt x="183273" y="74853"/>
                  </a:lnTo>
                  <a:lnTo>
                    <a:pt x="182816" y="84582"/>
                  </a:lnTo>
                  <a:lnTo>
                    <a:pt x="186245" y="94068"/>
                  </a:lnTo>
                  <a:lnTo>
                    <a:pt x="193078" y="101473"/>
                  </a:lnTo>
                  <a:lnTo>
                    <a:pt x="201930" y="105549"/>
                  </a:lnTo>
                  <a:lnTo>
                    <a:pt x="211645" y="106019"/>
                  </a:lnTo>
                  <a:lnTo>
                    <a:pt x="221132" y="102590"/>
                  </a:lnTo>
                  <a:lnTo>
                    <a:pt x="228600" y="95719"/>
                  </a:lnTo>
                  <a:lnTo>
                    <a:pt x="232664" y="86880"/>
                  </a:lnTo>
                  <a:lnTo>
                    <a:pt x="233133" y="77152"/>
                  </a:lnTo>
                  <a:close/>
                </a:path>
                <a:path w="5364480" h="5048250">
                  <a:moveTo>
                    <a:pt x="287883" y="4970919"/>
                  </a:moveTo>
                  <a:lnTo>
                    <a:pt x="287413" y="4961191"/>
                  </a:lnTo>
                  <a:lnTo>
                    <a:pt x="283337" y="4952339"/>
                  </a:lnTo>
                  <a:lnTo>
                    <a:pt x="275932" y="4945507"/>
                  </a:lnTo>
                  <a:lnTo>
                    <a:pt x="266395" y="4942052"/>
                  </a:lnTo>
                  <a:lnTo>
                    <a:pt x="256667" y="4942510"/>
                  </a:lnTo>
                  <a:lnTo>
                    <a:pt x="247827" y="4946586"/>
                  </a:lnTo>
                  <a:lnTo>
                    <a:pt x="240995" y="4954003"/>
                  </a:lnTo>
                  <a:lnTo>
                    <a:pt x="237566" y="4963490"/>
                  </a:lnTo>
                  <a:lnTo>
                    <a:pt x="238023" y="4973218"/>
                  </a:lnTo>
                  <a:lnTo>
                    <a:pt x="242100" y="4982057"/>
                  </a:lnTo>
                  <a:lnTo>
                    <a:pt x="249555" y="4988928"/>
                  </a:lnTo>
                  <a:lnTo>
                    <a:pt x="259041" y="4992344"/>
                  </a:lnTo>
                  <a:lnTo>
                    <a:pt x="268770" y="4991887"/>
                  </a:lnTo>
                  <a:lnTo>
                    <a:pt x="277609" y="4987810"/>
                  </a:lnTo>
                  <a:lnTo>
                    <a:pt x="284454" y="4980394"/>
                  </a:lnTo>
                  <a:lnTo>
                    <a:pt x="287883" y="4970919"/>
                  </a:lnTo>
                  <a:close/>
                </a:path>
                <a:path w="5364480" h="5048250">
                  <a:moveTo>
                    <a:pt x="288137" y="3535591"/>
                  </a:moveTo>
                  <a:lnTo>
                    <a:pt x="284721" y="3526104"/>
                  </a:lnTo>
                  <a:lnTo>
                    <a:pt x="277876" y="3518700"/>
                  </a:lnTo>
                  <a:lnTo>
                    <a:pt x="269036" y="3514623"/>
                  </a:lnTo>
                  <a:lnTo>
                    <a:pt x="259308" y="3514153"/>
                  </a:lnTo>
                  <a:lnTo>
                    <a:pt x="249783" y="3517608"/>
                  </a:lnTo>
                  <a:lnTo>
                    <a:pt x="242366" y="3524453"/>
                  </a:lnTo>
                  <a:lnTo>
                    <a:pt x="238290" y="3533292"/>
                  </a:lnTo>
                  <a:lnTo>
                    <a:pt x="237832" y="3543020"/>
                  </a:lnTo>
                  <a:lnTo>
                    <a:pt x="241249" y="3552507"/>
                  </a:lnTo>
                  <a:lnTo>
                    <a:pt x="248094" y="3559924"/>
                  </a:lnTo>
                  <a:lnTo>
                    <a:pt x="256933" y="3564001"/>
                  </a:lnTo>
                  <a:lnTo>
                    <a:pt x="266661" y="3564458"/>
                  </a:lnTo>
                  <a:lnTo>
                    <a:pt x="276148" y="3561029"/>
                  </a:lnTo>
                  <a:lnTo>
                    <a:pt x="283603" y="3554171"/>
                  </a:lnTo>
                  <a:lnTo>
                    <a:pt x="287680" y="3545319"/>
                  </a:lnTo>
                  <a:lnTo>
                    <a:pt x="288137" y="3535591"/>
                  </a:lnTo>
                  <a:close/>
                </a:path>
                <a:path w="5364480" h="5048250">
                  <a:moveTo>
                    <a:pt x="325577" y="3265513"/>
                  </a:moveTo>
                  <a:lnTo>
                    <a:pt x="322300" y="3256330"/>
                  </a:lnTo>
                  <a:lnTo>
                    <a:pt x="315836" y="3249053"/>
                  </a:lnTo>
                  <a:lnTo>
                    <a:pt x="306755" y="3244659"/>
                  </a:lnTo>
                  <a:lnTo>
                    <a:pt x="296633" y="3244126"/>
                  </a:lnTo>
                  <a:lnTo>
                    <a:pt x="287464" y="3247390"/>
                  </a:lnTo>
                  <a:lnTo>
                    <a:pt x="280187" y="3253854"/>
                  </a:lnTo>
                  <a:lnTo>
                    <a:pt x="275793" y="3262934"/>
                  </a:lnTo>
                  <a:lnTo>
                    <a:pt x="275272" y="3273018"/>
                  </a:lnTo>
                  <a:lnTo>
                    <a:pt x="278536" y="3282188"/>
                  </a:lnTo>
                  <a:lnTo>
                    <a:pt x="285000" y="3289465"/>
                  </a:lnTo>
                  <a:lnTo>
                    <a:pt x="294132" y="3293872"/>
                  </a:lnTo>
                  <a:lnTo>
                    <a:pt x="304203" y="3294392"/>
                  </a:lnTo>
                  <a:lnTo>
                    <a:pt x="313372" y="3291128"/>
                  </a:lnTo>
                  <a:lnTo>
                    <a:pt x="320649" y="3284664"/>
                  </a:lnTo>
                  <a:lnTo>
                    <a:pt x="325043" y="3275584"/>
                  </a:lnTo>
                  <a:lnTo>
                    <a:pt x="325577" y="3265513"/>
                  </a:lnTo>
                  <a:close/>
                </a:path>
                <a:path w="5364480" h="5048250">
                  <a:moveTo>
                    <a:pt x="325577" y="1545767"/>
                  </a:moveTo>
                  <a:lnTo>
                    <a:pt x="322300" y="1536598"/>
                  </a:lnTo>
                  <a:lnTo>
                    <a:pt x="315836" y="1529308"/>
                  </a:lnTo>
                  <a:lnTo>
                    <a:pt x="306755" y="1524914"/>
                  </a:lnTo>
                  <a:lnTo>
                    <a:pt x="296633" y="1524381"/>
                  </a:lnTo>
                  <a:lnTo>
                    <a:pt x="287464" y="1527644"/>
                  </a:lnTo>
                  <a:lnTo>
                    <a:pt x="280187" y="1534121"/>
                  </a:lnTo>
                  <a:lnTo>
                    <a:pt x="275793" y="1543189"/>
                  </a:lnTo>
                  <a:lnTo>
                    <a:pt x="275272" y="1553273"/>
                  </a:lnTo>
                  <a:lnTo>
                    <a:pt x="278536" y="1562442"/>
                  </a:lnTo>
                  <a:lnTo>
                    <a:pt x="285000" y="1569720"/>
                  </a:lnTo>
                  <a:lnTo>
                    <a:pt x="294132" y="1574126"/>
                  </a:lnTo>
                  <a:lnTo>
                    <a:pt x="304203" y="1574647"/>
                  </a:lnTo>
                  <a:lnTo>
                    <a:pt x="313372" y="1571383"/>
                  </a:lnTo>
                  <a:lnTo>
                    <a:pt x="320649" y="1564919"/>
                  </a:lnTo>
                  <a:lnTo>
                    <a:pt x="325043" y="1555838"/>
                  </a:lnTo>
                  <a:lnTo>
                    <a:pt x="325577" y="1545767"/>
                  </a:lnTo>
                  <a:close/>
                </a:path>
                <a:path w="5364480" h="5048250">
                  <a:moveTo>
                    <a:pt x="325869" y="1763674"/>
                  </a:moveTo>
                  <a:lnTo>
                    <a:pt x="325348" y="1753603"/>
                  </a:lnTo>
                  <a:lnTo>
                    <a:pt x="320941" y="1744522"/>
                  </a:lnTo>
                  <a:lnTo>
                    <a:pt x="313664" y="1738058"/>
                  </a:lnTo>
                  <a:lnTo>
                    <a:pt x="304495" y="1734794"/>
                  </a:lnTo>
                  <a:lnTo>
                    <a:pt x="294373" y="1735340"/>
                  </a:lnTo>
                  <a:lnTo>
                    <a:pt x="285292" y="1739734"/>
                  </a:lnTo>
                  <a:lnTo>
                    <a:pt x="278828" y="1747024"/>
                  </a:lnTo>
                  <a:lnTo>
                    <a:pt x="275564" y="1756194"/>
                  </a:lnTo>
                  <a:lnTo>
                    <a:pt x="276098" y="1766265"/>
                  </a:lnTo>
                  <a:lnTo>
                    <a:pt x="280492" y="1775345"/>
                  </a:lnTo>
                  <a:lnTo>
                    <a:pt x="287769" y="1781810"/>
                  </a:lnTo>
                  <a:lnTo>
                    <a:pt x="296951" y="1785073"/>
                  </a:lnTo>
                  <a:lnTo>
                    <a:pt x="307022" y="1784540"/>
                  </a:lnTo>
                  <a:lnTo>
                    <a:pt x="316153" y="1780133"/>
                  </a:lnTo>
                  <a:lnTo>
                    <a:pt x="322618" y="1772843"/>
                  </a:lnTo>
                  <a:lnTo>
                    <a:pt x="325869" y="1763674"/>
                  </a:lnTo>
                  <a:close/>
                </a:path>
                <a:path w="5364480" h="5048250">
                  <a:moveTo>
                    <a:pt x="325869" y="43929"/>
                  </a:moveTo>
                  <a:lnTo>
                    <a:pt x="325348" y="33858"/>
                  </a:lnTo>
                  <a:lnTo>
                    <a:pt x="320941" y="24777"/>
                  </a:lnTo>
                  <a:lnTo>
                    <a:pt x="313664" y="18313"/>
                  </a:lnTo>
                  <a:lnTo>
                    <a:pt x="304495" y="15049"/>
                  </a:lnTo>
                  <a:lnTo>
                    <a:pt x="294373" y="15595"/>
                  </a:lnTo>
                  <a:lnTo>
                    <a:pt x="285292" y="19989"/>
                  </a:lnTo>
                  <a:lnTo>
                    <a:pt x="278828" y="27279"/>
                  </a:lnTo>
                  <a:lnTo>
                    <a:pt x="275564" y="36449"/>
                  </a:lnTo>
                  <a:lnTo>
                    <a:pt x="276098" y="46520"/>
                  </a:lnTo>
                  <a:lnTo>
                    <a:pt x="280492" y="55600"/>
                  </a:lnTo>
                  <a:lnTo>
                    <a:pt x="287769" y="62064"/>
                  </a:lnTo>
                  <a:lnTo>
                    <a:pt x="296951" y="65328"/>
                  </a:lnTo>
                  <a:lnTo>
                    <a:pt x="307022" y="64795"/>
                  </a:lnTo>
                  <a:lnTo>
                    <a:pt x="316153" y="60388"/>
                  </a:lnTo>
                  <a:lnTo>
                    <a:pt x="322618" y="53098"/>
                  </a:lnTo>
                  <a:lnTo>
                    <a:pt x="325869" y="43929"/>
                  </a:lnTo>
                  <a:close/>
                </a:path>
                <a:path w="5364480" h="5048250">
                  <a:moveTo>
                    <a:pt x="380580" y="5004206"/>
                  </a:moveTo>
                  <a:lnTo>
                    <a:pt x="377317" y="4995037"/>
                  </a:lnTo>
                  <a:lnTo>
                    <a:pt x="370852" y="4987760"/>
                  </a:lnTo>
                  <a:lnTo>
                    <a:pt x="361772" y="4983365"/>
                  </a:lnTo>
                  <a:lnTo>
                    <a:pt x="351650" y="4982832"/>
                  </a:lnTo>
                  <a:lnTo>
                    <a:pt x="342480" y="4986096"/>
                  </a:lnTo>
                  <a:lnTo>
                    <a:pt x="335191" y="4992560"/>
                  </a:lnTo>
                  <a:lnTo>
                    <a:pt x="330809" y="5001641"/>
                  </a:lnTo>
                  <a:lnTo>
                    <a:pt x="330276" y="5011712"/>
                  </a:lnTo>
                  <a:lnTo>
                    <a:pt x="333540" y="5020881"/>
                  </a:lnTo>
                  <a:lnTo>
                    <a:pt x="340017" y="5028171"/>
                  </a:lnTo>
                  <a:lnTo>
                    <a:pt x="349135" y="5032565"/>
                  </a:lnTo>
                  <a:lnTo>
                    <a:pt x="359219" y="5033099"/>
                  </a:lnTo>
                  <a:lnTo>
                    <a:pt x="368388" y="5029822"/>
                  </a:lnTo>
                  <a:lnTo>
                    <a:pt x="375666" y="5023358"/>
                  </a:lnTo>
                  <a:lnTo>
                    <a:pt x="380060" y="5014277"/>
                  </a:lnTo>
                  <a:lnTo>
                    <a:pt x="380580" y="5004206"/>
                  </a:lnTo>
                  <a:close/>
                </a:path>
                <a:path w="5364480" h="5048250">
                  <a:moveTo>
                    <a:pt x="380885" y="3502368"/>
                  </a:moveTo>
                  <a:lnTo>
                    <a:pt x="380352" y="3492296"/>
                  </a:lnTo>
                  <a:lnTo>
                    <a:pt x="375958" y="3483216"/>
                  </a:lnTo>
                  <a:lnTo>
                    <a:pt x="368681" y="3476764"/>
                  </a:lnTo>
                  <a:lnTo>
                    <a:pt x="359498" y="3473500"/>
                  </a:lnTo>
                  <a:lnTo>
                    <a:pt x="349377" y="3474034"/>
                  </a:lnTo>
                  <a:lnTo>
                    <a:pt x="340296" y="3478441"/>
                  </a:lnTo>
                  <a:lnTo>
                    <a:pt x="333844" y="3485718"/>
                  </a:lnTo>
                  <a:lnTo>
                    <a:pt x="330581" y="3494887"/>
                  </a:lnTo>
                  <a:lnTo>
                    <a:pt x="331101" y="3504971"/>
                  </a:lnTo>
                  <a:lnTo>
                    <a:pt x="335508" y="3514039"/>
                  </a:lnTo>
                  <a:lnTo>
                    <a:pt x="342785" y="3520503"/>
                  </a:lnTo>
                  <a:lnTo>
                    <a:pt x="351955" y="3523767"/>
                  </a:lnTo>
                  <a:lnTo>
                    <a:pt x="362038" y="3523234"/>
                  </a:lnTo>
                  <a:lnTo>
                    <a:pt x="371157" y="3518827"/>
                  </a:lnTo>
                  <a:lnTo>
                    <a:pt x="377621" y="3511550"/>
                  </a:lnTo>
                  <a:lnTo>
                    <a:pt x="380885" y="3502368"/>
                  </a:lnTo>
                  <a:close/>
                </a:path>
                <a:path w="5364480" h="5048250">
                  <a:moveTo>
                    <a:pt x="426072" y="3285172"/>
                  </a:moveTo>
                  <a:lnTo>
                    <a:pt x="424573" y="3275203"/>
                  </a:lnTo>
                  <a:lnTo>
                    <a:pt x="419531" y="3266871"/>
                  </a:lnTo>
                  <a:lnTo>
                    <a:pt x="411734" y="3261042"/>
                  </a:lnTo>
                  <a:lnTo>
                    <a:pt x="401955" y="3258553"/>
                  </a:lnTo>
                  <a:lnTo>
                    <a:pt x="391934" y="3260064"/>
                  </a:lnTo>
                  <a:lnTo>
                    <a:pt x="383603" y="3265106"/>
                  </a:lnTo>
                  <a:lnTo>
                    <a:pt x="377774" y="3272904"/>
                  </a:lnTo>
                  <a:lnTo>
                    <a:pt x="375285" y="3282670"/>
                  </a:lnTo>
                  <a:lnTo>
                    <a:pt x="376796" y="3292652"/>
                  </a:lnTo>
                  <a:lnTo>
                    <a:pt x="381838" y="3300984"/>
                  </a:lnTo>
                  <a:lnTo>
                    <a:pt x="389636" y="3306813"/>
                  </a:lnTo>
                  <a:lnTo>
                    <a:pt x="399453" y="3309302"/>
                  </a:lnTo>
                  <a:lnTo>
                    <a:pt x="409435" y="3307791"/>
                  </a:lnTo>
                  <a:lnTo>
                    <a:pt x="417766" y="3302749"/>
                  </a:lnTo>
                  <a:lnTo>
                    <a:pt x="423595" y="3294951"/>
                  </a:lnTo>
                  <a:lnTo>
                    <a:pt x="426072" y="3285172"/>
                  </a:lnTo>
                  <a:close/>
                </a:path>
                <a:path w="5364480" h="5048250">
                  <a:moveTo>
                    <a:pt x="426072" y="1565427"/>
                  </a:moveTo>
                  <a:lnTo>
                    <a:pt x="424573" y="1555457"/>
                  </a:lnTo>
                  <a:lnTo>
                    <a:pt x="419531" y="1547126"/>
                  </a:lnTo>
                  <a:lnTo>
                    <a:pt x="411734" y="1541297"/>
                  </a:lnTo>
                  <a:lnTo>
                    <a:pt x="401955" y="1538808"/>
                  </a:lnTo>
                  <a:lnTo>
                    <a:pt x="391934" y="1540319"/>
                  </a:lnTo>
                  <a:lnTo>
                    <a:pt x="383603" y="1545361"/>
                  </a:lnTo>
                  <a:lnTo>
                    <a:pt x="377774" y="1553159"/>
                  </a:lnTo>
                  <a:lnTo>
                    <a:pt x="375285" y="1562925"/>
                  </a:lnTo>
                  <a:lnTo>
                    <a:pt x="376796" y="1572907"/>
                  </a:lnTo>
                  <a:lnTo>
                    <a:pt x="381838" y="1581238"/>
                  </a:lnTo>
                  <a:lnTo>
                    <a:pt x="389636" y="1587068"/>
                  </a:lnTo>
                  <a:lnTo>
                    <a:pt x="399453" y="1589557"/>
                  </a:lnTo>
                  <a:lnTo>
                    <a:pt x="409435" y="1588046"/>
                  </a:lnTo>
                  <a:lnTo>
                    <a:pt x="417766" y="1583004"/>
                  </a:lnTo>
                  <a:lnTo>
                    <a:pt x="423595" y="1575206"/>
                  </a:lnTo>
                  <a:lnTo>
                    <a:pt x="426072" y="1565427"/>
                  </a:lnTo>
                  <a:close/>
                </a:path>
                <a:path w="5364480" h="5048250">
                  <a:moveTo>
                    <a:pt x="426389" y="1744052"/>
                  </a:moveTo>
                  <a:lnTo>
                    <a:pt x="423887" y="1734273"/>
                  </a:lnTo>
                  <a:lnTo>
                    <a:pt x="418045" y="1726488"/>
                  </a:lnTo>
                  <a:lnTo>
                    <a:pt x="409714" y="1721459"/>
                  </a:lnTo>
                  <a:lnTo>
                    <a:pt x="399681" y="1719961"/>
                  </a:lnTo>
                  <a:lnTo>
                    <a:pt x="389915" y="1722450"/>
                  </a:lnTo>
                  <a:lnTo>
                    <a:pt x="382130" y="1728304"/>
                  </a:lnTo>
                  <a:lnTo>
                    <a:pt x="377101" y="1736636"/>
                  </a:lnTo>
                  <a:lnTo>
                    <a:pt x="375602" y="1746605"/>
                  </a:lnTo>
                  <a:lnTo>
                    <a:pt x="378091" y="1756384"/>
                  </a:lnTo>
                  <a:lnTo>
                    <a:pt x="383933" y="1764169"/>
                  </a:lnTo>
                  <a:lnTo>
                    <a:pt x="392277" y="1769198"/>
                  </a:lnTo>
                  <a:lnTo>
                    <a:pt x="402247" y="1770697"/>
                  </a:lnTo>
                  <a:lnTo>
                    <a:pt x="412076" y="1768208"/>
                  </a:lnTo>
                  <a:lnTo>
                    <a:pt x="419862" y="1762366"/>
                  </a:lnTo>
                  <a:lnTo>
                    <a:pt x="424891" y="1754022"/>
                  </a:lnTo>
                  <a:lnTo>
                    <a:pt x="426389" y="1744052"/>
                  </a:lnTo>
                  <a:close/>
                </a:path>
                <a:path w="5364480" h="5048250">
                  <a:moveTo>
                    <a:pt x="426389" y="24307"/>
                  </a:moveTo>
                  <a:lnTo>
                    <a:pt x="423887" y="14528"/>
                  </a:lnTo>
                  <a:lnTo>
                    <a:pt x="418045" y="6743"/>
                  </a:lnTo>
                  <a:lnTo>
                    <a:pt x="409714" y="1714"/>
                  </a:lnTo>
                  <a:lnTo>
                    <a:pt x="399681" y="215"/>
                  </a:lnTo>
                  <a:lnTo>
                    <a:pt x="389915" y="2717"/>
                  </a:lnTo>
                  <a:lnTo>
                    <a:pt x="382130" y="8559"/>
                  </a:lnTo>
                  <a:lnTo>
                    <a:pt x="377101" y="16891"/>
                  </a:lnTo>
                  <a:lnTo>
                    <a:pt x="375602" y="26873"/>
                  </a:lnTo>
                  <a:lnTo>
                    <a:pt x="378091" y="36639"/>
                  </a:lnTo>
                  <a:lnTo>
                    <a:pt x="383933" y="44424"/>
                  </a:lnTo>
                  <a:lnTo>
                    <a:pt x="392277" y="49453"/>
                  </a:lnTo>
                  <a:lnTo>
                    <a:pt x="402247" y="50952"/>
                  </a:lnTo>
                  <a:lnTo>
                    <a:pt x="412076" y="48463"/>
                  </a:lnTo>
                  <a:lnTo>
                    <a:pt x="419862" y="42621"/>
                  </a:lnTo>
                  <a:lnTo>
                    <a:pt x="424891" y="34277"/>
                  </a:lnTo>
                  <a:lnTo>
                    <a:pt x="426389" y="24307"/>
                  </a:lnTo>
                  <a:close/>
                </a:path>
                <a:path w="5364480" h="5048250">
                  <a:moveTo>
                    <a:pt x="481088" y="5023878"/>
                  </a:moveTo>
                  <a:lnTo>
                    <a:pt x="479577" y="5013909"/>
                  </a:lnTo>
                  <a:lnTo>
                    <a:pt x="474548" y="5005578"/>
                  </a:lnTo>
                  <a:lnTo>
                    <a:pt x="466750" y="4999736"/>
                  </a:lnTo>
                  <a:lnTo>
                    <a:pt x="456971" y="4997259"/>
                  </a:lnTo>
                  <a:lnTo>
                    <a:pt x="446951" y="4998758"/>
                  </a:lnTo>
                  <a:lnTo>
                    <a:pt x="438619" y="5003800"/>
                  </a:lnTo>
                  <a:lnTo>
                    <a:pt x="432777" y="5011598"/>
                  </a:lnTo>
                  <a:lnTo>
                    <a:pt x="430301" y="5021377"/>
                  </a:lnTo>
                  <a:lnTo>
                    <a:pt x="431812" y="5031346"/>
                  </a:lnTo>
                  <a:lnTo>
                    <a:pt x="436841" y="5039677"/>
                  </a:lnTo>
                  <a:lnTo>
                    <a:pt x="444639" y="5045519"/>
                  </a:lnTo>
                  <a:lnTo>
                    <a:pt x="454469" y="5047996"/>
                  </a:lnTo>
                  <a:lnTo>
                    <a:pt x="464439" y="5046484"/>
                  </a:lnTo>
                  <a:lnTo>
                    <a:pt x="472770" y="5041455"/>
                  </a:lnTo>
                  <a:lnTo>
                    <a:pt x="478612" y="5033657"/>
                  </a:lnTo>
                  <a:lnTo>
                    <a:pt x="481088" y="5023878"/>
                  </a:lnTo>
                  <a:close/>
                </a:path>
                <a:path w="5364480" h="5048250">
                  <a:moveTo>
                    <a:pt x="481393" y="3482746"/>
                  </a:moveTo>
                  <a:lnTo>
                    <a:pt x="478904" y="3472967"/>
                  </a:lnTo>
                  <a:lnTo>
                    <a:pt x="473062" y="3465182"/>
                  </a:lnTo>
                  <a:lnTo>
                    <a:pt x="464718" y="3460153"/>
                  </a:lnTo>
                  <a:lnTo>
                    <a:pt x="454698" y="3458667"/>
                  </a:lnTo>
                  <a:lnTo>
                    <a:pt x="444919" y="3461156"/>
                  </a:lnTo>
                  <a:lnTo>
                    <a:pt x="437134" y="3466998"/>
                  </a:lnTo>
                  <a:lnTo>
                    <a:pt x="432104" y="3475329"/>
                  </a:lnTo>
                  <a:lnTo>
                    <a:pt x="430606" y="3485311"/>
                  </a:lnTo>
                  <a:lnTo>
                    <a:pt x="433108" y="3495078"/>
                  </a:lnTo>
                  <a:lnTo>
                    <a:pt x="438950" y="3502876"/>
                  </a:lnTo>
                  <a:lnTo>
                    <a:pt x="447281" y="3507905"/>
                  </a:lnTo>
                  <a:lnTo>
                    <a:pt x="457263" y="3509391"/>
                  </a:lnTo>
                  <a:lnTo>
                    <a:pt x="467080" y="3506901"/>
                  </a:lnTo>
                  <a:lnTo>
                    <a:pt x="474878" y="3501059"/>
                  </a:lnTo>
                  <a:lnTo>
                    <a:pt x="479907" y="3492716"/>
                  </a:lnTo>
                  <a:lnTo>
                    <a:pt x="481393" y="3482746"/>
                  </a:lnTo>
                  <a:close/>
                </a:path>
                <a:path w="5364480" h="5048250">
                  <a:moveTo>
                    <a:pt x="527748" y="3284131"/>
                  </a:moveTo>
                  <a:lnTo>
                    <a:pt x="525754" y="3274237"/>
                  </a:lnTo>
                  <a:lnTo>
                    <a:pt x="520319" y="3266173"/>
                  </a:lnTo>
                  <a:lnTo>
                    <a:pt x="512241" y="3260725"/>
                  </a:lnTo>
                  <a:lnTo>
                    <a:pt x="502297" y="3258731"/>
                  </a:lnTo>
                  <a:lnTo>
                    <a:pt x="492417" y="3260725"/>
                  </a:lnTo>
                  <a:lnTo>
                    <a:pt x="484339" y="3266173"/>
                  </a:lnTo>
                  <a:lnTo>
                    <a:pt x="478904" y="3274237"/>
                  </a:lnTo>
                  <a:lnTo>
                    <a:pt x="476897" y="3284131"/>
                  </a:lnTo>
                  <a:lnTo>
                    <a:pt x="478904" y="3294024"/>
                  </a:lnTo>
                  <a:lnTo>
                    <a:pt x="484339" y="3302089"/>
                  </a:lnTo>
                  <a:lnTo>
                    <a:pt x="492417" y="3307537"/>
                  </a:lnTo>
                  <a:lnTo>
                    <a:pt x="502348" y="3309531"/>
                  </a:lnTo>
                  <a:lnTo>
                    <a:pt x="512241" y="3307537"/>
                  </a:lnTo>
                  <a:lnTo>
                    <a:pt x="520319" y="3302089"/>
                  </a:lnTo>
                  <a:lnTo>
                    <a:pt x="525754" y="3294024"/>
                  </a:lnTo>
                  <a:lnTo>
                    <a:pt x="527748" y="3284131"/>
                  </a:lnTo>
                  <a:close/>
                </a:path>
                <a:path w="5364480" h="5048250">
                  <a:moveTo>
                    <a:pt x="527748" y="1564386"/>
                  </a:moveTo>
                  <a:lnTo>
                    <a:pt x="525754" y="1554505"/>
                  </a:lnTo>
                  <a:lnTo>
                    <a:pt x="520319" y="1546428"/>
                  </a:lnTo>
                  <a:lnTo>
                    <a:pt x="512241" y="1540979"/>
                  </a:lnTo>
                  <a:lnTo>
                    <a:pt x="502297" y="1538986"/>
                  </a:lnTo>
                  <a:lnTo>
                    <a:pt x="492417" y="1540979"/>
                  </a:lnTo>
                  <a:lnTo>
                    <a:pt x="484339" y="1546428"/>
                  </a:lnTo>
                  <a:lnTo>
                    <a:pt x="478904" y="1554505"/>
                  </a:lnTo>
                  <a:lnTo>
                    <a:pt x="476897" y="1564386"/>
                  </a:lnTo>
                  <a:lnTo>
                    <a:pt x="478904" y="1574279"/>
                  </a:lnTo>
                  <a:lnTo>
                    <a:pt x="484339" y="1582343"/>
                  </a:lnTo>
                  <a:lnTo>
                    <a:pt x="492417" y="1587792"/>
                  </a:lnTo>
                  <a:lnTo>
                    <a:pt x="502348" y="1589786"/>
                  </a:lnTo>
                  <a:lnTo>
                    <a:pt x="512241" y="1587792"/>
                  </a:lnTo>
                  <a:lnTo>
                    <a:pt x="520319" y="1582343"/>
                  </a:lnTo>
                  <a:lnTo>
                    <a:pt x="525754" y="1574279"/>
                  </a:lnTo>
                  <a:lnTo>
                    <a:pt x="527748" y="1564386"/>
                  </a:lnTo>
                  <a:close/>
                </a:path>
                <a:path w="5364480" h="5048250">
                  <a:moveTo>
                    <a:pt x="528066" y="1745145"/>
                  </a:moveTo>
                  <a:lnTo>
                    <a:pt x="526072" y="1735251"/>
                  </a:lnTo>
                  <a:lnTo>
                    <a:pt x="520623" y="1727174"/>
                  </a:lnTo>
                  <a:lnTo>
                    <a:pt x="512546" y="1721739"/>
                  </a:lnTo>
                  <a:lnTo>
                    <a:pt x="502615" y="1719745"/>
                  </a:lnTo>
                  <a:lnTo>
                    <a:pt x="492721" y="1721739"/>
                  </a:lnTo>
                  <a:lnTo>
                    <a:pt x="484657" y="1727174"/>
                  </a:lnTo>
                  <a:lnTo>
                    <a:pt x="479209" y="1735251"/>
                  </a:lnTo>
                  <a:lnTo>
                    <a:pt x="477215" y="1745145"/>
                  </a:lnTo>
                  <a:lnTo>
                    <a:pt x="479209" y="1755025"/>
                  </a:lnTo>
                  <a:lnTo>
                    <a:pt x="484657" y="1763102"/>
                  </a:lnTo>
                  <a:lnTo>
                    <a:pt x="492721" y="1768551"/>
                  </a:lnTo>
                  <a:lnTo>
                    <a:pt x="502666" y="1770545"/>
                  </a:lnTo>
                  <a:lnTo>
                    <a:pt x="512546" y="1768551"/>
                  </a:lnTo>
                  <a:lnTo>
                    <a:pt x="520623" y="1763102"/>
                  </a:lnTo>
                  <a:lnTo>
                    <a:pt x="526072" y="1755025"/>
                  </a:lnTo>
                  <a:lnTo>
                    <a:pt x="528066" y="1745145"/>
                  </a:lnTo>
                  <a:close/>
                </a:path>
                <a:path w="5364480" h="5048250">
                  <a:moveTo>
                    <a:pt x="528066" y="25400"/>
                  </a:moveTo>
                  <a:lnTo>
                    <a:pt x="526072" y="15506"/>
                  </a:lnTo>
                  <a:lnTo>
                    <a:pt x="520623" y="7442"/>
                  </a:lnTo>
                  <a:lnTo>
                    <a:pt x="512546" y="1993"/>
                  </a:lnTo>
                  <a:lnTo>
                    <a:pt x="502615" y="0"/>
                  </a:lnTo>
                  <a:lnTo>
                    <a:pt x="492721" y="1993"/>
                  </a:lnTo>
                  <a:lnTo>
                    <a:pt x="484657" y="7442"/>
                  </a:lnTo>
                  <a:lnTo>
                    <a:pt x="479209" y="15506"/>
                  </a:lnTo>
                  <a:lnTo>
                    <a:pt x="477215" y="25400"/>
                  </a:lnTo>
                  <a:lnTo>
                    <a:pt x="479209" y="35280"/>
                  </a:lnTo>
                  <a:lnTo>
                    <a:pt x="484657" y="43357"/>
                  </a:lnTo>
                  <a:lnTo>
                    <a:pt x="492721" y="48806"/>
                  </a:lnTo>
                  <a:lnTo>
                    <a:pt x="502666" y="50800"/>
                  </a:lnTo>
                  <a:lnTo>
                    <a:pt x="512546" y="48806"/>
                  </a:lnTo>
                  <a:lnTo>
                    <a:pt x="520623" y="43357"/>
                  </a:lnTo>
                  <a:lnTo>
                    <a:pt x="526072" y="35280"/>
                  </a:lnTo>
                  <a:lnTo>
                    <a:pt x="528066" y="25400"/>
                  </a:lnTo>
                  <a:close/>
                </a:path>
                <a:path w="5364480" h="5048250">
                  <a:moveTo>
                    <a:pt x="582764" y="5022824"/>
                  </a:moveTo>
                  <a:lnTo>
                    <a:pt x="580771" y="5012944"/>
                  </a:lnTo>
                  <a:lnTo>
                    <a:pt x="575322" y="5004867"/>
                  </a:lnTo>
                  <a:lnTo>
                    <a:pt x="567258" y="4999431"/>
                  </a:lnTo>
                  <a:lnTo>
                    <a:pt x="557314" y="4997424"/>
                  </a:lnTo>
                  <a:lnTo>
                    <a:pt x="547433" y="4999431"/>
                  </a:lnTo>
                  <a:lnTo>
                    <a:pt x="539356" y="5004867"/>
                  </a:lnTo>
                  <a:lnTo>
                    <a:pt x="533908" y="5012944"/>
                  </a:lnTo>
                  <a:lnTo>
                    <a:pt x="531914" y="5022824"/>
                  </a:lnTo>
                  <a:lnTo>
                    <a:pt x="533908" y="5032718"/>
                  </a:lnTo>
                  <a:lnTo>
                    <a:pt x="539356" y="5040795"/>
                  </a:lnTo>
                  <a:lnTo>
                    <a:pt x="547433" y="5046230"/>
                  </a:lnTo>
                  <a:lnTo>
                    <a:pt x="557364" y="5048224"/>
                  </a:lnTo>
                  <a:lnTo>
                    <a:pt x="567258" y="5046230"/>
                  </a:lnTo>
                  <a:lnTo>
                    <a:pt x="575322" y="5040795"/>
                  </a:lnTo>
                  <a:lnTo>
                    <a:pt x="580771" y="5032718"/>
                  </a:lnTo>
                  <a:lnTo>
                    <a:pt x="582764" y="5022824"/>
                  </a:lnTo>
                  <a:close/>
                </a:path>
                <a:path w="5364480" h="5048250">
                  <a:moveTo>
                    <a:pt x="583082" y="3483838"/>
                  </a:moveTo>
                  <a:lnTo>
                    <a:pt x="581075" y="3473958"/>
                  </a:lnTo>
                  <a:lnTo>
                    <a:pt x="575640" y="3465880"/>
                  </a:lnTo>
                  <a:lnTo>
                    <a:pt x="567563" y="3460432"/>
                  </a:lnTo>
                  <a:lnTo>
                    <a:pt x="557631" y="3458438"/>
                  </a:lnTo>
                  <a:lnTo>
                    <a:pt x="547738" y="3460432"/>
                  </a:lnTo>
                  <a:lnTo>
                    <a:pt x="539661" y="3465880"/>
                  </a:lnTo>
                  <a:lnTo>
                    <a:pt x="534225" y="3473958"/>
                  </a:lnTo>
                  <a:lnTo>
                    <a:pt x="532231" y="3483838"/>
                  </a:lnTo>
                  <a:lnTo>
                    <a:pt x="534225" y="3493732"/>
                  </a:lnTo>
                  <a:lnTo>
                    <a:pt x="539661" y="3501796"/>
                  </a:lnTo>
                  <a:lnTo>
                    <a:pt x="547738" y="3507244"/>
                  </a:lnTo>
                  <a:lnTo>
                    <a:pt x="557682" y="3509238"/>
                  </a:lnTo>
                  <a:lnTo>
                    <a:pt x="567563" y="3507244"/>
                  </a:lnTo>
                  <a:lnTo>
                    <a:pt x="575640" y="3501796"/>
                  </a:lnTo>
                  <a:lnTo>
                    <a:pt x="581075" y="3493732"/>
                  </a:lnTo>
                  <a:lnTo>
                    <a:pt x="583082" y="3483838"/>
                  </a:lnTo>
                  <a:close/>
                </a:path>
                <a:path w="5364480" h="5048250">
                  <a:moveTo>
                    <a:pt x="629399" y="3284131"/>
                  </a:moveTo>
                  <a:lnTo>
                    <a:pt x="627405" y="3274237"/>
                  </a:lnTo>
                  <a:lnTo>
                    <a:pt x="621969" y="3266173"/>
                  </a:lnTo>
                  <a:lnTo>
                    <a:pt x="613892" y="3260725"/>
                  </a:lnTo>
                  <a:lnTo>
                    <a:pt x="603948" y="3258731"/>
                  </a:lnTo>
                  <a:lnTo>
                    <a:pt x="594067" y="3260725"/>
                  </a:lnTo>
                  <a:lnTo>
                    <a:pt x="585990" y="3266173"/>
                  </a:lnTo>
                  <a:lnTo>
                    <a:pt x="580555" y="3274237"/>
                  </a:lnTo>
                  <a:lnTo>
                    <a:pt x="578548" y="3284131"/>
                  </a:lnTo>
                  <a:lnTo>
                    <a:pt x="580555" y="3294024"/>
                  </a:lnTo>
                  <a:lnTo>
                    <a:pt x="585990" y="3302089"/>
                  </a:lnTo>
                  <a:lnTo>
                    <a:pt x="594067" y="3307537"/>
                  </a:lnTo>
                  <a:lnTo>
                    <a:pt x="603999" y="3309531"/>
                  </a:lnTo>
                  <a:lnTo>
                    <a:pt x="613892" y="3307537"/>
                  </a:lnTo>
                  <a:lnTo>
                    <a:pt x="621969" y="3302089"/>
                  </a:lnTo>
                  <a:lnTo>
                    <a:pt x="627405" y="3294024"/>
                  </a:lnTo>
                  <a:lnTo>
                    <a:pt x="629399" y="3284131"/>
                  </a:lnTo>
                  <a:close/>
                </a:path>
                <a:path w="5364480" h="5048250">
                  <a:moveTo>
                    <a:pt x="629399" y="1564386"/>
                  </a:moveTo>
                  <a:lnTo>
                    <a:pt x="627405" y="1554505"/>
                  </a:lnTo>
                  <a:lnTo>
                    <a:pt x="621969" y="1546428"/>
                  </a:lnTo>
                  <a:lnTo>
                    <a:pt x="613892" y="1540979"/>
                  </a:lnTo>
                  <a:lnTo>
                    <a:pt x="603948" y="1538986"/>
                  </a:lnTo>
                  <a:lnTo>
                    <a:pt x="594067" y="1540979"/>
                  </a:lnTo>
                  <a:lnTo>
                    <a:pt x="585990" y="1546428"/>
                  </a:lnTo>
                  <a:lnTo>
                    <a:pt x="580555" y="1554505"/>
                  </a:lnTo>
                  <a:lnTo>
                    <a:pt x="578548" y="1564386"/>
                  </a:lnTo>
                  <a:lnTo>
                    <a:pt x="580555" y="1574279"/>
                  </a:lnTo>
                  <a:lnTo>
                    <a:pt x="585990" y="1582343"/>
                  </a:lnTo>
                  <a:lnTo>
                    <a:pt x="594067" y="1587792"/>
                  </a:lnTo>
                  <a:lnTo>
                    <a:pt x="603999" y="1589786"/>
                  </a:lnTo>
                  <a:lnTo>
                    <a:pt x="613892" y="1587792"/>
                  </a:lnTo>
                  <a:lnTo>
                    <a:pt x="621969" y="1582343"/>
                  </a:lnTo>
                  <a:lnTo>
                    <a:pt x="627405" y="1574279"/>
                  </a:lnTo>
                  <a:lnTo>
                    <a:pt x="629399" y="1564386"/>
                  </a:lnTo>
                  <a:close/>
                </a:path>
                <a:path w="5364480" h="5048250">
                  <a:moveTo>
                    <a:pt x="629716" y="1745145"/>
                  </a:moveTo>
                  <a:lnTo>
                    <a:pt x="627722" y="1735251"/>
                  </a:lnTo>
                  <a:lnTo>
                    <a:pt x="622274" y="1727174"/>
                  </a:lnTo>
                  <a:lnTo>
                    <a:pt x="614197" y="1721739"/>
                  </a:lnTo>
                  <a:lnTo>
                    <a:pt x="604266" y="1719745"/>
                  </a:lnTo>
                  <a:lnTo>
                    <a:pt x="594372" y="1721739"/>
                  </a:lnTo>
                  <a:lnTo>
                    <a:pt x="586308" y="1727174"/>
                  </a:lnTo>
                  <a:lnTo>
                    <a:pt x="580859" y="1735251"/>
                  </a:lnTo>
                  <a:lnTo>
                    <a:pt x="578866" y="1745145"/>
                  </a:lnTo>
                  <a:lnTo>
                    <a:pt x="580859" y="1755025"/>
                  </a:lnTo>
                  <a:lnTo>
                    <a:pt x="586308" y="1763102"/>
                  </a:lnTo>
                  <a:lnTo>
                    <a:pt x="594372" y="1768551"/>
                  </a:lnTo>
                  <a:lnTo>
                    <a:pt x="604316" y="1770545"/>
                  </a:lnTo>
                  <a:lnTo>
                    <a:pt x="614197" y="1768551"/>
                  </a:lnTo>
                  <a:lnTo>
                    <a:pt x="622274" y="1763102"/>
                  </a:lnTo>
                  <a:lnTo>
                    <a:pt x="627722" y="1755025"/>
                  </a:lnTo>
                  <a:lnTo>
                    <a:pt x="629716" y="1745145"/>
                  </a:lnTo>
                  <a:close/>
                </a:path>
                <a:path w="5364480" h="5048250">
                  <a:moveTo>
                    <a:pt x="629716" y="25400"/>
                  </a:moveTo>
                  <a:lnTo>
                    <a:pt x="627722" y="15506"/>
                  </a:lnTo>
                  <a:lnTo>
                    <a:pt x="622274" y="7442"/>
                  </a:lnTo>
                  <a:lnTo>
                    <a:pt x="614197" y="1993"/>
                  </a:lnTo>
                  <a:lnTo>
                    <a:pt x="604266" y="0"/>
                  </a:lnTo>
                  <a:lnTo>
                    <a:pt x="594372" y="1993"/>
                  </a:lnTo>
                  <a:lnTo>
                    <a:pt x="586308" y="7442"/>
                  </a:lnTo>
                  <a:lnTo>
                    <a:pt x="580859" y="15506"/>
                  </a:lnTo>
                  <a:lnTo>
                    <a:pt x="578866" y="25400"/>
                  </a:lnTo>
                  <a:lnTo>
                    <a:pt x="580859" y="35280"/>
                  </a:lnTo>
                  <a:lnTo>
                    <a:pt x="586308" y="43357"/>
                  </a:lnTo>
                  <a:lnTo>
                    <a:pt x="594372" y="48806"/>
                  </a:lnTo>
                  <a:lnTo>
                    <a:pt x="604316" y="50800"/>
                  </a:lnTo>
                  <a:lnTo>
                    <a:pt x="614197" y="48806"/>
                  </a:lnTo>
                  <a:lnTo>
                    <a:pt x="622274" y="43357"/>
                  </a:lnTo>
                  <a:lnTo>
                    <a:pt x="627722" y="35280"/>
                  </a:lnTo>
                  <a:lnTo>
                    <a:pt x="629716" y="25400"/>
                  </a:lnTo>
                  <a:close/>
                </a:path>
                <a:path w="5364480" h="5048250">
                  <a:moveTo>
                    <a:pt x="684415" y="5022824"/>
                  </a:moveTo>
                  <a:lnTo>
                    <a:pt x="682421" y="5012944"/>
                  </a:lnTo>
                  <a:lnTo>
                    <a:pt x="676973" y="5004867"/>
                  </a:lnTo>
                  <a:lnTo>
                    <a:pt x="668909" y="4999431"/>
                  </a:lnTo>
                  <a:lnTo>
                    <a:pt x="658964" y="4997424"/>
                  </a:lnTo>
                  <a:lnTo>
                    <a:pt x="649084" y="4999431"/>
                  </a:lnTo>
                  <a:lnTo>
                    <a:pt x="641007" y="5004867"/>
                  </a:lnTo>
                  <a:lnTo>
                    <a:pt x="635558" y="5012944"/>
                  </a:lnTo>
                  <a:lnTo>
                    <a:pt x="633564" y="5022824"/>
                  </a:lnTo>
                  <a:lnTo>
                    <a:pt x="635558" y="5032718"/>
                  </a:lnTo>
                  <a:lnTo>
                    <a:pt x="641007" y="5040795"/>
                  </a:lnTo>
                  <a:lnTo>
                    <a:pt x="649084" y="5046230"/>
                  </a:lnTo>
                  <a:lnTo>
                    <a:pt x="659015" y="5048224"/>
                  </a:lnTo>
                  <a:lnTo>
                    <a:pt x="668909" y="5046230"/>
                  </a:lnTo>
                  <a:lnTo>
                    <a:pt x="676973" y="5040795"/>
                  </a:lnTo>
                  <a:lnTo>
                    <a:pt x="682421" y="5032718"/>
                  </a:lnTo>
                  <a:lnTo>
                    <a:pt x="684415" y="5022824"/>
                  </a:lnTo>
                  <a:close/>
                </a:path>
                <a:path w="5364480" h="5048250">
                  <a:moveTo>
                    <a:pt x="684733" y="3483838"/>
                  </a:moveTo>
                  <a:lnTo>
                    <a:pt x="682726" y="3473958"/>
                  </a:lnTo>
                  <a:lnTo>
                    <a:pt x="677291" y="3465880"/>
                  </a:lnTo>
                  <a:lnTo>
                    <a:pt x="669213" y="3460432"/>
                  </a:lnTo>
                  <a:lnTo>
                    <a:pt x="659282" y="3458438"/>
                  </a:lnTo>
                  <a:lnTo>
                    <a:pt x="649389" y="3460432"/>
                  </a:lnTo>
                  <a:lnTo>
                    <a:pt x="641311" y="3465880"/>
                  </a:lnTo>
                  <a:lnTo>
                    <a:pt x="635876" y="3473958"/>
                  </a:lnTo>
                  <a:lnTo>
                    <a:pt x="633882" y="3483838"/>
                  </a:lnTo>
                  <a:lnTo>
                    <a:pt x="635876" y="3493732"/>
                  </a:lnTo>
                  <a:lnTo>
                    <a:pt x="641311" y="3501796"/>
                  </a:lnTo>
                  <a:lnTo>
                    <a:pt x="649389" y="3507244"/>
                  </a:lnTo>
                  <a:lnTo>
                    <a:pt x="659333" y="3509238"/>
                  </a:lnTo>
                  <a:lnTo>
                    <a:pt x="669213" y="3507244"/>
                  </a:lnTo>
                  <a:lnTo>
                    <a:pt x="677291" y="3501796"/>
                  </a:lnTo>
                  <a:lnTo>
                    <a:pt x="682726" y="3493732"/>
                  </a:lnTo>
                  <a:lnTo>
                    <a:pt x="684733" y="3483838"/>
                  </a:lnTo>
                  <a:close/>
                </a:path>
                <a:path w="5364480" h="5048250">
                  <a:moveTo>
                    <a:pt x="731050" y="3284131"/>
                  </a:moveTo>
                  <a:lnTo>
                    <a:pt x="729056" y="3274237"/>
                  </a:lnTo>
                  <a:lnTo>
                    <a:pt x="723620" y="3266173"/>
                  </a:lnTo>
                  <a:lnTo>
                    <a:pt x="715543" y="3260725"/>
                  </a:lnTo>
                  <a:lnTo>
                    <a:pt x="705599" y="3258731"/>
                  </a:lnTo>
                  <a:lnTo>
                    <a:pt x="695718" y="3260725"/>
                  </a:lnTo>
                  <a:lnTo>
                    <a:pt x="687641" y="3266173"/>
                  </a:lnTo>
                  <a:lnTo>
                    <a:pt x="682205" y="3274237"/>
                  </a:lnTo>
                  <a:lnTo>
                    <a:pt x="680199" y="3284131"/>
                  </a:lnTo>
                  <a:lnTo>
                    <a:pt x="682205" y="3294024"/>
                  </a:lnTo>
                  <a:lnTo>
                    <a:pt x="687641" y="3302089"/>
                  </a:lnTo>
                  <a:lnTo>
                    <a:pt x="695718" y="3307537"/>
                  </a:lnTo>
                  <a:lnTo>
                    <a:pt x="705650" y="3309531"/>
                  </a:lnTo>
                  <a:lnTo>
                    <a:pt x="715543" y="3307537"/>
                  </a:lnTo>
                  <a:lnTo>
                    <a:pt x="723620" y="3302089"/>
                  </a:lnTo>
                  <a:lnTo>
                    <a:pt x="729056" y="3294024"/>
                  </a:lnTo>
                  <a:lnTo>
                    <a:pt x="731050" y="3284131"/>
                  </a:lnTo>
                  <a:close/>
                </a:path>
                <a:path w="5364480" h="5048250">
                  <a:moveTo>
                    <a:pt x="731050" y="1564386"/>
                  </a:moveTo>
                  <a:lnTo>
                    <a:pt x="729056" y="1554505"/>
                  </a:lnTo>
                  <a:lnTo>
                    <a:pt x="723620" y="1546428"/>
                  </a:lnTo>
                  <a:lnTo>
                    <a:pt x="715543" y="1540979"/>
                  </a:lnTo>
                  <a:lnTo>
                    <a:pt x="705599" y="1538986"/>
                  </a:lnTo>
                  <a:lnTo>
                    <a:pt x="695718" y="1540979"/>
                  </a:lnTo>
                  <a:lnTo>
                    <a:pt x="687641" y="1546428"/>
                  </a:lnTo>
                  <a:lnTo>
                    <a:pt x="682205" y="1554505"/>
                  </a:lnTo>
                  <a:lnTo>
                    <a:pt x="680199" y="1564386"/>
                  </a:lnTo>
                  <a:lnTo>
                    <a:pt x="682205" y="1574279"/>
                  </a:lnTo>
                  <a:lnTo>
                    <a:pt x="687641" y="1582343"/>
                  </a:lnTo>
                  <a:lnTo>
                    <a:pt x="695718" y="1587792"/>
                  </a:lnTo>
                  <a:lnTo>
                    <a:pt x="705650" y="1589786"/>
                  </a:lnTo>
                  <a:lnTo>
                    <a:pt x="715543" y="1587792"/>
                  </a:lnTo>
                  <a:lnTo>
                    <a:pt x="723620" y="1582343"/>
                  </a:lnTo>
                  <a:lnTo>
                    <a:pt x="729056" y="1574279"/>
                  </a:lnTo>
                  <a:lnTo>
                    <a:pt x="731050" y="1564386"/>
                  </a:lnTo>
                  <a:close/>
                </a:path>
                <a:path w="5364480" h="5048250">
                  <a:moveTo>
                    <a:pt x="731367" y="1745145"/>
                  </a:moveTo>
                  <a:lnTo>
                    <a:pt x="729373" y="1735251"/>
                  </a:lnTo>
                  <a:lnTo>
                    <a:pt x="723925" y="1727174"/>
                  </a:lnTo>
                  <a:lnTo>
                    <a:pt x="715848" y="1721739"/>
                  </a:lnTo>
                  <a:lnTo>
                    <a:pt x="705916" y="1719745"/>
                  </a:lnTo>
                  <a:lnTo>
                    <a:pt x="696023" y="1721739"/>
                  </a:lnTo>
                  <a:lnTo>
                    <a:pt x="687959" y="1727174"/>
                  </a:lnTo>
                  <a:lnTo>
                    <a:pt x="682510" y="1735251"/>
                  </a:lnTo>
                  <a:lnTo>
                    <a:pt x="680516" y="1745145"/>
                  </a:lnTo>
                  <a:lnTo>
                    <a:pt x="682510" y="1755025"/>
                  </a:lnTo>
                  <a:lnTo>
                    <a:pt x="687959" y="1763102"/>
                  </a:lnTo>
                  <a:lnTo>
                    <a:pt x="696023" y="1768551"/>
                  </a:lnTo>
                  <a:lnTo>
                    <a:pt x="705967" y="1770545"/>
                  </a:lnTo>
                  <a:lnTo>
                    <a:pt x="715848" y="1768551"/>
                  </a:lnTo>
                  <a:lnTo>
                    <a:pt x="723925" y="1763102"/>
                  </a:lnTo>
                  <a:lnTo>
                    <a:pt x="729373" y="1755025"/>
                  </a:lnTo>
                  <a:lnTo>
                    <a:pt x="731367" y="1745145"/>
                  </a:lnTo>
                  <a:close/>
                </a:path>
                <a:path w="5364480" h="5048250">
                  <a:moveTo>
                    <a:pt x="731367" y="25400"/>
                  </a:moveTo>
                  <a:lnTo>
                    <a:pt x="729373" y="15506"/>
                  </a:lnTo>
                  <a:lnTo>
                    <a:pt x="723925" y="7442"/>
                  </a:lnTo>
                  <a:lnTo>
                    <a:pt x="715848" y="1993"/>
                  </a:lnTo>
                  <a:lnTo>
                    <a:pt x="705916" y="0"/>
                  </a:lnTo>
                  <a:lnTo>
                    <a:pt x="696023" y="1993"/>
                  </a:lnTo>
                  <a:lnTo>
                    <a:pt x="687959" y="7442"/>
                  </a:lnTo>
                  <a:lnTo>
                    <a:pt x="682510" y="15506"/>
                  </a:lnTo>
                  <a:lnTo>
                    <a:pt x="680516" y="25400"/>
                  </a:lnTo>
                  <a:lnTo>
                    <a:pt x="682510" y="35280"/>
                  </a:lnTo>
                  <a:lnTo>
                    <a:pt x="687959" y="43357"/>
                  </a:lnTo>
                  <a:lnTo>
                    <a:pt x="696023" y="48806"/>
                  </a:lnTo>
                  <a:lnTo>
                    <a:pt x="705967" y="50800"/>
                  </a:lnTo>
                  <a:lnTo>
                    <a:pt x="715848" y="48806"/>
                  </a:lnTo>
                  <a:lnTo>
                    <a:pt x="723925" y="43357"/>
                  </a:lnTo>
                  <a:lnTo>
                    <a:pt x="729373" y="35280"/>
                  </a:lnTo>
                  <a:lnTo>
                    <a:pt x="731367" y="25400"/>
                  </a:lnTo>
                  <a:close/>
                </a:path>
                <a:path w="5364480" h="5048250">
                  <a:moveTo>
                    <a:pt x="786066" y="5022824"/>
                  </a:moveTo>
                  <a:lnTo>
                    <a:pt x="784072" y="5012944"/>
                  </a:lnTo>
                  <a:lnTo>
                    <a:pt x="778624" y="5004867"/>
                  </a:lnTo>
                  <a:lnTo>
                    <a:pt x="770559" y="4999431"/>
                  </a:lnTo>
                  <a:lnTo>
                    <a:pt x="760615" y="4997424"/>
                  </a:lnTo>
                  <a:lnTo>
                    <a:pt x="750735" y="4999431"/>
                  </a:lnTo>
                  <a:lnTo>
                    <a:pt x="742657" y="5004867"/>
                  </a:lnTo>
                  <a:lnTo>
                    <a:pt x="737209" y="5012944"/>
                  </a:lnTo>
                  <a:lnTo>
                    <a:pt x="735215" y="5022824"/>
                  </a:lnTo>
                  <a:lnTo>
                    <a:pt x="737209" y="5032718"/>
                  </a:lnTo>
                  <a:lnTo>
                    <a:pt x="742657" y="5040795"/>
                  </a:lnTo>
                  <a:lnTo>
                    <a:pt x="750735" y="5046230"/>
                  </a:lnTo>
                  <a:lnTo>
                    <a:pt x="760666" y="5048224"/>
                  </a:lnTo>
                  <a:lnTo>
                    <a:pt x="770559" y="5046230"/>
                  </a:lnTo>
                  <a:lnTo>
                    <a:pt x="778624" y="5040795"/>
                  </a:lnTo>
                  <a:lnTo>
                    <a:pt x="784072" y="5032718"/>
                  </a:lnTo>
                  <a:lnTo>
                    <a:pt x="786066" y="5022824"/>
                  </a:lnTo>
                  <a:close/>
                </a:path>
                <a:path w="5364480" h="5048250">
                  <a:moveTo>
                    <a:pt x="786384" y="3483838"/>
                  </a:moveTo>
                  <a:lnTo>
                    <a:pt x="784377" y="3473958"/>
                  </a:lnTo>
                  <a:lnTo>
                    <a:pt x="778941" y="3465880"/>
                  </a:lnTo>
                  <a:lnTo>
                    <a:pt x="770864" y="3460432"/>
                  </a:lnTo>
                  <a:lnTo>
                    <a:pt x="760933" y="3458438"/>
                  </a:lnTo>
                  <a:lnTo>
                    <a:pt x="751039" y="3460432"/>
                  </a:lnTo>
                  <a:lnTo>
                    <a:pt x="742962" y="3465880"/>
                  </a:lnTo>
                  <a:lnTo>
                    <a:pt x="737527" y="3473958"/>
                  </a:lnTo>
                  <a:lnTo>
                    <a:pt x="735533" y="3483838"/>
                  </a:lnTo>
                  <a:lnTo>
                    <a:pt x="737527" y="3493732"/>
                  </a:lnTo>
                  <a:lnTo>
                    <a:pt x="742962" y="3501796"/>
                  </a:lnTo>
                  <a:lnTo>
                    <a:pt x="751039" y="3507244"/>
                  </a:lnTo>
                  <a:lnTo>
                    <a:pt x="760984" y="3509238"/>
                  </a:lnTo>
                  <a:lnTo>
                    <a:pt x="770864" y="3507244"/>
                  </a:lnTo>
                  <a:lnTo>
                    <a:pt x="778941" y="3501796"/>
                  </a:lnTo>
                  <a:lnTo>
                    <a:pt x="784377" y="3493732"/>
                  </a:lnTo>
                  <a:lnTo>
                    <a:pt x="786384" y="3483838"/>
                  </a:lnTo>
                  <a:close/>
                </a:path>
                <a:path w="5364480" h="5048250">
                  <a:moveTo>
                    <a:pt x="832700" y="3284131"/>
                  </a:moveTo>
                  <a:lnTo>
                    <a:pt x="830707" y="3274237"/>
                  </a:lnTo>
                  <a:lnTo>
                    <a:pt x="825271" y="3266173"/>
                  </a:lnTo>
                  <a:lnTo>
                    <a:pt x="817194" y="3260725"/>
                  </a:lnTo>
                  <a:lnTo>
                    <a:pt x="807250" y="3258731"/>
                  </a:lnTo>
                  <a:lnTo>
                    <a:pt x="797369" y="3260725"/>
                  </a:lnTo>
                  <a:lnTo>
                    <a:pt x="789292" y="3266173"/>
                  </a:lnTo>
                  <a:lnTo>
                    <a:pt x="783856" y="3274237"/>
                  </a:lnTo>
                  <a:lnTo>
                    <a:pt x="781850" y="3284131"/>
                  </a:lnTo>
                  <a:lnTo>
                    <a:pt x="783856" y="3294024"/>
                  </a:lnTo>
                  <a:lnTo>
                    <a:pt x="789292" y="3302089"/>
                  </a:lnTo>
                  <a:lnTo>
                    <a:pt x="797369" y="3307537"/>
                  </a:lnTo>
                  <a:lnTo>
                    <a:pt x="807300" y="3309531"/>
                  </a:lnTo>
                  <a:lnTo>
                    <a:pt x="817194" y="3307537"/>
                  </a:lnTo>
                  <a:lnTo>
                    <a:pt x="825271" y="3302089"/>
                  </a:lnTo>
                  <a:lnTo>
                    <a:pt x="830707" y="3294024"/>
                  </a:lnTo>
                  <a:lnTo>
                    <a:pt x="832700" y="3284131"/>
                  </a:lnTo>
                  <a:close/>
                </a:path>
                <a:path w="5364480" h="5048250">
                  <a:moveTo>
                    <a:pt x="832700" y="1564386"/>
                  </a:moveTo>
                  <a:lnTo>
                    <a:pt x="830707" y="1554505"/>
                  </a:lnTo>
                  <a:lnTo>
                    <a:pt x="825271" y="1546428"/>
                  </a:lnTo>
                  <a:lnTo>
                    <a:pt x="817194" y="1540979"/>
                  </a:lnTo>
                  <a:lnTo>
                    <a:pt x="807250" y="1538986"/>
                  </a:lnTo>
                  <a:lnTo>
                    <a:pt x="797369" y="1540979"/>
                  </a:lnTo>
                  <a:lnTo>
                    <a:pt x="789292" y="1546428"/>
                  </a:lnTo>
                  <a:lnTo>
                    <a:pt x="783856" y="1554505"/>
                  </a:lnTo>
                  <a:lnTo>
                    <a:pt x="781850" y="1564386"/>
                  </a:lnTo>
                  <a:lnTo>
                    <a:pt x="783856" y="1574279"/>
                  </a:lnTo>
                  <a:lnTo>
                    <a:pt x="789292" y="1582343"/>
                  </a:lnTo>
                  <a:lnTo>
                    <a:pt x="797369" y="1587792"/>
                  </a:lnTo>
                  <a:lnTo>
                    <a:pt x="807300" y="1589786"/>
                  </a:lnTo>
                  <a:lnTo>
                    <a:pt x="817194" y="1587792"/>
                  </a:lnTo>
                  <a:lnTo>
                    <a:pt x="825271" y="1582343"/>
                  </a:lnTo>
                  <a:lnTo>
                    <a:pt x="830707" y="1574279"/>
                  </a:lnTo>
                  <a:lnTo>
                    <a:pt x="832700" y="1564386"/>
                  </a:lnTo>
                  <a:close/>
                </a:path>
                <a:path w="5364480" h="5048250">
                  <a:moveTo>
                    <a:pt x="833018" y="1745145"/>
                  </a:moveTo>
                  <a:lnTo>
                    <a:pt x="831024" y="1735251"/>
                  </a:lnTo>
                  <a:lnTo>
                    <a:pt x="825576" y="1727174"/>
                  </a:lnTo>
                  <a:lnTo>
                    <a:pt x="817499" y="1721739"/>
                  </a:lnTo>
                  <a:lnTo>
                    <a:pt x="807567" y="1719745"/>
                  </a:lnTo>
                  <a:lnTo>
                    <a:pt x="797674" y="1721739"/>
                  </a:lnTo>
                  <a:lnTo>
                    <a:pt x="789609" y="1727174"/>
                  </a:lnTo>
                  <a:lnTo>
                    <a:pt x="784161" y="1735251"/>
                  </a:lnTo>
                  <a:lnTo>
                    <a:pt x="782167" y="1745145"/>
                  </a:lnTo>
                  <a:lnTo>
                    <a:pt x="784161" y="1755025"/>
                  </a:lnTo>
                  <a:lnTo>
                    <a:pt x="789609" y="1763102"/>
                  </a:lnTo>
                  <a:lnTo>
                    <a:pt x="797674" y="1768551"/>
                  </a:lnTo>
                  <a:lnTo>
                    <a:pt x="807618" y="1770545"/>
                  </a:lnTo>
                  <a:lnTo>
                    <a:pt x="817499" y="1768551"/>
                  </a:lnTo>
                  <a:lnTo>
                    <a:pt x="825576" y="1763102"/>
                  </a:lnTo>
                  <a:lnTo>
                    <a:pt x="831024" y="1755025"/>
                  </a:lnTo>
                  <a:lnTo>
                    <a:pt x="833018" y="1745145"/>
                  </a:lnTo>
                  <a:close/>
                </a:path>
                <a:path w="5364480" h="5048250">
                  <a:moveTo>
                    <a:pt x="833018" y="25400"/>
                  </a:moveTo>
                  <a:lnTo>
                    <a:pt x="831024" y="15506"/>
                  </a:lnTo>
                  <a:lnTo>
                    <a:pt x="825576" y="7442"/>
                  </a:lnTo>
                  <a:lnTo>
                    <a:pt x="817499" y="1993"/>
                  </a:lnTo>
                  <a:lnTo>
                    <a:pt x="807567" y="0"/>
                  </a:lnTo>
                  <a:lnTo>
                    <a:pt x="797674" y="1993"/>
                  </a:lnTo>
                  <a:lnTo>
                    <a:pt x="789609" y="7442"/>
                  </a:lnTo>
                  <a:lnTo>
                    <a:pt x="784161" y="15506"/>
                  </a:lnTo>
                  <a:lnTo>
                    <a:pt x="782167" y="25400"/>
                  </a:lnTo>
                  <a:lnTo>
                    <a:pt x="784161" y="35280"/>
                  </a:lnTo>
                  <a:lnTo>
                    <a:pt x="789609" y="43357"/>
                  </a:lnTo>
                  <a:lnTo>
                    <a:pt x="797674" y="48806"/>
                  </a:lnTo>
                  <a:lnTo>
                    <a:pt x="807618" y="50800"/>
                  </a:lnTo>
                  <a:lnTo>
                    <a:pt x="817499" y="48806"/>
                  </a:lnTo>
                  <a:lnTo>
                    <a:pt x="825576" y="43357"/>
                  </a:lnTo>
                  <a:lnTo>
                    <a:pt x="831024" y="35280"/>
                  </a:lnTo>
                  <a:lnTo>
                    <a:pt x="833018" y="25400"/>
                  </a:lnTo>
                  <a:close/>
                </a:path>
                <a:path w="5364480" h="5048250">
                  <a:moveTo>
                    <a:pt x="887717" y="5022824"/>
                  </a:moveTo>
                  <a:lnTo>
                    <a:pt x="885723" y="5012944"/>
                  </a:lnTo>
                  <a:lnTo>
                    <a:pt x="880275" y="5004867"/>
                  </a:lnTo>
                  <a:lnTo>
                    <a:pt x="872210" y="4999431"/>
                  </a:lnTo>
                  <a:lnTo>
                    <a:pt x="862266" y="4997424"/>
                  </a:lnTo>
                  <a:lnTo>
                    <a:pt x="852385" y="4999431"/>
                  </a:lnTo>
                  <a:lnTo>
                    <a:pt x="844308" y="5004867"/>
                  </a:lnTo>
                  <a:lnTo>
                    <a:pt x="838860" y="5012944"/>
                  </a:lnTo>
                  <a:lnTo>
                    <a:pt x="836866" y="5022824"/>
                  </a:lnTo>
                  <a:lnTo>
                    <a:pt x="838860" y="5032718"/>
                  </a:lnTo>
                  <a:lnTo>
                    <a:pt x="844308" y="5040795"/>
                  </a:lnTo>
                  <a:lnTo>
                    <a:pt x="852385" y="5046230"/>
                  </a:lnTo>
                  <a:lnTo>
                    <a:pt x="862317" y="5048224"/>
                  </a:lnTo>
                  <a:lnTo>
                    <a:pt x="872210" y="5046230"/>
                  </a:lnTo>
                  <a:lnTo>
                    <a:pt x="880275" y="5040795"/>
                  </a:lnTo>
                  <a:lnTo>
                    <a:pt x="885723" y="5032718"/>
                  </a:lnTo>
                  <a:lnTo>
                    <a:pt x="887717" y="5022824"/>
                  </a:lnTo>
                  <a:close/>
                </a:path>
                <a:path w="5364480" h="5048250">
                  <a:moveTo>
                    <a:pt x="888034" y="3483838"/>
                  </a:moveTo>
                  <a:lnTo>
                    <a:pt x="886028" y="3473958"/>
                  </a:lnTo>
                  <a:lnTo>
                    <a:pt x="880592" y="3465880"/>
                  </a:lnTo>
                  <a:lnTo>
                    <a:pt x="872515" y="3460432"/>
                  </a:lnTo>
                  <a:lnTo>
                    <a:pt x="862584" y="3458438"/>
                  </a:lnTo>
                  <a:lnTo>
                    <a:pt x="852690" y="3460432"/>
                  </a:lnTo>
                  <a:lnTo>
                    <a:pt x="844613" y="3465880"/>
                  </a:lnTo>
                  <a:lnTo>
                    <a:pt x="839177" y="3473958"/>
                  </a:lnTo>
                  <a:lnTo>
                    <a:pt x="837184" y="3483838"/>
                  </a:lnTo>
                  <a:lnTo>
                    <a:pt x="839177" y="3493732"/>
                  </a:lnTo>
                  <a:lnTo>
                    <a:pt x="844613" y="3501796"/>
                  </a:lnTo>
                  <a:lnTo>
                    <a:pt x="852690" y="3507244"/>
                  </a:lnTo>
                  <a:lnTo>
                    <a:pt x="862634" y="3509238"/>
                  </a:lnTo>
                  <a:lnTo>
                    <a:pt x="872515" y="3507244"/>
                  </a:lnTo>
                  <a:lnTo>
                    <a:pt x="880592" y="3501796"/>
                  </a:lnTo>
                  <a:lnTo>
                    <a:pt x="886028" y="3493732"/>
                  </a:lnTo>
                  <a:lnTo>
                    <a:pt x="888034" y="3483838"/>
                  </a:lnTo>
                  <a:close/>
                </a:path>
                <a:path w="5364480" h="5048250">
                  <a:moveTo>
                    <a:pt x="934351" y="3284131"/>
                  </a:moveTo>
                  <a:lnTo>
                    <a:pt x="932357" y="3274237"/>
                  </a:lnTo>
                  <a:lnTo>
                    <a:pt x="926922" y="3266173"/>
                  </a:lnTo>
                  <a:lnTo>
                    <a:pt x="918845" y="3260725"/>
                  </a:lnTo>
                  <a:lnTo>
                    <a:pt x="908900" y="3258731"/>
                  </a:lnTo>
                  <a:lnTo>
                    <a:pt x="899020" y="3260725"/>
                  </a:lnTo>
                  <a:lnTo>
                    <a:pt x="890943" y="3266173"/>
                  </a:lnTo>
                  <a:lnTo>
                    <a:pt x="885507" y="3274237"/>
                  </a:lnTo>
                  <a:lnTo>
                    <a:pt x="883500" y="3284131"/>
                  </a:lnTo>
                  <a:lnTo>
                    <a:pt x="885507" y="3294024"/>
                  </a:lnTo>
                  <a:lnTo>
                    <a:pt x="890943" y="3302089"/>
                  </a:lnTo>
                  <a:lnTo>
                    <a:pt x="899020" y="3307537"/>
                  </a:lnTo>
                  <a:lnTo>
                    <a:pt x="908951" y="3309531"/>
                  </a:lnTo>
                  <a:lnTo>
                    <a:pt x="918845" y="3307537"/>
                  </a:lnTo>
                  <a:lnTo>
                    <a:pt x="926922" y="3302089"/>
                  </a:lnTo>
                  <a:lnTo>
                    <a:pt x="932357" y="3294024"/>
                  </a:lnTo>
                  <a:lnTo>
                    <a:pt x="934351" y="3284131"/>
                  </a:lnTo>
                  <a:close/>
                </a:path>
                <a:path w="5364480" h="5048250">
                  <a:moveTo>
                    <a:pt x="934351" y="1564386"/>
                  </a:moveTo>
                  <a:lnTo>
                    <a:pt x="932357" y="1554505"/>
                  </a:lnTo>
                  <a:lnTo>
                    <a:pt x="926922" y="1546428"/>
                  </a:lnTo>
                  <a:lnTo>
                    <a:pt x="918845" y="1540979"/>
                  </a:lnTo>
                  <a:lnTo>
                    <a:pt x="908900" y="1538986"/>
                  </a:lnTo>
                  <a:lnTo>
                    <a:pt x="899020" y="1540979"/>
                  </a:lnTo>
                  <a:lnTo>
                    <a:pt x="890943" y="1546428"/>
                  </a:lnTo>
                  <a:lnTo>
                    <a:pt x="885507" y="1554505"/>
                  </a:lnTo>
                  <a:lnTo>
                    <a:pt x="883500" y="1564386"/>
                  </a:lnTo>
                  <a:lnTo>
                    <a:pt x="885507" y="1574279"/>
                  </a:lnTo>
                  <a:lnTo>
                    <a:pt x="890943" y="1582343"/>
                  </a:lnTo>
                  <a:lnTo>
                    <a:pt x="899020" y="1587792"/>
                  </a:lnTo>
                  <a:lnTo>
                    <a:pt x="908951" y="1589786"/>
                  </a:lnTo>
                  <a:lnTo>
                    <a:pt x="918845" y="1587792"/>
                  </a:lnTo>
                  <a:lnTo>
                    <a:pt x="926922" y="1582343"/>
                  </a:lnTo>
                  <a:lnTo>
                    <a:pt x="932357" y="1574279"/>
                  </a:lnTo>
                  <a:lnTo>
                    <a:pt x="934351" y="1564386"/>
                  </a:lnTo>
                  <a:close/>
                </a:path>
                <a:path w="5364480" h="5048250">
                  <a:moveTo>
                    <a:pt x="934669" y="1745145"/>
                  </a:moveTo>
                  <a:lnTo>
                    <a:pt x="932675" y="1735251"/>
                  </a:lnTo>
                  <a:lnTo>
                    <a:pt x="927227" y="1727174"/>
                  </a:lnTo>
                  <a:lnTo>
                    <a:pt x="919149" y="1721739"/>
                  </a:lnTo>
                  <a:lnTo>
                    <a:pt x="909218" y="1719745"/>
                  </a:lnTo>
                  <a:lnTo>
                    <a:pt x="899325" y="1721739"/>
                  </a:lnTo>
                  <a:lnTo>
                    <a:pt x="891260" y="1727174"/>
                  </a:lnTo>
                  <a:lnTo>
                    <a:pt x="885812" y="1735251"/>
                  </a:lnTo>
                  <a:lnTo>
                    <a:pt x="883818" y="1745145"/>
                  </a:lnTo>
                  <a:lnTo>
                    <a:pt x="885812" y="1755025"/>
                  </a:lnTo>
                  <a:lnTo>
                    <a:pt x="891260" y="1763102"/>
                  </a:lnTo>
                  <a:lnTo>
                    <a:pt x="899325" y="1768551"/>
                  </a:lnTo>
                  <a:lnTo>
                    <a:pt x="909269" y="1770545"/>
                  </a:lnTo>
                  <a:lnTo>
                    <a:pt x="919149" y="1768551"/>
                  </a:lnTo>
                  <a:lnTo>
                    <a:pt x="927227" y="1763102"/>
                  </a:lnTo>
                  <a:lnTo>
                    <a:pt x="932675" y="1755025"/>
                  </a:lnTo>
                  <a:lnTo>
                    <a:pt x="934669" y="1745145"/>
                  </a:lnTo>
                  <a:close/>
                </a:path>
                <a:path w="5364480" h="5048250">
                  <a:moveTo>
                    <a:pt x="934669" y="25400"/>
                  </a:moveTo>
                  <a:lnTo>
                    <a:pt x="932675" y="15506"/>
                  </a:lnTo>
                  <a:lnTo>
                    <a:pt x="927227" y="7442"/>
                  </a:lnTo>
                  <a:lnTo>
                    <a:pt x="919149" y="1993"/>
                  </a:lnTo>
                  <a:lnTo>
                    <a:pt x="909218" y="0"/>
                  </a:lnTo>
                  <a:lnTo>
                    <a:pt x="899325" y="1993"/>
                  </a:lnTo>
                  <a:lnTo>
                    <a:pt x="891260" y="7442"/>
                  </a:lnTo>
                  <a:lnTo>
                    <a:pt x="885812" y="15506"/>
                  </a:lnTo>
                  <a:lnTo>
                    <a:pt x="883818" y="25400"/>
                  </a:lnTo>
                  <a:lnTo>
                    <a:pt x="885812" y="35280"/>
                  </a:lnTo>
                  <a:lnTo>
                    <a:pt x="891260" y="43357"/>
                  </a:lnTo>
                  <a:lnTo>
                    <a:pt x="899325" y="48806"/>
                  </a:lnTo>
                  <a:lnTo>
                    <a:pt x="909269" y="50800"/>
                  </a:lnTo>
                  <a:lnTo>
                    <a:pt x="919149" y="48806"/>
                  </a:lnTo>
                  <a:lnTo>
                    <a:pt x="927227" y="43357"/>
                  </a:lnTo>
                  <a:lnTo>
                    <a:pt x="932675" y="35280"/>
                  </a:lnTo>
                  <a:lnTo>
                    <a:pt x="934669" y="25400"/>
                  </a:lnTo>
                  <a:close/>
                </a:path>
                <a:path w="5364480" h="5048250">
                  <a:moveTo>
                    <a:pt x="989368" y="5022824"/>
                  </a:moveTo>
                  <a:lnTo>
                    <a:pt x="987374" y="5012944"/>
                  </a:lnTo>
                  <a:lnTo>
                    <a:pt x="981925" y="5004867"/>
                  </a:lnTo>
                  <a:lnTo>
                    <a:pt x="973861" y="4999431"/>
                  </a:lnTo>
                  <a:lnTo>
                    <a:pt x="963917" y="4997424"/>
                  </a:lnTo>
                  <a:lnTo>
                    <a:pt x="954036" y="4999431"/>
                  </a:lnTo>
                  <a:lnTo>
                    <a:pt x="945959" y="5004867"/>
                  </a:lnTo>
                  <a:lnTo>
                    <a:pt x="940511" y="5012944"/>
                  </a:lnTo>
                  <a:lnTo>
                    <a:pt x="938517" y="5022824"/>
                  </a:lnTo>
                  <a:lnTo>
                    <a:pt x="940511" y="5032718"/>
                  </a:lnTo>
                  <a:lnTo>
                    <a:pt x="945959" y="5040795"/>
                  </a:lnTo>
                  <a:lnTo>
                    <a:pt x="954036" y="5046230"/>
                  </a:lnTo>
                  <a:lnTo>
                    <a:pt x="963968" y="5048224"/>
                  </a:lnTo>
                  <a:lnTo>
                    <a:pt x="973861" y="5046230"/>
                  </a:lnTo>
                  <a:lnTo>
                    <a:pt x="981925" y="5040795"/>
                  </a:lnTo>
                  <a:lnTo>
                    <a:pt x="987374" y="5032718"/>
                  </a:lnTo>
                  <a:lnTo>
                    <a:pt x="989368" y="5022824"/>
                  </a:lnTo>
                  <a:close/>
                </a:path>
                <a:path w="5364480" h="5048250">
                  <a:moveTo>
                    <a:pt x="989685" y="3483838"/>
                  </a:moveTo>
                  <a:lnTo>
                    <a:pt x="987679" y="3473958"/>
                  </a:lnTo>
                  <a:lnTo>
                    <a:pt x="982243" y="3465880"/>
                  </a:lnTo>
                  <a:lnTo>
                    <a:pt x="974166" y="3460432"/>
                  </a:lnTo>
                  <a:lnTo>
                    <a:pt x="964234" y="3458438"/>
                  </a:lnTo>
                  <a:lnTo>
                    <a:pt x="954341" y="3460432"/>
                  </a:lnTo>
                  <a:lnTo>
                    <a:pt x="946264" y="3465880"/>
                  </a:lnTo>
                  <a:lnTo>
                    <a:pt x="940828" y="3473958"/>
                  </a:lnTo>
                  <a:lnTo>
                    <a:pt x="938834" y="3483838"/>
                  </a:lnTo>
                  <a:lnTo>
                    <a:pt x="940828" y="3493732"/>
                  </a:lnTo>
                  <a:lnTo>
                    <a:pt x="946264" y="3501796"/>
                  </a:lnTo>
                  <a:lnTo>
                    <a:pt x="954341" y="3507244"/>
                  </a:lnTo>
                  <a:lnTo>
                    <a:pt x="964285" y="3509238"/>
                  </a:lnTo>
                  <a:lnTo>
                    <a:pt x="974166" y="3507244"/>
                  </a:lnTo>
                  <a:lnTo>
                    <a:pt x="982243" y="3501796"/>
                  </a:lnTo>
                  <a:lnTo>
                    <a:pt x="987679" y="3493732"/>
                  </a:lnTo>
                  <a:lnTo>
                    <a:pt x="989685" y="3483838"/>
                  </a:lnTo>
                  <a:close/>
                </a:path>
                <a:path w="5364480" h="5048250">
                  <a:moveTo>
                    <a:pt x="1036002" y="3284131"/>
                  </a:moveTo>
                  <a:lnTo>
                    <a:pt x="1034008" y="3274237"/>
                  </a:lnTo>
                  <a:lnTo>
                    <a:pt x="1028573" y="3266173"/>
                  </a:lnTo>
                  <a:lnTo>
                    <a:pt x="1020495" y="3260725"/>
                  </a:lnTo>
                  <a:lnTo>
                    <a:pt x="1010551" y="3258731"/>
                  </a:lnTo>
                  <a:lnTo>
                    <a:pt x="1000671" y="3260725"/>
                  </a:lnTo>
                  <a:lnTo>
                    <a:pt x="992593" y="3266173"/>
                  </a:lnTo>
                  <a:lnTo>
                    <a:pt x="987158" y="3274237"/>
                  </a:lnTo>
                  <a:lnTo>
                    <a:pt x="985151" y="3284131"/>
                  </a:lnTo>
                  <a:lnTo>
                    <a:pt x="987158" y="3294024"/>
                  </a:lnTo>
                  <a:lnTo>
                    <a:pt x="992593" y="3302089"/>
                  </a:lnTo>
                  <a:lnTo>
                    <a:pt x="1000671" y="3307537"/>
                  </a:lnTo>
                  <a:lnTo>
                    <a:pt x="1010602" y="3309531"/>
                  </a:lnTo>
                  <a:lnTo>
                    <a:pt x="1020495" y="3307537"/>
                  </a:lnTo>
                  <a:lnTo>
                    <a:pt x="1028573" y="3302089"/>
                  </a:lnTo>
                  <a:lnTo>
                    <a:pt x="1034008" y="3294024"/>
                  </a:lnTo>
                  <a:lnTo>
                    <a:pt x="1036002" y="3284131"/>
                  </a:lnTo>
                  <a:close/>
                </a:path>
                <a:path w="5364480" h="5048250">
                  <a:moveTo>
                    <a:pt x="1036002" y="1564386"/>
                  </a:moveTo>
                  <a:lnTo>
                    <a:pt x="1034008" y="1554505"/>
                  </a:lnTo>
                  <a:lnTo>
                    <a:pt x="1028573" y="1546428"/>
                  </a:lnTo>
                  <a:lnTo>
                    <a:pt x="1020495" y="1540979"/>
                  </a:lnTo>
                  <a:lnTo>
                    <a:pt x="1010551" y="1538986"/>
                  </a:lnTo>
                  <a:lnTo>
                    <a:pt x="1000671" y="1540979"/>
                  </a:lnTo>
                  <a:lnTo>
                    <a:pt x="992593" y="1546428"/>
                  </a:lnTo>
                  <a:lnTo>
                    <a:pt x="987158" y="1554505"/>
                  </a:lnTo>
                  <a:lnTo>
                    <a:pt x="985151" y="1564386"/>
                  </a:lnTo>
                  <a:lnTo>
                    <a:pt x="987158" y="1574279"/>
                  </a:lnTo>
                  <a:lnTo>
                    <a:pt x="992593" y="1582343"/>
                  </a:lnTo>
                  <a:lnTo>
                    <a:pt x="1000671" y="1587792"/>
                  </a:lnTo>
                  <a:lnTo>
                    <a:pt x="1010602" y="1589786"/>
                  </a:lnTo>
                  <a:lnTo>
                    <a:pt x="1020495" y="1587792"/>
                  </a:lnTo>
                  <a:lnTo>
                    <a:pt x="1028573" y="1582343"/>
                  </a:lnTo>
                  <a:lnTo>
                    <a:pt x="1034008" y="1574279"/>
                  </a:lnTo>
                  <a:lnTo>
                    <a:pt x="1036002" y="1564386"/>
                  </a:lnTo>
                  <a:close/>
                </a:path>
                <a:path w="5364480" h="5048250">
                  <a:moveTo>
                    <a:pt x="1036320" y="1745145"/>
                  </a:moveTo>
                  <a:lnTo>
                    <a:pt x="1034326" y="1735251"/>
                  </a:lnTo>
                  <a:lnTo>
                    <a:pt x="1028877" y="1727174"/>
                  </a:lnTo>
                  <a:lnTo>
                    <a:pt x="1020800" y="1721739"/>
                  </a:lnTo>
                  <a:lnTo>
                    <a:pt x="1010869" y="1719745"/>
                  </a:lnTo>
                  <a:lnTo>
                    <a:pt x="1000975" y="1721739"/>
                  </a:lnTo>
                  <a:lnTo>
                    <a:pt x="992911" y="1727174"/>
                  </a:lnTo>
                  <a:lnTo>
                    <a:pt x="987463" y="1735251"/>
                  </a:lnTo>
                  <a:lnTo>
                    <a:pt x="985469" y="1745145"/>
                  </a:lnTo>
                  <a:lnTo>
                    <a:pt x="987463" y="1755025"/>
                  </a:lnTo>
                  <a:lnTo>
                    <a:pt x="992911" y="1763102"/>
                  </a:lnTo>
                  <a:lnTo>
                    <a:pt x="1000975" y="1768551"/>
                  </a:lnTo>
                  <a:lnTo>
                    <a:pt x="1010920" y="1770545"/>
                  </a:lnTo>
                  <a:lnTo>
                    <a:pt x="1020800" y="1768551"/>
                  </a:lnTo>
                  <a:lnTo>
                    <a:pt x="1028877" y="1763102"/>
                  </a:lnTo>
                  <a:lnTo>
                    <a:pt x="1034326" y="1755025"/>
                  </a:lnTo>
                  <a:lnTo>
                    <a:pt x="1036320" y="1745145"/>
                  </a:lnTo>
                  <a:close/>
                </a:path>
                <a:path w="5364480" h="5048250">
                  <a:moveTo>
                    <a:pt x="1036320" y="25400"/>
                  </a:moveTo>
                  <a:lnTo>
                    <a:pt x="1034326" y="15506"/>
                  </a:lnTo>
                  <a:lnTo>
                    <a:pt x="1028877" y="7442"/>
                  </a:lnTo>
                  <a:lnTo>
                    <a:pt x="1020800" y="1993"/>
                  </a:lnTo>
                  <a:lnTo>
                    <a:pt x="1010869" y="0"/>
                  </a:lnTo>
                  <a:lnTo>
                    <a:pt x="1000975" y="1993"/>
                  </a:lnTo>
                  <a:lnTo>
                    <a:pt x="992911" y="7442"/>
                  </a:lnTo>
                  <a:lnTo>
                    <a:pt x="987463" y="15506"/>
                  </a:lnTo>
                  <a:lnTo>
                    <a:pt x="985469" y="25400"/>
                  </a:lnTo>
                  <a:lnTo>
                    <a:pt x="987463" y="35280"/>
                  </a:lnTo>
                  <a:lnTo>
                    <a:pt x="992911" y="43357"/>
                  </a:lnTo>
                  <a:lnTo>
                    <a:pt x="1000975" y="48806"/>
                  </a:lnTo>
                  <a:lnTo>
                    <a:pt x="1010920" y="50800"/>
                  </a:lnTo>
                  <a:lnTo>
                    <a:pt x="1020800" y="48806"/>
                  </a:lnTo>
                  <a:lnTo>
                    <a:pt x="1028877" y="43357"/>
                  </a:lnTo>
                  <a:lnTo>
                    <a:pt x="1034326" y="35280"/>
                  </a:lnTo>
                  <a:lnTo>
                    <a:pt x="1036320" y="25400"/>
                  </a:lnTo>
                  <a:close/>
                </a:path>
                <a:path w="5364480" h="5048250">
                  <a:moveTo>
                    <a:pt x="1091018" y="5022824"/>
                  </a:moveTo>
                  <a:lnTo>
                    <a:pt x="1089025" y="5012944"/>
                  </a:lnTo>
                  <a:lnTo>
                    <a:pt x="1083576" y="5004867"/>
                  </a:lnTo>
                  <a:lnTo>
                    <a:pt x="1075512" y="4999431"/>
                  </a:lnTo>
                  <a:lnTo>
                    <a:pt x="1065568" y="4997424"/>
                  </a:lnTo>
                  <a:lnTo>
                    <a:pt x="1055687" y="4999431"/>
                  </a:lnTo>
                  <a:lnTo>
                    <a:pt x="1047610" y="5004867"/>
                  </a:lnTo>
                  <a:lnTo>
                    <a:pt x="1042162" y="5012944"/>
                  </a:lnTo>
                  <a:lnTo>
                    <a:pt x="1040168" y="5022824"/>
                  </a:lnTo>
                  <a:lnTo>
                    <a:pt x="1042162" y="5032718"/>
                  </a:lnTo>
                  <a:lnTo>
                    <a:pt x="1047610" y="5040795"/>
                  </a:lnTo>
                  <a:lnTo>
                    <a:pt x="1055687" y="5046230"/>
                  </a:lnTo>
                  <a:lnTo>
                    <a:pt x="1065618" y="5048224"/>
                  </a:lnTo>
                  <a:lnTo>
                    <a:pt x="1075512" y="5046230"/>
                  </a:lnTo>
                  <a:lnTo>
                    <a:pt x="1083576" y="5040795"/>
                  </a:lnTo>
                  <a:lnTo>
                    <a:pt x="1089025" y="5032718"/>
                  </a:lnTo>
                  <a:lnTo>
                    <a:pt x="1091018" y="5022824"/>
                  </a:lnTo>
                  <a:close/>
                </a:path>
                <a:path w="5364480" h="5048250">
                  <a:moveTo>
                    <a:pt x="1091336" y="3483838"/>
                  </a:moveTo>
                  <a:lnTo>
                    <a:pt x="1089329" y="3473958"/>
                  </a:lnTo>
                  <a:lnTo>
                    <a:pt x="1083894" y="3465880"/>
                  </a:lnTo>
                  <a:lnTo>
                    <a:pt x="1075817" y="3460432"/>
                  </a:lnTo>
                  <a:lnTo>
                    <a:pt x="1065885" y="3458438"/>
                  </a:lnTo>
                  <a:lnTo>
                    <a:pt x="1055992" y="3460432"/>
                  </a:lnTo>
                  <a:lnTo>
                    <a:pt x="1047915" y="3465880"/>
                  </a:lnTo>
                  <a:lnTo>
                    <a:pt x="1042479" y="3473958"/>
                  </a:lnTo>
                  <a:lnTo>
                    <a:pt x="1040485" y="3483838"/>
                  </a:lnTo>
                  <a:lnTo>
                    <a:pt x="1042479" y="3493732"/>
                  </a:lnTo>
                  <a:lnTo>
                    <a:pt x="1047915" y="3501796"/>
                  </a:lnTo>
                  <a:lnTo>
                    <a:pt x="1055992" y="3507244"/>
                  </a:lnTo>
                  <a:lnTo>
                    <a:pt x="1065936" y="3509238"/>
                  </a:lnTo>
                  <a:lnTo>
                    <a:pt x="1075817" y="3507244"/>
                  </a:lnTo>
                  <a:lnTo>
                    <a:pt x="1083894" y="3501796"/>
                  </a:lnTo>
                  <a:lnTo>
                    <a:pt x="1089329" y="3493732"/>
                  </a:lnTo>
                  <a:lnTo>
                    <a:pt x="1091336" y="3483838"/>
                  </a:lnTo>
                  <a:close/>
                </a:path>
                <a:path w="5364480" h="5048250">
                  <a:moveTo>
                    <a:pt x="1137653" y="3284131"/>
                  </a:moveTo>
                  <a:lnTo>
                    <a:pt x="1135659" y="3274237"/>
                  </a:lnTo>
                  <a:lnTo>
                    <a:pt x="1130223" y="3266173"/>
                  </a:lnTo>
                  <a:lnTo>
                    <a:pt x="1122146" y="3260725"/>
                  </a:lnTo>
                  <a:lnTo>
                    <a:pt x="1112202" y="3258731"/>
                  </a:lnTo>
                  <a:lnTo>
                    <a:pt x="1102321" y="3260725"/>
                  </a:lnTo>
                  <a:lnTo>
                    <a:pt x="1094244" y="3266173"/>
                  </a:lnTo>
                  <a:lnTo>
                    <a:pt x="1088809" y="3274237"/>
                  </a:lnTo>
                  <a:lnTo>
                    <a:pt x="1086802" y="3284131"/>
                  </a:lnTo>
                  <a:lnTo>
                    <a:pt x="1088809" y="3294024"/>
                  </a:lnTo>
                  <a:lnTo>
                    <a:pt x="1094244" y="3302089"/>
                  </a:lnTo>
                  <a:lnTo>
                    <a:pt x="1102321" y="3307537"/>
                  </a:lnTo>
                  <a:lnTo>
                    <a:pt x="1112253" y="3309531"/>
                  </a:lnTo>
                  <a:lnTo>
                    <a:pt x="1122146" y="3307537"/>
                  </a:lnTo>
                  <a:lnTo>
                    <a:pt x="1130223" y="3302089"/>
                  </a:lnTo>
                  <a:lnTo>
                    <a:pt x="1135659" y="3294024"/>
                  </a:lnTo>
                  <a:lnTo>
                    <a:pt x="1137653" y="3284131"/>
                  </a:lnTo>
                  <a:close/>
                </a:path>
                <a:path w="5364480" h="5048250">
                  <a:moveTo>
                    <a:pt x="1137653" y="1564386"/>
                  </a:moveTo>
                  <a:lnTo>
                    <a:pt x="1135659" y="1554505"/>
                  </a:lnTo>
                  <a:lnTo>
                    <a:pt x="1130223" y="1546428"/>
                  </a:lnTo>
                  <a:lnTo>
                    <a:pt x="1122146" y="1540979"/>
                  </a:lnTo>
                  <a:lnTo>
                    <a:pt x="1112202" y="1538986"/>
                  </a:lnTo>
                  <a:lnTo>
                    <a:pt x="1102321" y="1540979"/>
                  </a:lnTo>
                  <a:lnTo>
                    <a:pt x="1094244" y="1546428"/>
                  </a:lnTo>
                  <a:lnTo>
                    <a:pt x="1088809" y="1554505"/>
                  </a:lnTo>
                  <a:lnTo>
                    <a:pt x="1086802" y="1564386"/>
                  </a:lnTo>
                  <a:lnTo>
                    <a:pt x="1088809" y="1574279"/>
                  </a:lnTo>
                  <a:lnTo>
                    <a:pt x="1094244" y="1582343"/>
                  </a:lnTo>
                  <a:lnTo>
                    <a:pt x="1102321" y="1587792"/>
                  </a:lnTo>
                  <a:lnTo>
                    <a:pt x="1112253" y="1589786"/>
                  </a:lnTo>
                  <a:lnTo>
                    <a:pt x="1122146" y="1587792"/>
                  </a:lnTo>
                  <a:lnTo>
                    <a:pt x="1130223" y="1582343"/>
                  </a:lnTo>
                  <a:lnTo>
                    <a:pt x="1135659" y="1574279"/>
                  </a:lnTo>
                  <a:lnTo>
                    <a:pt x="1137653" y="1564386"/>
                  </a:lnTo>
                  <a:close/>
                </a:path>
                <a:path w="5364480" h="5048250">
                  <a:moveTo>
                    <a:pt x="1137970" y="1745145"/>
                  </a:moveTo>
                  <a:lnTo>
                    <a:pt x="1135976" y="1735251"/>
                  </a:lnTo>
                  <a:lnTo>
                    <a:pt x="1130528" y="1727174"/>
                  </a:lnTo>
                  <a:lnTo>
                    <a:pt x="1122451" y="1721739"/>
                  </a:lnTo>
                  <a:lnTo>
                    <a:pt x="1112520" y="1719745"/>
                  </a:lnTo>
                  <a:lnTo>
                    <a:pt x="1102626" y="1721739"/>
                  </a:lnTo>
                  <a:lnTo>
                    <a:pt x="1094562" y="1727174"/>
                  </a:lnTo>
                  <a:lnTo>
                    <a:pt x="1089113" y="1735251"/>
                  </a:lnTo>
                  <a:lnTo>
                    <a:pt x="1087120" y="1745145"/>
                  </a:lnTo>
                  <a:lnTo>
                    <a:pt x="1089113" y="1755025"/>
                  </a:lnTo>
                  <a:lnTo>
                    <a:pt x="1094562" y="1763102"/>
                  </a:lnTo>
                  <a:lnTo>
                    <a:pt x="1102626" y="1768551"/>
                  </a:lnTo>
                  <a:lnTo>
                    <a:pt x="1112570" y="1770545"/>
                  </a:lnTo>
                  <a:lnTo>
                    <a:pt x="1122451" y="1768551"/>
                  </a:lnTo>
                  <a:lnTo>
                    <a:pt x="1130528" y="1763102"/>
                  </a:lnTo>
                  <a:lnTo>
                    <a:pt x="1135976" y="1755025"/>
                  </a:lnTo>
                  <a:lnTo>
                    <a:pt x="1137970" y="1745145"/>
                  </a:lnTo>
                  <a:close/>
                </a:path>
                <a:path w="5364480" h="5048250">
                  <a:moveTo>
                    <a:pt x="1137970" y="25400"/>
                  </a:moveTo>
                  <a:lnTo>
                    <a:pt x="1135976" y="15506"/>
                  </a:lnTo>
                  <a:lnTo>
                    <a:pt x="1130528" y="7442"/>
                  </a:lnTo>
                  <a:lnTo>
                    <a:pt x="1122451" y="1993"/>
                  </a:lnTo>
                  <a:lnTo>
                    <a:pt x="1112520" y="0"/>
                  </a:lnTo>
                  <a:lnTo>
                    <a:pt x="1102626" y="1993"/>
                  </a:lnTo>
                  <a:lnTo>
                    <a:pt x="1094562" y="7442"/>
                  </a:lnTo>
                  <a:lnTo>
                    <a:pt x="1089113" y="15506"/>
                  </a:lnTo>
                  <a:lnTo>
                    <a:pt x="1087120" y="25400"/>
                  </a:lnTo>
                  <a:lnTo>
                    <a:pt x="1089113" y="35280"/>
                  </a:lnTo>
                  <a:lnTo>
                    <a:pt x="1094562" y="43357"/>
                  </a:lnTo>
                  <a:lnTo>
                    <a:pt x="1102626" y="48806"/>
                  </a:lnTo>
                  <a:lnTo>
                    <a:pt x="1112570" y="50800"/>
                  </a:lnTo>
                  <a:lnTo>
                    <a:pt x="1122451" y="48806"/>
                  </a:lnTo>
                  <a:lnTo>
                    <a:pt x="1130528" y="43357"/>
                  </a:lnTo>
                  <a:lnTo>
                    <a:pt x="1135976" y="35280"/>
                  </a:lnTo>
                  <a:lnTo>
                    <a:pt x="1137970" y="25400"/>
                  </a:lnTo>
                  <a:close/>
                </a:path>
                <a:path w="5364480" h="5048250">
                  <a:moveTo>
                    <a:pt x="1192669" y="5022824"/>
                  </a:moveTo>
                  <a:lnTo>
                    <a:pt x="1190675" y="5012944"/>
                  </a:lnTo>
                  <a:lnTo>
                    <a:pt x="1185227" y="5004867"/>
                  </a:lnTo>
                  <a:lnTo>
                    <a:pt x="1177163" y="4999431"/>
                  </a:lnTo>
                  <a:lnTo>
                    <a:pt x="1167218" y="4997424"/>
                  </a:lnTo>
                  <a:lnTo>
                    <a:pt x="1157338" y="4999431"/>
                  </a:lnTo>
                  <a:lnTo>
                    <a:pt x="1149261" y="5004867"/>
                  </a:lnTo>
                  <a:lnTo>
                    <a:pt x="1143812" y="5012944"/>
                  </a:lnTo>
                  <a:lnTo>
                    <a:pt x="1141818" y="5022824"/>
                  </a:lnTo>
                  <a:lnTo>
                    <a:pt x="1143812" y="5032718"/>
                  </a:lnTo>
                  <a:lnTo>
                    <a:pt x="1149261" y="5040795"/>
                  </a:lnTo>
                  <a:lnTo>
                    <a:pt x="1157338" y="5046230"/>
                  </a:lnTo>
                  <a:lnTo>
                    <a:pt x="1167269" y="5048224"/>
                  </a:lnTo>
                  <a:lnTo>
                    <a:pt x="1177163" y="5046230"/>
                  </a:lnTo>
                  <a:lnTo>
                    <a:pt x="1185227" y="5040795"/>
                  </a:lnTo>
                  <a:lnTo>
                    <a:pt x="1190675" y="5032718"/>
                  </a:lnTo>
                  <a:lnTo>
                    <a:pt x="1192669" y="5022824"/>
                  </a:lnTo>
                  <a:close/>
                </a:path>
                <a:path w="5364480" h="5048250">
                  <a:moveTo>
                    <a:pt x="1192987" y="3483838"/>
                  </a:moveTo>
                  <a:lnTo>
                    <a:pt x="1190980" y="3473958"/>
                  </a:lnTo>
                  <a:lnTo>
                    <a:pt x="1185545" y="3465880"/>
                  </a:lnTo>
                  <a:lnTo>
                    <a:pt x="1177467" y="3460432"/>
                  </a:lnTo>
                  <a:lnTo>
                    <a:pt x="1167536" y="3458438"/>
                  </a:lnTo>
                  <a:lnTo>
                    <a:pt x="1157643" y="3460432"/>
                  </a:lnTo>
                  <a:lnTo>
                    <a:pt x="1149565" y="3465880"/>
                  </a:lnTo>
                  <a:lnTo>
                    <a:pt x="1144130" y="3473958"/>
                  </a:lnTo>
                  <a:lnTo>
                    <a:pt x="1142136" y="3483838"/>
                  </a:lnTo>
                  <a:lnTo>
                    <a:pt x="1144130" y="3493732"/>
                  </a:lnTo>
                  <a:lnTo>
                    <a:pt x="1149565" y="3501796"/>
                  </a:lnTo>
                  <a:lnTo>
                    <a:pt x="1157643" y="3507244"/>
                  </a:lnTo>
                  <a:lnTo>
                    <a:pt x="1167587" y="3509238"/>
                  </a:lnTo>
                  <a:lnTo>
                    <a:pt x="1177467" y="3507244"/>
                  </a:lnTo>
                  <a:lnTo>
                    <a:pt x="1185545" y="3501796"/>
                  </a:lnTo>
                  <a:lnTo>
                    <a:pt x="1190980" y="3493732"/>
                  </a:lnTo>
                  <a:lnTo>
                    <a:pt x="1192987" y="3483838"/>
                  </a:lnTo>
                  <a:close/>
                </a:path>
                <a:path w="5364480" h="5048250">
                  <a:moveTo>
                    <a:pt x="1239304" y="3284131"/>
                  </a:moveTo>
                  <a:lnTo>
                    <a:pt x="1237310" y="3274237"/>
                  </a:lnTo>
                  <a:lnTo>
                    <a:pt x="1231874" y="3266173"/>
                  </a:lnTo>
                  <a:lnTo>
                    <a:pt x="1223797" y="3260725"/>
                  </a:lnTo>
                  <a:lnTo>
                    <a:pt x="1213853" y="3258731"/>
                  </a:lnTo>
                  <a:lnTo>
                    <a:pt x="1203972" y="3260725"/>
                  </a:lnTo>
                  <a:lnTo>
                    <a:pt x="1195895" y="3266173"/>
                  </a:lnTo>
                  <a:lnTo>
                    <a:pt x="1190459" y="3274237"/>
                  </a:lnTo>
                  <a:lnTo>
                    <a:pt x="1188453" y="3284131"/>
                  </a:lnTo>
                  <a:lnTo>
                    <a:pt x="1190459" y="3294024"/>
                  </a:lnTo>
                  <a:lnTo>
                    <a:pt x="1195895" y="3302089"/>
                  </a:lnTo>
                  <a:lnTo>
                    <a:pt x="1203972" y="3307537"/>
                  </a:lnTo>
                  <a:lnTo>
                    <a:pt x="1213904" y="3309531"/>
                  </a:lnTo>
                  <a:lnTo>
                    <a:pt x="1223797" y="3307537"/>
                  </a:lnTo>
                  <a:lnTo>
                    <a:pt x="1231874" y="3302089"/>
                  </a:lnTo>
                  <a:lnTo>
                    <a:pt x="1237310" y="3294024"/>
                  </a:lnTo>
                  <a:lnTo>
                    <a:pt x="1239304" y="3284131"/>
                  </a:lnTo>
                  <a:close/>
                </a:path>
                <a:path w="5364480" h="5048250">
                  <a:moveTo>
                    <a:pt x="1239304" y="1564386"/>
                  </a:moveTo>
                  <a:lnTo>
                    <a:pt x="1237310" y="1554505"/>
                  </a:lnTo>
                  <a:lnTo>
                    <a:pt x="1231874" y="1546428"/>
                  </a:lnTo>
                  <a:lnTo>
                    <a:pt x="1223797" y="1540979"/>
                  </a:lnTo>
                  <a:lnTo>
                    <a:pt x="1213853" y="1538986"/>
                  </a:lnTo>
                  <a:lnTo>
                    <a:pt x="1203972" y="1540979"/>
                  </a:lnTo>
                  <a:lnTo>
                    <a:pt x="1195895" y="1546428"/>
                  </a:lnTo>
                  <a:lnTo>
                    <a:pt x="1190459" y="1554505"/>
                  </a:lnTo>
                  <a:lnTo>
                    <a:pt x="1188453" y="1564386"/>
                  </a:lnTo>
                  <a:lnTo>
                    <a:pt x="1190459" y="1574279"/>
                  </a:lnTo>
                  <a:lnTo>
                    <a:pt x="1195895" y="1582343"/>
                  </a:lnTo>
                  <a:lnTo>
                    <a:pt x="1203972" y="1587792"/>
                  </a:lnTo>
                  <a:lnTo>
                    <a:pt x="1213904" y="1589786"/>
                  </a:lnTo>
                  <a:lnTo>
                    <a:pt x="1223797" y="1587792"/>
                  </a:lnTo>
                  <a:lnTo>
                    <a:pt x="1231874" y="1582343"/>
                  </a:lnTo>
                  <a:lnTo>
                    <a:pt x="1237310" y="1574279"/>
                  </a:lnTo>
                  <a:lnTo>
                    <a:pt x="1239304" y="1564386"/>
                  </a:lnTo>
                  <a:close/>
                </a:path>
                <a:path w="5364480" h="5048250">
                  <a:moveTo>
                    <a:pt x="1239621" y="1745145"/>
                  </a:moveTo>
                  <a:lnTo>
                    <a:pt x="1237627" y="1735251"/>
                  </a:lnTo>
                  <a:lnTo>
                    <a:pt x="1232179" y="1727174"/>
                  </a:lnTo>
                  <a:lnTo>
                    <a:pt x="1224102" y="1721739"/>
                  </a:lnTo>
                  <a:lnTo>
                    <a:pt x="1214170" y="1719745"/>
                  </a:lnTo>
                  <a:lnTo>
                    <a:pt x="1204277" y="1721739"/>
                  </a:lnTo>
                  <a:lnTo>
                    <a:pt x="1196213" y="1727174"/>
                  </a:lnTo>
                  <a:lnTo>
                    <a:pt x="1190764" y="1735251"/>
                  </a:lnTo>
                  <a:lnTo>
                    <a:pt x="1188770" y="1745145"/>
                  </a:lnTo>
                  <a:lnTo>
                    <a:pt x="1190764" y="1755025"/>
                  </a:lnTo>
                  <a:lnTo>
                    <a:pt x="1196213" y="1763102"/>
                  </a:lnTo>
                  <a:lnTo>
                    <a:pt x="1204277" y="1768551"/>
                  </a:lnTo>
                  <a:lnTo>
                    <a:pt x="1214221" y="1770545"/>
                  </a:lnTo>
                  <a:lnTo>
                    <a:pt x="1224102" y="1768551"/>
                  </a:lnTo>
                  <a:lnTo>
                    <a:pt x="1232179" y="1763102"/>
                  </a:lnTo>
                  <a:lnTo>
                    <a:pt x="1237627" y="1755025"/>
                  </a:lnTo>
                  <a:lnTo>
                    <a:pt x="1239621" y="1745145"/>
                  </a:lnTo>
                  <a:close/>
                </a:path>
                <a:path w="5364480" h="5048250">
                  <a:moveTo>
                    <a:pt x="1239621" y="25400"/>
                  </a:moveTo>
                  <a:lnTo>
                    <a:pt x="1237627" y="15506"/>
                  </a:lnTo>
                  <a:lnTo>
                    <a:pt x="1232179" y="7442"/>
                  </a:lnTo>
                  <a:lnTo>
                    <a:pt x="1224102" y="1993"/>
                  </a:lnTo>
                  <a:lnTo>
                    <a:pt x="1214170" y="0"/>
                  </a:lnTo>
                  <a:lnTo>
                    <a:pt x="1204277" y="1993"/>
                  </a:lnTo>
                  <a:lnTo>
                    <a:pt x="1196213" y="7442"/>
                  </a:lnTo>
                  <a:lnTo>
                    <a:pt x="1190764" y="15506"/>
                  </a:lnTo>
                  <a:lnTo>
                    <a:pt x="1188770" y="25400"/>
                  </a:lnTo>
                  <a:lnTo>
                    <a:pt x="1190764" y="35280"/>
                  </a:lnTo>
                  <a:lnTo>
                    <a:pt x="1196213" y="43357"/>
                  </a:lnTo>
                  <a:lnTo>
                    <a:pt x="1204277" y="48806"/>
                  </a:lnTo>
                  <a:lnTo>
                    <a:pt x="1214221" y="50800"/>
                  </a:lnTo>
                  <a:lnTo>
                    <a:pt x="1224102" y="48806"/>
                  </a:lnTo>
                  <a:lnTo>
                    <a:pt x="1232179" y="43357"/>
                  </a:lnTo>
                  <a:lnTo>
                    <a:pt x="1237627" y="35280"/>
                  </a:lnTo>
                  <a:lnTo>
                    <a:pt x="1239621" y="25400"/>
                  </a:lnTo>
                  <a:close/>
                </a:path>
                <a:path w="5364480" h="5048250">
                  <a:moveTo>
                    <a:pt x="1294320" y="5022824"/>
                  </a:moveTo>
                  <a:lnTo>
                    <a:pt x="1292326" y="5012944"/>
                  </a:lnTo>
                  <a:lnTo>
                    <a:pt x="1286878" y="5004867"/>
                  </a:lnTo>
                  <a:lnTo>
                    <a:pt x="1278813" y="4999431"/>
                  </a:lnTo>
                  <a:lnTo>
                    <a:pt x="1268869" y="4997424"/>
                  </a:lnTo>
                  <a:lnTo>
                    <a:pt x="1258989" y="4999431"/>
                  </a:lnTo>
                  <a:lnTo>
                    <a:pt x="1250911" y="5004867"/>
                  </a:lnTo>
                  <a:lnTo>
                    <a:pt x="1245463" y="5012944"/>
                  </a:lnTo>
                  <a:lnTo>
                    <a:pt x="1243469" y="5022824"/>
                  </a:lnTo>
                  <a:lnTo>
                    <a:pt x="1245463" y="5032718"/>
                  </a:lnTo>
                  <a:lnTo>
                    <a:pt x="1250911" y="5040795"/>
                  </a:lnTo>
                  <a:lnTo>
                    <a:pt x="1258989" y="5046230"/>
                  </a:lnTo>
                  <a:lnTo>
                    <a:pt x="1268920" y="5048224"/>
                  </a:lnTo>
                  <a:lnTo>
                    <a:pt x="1278813" y="5046230"/>
                  </a:lnTo>
                  <a:lnTo>
                    <a:pt x="1286878" y="5040795"/>
                  </a:lnTo>
                  <a:lnTo>
                    <a:pt x="1292326" y="5032718"/>
                  </a:lnTo>
                  <a:lnTo>
                    <a:pt x="1294320" y="5022824"/>
                  </a:lnTo>
                  <a:close/>
                </a:path>
                <a:path w="5364480" h="5048250">
                  <a:moveTo>
                    <a:pt x="1294638" y="3483838"/>
                  </a:moveTo>
                  <a:lnTo>
                    <a:pt x="1292631" y="3473958"/>
                  </a:lnTo>
                  <a:lnTo>
                    <a:pt x="1287195" y="3465880"/>
                  </a:lnTo>
                  <a:lnTo>
                    <a:pt x="1279118" y="3460432"/>
                  </a:lnTo>
                  <a:lnTo>
                    <a:pt x="1269187" y="3458438"/>
                  </a:lnTo>
                  <a:lnTo>
                    <a:pt x="1259293" y="3460432"/>
                  </a:lnTo>
                  <a:lnTo>
                    <a:pt x="1251216" y="3465880"/>
                  </a:lnTo>
                  <a:lnTo>
                    <a:pt x="1245781" y="3473958"/>
                  </a:lnTo>
                  <a:lnTo>
                    <a:pt x="1243787" y="3483838"/>
                  </a:lnTo>
                  <a:lnTo>
                    <a:pt x="1245781" y="3493732"/>
                  </a:lnTo>
                  <a:lnTo>
                    <a:pt x="1251216" y="3501796"/>
                  </a:lnTo>
                  <a:lnTo>
                    <a:pt x="1259293" y="3507244"/>
                  </a:lnTo>
                  <a:lnTo>
                    <a:pt x="1269238" y="3509238"/>
                  </a:lnTo>
                  <a:lnTo>
                    <a:pt x="1279118" y="3507244"/>
                  </a:lnTo>
                  <a:lnTo>
                    <a:pt x="1287195" y="3501796"/>
                  </a:lnTo>
                  <a:lnTo>
                    <a:pt x="1292631" y="3493732"/>
                  </a:lnTo>
                  <a:lnTo>
                    <a:pt x="1294638" y="3483838"/>
                  </a:lnTo>
                  <a:close/>
                </a:path>
                <a:path w="5364480" h="5048250">
                  <a:moveTo>
                    <a:pt x="1340954" y="3284131"/>
                  </a:moveTo>
                  <a:lnTo>
                    <a:pt x="1338961" y="3274237"/>
                  </a:lnTo>
                  <a:lnTo>
                    <a:pt x="1333525" y="3266173"/>
                  </a:lnTo>
                  <a:lnTo>
                    <a:pt x="1325448" y="3260725"/>
                  </a:lnTo>
                  <a:lnTo>
                    <a:pt x="1315504" y="3258731"/>
                  </a:lnTo>
                  <a:lnTo>
                    <a:pt x="1305623" y="3260725"/>
                  </a:lnTo>
                  <a:lnTo>
                    <a:pt x="1297546" y="3266173"/>
                  </a:lnTo>
                  <a:lnTo>
                    <a:pt x="1292110" y="3274237"/>
                  </a:lnTo>
                  <a:lnTo>
                    <a:pt x="1290104" y="3284131"/>
                  </a:lnTo>
                  <a:lnTo>
                    <a:pt x="1292110" y="3294024"/>
                  </a:lnTo>
                  <a:lnTo>
                    <a:pt x="1297546" y="3302089"/>
                  </a:lnTo>
                  <a:lnTo>
                    <a:pt x="1305623" y="3307537"/>
                  </a:lnTo>
                  <a:lnTo>
                    <a:pt x="1315554" y="3309531"/>
                  </a:lnTo>
                  <a:lnTo>
                    <a:pt x="1325448" y="3307537"/>
                  </a:lnTo>
                  <a:lnTo>
                    <a:pt x="1333525" y="3302089"/>
                  </a:lnTo>
                  <a:lnTo>
                    <a:pt x="1338961" y="3294024"/>
                  </a:lnTo>
                  <a:lnTo>
                    <a:pt x="1340954" y="3284131"/>
                  </a:lnTo>
                  <a:close/>
                </a:path>
                <a:path w="5364480" h="5048250">
                  <a:moveTo>
                    <a:pt x="1340954" y="1564386"/>
                  </a:moveTo>
                  <a:lnTo>
                    <a:pt x="1338961" y="1554505"/>
                  </a:lnTo>
                  <a:lnTo>
                    <a:pt x="1333525" y="1546428"/>
                  </a:lnTo>
                  <a:lnTo>
                    <a:pt x="1325448" y="1540979"/>
                  </a:lnTo>
                  <a:lnTo>
                    <a:pt x="1315504" y="1538986"/>
                  </a:lnTo>
                  <a:lnTo>
                    <a:pt x="1305623" y="1540979"/>
                  </a:lnTo>
                  <a:lnTo>
                    <a:pt x="1297546" y="1546428"/>
                  </a:lnTo>
                  <a:lnTo>
                    <a:pt x="1292110" y="1554505"/>
                  </a:lnTo>
                  <a:lnTo>
                    <a:pt x="1290104" y="1564386"/>
                  </a:lnTo>
                  <a:lnTo>
                    <a:pt x="1292110" y="1574279"/>
                  </a:lnTo>
                  <a:lnTo>
                    <a:pt x="1297546" y="1582343"/>
                  </a:lnTo>
                  <a:lnTo>
                    <a:pt x="1305623" y="1587792"/>
                  </a:lnTo>
                  <a:lnTo>
                    <a:pt x="1315554" y="1589786"/>
                  </a:lnTo>
                  <a:lnTo>
                    <a:pt x="1325448" y="1587792"/>
                  </a:lnTo>
                  <a:lnTo>
                    <a:pt x="1333525" y="1582343"/>
                  </a:lnTo>
                  <a:lnTo>
                    <a:pt x="1338961" y="1574279"/>
                  </a:lnTo>
                  <a:lnTo>
                    <a:pt x="1340954" y="1564386"/>
                  </a:lnTo>
                  <a:close/>
                </a:path>
                <a:path w="5364480" h="5048250">
                  <a:moveTo>
                    <a:pt x="1341272" y="1745145"/>
                  </a:moveTo>
                  <a:lnTo>
                    <a:pt x="1339278" y="1735251"/>
                  </a:lnTo>
                  <a:lnTo>
                    <a:pt x="1333830" y="1727174"/>
                  </a:lnTo>
                  <a:lnTo>
                    <a:pt x="1325753" y="1721739"/>
                  </a:lnTo>
                  <a:lnTo>
                    <a:pt x="1315821" y="1719745"/>
                  </a:lnTo>
                  <a:lnTo>
                    <a:pt x="1305928" y="1721739"/>
                  </a:lnTo>
                  <a:lnTo>
                    <a:pt x="1297863" y="1727174"/>
                  </a:lnTo>
                  <a:lnTo>
                    <a:pt x="1292415" y="1735251"/>
                  </a:lnTo>
                  <a:lnTo>
                    <a:pt x="1290421" y="1745145"/>
                  </a:lnTo>
                  <a:lnTo>
                    <a:pt x="1292415" y="1755025"/>
                  </a:lnTo>
                  <a:lnTo>
                    <a:pt x="1297863" y="1763102"/>
                  </a:lnTo>
                  <a:lnTo>
                    <a:pt x="1305928" y="1768551"/>
                  </a:lnTo>
                  <a:lnTo>
                    <a:pt x="1315872" y="1770545"/>
                  </a:lnTo>
                  <a:lnTo>
                    <a:pt x="1325753" y="1768551"/>
                  </a:lnTo>
                  <a:lnTo>
                    <a:pt x="1333830" y="1763102"/>
                  </a:lnTo>
                  <a:lnTo>
                    <a:pt x="1339278" y="1755025"/>
                  </a:lnTo>
                  <a:lnTo>
                    <a:pt x="1341272" y="1745145"/>
                  </a:lnTo>
                  <a:close/>
                </a:path>
                <a:path w="5364480" h="5048250">
                  <a:moveTo>
                    <a:pt x="1341272" y="25400"/>
                  </a:moveTo>
                  <a:lnTo>
                    <a:pt x="1339278" y="15506"/>
                  </a:lnTo>
                  <a:lnTo>
                    <a:pt x="1333830" y="7442"/>
                  </a:lnTo>
                  <a:lnTo>
                    <a:pt x="1325753" y="1993"/>
                  </a:lnTo>
                  <a:lnTo>
                    <a:pt x="1315821" y="0"/>
                  </a:lnTo>
                  <a:lnTo>
                    <a:pt x="1305928" y="1993"/>
                  </a:lnTo>
                  <a:lnTo>
                    <a:pt x="1297863" y="7442"/>
                  </a:lnTo>
                  <a:lnTo>
                    <a:pt x="1292415" y="15506"/>
                  </a:lnTo>
                  <a:lnTo>
                    <a:pt x="1290421" y="25400"/>
                  </a:lnTo>
                  <a:lnTo>
                    <a:pt x="1292415" y="35280"/>
                  </a:lnTo>
                  <a:lnTo>
                    <a:pt x="1297863" y="43357"/>
                  </a:lnTo>
                  <a:lnTo>
                    <a:pt x="1305928" y="48806"/>
                  </a:lnTo>
                  <a:lnTo>
                    <a:pt x="1315872" y="50800"/>
                  </a:lnTo>
                  <a:lnTo>
                    <a:pt x="1325753" y="48806"/>
                  </a:lnTo>
                  <a:lnTo>
                    <a:pt x="1333830" y="43357"/>
                  </a:lnTo>
                  <a:lnTo>
                    <a:pt x="1339278" y="35280"/>
                  </a:lnTo>
                  <a:lnTo>
                    <a:pt x="1341272" y="25400"/>
                  </a:lnTo>
                  <a:close/>
                </a:path>
                <a:path w="5364480" h="5048250">
                  <a:moveTo>
                    <a:pt x="1395971" y="5022824"/>
                  </a:moveTo>
                  <a:lnTo>
                    <a:pt x="1393977" y="5012944"/>
                  </a:lnTo>
                  <a:lnTo>
                    <a:pt x="1388529" y="5004867"/>
                  </a:lnTo>
                  <a:lnTo>
                    <a:pt x="1380464" y="4999431"/>
                  </a:lnTo>
                  <a:lnTo>
                    <a:pt x="1370520" y="4997424"/>
                  </a:lnTo>
                  <a:lnTo>
                    <a:pt x="1360639" y="4999431"/>
                  </a:lnTo>
                  <a:lnTo>
                    <a:pt x="1352562" y="5004867"/>
                  </a:lnTo>
                  <a:lnTo>
                    <a:pt x="1347114" y="5012944"/>
                  </a:lnTo>
                  <a:lnTo>
                    <a:pt x="1345120" y="5022824"/>
                  </a:lnTo>
                  <a:lnTo>
                    <a:pt x="1347114" y="5032718"/>
                  </a:lnTo>
                  <a:lnTo>
                    <a:pt x="1352562" y="5040795"/>
                  </a:lnTo>
                  <a:lnTo>
                    <a:pt x="1360639" y="5046230"/>
                  </a:lnTo>
                  <a:lnTo>
                    <a:pt x="1370571" y="5048224"/>
                  </a:lnTo>
                  <a:lnTo>
                    <a:pt x="1380464" y="5046230"/>
                  </a:lnTo>
                  <a:lnTo>
                    <a:pt x="1388529" y="5040795"/>
                  </a:lnTo>
                  <a:lnTo>
                    <a:pt x="1393977" y="5032718"/>
                  </a:lnTo>
                  <a:lnTo>
                    <a:pt x="1395971" y="5022824"/>
                  </a:lnTo>
                  <a:close/>
                </a:path>
                <a:path w="5364480" h="5048250">
                  <a:moveTo>
                    <a:pt x="1396288" y="3483838"/>
                  </a:moveTo>
                  <a:lnTo>
                    <a:pt x="1394282" y="3473958"/>
                  </a:lnTo>
                  <a:lnTo>
                    <a:pt x="1388846" y="3465880"/>
                  </a:lnTo>
                  <a:lnTo>
                    <a:pt x="1380769" y="3460432"/>
                  </a:lnTo>
                  <a:lnTo>
                    <a:pt x="1370838" y="3458438"/>
                  </a:lnTo>
                  <a:lnTo>
                    <a:pt x="1360944" y="3460432"/>
                  </a:lnTo>
                  <a:lnTo>
                    <a:pt x="1352867" y="3465880"/>
                  </a:lnTo>
                  <a:lnTo>
                    <a:pt x="1347431" y="3473958"/>
                  </a:lnTo>
                  <a:lnTo>
                    <a:pt x="1345438" y="3483838"/>
                  </a:lnTo>
                  <a:lnTo>
                    <a:pt x="1347431" y="3493732"/>
                  </a:lnTo>
                  <a:lnTo>
                    <a:pt x="1352867" y="3501796"/>
                  </a:lnTo>
                  <a:lnTo>
                    <a:pt x="1360944" y="3507244"/>
                  </a:lnTo>
                  <a:lnTo>
                    <a:pt x="1370888" y="3509238"/>
                  </a:lnTo>
                  <a:lnTo>
                    <a:pt x="1380769" y="3507244"/>
                  </a:lnTo>
                  <a:lnTo>
                    <a:pt x="1388846" y="3501796"/>
                  </a:lnTo>
                  <a:lnTo>
                    <a:pt x="1394282" y="3493732"/>
                  </a:lnTo>
                  <a:lnTo>
                    <a:pt x="1396288" y="3483838"/>
                  </a:lnTo>
                  <a:close/>
                </a:path>
                <a:path w="5364480" h="5048250">
                  <a:moveTo>
                    <a:pt x="1442605" y="3284131"/>
                  </a:moveTo>
                  <a:lnTo>
                    <a:pt x="1440611" y="3274237"/>
                  </a:lnTo>
                  <a:lnTo>
                    <a:pt x="1435176" y="3266173"/>
                  </a:lnTo>
                  <a:lnTo>
                    <a:pt x="1427099" y="3260725"/>
                  </a:lnTo>
                  <a:lnTo>
                    <a:pt x="1417154" y="3258731"/>
                  </a:lnTo>
                  <a:lnTo>
                    <a:pt x="1407274" y="3260725"/>
                  </a:lnTo>
                  <a:lnTo>
                    <a:pt x="1399197" y="3266173"/>
                  </a:lnTo>
                  <a:lnTo>
                    <a:pt x="1393761" y="3274237"/>
                  </a:lnTo>
                  <a:lnTo>
                    <a:pt x="1391754" y="3284131"/>
                  </a:lnTo>
                  <a:lnTo>
                    <a:pt x="1393761" y="3294024"/>
                  </a:lnTo>
                  <a:lnTo>
                    <a:pt x="1399197" y="3302089"/>
                  </a:lnTo>
                  <a:lnTo>
                    <a:pt x="1407274" y="3307537"/>
                  </a:lnTo>
                  <a:lnTo>
                    <a:pt x="1417205" y="3309531"/>
                  </a:lnTo>
                  <a:lnTo>
                    <a:pt x="1427099" y="3307537"/>
                  </a:lnTo>
                  <a:lnTo>
                    <a:pt x="1435176" y="3302089"/>
                  </a:lnTo>
                  <a:lnTo>
                    <a:pt x="1440611" y="3294024"/>
                  </a:lnTo>
                  <a:lnTo>
                    <a:pt x="1442605" y="3284131"/>
                  </a:lnTo>
                  <a:close/>
                </a:path>
                <a:path w="5364480" h="5048250">
                  <a:moveTo>
                    <a:pt x="1442605" y="1564386"/>
                  </a:moveTo>
                  <a:lnTo>
                    <a:pt x="1440611" y="1554505"/>
                  </a:lnTo>
                  <a:lnTo>
                    <a:pt x="1435176" y="1546428"/>
                  </a:lnTo>
                  <a:lnTo>
                    <a:pt x="1427099" y="1540979"/>
                  </a:lnTo>
                  <a:lnTo>
                    <a:pt x="1417154" y="1538986"/>
                  </a:lnTo>
                  <a:lnTo>
                    <a:pt x="1407274" y="1540979"/>
                  </a:lnTo>
                  <a:lnTo>
                    <a:pt x="1399197" y="1546428"/>
                  </a:lnTo>
                  <a:lnTo>
                    <a:pt x="1393761" y="1554505"/>
                  </a:lnTo>
                  <a:lnTo>
                    <a:pt x="1391754" y="1564386"/>
                  </a:lnTo>
                  <a:lnTo>
                    <a:pt x="1393761" y="1574279"/>
                  </a:lnTo>
                  <a:lnTo>
                    <a:pt x="1399197" y="1582343"/>
                  </a:lnTo>
                  <a:lnTo>
                    <a:pt x="1407274" y="1587792"/>
                  </a:lnTo>
                  <a:lnTo>
                    <a:pt x="1417205" y="1589786"/>
                  </a:lnTo>
                  <a:lnTo>
                    <a:pt x="1427099" y="1587792"/>
                  </a:lnTo>
                  <a:lnTo>
                    <a:pt x="1435176" y="1582343"/>
                  </a:lnTo>
                  <a:lnTo>
                    <a:pt x="1440611" y="1574279"/>
                  </a:lnTo>
                  <a:lnTo>
                    <a:pt x="1442605" y="1564386"/>
                  </a:lnTo>
                  <a:close/>
                </a:path>
                <a:path w="5364480" h="5048250">
                  <a:moveTo>
                    <a:pt x="1442923" y="1745145"/>
                  </a:moveTo>
                  <a:lnTo>
                    <a:pt x="1440929" y="1735251"/>
                  </a:lnTo>
                  <a:lnTo>
                    <a:pt x="1435481" y="1727174"/>
                  </a:lnTo>
                  <a:lnTo>
                    <a:pt x="1427403" y="1721739"/>
                  </a:lnTo>
                  <a:lnTo>
                    <a:pt x="1417472" y="1719745"/>
                  </a:lnTo>
                  <a:lnTo>
                    <a:pt x="1407579" y="1721739"/>
                  </a:lnTo>
                  <a:lnTo>
                    <a:pt x="1399514" y="1727174"/>
                  </a:lnTo>
                  <a:lnTo>
                    <a:pt x="1394066" y="1735251"/>
                  </a:lnTo>
                  <a:lnTo>
                    <a:pt x="1392072" y="1745145"/>
                  </a:lnTo>
                  <a:lnTo>
                    <a:pt x="1394066" y="1755025"/>
                  </a:lnTo>
                  <a:lnTo>
                    <a:pt x="1399514" y="1763102"/>
                  </a:lnTo>
                  <a:lnTo>
                    <a:pt x="1407579" y="1768551"/>
                  </a:lnTo>
                  <a:lnTo>
                    <a:pt x="1417523" y="1770545"/>
                  </a:lnTo>
                  <a:lnTo>
                    <a:pt x="1427403" y="1768551"/>
                  </a:lnTo>
                  <a:lnTo>
                    <a:pt x="1435481" y="1763102"/>
                  </a:lnTo>
                  <a:lnTo>
                    <a:pt x="1440929" y="1755025"/>
                  </a:lnTo>
                  <a:lnTo>
                    <a:pt x="1442923" y="1745145"/>
                  </a:lnTo>
                  <a:close/>
                </a:path>
                <a:path w="5364480" h="5048250">
                  <a:moveTo>
                    <a:pt x="1442923" y="25400"/>
                  </a:moveTo>
                  <a:lnTo>
                    <a:pt x="1440929" y="15506"/>
                  </a:lnTo>
                  <a:lnTo>
                    <a:pt x="1435481" y="7442"/>
                  </a:lnTo>
                  <a:lnTo>
                    <a:pt x="1427403" y="1993"/>
                  </a:lnTo>
                  <a:lnTo>
                    <a:pt x="1417472" y="0"/>
                  </a:lnTo>
                  <a:lnTo>
                    <a:pt x="1407579" y="1993"/>
                  </a:lnTo>
                  <a:lnTo>
                    <a:pt x="1399514" y="7442"/>
                  </a:lnTo>
                  <a:lnTo>
                    <a:pt x="1394066" y="15506"/>
                  </a:lnTo>
                  <a:lnTo>
                    <a:pt x="1392072" y="25400"/>
                  </a:lnTo>
                  <a:lnTo>
                    <a:pt x="1394066" y="35280"/>
                  </a:lnTo>
                  <a:lnTo>
                    <a:pt x="1399514" y="43357"/>
                  </a:lnTo>
                  <a:lnTo>
                    <a:pt x="1407579" y="48806"/>
                  </a:lnTo>
                  <a:lnTo>
                    <a:pt x="1417523" y="50800"/>
                  </a:lnTo>
                  <a:lnTo>
                    <a:pt x="1427403" y="48806"/>
                  </a:lnTo>
                  <a:lnTo>
                    <a:pt x="1435481" y="43357"/>
                  </a:lnTo>
                  <a:lnTo>
                    <a:pt x="1440929" y="35280"/>
                  </a:lnTo>
                  <a:lnTo>
                    <a:pt x="1442923" y="25400"/>
                  </a:lnTo>
                  <a:close/>
                </a:path>
                <a:path w="5364480" h="5048250">
                  <a:moveTo>
                    <a:pt x="1497622" y="5022824"/>
                  </a:moveTo>
                  <a:lnTo>
                    <a:pt x="1495628" y="5012944"/>
                  </a:lnTo>
                  <a:lnTo>
                    <a:pt x="1490179" y="5004867"/>
                  </a:lnTo>
                  <a:lnTo>
                    <a:pt x="1482115" y="4999431"/>
                  </a:lnTo>
                  <a:lnTo>
                    <a:pt x="1472171" y="4997424"/>
                  </a:lnTo>
                  <a:lnTo>
                    <a:pt x="1462290" y="4999431"/>
                  </a:lnTo>
                  <a:lnTo>
                    <a:pt x="1454213" y="5004867"/>
                  </a:lnTo>
                  <a:lnTo>
                    <a:pt x="1448765" y="5012944"/>
                  </a:lnTo>
                  <a:lnTo>
                    <a:pt x="1446771" y="5022824"/>
                  </a:lnTo>
                  <a:lnTo>
                    <a:pt x="1448765" y="5032718"/>
                  </a:lnTo>
                  <a:lnTo>
                    <a:pt x="1454213" y="5040795"/>
                  </a:lnTo>
                  <a:lnTo>
                    <a:pt x="1462290" y="5046230"/>
                  </a:lnTo>
                  <a:lnTo>
                    <a:pt x="1472222" y="5048224"/>
                  </a:lnTo>
                  <a:lnTo>
                    <a:pt x="1482115" y="5046230"/>
                  </a:lnTo>
                  <a:lnTo>
                    <a:pt x="1490179" y="5040795"/>
                  </a:lnTo>
                  <a:lnTo>
                    <a:pt x="1495628" y="5032718"/>
                  </a:lnTo>
                  <a:lnTo>
                    <a:pt x="1497622" y="5022824"/>
                  </a:lnTo>
                  <a:close/>
                </a:path>
                <a:path w="5364480" h="5048250">
                  <a:moveTo>
                    <a:pt x="1497939" y="3483838"/>
                  </a:moveTo>
                  <a:lnTo>
                    <a:pt x="1495933" y="3473958"/>
                  </a:lnTo>
                  <a:lnTo>
                    <a:pt x="1490497" y="3465880"/>
                  </a:lnTo>
                  <a:lnTo>
                    <a:pt x="1482420" y="3460432"/>
                  </a:lnTo>
                  <a:lnTo>
                    <a:pt x="1472488" y="3458438"/>
                  </a:lnTo>
                  <a:lnTo>
                    <a:pt x="1462595" y="3460432"/>
                  </a:lnTo>
                  <a:lnTo>
                    <a:pt x="1454518" y="3465880"/>
                  </a:lnTo>
                  <a:lnTo>
                    <a:pt x="1449082" y="3473958"/>
                  </a:lnTo>
                  <a:lnTo>
                    <a:pt x="1447088" y="3483838"/>
                  </a:lnTo>
                  <a:lnTo>
                    <a:pt x="1449082" y="3493732"/>
                  </a:lnTo>
                  <a:lnTo>
                    <a:pt x="1454518" y="3501796"/>
                  </a:lnTo>
                  <a:lnTo>
                    <a:pt x="1462595" y="3507244"/>
                  </a:lnTo>
                  <a:lnTo>
                    <a:pt x="1472539" y="3509238"/>
                  </a:lnTo>
                  <a:lnTo>
                    <a:pt x="1482420" y="3507244"/>
                  </a:lnTo>
                  <a:lnTo>
                    <a:pt x="1490497" y="3501796"/>
                  </a:lnTo>
                  <a:lnTo>
                    <a:pt x="1495933" y="3493732"/>
                  </a:lnTo>
                  <a:lnTo>
                    <a:pt x="1497939" y="3483838"/>
                  </a:lnTo>
                  <a:close/>
                </a:path>
                <a:path w="5364480" h="5048250">
                  <a:moveTo>
                    <a:pt x="1544256" y="3284131"/>
                  </a:moveTo>
                  <a:lnTo>
                    <a:pt x="1542262" y="3274237"/>
                  </a:lnTo>
                  <a:lnTo>
                    <a:pt x="1536827" y="3266173"/>
                  </a:lnTo>
                  <a:lnTo>
                    <a:pt x="1528749" y="3260725"/>
                  </a:lnTo>
                  <a:lnTo>
                    <a:pt x="1518805" y="3258731"/>
                  </a:lnTo>
                  <a:lnTo>
                    <a:pt x="1508925" y="3260725"/>
                  </a:lnTo>
                  <a:lnTo>
                    <a:pt x="1500847" y="3266173"/>
                  </a:lnTo>
                  <a:lnTo>
                    <a:pt x="1495412" y="3274237"/>
                  </a:lnTo>
                  <a:lnTo>
                    <a:pt x="1493405" y="3284131"/>
                  </a:lnTo>
                  <a:lnTo>
                    <a:pt x="1495412" y="3294024"/>
                  </a:lnTo>
                  <a:lnTo>
                    <a:pt x="1500847" y="3302089"/>
                  </a:lnTo>
                  <a:lnTo>
                    <a:pt x="1508925" y="3307537"/>
                  </a:lnTo>
                  <a:lnTo>
                    <a:pt x="1518856" y="3309531"/>
                  </a:lnTo>
                  <a:lnTo>
                    <a:pt x="1528749" y="3307537"/>
                  </a:lnTo>
                  <a:lnTo>
                    <a:pt x="1536827" y="3302089"/>
                  </a:lnTo>
                  <a:lnTo>
                    <a:pt x="1542262" y="3294024"/>
                  </a:lnTo>
                  <a:lnTo>
                    <a:pt x="1544256" y="3284131"/>
                  </a:lnTo>
                  <a:close/>
                </a:path>
                <a:path w="5364480" h="5048250">
                  <a:moveTo>
                    <a:pt x="1544256" y="1564386"/>
                  </a:moveTo>
                  <a:lnTo>
                    <a:pt x="1542262" y="1554505"/>
                  </a:lnTo>
                  <a:lnTo>
                    <a:pt x="1536827" y="1546428"/>
                  </a:lnTo>
                  <a:lnTo>
                    <a:pt x="1528749" y="1540979"/>
                  </a:lnTo>
                  <a:lnTo>
                    <a:pt x="1518805" y="1538986"/>
                  </a:lnTo>
                  <a:lnTo>
                    <a:pt x="1508925" y="1540979"/>
                  </a:lnTo>
                  <a:lnTo>
                    <a:pt x="1500847" y="1546428"/>
                  </a:lnTo>
                  <a:lnTo>
                    <a:pt x="1495412" y="1554505"/>
                  </a:lnTo>
                  <a:lnTo>
                    <a:pt x="1493405" y="1564386"/>
                  </a:lnTo>
                  <a:lnTo>
                    <a:pt x="1495412" y="1574279"/>
                  </a:lnTo>
                  <a:lnTo>
                    <a:pt x="1500847" y="1582343"/>
                  </a:lnTo>
                  <a:lnTo>
                    <a:pt x="1508925" y="1587792"/>
                  </a:lnTo>
                  <a:lnTo>
                    <a:pt x="1518856" y="1589786"/>
                  </a:lnTo>
                  <a:lnTo>
                    <a:pt x="1528749" y="1587792"/>
                  </a:lnTo>
                  <a:lnTo>
                    <a:pt x="1536827" y="1582343"/>
                  </a:lnTo>
                  <a:lnTo>
                    <a:pt x="1542262" y="1574279"/>
                  </a:lnTo>
                  <a:lnTo>
                    <a:pt x="1544256" y="1564386"/>
                  </a:lnTo>
                  <a:close/>
                </a:path>
                <a:path w="5364480" h="5048250">
                  <a:moveTo>
                    <a:pt x="1544574" y="1745145"/>
                  </a:moveTo>
                  <a:lnTo>
                    <a:pt x="1542580" y="1735251"/>
                  </a:lnTo>
                  <a:lnTo>
                    <a:pt x="1537131" y="1727174"/>
                  </a:lnTo>
                  <a:lnTo>
                    <a:pt x="1529054" y="1721739"/>
                  </a:lnTo>
                  <a:lnTo>
                    <a:pt x="1519123" y="1719745"/>
                  </a:lnTo>
                  <a:lnTo>
                    <a:pt x="1509229" y="1721739"/>
                  </a:lnTo>
                  <a:lnTo>
                    <a:pt x="1501165" y="1727174"/>
                  </a:lnTo>
                  <a:lnTo>
                    <a:pt x="1495717" y="1735251"/>
                  </a:lnTo>
                  <a:lnTo>
                    <a:pt x="1493723" y="1745145"/>
                  </a:lnTo>
                  <a:lnTo>
                    <a:pt x="1495717" y="1755025"/>
                  </a:lnTo>
                  <a:lnTo>
                    <a:pt x="1501165" y="1763102"/>
                  </a:lnTo>
                  <a:lnTo>
                    <a:pt x="1509229" y="1768551"/>
                  </a:lnTo>
                  <a:lnTo>
                    <a:pt x="1519174" y="1770545"/>
                  </a:lnTo>
                  <a:lnTo>
                    <a:pt x="1529054" y="1768551"/>
                  </a:lnTo>
                  <a:lnTo>
                    <a:pt x="1537131" y="1763102"/>
                  </a:lnTo>
                  <a:lnTo>
                    <a:pt x="1542580" y="1755025"/>
                  </a:lnTo>
                  <a:lnTo>
                    <a:pt x="1544574" y="1745145"/>
                  </a:lnTo>
                  <a:close/>
                </a:path>
                <a:path w="5364480" h="5048250">
                  <a:moveTo>
                    <a:pt x="1544574" y="25400"/>
                  </a:moveTo>
                  <a:lnTo>
                    <a:pt x="1542580" y="15506"/>
                  </a:lnTo>
                  <a:lnTo>
                    <a:pt x="1537131" y="7442"/>
                  </a:lnTo>
                  <a:lnTo>
                    <a:pt x="1529054" y="1993"/>
                  </a:lnTo>
                  <a:lnTo>
                    <a:pt x="1519123" y="0"/>
                  </a:lnTo>
                  <a:lnTo>
                    <a:pt x="1509229" y="1993"/>
                  </a:lnTo>
                  <a:lnTo>
                    <a:pt x="1501165" y="7442"/>
                  </a:lnTo>
                  <a:lnTo>
                    <a:pt x="1495717" y="15506"/>
                  </a:lnTo>
                  <a:lnTo>
                    <a:pt x="1493723" y="25400"/>
                  </a:lnTo>
                  <a:lnTo>
                    <a:pt x="1495717" y="35280"/>
                  </a:lnTo>
                  <a:lnTo>
                    <a:pt x="1501165" y="43357"/>
                  </a:lnTo>
                  <a:lnTo>
                    <a:pt x="1509229" y="48806"/>
                  </a:lnTo>
                  <a:lnTo>
                    <a:pt x="1519174" y="50800"/>
                  </a:lnTo>
                  <a:lnTo>
                    <a:pt x="1529054" y="48806"/>
                  </a:lnTo>
                  <a:lnTo>
                    <a:pt x="1537131" y="43357"/>
                  </a:lnTo>
                  <a:lnTo>
                    <a:pt x="1542580" y="35280"/>
                  </a:lnTo>
                  <a:lnTo>
                    <a:pt x="1544574" y="25400"/>
                  </a:lnTo>
                  <a:close/>
                </a:path>
                <a:path w="5364480" h="5048250">
                  <a:moveTo>
                    <a:pt x="1599272" y="5022824"/>
                  </a:moveTo>
                  <a:lnTo>
                    <a:pt x="1597279" y="5012944"/>
                  </a:lnTo>
                  <a:lnTo>
                    <a:pt x="1591830" y="5004867"/>
                  </a:lnTo>
                  <a:lnTo>
                    <a:pt x="1583766" y="4999431"/>
                  </a:lnTo>
                  <a:lnTo>
                    <a:pt x="1573822" y="4997424"/>
                  </a:lnTo>
                  <a:lnTo>
                    <a:pt x="1563941" y="4999431"/>
                  </a:lnTo>
                  <a:lnTo>
                    <a:pt x="1555864" y="5004867"/>
                  </a:lnTo>
                  <a:lnTo>
                    <a:pt x="1550416" y="5012944"/>
                  </a:lnTo>
                  <a:lnTo>
                    <a:pt x="1548422" y="5022824"/>
                  </a:lnTo>
                  <a:lnTo>
                    <a:pt x="1550416" y="5032718"/>
                  </a:lnTo>
                  <a:lnTo>
                    <a:pt x="1555864" y="5040795"/>
                  </a:lnTo>
                  <a:lnTo>
                    <a:pt x="1563941" y="5046230"/>
                  </a:lnTo>
                  <a:lnTo>
                    <a:pt x="1573872" y="5048224"/>
                  </a:lnTo>
                  <a:lnTo>
                    <a:pt x="1583766" y="5046230"/>
                  </a:lnTo>
                  <a:lnTo>
                    <a:pt x="1591830" y="5040795"/>
                  </a:lnTo>
                  <a:lnTo>
                    <a:pt x="1597279" y="5032718"/>
                  </a:lnTo>
                  <a:lnTo>
                    <a:pt x="1599272" y="5022824"/>
                  </a:lnTo>
                  <a:close/>
                </a:path>
                <a:path w="5364480" h="5048250">
                  <a:moveTo>
                    <a:pt x="1599590" y="3483838"/>
                  </a:moveTo>
                  <a:lnTo>
                    <a:pt x="1597583" y="3473958"/>
                  </a:lnTo>
                  <a:lnTo>
                    <a:pt x="1592148" y="3465880"/>
                  </a:lnTo>
                  <a:lnTo>
                    <a:pt x="1584071" y="3460432"/>
                  </a:lnTo>
                  <a:lnTo>
                    <a:pt x="1574139" y="3458438"/>
                  </a:lnTo>
                  <a:lnTo>
                    <a:pt x="1564246" y="3460432"/>
                  </a:lnTo>
                  <a:lnTo>
                    <a:pt x="1556169" y="3465880"/>
                  </a:lnTo>
                  <a:lnTo>
                    <a:pt x="1550733" y="3473958"/>
                  </a:lnTo>
                  <a:lnTo>
                    <a:pt x="1548739" y="3483838"/>
                  </a:lnTo>
                  <a:lnTo>
                    <a:pt x="1550733" y="3493732"/>
                  </a:lnTo>
                  <a:lnTo>
                    <a:pt x="1556169" y="3501796"/>
                  </a:lnTo>
                  <a:lnTo>
                    <a:pt x="1564246" y="3507244"/>
                  </a:lnTo>
                  <a:lnTo>
                    <a:pt x="1574190" y="3509238"/>
                  </a:lnTo>
                  <a:lnTo>
                    <a:pt x="1584071" y="3507244"/>
                  </a:lnTo>
                  <a:lnTo>
                    <a:pt x="1592148" y="3501796"/>
                  </a:lnTo>
                  <a:lnTo>
                    <a:pt x="1597583" y="3493732"/>
                  </a:lnTo>
                  <a:lnTo>
                    <a:pt x="1599590" y="3483838"/>
                  </a:lnTo>
                  <a:close/>
                </a:path>
                <a:path w="5364480" h="5048250">
                  <a:moveTo>
                    <a:pt x="1645907" y="3284131"/>
                  </a:moveTo>
                  <a:lnTo>
                    <a:pt x="1643913" y="3274237"/>
                  </a:lnTo>
                  <a:lnTo>
                    <a:pt x="1638477" y="3266173"/>
                  </a:lnTo>
                  <a:lnTo>
                    <a:pt x="1630400" y="3260725"/>
                  </a:lnTo>
                  <a:lnTo>
                    <a:pt x="1620456" y="3258731"/>
                  </a:lnTo>
                  <a:lnTo>
                    <a:pt x="1610575" y="3260725"/>
                  </a:lnTo>
                  <a:lnTo>
                    <a:pt x="1602498" y="3266173"/>
                  </a:lnTo>
                  <a:lnTo>
                    <a:pt x="1597063" y="3274237"/>
                  </a:lnTo>
                  <a:lnTo>
                    <a:pt x="1595056" y="3284131"/>
                  </a:lnTo>
                  <a:lnTo>
                    <a:pt x="1597063" y="3294024"/>
                  </a:lnTo>
                  <a:lnTo>
                    <a:pt x="1602498" y="3302089"/>
                  </a:lnTo>
                  <a:lnTo>
                    <a:pt x="1610575" y="3307537"/>
                  </a:lnTo>
                  <a:lnTo>
                    <a:pt x="1620507" y="3309531"/>
                  </a:lnTo>
                  <a:lnTo>
                    <a:pt x="1630400" y="3307537"/>
                  </a:lnTo>
                  <a:lnTo>
                    <a:pt x="1638477" y="3302089"/>
                  </a:lnTo>
                  <a:lnTo>
                    <a:pt x="1643913" y="3294024"/>
                  </a:lnTo>
                  <a:lnTo>
                    <a:pt x="1645907" y="3284131"/>
                  </a:lnTo>
                  <a:close/>
                </a:path>
                <a:path w="5364480" h="5048250">
                  <a:moveTo>
                    <a:pt x="1645907" y="1564386"/>
                  </a:moveTo>
                  <a:lnTo>
                    <a:pt x="1643913" y="1554505"/>
                  </a:lnTo>
                  <a:lnTo>
                    <a:pt x="1638477" y="1546428"/>
                  </a:lnTo>
                  <a:lnTo>
                    <a:pt x="1630400" y="1540979"/>
                  </a:lnTo>
                  <a:lnTo>
                    <a:pt x="1620456" y="1538986"/>
                  </a:lnTo>
                  <a:lnTo>
                    <a:pt x="1610575" y="1540979"/>
                  </a:lnTo>
                  <a:lnTo>
                    <a:pt x="1602498" y="1546428"/>
                  </a:lnTo>
                  <a:lnTo>
                    <a:pt x="1597063" y="1554505"/>
                  </a:lnTo>
                  <a:lnTo>
                    <a:pt x="1595056" y="1564386"/>
                  </a:lnTo>
                  <a:lnTo>
                    <a:pt x="1597063" y="1574279"/>
                  </a:lnTo>
                  <a:lnTo>
                    <a:pt x="1602498" y="1582343"/>
                  </a:lnTo>
                  <a:lnTo>
                    <a:pt x="1610575" y="1587792"/>
                  </a:lnTo>
                  <a:lnTo>
                    <a:pt x="1620507" y="1589786"/>
                  </a:lnTo>
                  <a:lnTo>
                    <a:pt x="1630400" y="1587792"/>
                  </a:lnTo>
                  <a:lnTo>
                    <a:pt x="1638477" y="1582343"/>
                  </a:lnTo>
                  <a:lnTo>
                    <a:pt x="1643913" y="1574279"/>
                  </a:lnTo>
                  <a:lnTo>
                    <a:pt x="1645907" y="1564386"/>
                  </a:lnTo>
                  <a:close/>
                </a:path>
                <a:path w="5364480" h="5048250">
                  <a:moveTo>
                    <a:pt x="1646224" y="1745145"/>
                  </a:moveTo>
                  <a:lnTo>
                    <a:pt x="1644230" y="1735251"/>
                  </a:lnTo>
                  <a:lnTo>
                    <a:pt x="1638782" y="1727174"/>
                  </a:lnTo>
                  <a:lnTo>
                    <a:pt x="1630705" y="1721739"/>
                  </a:lnTo>
                  <a:lnTo>
                    <a:pt x="1620774" y="1719745"/>
                  </a:lnTo>
                  <a:lnTo>
                    <a:pt x="1610880" y="1721739"/>
                  </a:lnTo>
                  <a:lnTo>
                    <a:pt x="1602816" y="1727174"/>
                  </a:lnTo>
                  <a:lnTo>
                    <a:pt x="1597367" y="1735251"/>
                  </a:lnTo>
                  <a:lnTo>
                    <a:pt x="1595374" y="1745145"/>
                  </a:lnTo>
                  <a:lnTo>
                    <a:pt x="1597367" y="1755025"/>
                  </a:lnTo>
                  <a:lnTo>
                    <a:pt x="1602816" y="1763102"/>
                  </a:lnTo>
                  <a:lnTo>
                    <a:pt x="1610880" y="1768551"/>
                  </a:lnTo>
                  <a:lnTo>
                    <a:pt x="1620824" y="1770545"/>
                  </a:lnTo>
                  <a:lnTo>
                    <a:pt x="1630705" y="1768551"/>
                  </a:lnTo>
                  <a:lnTo>
                    <a:pt x="1638782" y="1763102"/>
                  </a:lnTo>
                  <a:lnTo>
                    <a:pt x="1644230" y="1755025"/>
                  </a:lnTo>
                  <a:lnTo>
                    <a:pt x="1646224" y="1745145"/>
                  </a:lnTo>
                  <a:close/>
                </a:path>
                <a:path w="5364480" h="5048250">
                  <a:moveTo>
                    <a:pt x="1646224" y="25400"/>
                  </a:moveTo>
                  <a:lnTo>
                    <a:pt x="1644230" y="15506"/>
                  </a:lnTo>
                  <a:lnTo>
                    <a:pt x="1638782" y="7442"/>
                  </a:lnTo>
                  <a:lnTo>
                    <a:pt x="1630705" y="1993"/>
                  </a:lnTo>
                  <a:lnTo>
                    <a:pt x="1620774" y="0"/>
                  </a:lnTo>
                  <a:lnTo>
                    <a:pt x="1610880" y="1993"/>
                  </a:lnTo>
                  <a:lnTo>
                    <a:pt x="1602816" y="7442"/>
                  </a:lnTo>
                  <a:lnTo>
                    <a:pt x="1597367" y="15506"/>
                  </a:lnTo>
                  <a:lnTo>
                    <a:pt x="1595374" y="25400"/>
                  </a:lnTo>
                  <a:lnTo>
                    <a:pt x="1597367" y="35280"/>
                  </a:lnTo>
                  <a:lnTo>
                    <a:pt x="1602816" y="43357"/>
                  </a:lnTo>
                  <a:lnTo>
                    <a:pt x="1610880" y="48806"/>
                  </a:lnTo>
                  <a:lnTo>
                    <a:pt x="1620824" y="50800"/>
                  </a:lnTo>
                  <a:lnTo>
                    <a:pt x="1630705" y="48806"/>
                  </a:lnTo>
                  <a:lnTo>
                    <a:pt x="1638782" y="43357"/>
                  </a:lnTo>
                  <a:lnTo>
                    <a:pt x="1644230" y="35280"/>
                  </a:lnTo>
                  <a:lnTo>
                    <a:pt x="1646224" y="25400"/>
                  </a:lnTo>
                  <a:close/>
                </a:path>
                <a:path w="5364480" h="5048250">
                  <a:moveTo>
                    <a:pt x="1700923" y="5022824"/>
                  </a:moveTo>
                  <a:lnTo>
                    <a:pt x="1698929" y="5012944"/>
                  </a:lnTo>
                  <a:lnTo>
                    <a:pt x="1693481" y="5004867"/>
                  </a:lnTo>
                  <a:lnTo>
                    <a:pt x="1685417" y="4999431"/>
                  </a:lnTo>
                  <a:lnTo>
                    <a:pt x="1675472" y="4997424"/>
                  </a:lnTo>
                  <a:lnTo>
                    <a:pt x="1665592" y="4999431"/>
                  </a:lnTo>
                  <a:lnTo>
                    <a:pt x="1657515" y="5004867"/>
                  </a:lnTo>
                  <a:lnTo>
                    <a:pt x="1652066" y="5012944"/>
                  </a:lnTo>
                  <a:lnTo>
                    <a:pt x="1650072" y="5022824"/>
                  </a:lnTo>
                  <a:lnTo>
                    <a:pt x="1652066" y="5032718"/>
                  </a:lnTo>
                  <a:lnTo>
                    <a:pt x="1657515" y="5040795"/>
                  </a:lnTo>
                  <a:lnTo>
                    <a:pt x="1665592" y="5046230"/>
                  </a:lnTo>
                  <a:lnTo>
                    <a:pt x="1675523" y="5048224"/>
                  </a:lnTo>
                  <a:lnTo>
                    <a:pt x="1685417" y="5046230"/>
                  </a:lnTo>
                  <a:lnTo>
                    <a:pt x="1693481" y="5040795"/>
                  </a:lnTo>
                  <a:lnTo>
                    <a:pt x="1698929" y="5032718"/>
                  </a:lnTo>
                  <a:lnTo>
                    <a:pt x="1700923" y="5022824"/>
                  </a:lnTo>
                  <a:close/>
                </a:path>
                <a:path w="5364480" h="5048250">
                  <a:moveTo>
                    <a:pt x="1701241" y="3483838"/>
                  </a:moveTo>
                  <a:lnTo>
                    <a:pt x="1699234" y="3473958"/>
                  </a:lnTo>
                  <a:lnTo>
                    <a:pt x="1693799" y="3465880"/>
                  </a:lnTo>
                  <a:lnTo>
                    <a:pt x="1685721" y="3460432"/>
                  </a:lnTo>
                  <a:lnTo>
                    <a:pt x="1675790" y="3458438"/>
                  </a:lnTo>
                  <a:lnTo>
                    <a:pt x="1665897" y="3460432"/>
                  </a:lnTo>
                  <a:lnTo>
                    <a:pt x="1657819" y="3465880"/>
                  </a:lnTo>
                  <a:lnTo>
                    <a:pt x="1652384" y="3473958"/>
                  </a:lnTo>
                  <a:lnTo>
                    <a:pt x="1650390" y="3483838"/>
                  </a:lnTo>
                  <a:lnTo>
                    <a:pt x="1652384" y="3493732"/>
                  </a:lnTo>
                  <a:lnTo>
                    <a:pt x="1657819" y="3501796"/>
                  </a:lnTo>
                  <a:lnTo>
                    <a:pt x="1665897" y="3507244"/>
                  </a:lnTo>
                  <a:lnTo>
                    <a:pt x="1675841" y="3509238"/>
                  </a:lnTo>
                  <a:lnTo>
                    <a:pt x="1685721" y="3507244"/>
                  </a:lnTo>
                  <a:lnTo>
                    <a:pt x="1693799" y="3501796"/>
                  </a:lnTo>
                  <a:lnTo>
                    <a:pt x="1699234" y="3493732"/>
                  </a:lnTo>
                  <a:lnTo>
                    <a:pt x="1701241" y="3483838"/>
                  </a:lnTo>
                  <a:close/>
                </a:path>
                <a:path w="5364480" h="5048250">
                  <a:moveTo>
                    <a:pt x="1747558" y="3284131"/>
                  </a:moveTo>
                  <a:lnTo>
                    <a:pt x="1745564" y="3274237"/>
                  </a:lnTo>
                  <a:lnTo>
                    <a:pt x="1740128" y="3266173"/>
                  </a:lnTo>
                  <a:lnTo>
                    <a:pt x="1732051" y="3260725"/>
                  </a:lnTo>
                  <a:lnTo>
                    <a:pt x="1722107" y="3258731"/>
                  </a:lnTo>
                  <a:lnTo>
                    <a:pt x="1712226" y="3260725"/>
                  </a:lnTo>
                  <a:lnTo>
                    <a:pt x="1704149" y="3266173"/>
                  </a:lnTo>
                  <a:lnTo>
                    <a:pt x="1698713" y="3274237"/>
                  </a:lnTo>
                  <a:lnTo>
                    <a:pt x="1696707" y="3284131"/>
                  </a:lnTo>
                  <a:lnTo>
                    <a:pt x="1698713" y="3294024"/>
                  </a:lnTo>
                  <a:lnTo>
                    <a:pt x="1704149" y="3302089"/>
                  </a:lnTo>
                  <a:lnTo>
                    <a:pt x="1712226" y="3307537"/>
                  </a:lnTo>
                  <a:lnTo>
                    <a:pt x="1722158" y="3309531"/>
                  </a:lnTo>
                  <a:lnTo>
                    <a:pt x="1732051" y="3307537"/>
                  </a:lnTo>
                  <a:lnTo>
                    <a:pt x="1740128" y="3302089"/>
                  </a:lnTo>
                  <a:lnTo>
                    <a:pt x="1745564" y="3294024"/>
                  </a:lnTo>
                  <a:lnTo>
                    <a:pt x="1747558" y="3284131"/>
                  </a:lnTo>
                  <a:close/>
                </a:path>
                <a:path w="5364480" h="5048250">
                  <a:moveTo>
                    <a:pt x="1747558" y="1564386"/>
                  </a:moveTo>
                  <a:lnTo>
                    <a:pt x="1745564" y="1554505"/>
                  </a:lnTo>
                  <a:lnTo>
                    <a:pt x="1740128" y="1546428"/>
                  </a:lnTo>
                  <a:lnTo>
                    <a:pt x="1732051" y="1540979"/>
                  </a:lnTo>
                  <a:lnTo>
                    <a:pt x="1722107" y="1538986"/>
                  </a:lnTo>
                  <a:lnTo>
                    <a:pt x="1712226" y="1540979"/>
                  </a:lnTo>
                  <a:lnTo>
                    <a:pt x="1704149" y="1546428"/>
                  </a:lnTo>
                  <a:lnTo>
                    <a:pt x="1698713" y="1554505"/>
                  </a:lnTo>
                  <a:lnTo>
                    <a:pt x="1696707" y="1564386"/>
                  </a:lnTo>
                  <a:lnTo>
                    <a:pt x="1698713" y="1574279"/>
                  </a:lnTo>
                  <a:lnTo>
                    <a:pt x="1704149" y="1582343"/>
                  </a:lnTo>
                  <a:lnTo>
                    <a:pt x="1712226" y="1587792"/>
                  </a:lnTo>
                  <a:lnTo>
                    <a:pt x="1722158" y="1589786"/>
                  </a:lnTo>
                  <a:lnTo>
                    <a:pt x="1732051" y="1587792"/>
                  </a:lnTo>
                  <a:lnTo>
                    <a:pt x="1740128" y="1582343"/>
                  </a:lnTo>
                  <a:lnTo>
                    <a:pt x="1745564" y="1574279"/>
                  </a:lnTo>
                  <a:lnTo>
                    <a:pt x="1747558" y="1564386"/>
                  </a:lnTo>
                  <a:close/>
                </a:path>
                <a:path w="5364480" h="5048250">
                  <a:moveTo>
                    <a:pt x="1747875" y="1745145"/>
                  </a:moveTo>
                  <a:lnTo>
                    <a:pt x="1745881" y="1735251"/>
                  </a:lnTo>
                  <a:lnTo>
                    <a:pt x="1740433" y="1727174"/>
                  </a:lnTo>
                  <a:lnTo>
                    <a:pt x="1732356" y="1721739"/>
                  </a:lnTo>
                  <a:lnTo>
                    <a:pt x="1722424" y="1719745"/>
                  </a:lnTo>
                  <a:lnTo>
                    <a:pt x="1712531" y="1721739"/>
                  </a:lnTo>
                  <a:lnTo>
                    <a:pt x="1704467" y="1727174"/>
                  </a:lnTo>
                  <a:lnTo>
                    <a:pt x="1699018" y="1735251"/>
                  </a:lnTo>
                  <a:lnTo>
                    <a:pt x="1697024" y="1745145"/>
                  </a:lnTo>
                  <a:lnTo>
                    <a:pt x="1699018" y="1755025"/>
                  </a:lnTo>
                  <a:lnTo>
                    <a:pt x="1704467" y="1763102"/>
                  </a:lnTo>
                  <a:lnTo>
                    <a:pt x="1712531" y="1768551"/>
                  </a:lnTo>
                  <a:lnTo>
                    <a:pt x="1722475" y="1770545"/>
                  </a:lnTo>
                  <a:lnTo>
                    <a:pt x="1732356" y="1768551"/>
                  </a:lnTo>
                  <a:lnTo>
                    <a:pt x="1740433" y="1763102"/>
                  </a:lnTo>
                  <a:lnTo>
                    <a:pt x="1745881" y="1755025"/>
                  </a:lnTo>
                  <a:lnTo>
                    <a:pt x="1747875" y="1745145"/>
                  </a:lnTo>
                  <a:close/>
                </a:path>
                <a:path w="5364480" h="5048250">
                  <a:moveTo>
                    <a:pt x="1747875" y="25400"/>
                  </a:moveTo>
                  <a:lnTo>
                    <a:pt x="1745881" y="15506"/>
                  </a:lnTo>
                  <a:lnTo>
                    <a:pt x="1740433" y="7442"/>
                  </a:lnTo>
                  <a:lnTo>
                    <a:pt x="1732356" y="1993"/>
                  </a:lnTo>
                  <a:lnTo>
                    <a:pt x="1722424" y="0"/>
                  </a:lnTo>
                  <a:lnTo>
                    <a:pt x="1712531" y="1993"/>
                  </a:lnTo>
                  <a:lnTo>
                    <a:pt x="1704467" y="7442"/>
                  </a:lnTo>
                  <a:lnTo>
                    <a:pt x="1699018" y="15506"/>
                  </a:lnTo>
                  <a:lnTo>
                    <a:pt x="1697024" y="25400"/>
                  </a:lnTo>
                  <a:lnTo>
                    <a:pt x="1699018" y="35280"/>
                  </a:lnTo>
                  <a:lnTo>
                    <a:pt x="1704467" y="43357"/>
                  </a:lnTo>
                  <a:lnTo>
                    <a:pt x="1712531" y="48806"/>
                  </a:lnTo>
                  <a:lnTo>
                    <a:pt x="1722475" y="50800"/>
                  </a:lnTo>
                  <a:lnTo>
                    <a:pt x="1732356" y="48806"/>
                  </a:lnTo>
                  <a:lnTo>
                    <a:pt x="1740433" y="43357"/>
                  </a:lnTo>
                  <a:lnTo>
                    <a:pt x="1745881" y="35280"/>
                  </a:lnTo>
                  <a:lnTo>
                    <a:pt x="1747875" y="25400"/>
                  </a:lnTo>
                  <a:close/>
                </a:path>
                <a:path w="5364480" h="5048250">
                  <a:moveTo>
                    <a:pt x="1802574" y="5022824"/>
                  </a:moveTo>
                  <a:lnTo>
                    <a:pt x="1800580" y="5012944"/>
                  </a:lnTo>
                  <a:lnTo>
                    <a:pt x="1795132" y="5004867"/>
                  </a:lnTo>
                  <a:lnTo>
                    <a:pt x="1787067" y="4999431"/>
                  </a:lnTo>
                  <a:lnTo>
                    <a:pt x="1777123" y="4997424"/>
                  </a:lnTo>
                  <a:lnTo>
                    <a:pt x="1767243" y="4999431"/>
                  </a:lnTo>
                  <a:lnTo>
                    <a:pt x="1759165" y="5004867"/>
                  </a:lnTo>
                  <a:lnTo>
                    <a:pt x="1753717" y="5012944"/>
                  </a:lnTo>
                  <a:lnTo>
                    <a:pt x="1751723" y="5022824"/>
                  </a:lnTo>
                  <a:lnTo>
                    <a:pt x="1753717" y="5032718"/>
                  </a:lnTo>
                  <a:lnTo>
                    <a:pt x="1759165" y="5040795"/>
                  </a:lnTo>
                  <a:lnTo>
                    <a:pt x="1767243" y="5046230"/>
                  </a:lnTo>
                  <a:lnTo>
                    <a:pt x="1777174" y="5048224"/>
                  </a:lnTo>
                  <a:lnTo>
                    <a:pt x="1787067" y="5046230"/>
                  </a:lnTo>
                  <a:lnTo>
                    <a:pt x="1795132" y="5040795"/>
                  </a:lnTo>
                  <a:lnTo>
                    <a:pt x="1800580" y="5032718"/>
                  </a:lnTo>
                  <a:lnTo>
                    <a:pt x="1802574" y="5022824"/>
                  </a:lnTo>
                  <a:close/>
                </a:path>
                <a:path w="5364480" h="5048250">
                  <a:moveTo>
                    <a:pt x="1802892" y="3483838"/>
                  </a:moveTo>
                  <a:lnTo>
                    <a:pt x="1800885" y="3473958"/>
                  </a:lnTo>
                  <a:lnTo>
                    <a:pt x="1795449" y="3465880"/>
                  </a:lnTo>
                  <a:lnTo>
                    <a:pt x="1787372" y="3460432"/>
                  </a:lnTo>
                  <a:lnTo>
                    <a:pt x="1777441" y="3458438"/>
                  </a:lnTo>
                  <a:lnTo>
                    <a:pt x="1767547" y="3460432"/>
                  </a:lnTo>
                  <a:lnTo>
                    <a:pt x="1759470" y="3465880"/>
                  </a:lnTo>
                  <a:lnTo>
                    <a:pt x="1754035" y="3473958"/>
                  </a:lnTo>
                  <a:lnTo>
                    <a:pt x="1752041" y="3483838"/>
                  </a:lnTo>
                  <a:lnTo>
                    <a:pt x="1754035" y="3493732"/>
                  </a:lnTo>
                  <a:lnTo>
                    <a:pt x="1759470" y="3501796"/>
                  </a:lnTo>
                  <a:lnTo>
                    <a:pt x="1767547" y="3507244"/>
                  </a:lnTo>
                  <a:lnTo>
                    <a:pt x="1777492" y="3509238"/>
                  </a:lnTo>
                  <a:lnTo>
                    <a:pt x="1787372" y="3507244"/>
                  </a:lnTo>
                  <a:lnTo>
                    <a:pt x="1795449" y="3501796"/>
                  </a:lnTo>
                  <a:lnTo>
                    <a:pt x="1800885" y="3493732"/>
                  </a:lnTo>
                  <a:lnTo>
                    <a:pt x="1802892" y="3483838"/>
                  </a:lnTo>
                  <a:close/>
                </a:path>
                <a:path w="5364480" h="5048250">
                  <a:moveTo>
                    <a:pt x="1849208" y="3284131"/>
                  </a:moveTo>
                  <a:lnTo>
                    <a:pt x="1847215" y="3274237"/>
                  </a:lnTo>
                  <a:lnTo>
                    <a:pt x="1841779" y="3266173"/>
                  </a:lnTo>
                  <a:lnTo>
                    <a:pt x="1833702" y="3260725"/>
                  </a:lnTo>
                  <a:lnTo>
                    <a:pt x="1823758" y="3258731"/>
                  </a:lnTo>
                  <a:lnTo>
                    <a:pt x="1813877" y="3260725"/>
                  </a:lnTo>
                  <a:lnTo>
                    <a:pt x="1805800" y="3266173"/>
                  </a:lnTo>
                  <a:lnTo>
                    <a:pt x="1800364" y="3274237"/>
                  </a:lnTo>
                  <a:lnTo>
                    <a:pt x="1798358" y="3284131"/>
                  </a:lnTo>
                  <a:lnTo>
                    <a:pt x="1800364" y="3294024"/>
                  </a:lnTo>
                  <a:lnTo>
                    <a:pt x="1805800" y="3302089"/>
                  </a:lnTo>
                  <a:lnTo>
                    <a:pt x="1813877" y="3307537"/>
                  </a:lnTo>
                  <a:lnTo>
                    <a:pt x="1823808" y="3309531"/>
                  </a:lnTo>
                  <a:lnTo>
                    <a:pt x="1833702" y="3307537"/>
                  </a:lnTo>
                  <a:lnTo>
                    <a:pt x="1841779" y="3302089"/>
                  </a:lnTo>
                  <a:lnTo>
                    <a:pt x="1847215" y="3294024"/>
                  </a:lnTo>
                  <a:lnTo>
                    <a:pt x="1849208" y="3284131"/>
                  </a:lnTo>
                  <a:close/>
                </a:path>
                <a:path w="5364480" h="5048250">
                  <a:moveTo>
                    <a:pt x="1849208" y="1564386"/>
                  </a:moveTo>
                  <a:lnTo>
                    <a:pt x="1847215" y="1554505"/>
                  </a:lnTo>
                  <a:lnTo>
                    <a:pt x="1841779" y="1546428"/>
                  </a:lnTo>
                  <a:lnTo>
                    <a:pt x="1833702" y="1540979"/>
                  </a:lnTo>
                  <a:lnTo>
                    <a:pt x="1823758" y="1538986"/>
                  </a:lnTo>
                  <a:lnTo>
                    <a:pt x="1813877" y="1540979"/>
                  </a:lnTo>
                  <a:lnTo>
                    <a:pt x="1805800" y="1546428"/>
                  </a:lnTo>
                  <a:lnTo>
                    <a:pt x="1800364" y="1554505"/>
                  </a:lnTo>
                  <a:lnTo>
                    <a:pt x="1798358" y="1564386"/>
                  </a:lnTo>
                  <a:lnTo>
                    <a:pt x="1800364" y="1574279"/>
                  </a:lnTo>
                  <a:lnTo>
                    <a:pt x="1805800" y="1582343"/>
                  </a:lnTo>
                  <a:lnTo>
                    <a:pt x="1813877" y="1587792"/>
                  </a:lnTo>
                  <a:lnTo>
                    <a:pt x="1823808" y="1589786"/>
                  </a:lnTo>
                  <a:lnTo>
                    <a:pt x="1833702" y="1587792"/>
                  </a:lnTo>
                  <a:lnTo>
                    <a:pt x="1841779" y="1582343"/>
                  </a:lnTo>
                  <a:lnTo>
                    <a:pt x="1847215" y="1574279"/>
                  </a:lnTo>
                  <a:lnTo>
                    <a:pt x="1849208" y="1564386"/>
                  </a:lnTo>
                  <a:close/>
                </a:path>
                <a:path w="5364480" h="5048250">
                  <a:moveTo>
                    <a:pt x="1849526" y="1745145"/>
                  </a:moveTo>
                  <a:lnTo>
                    <a:pt x="1847532" y="1735251"/>
                  </a:lnTo>
                  <a:lnTo>
                    <a:pt x="1842084" y="1727174"/>
                  </a:lnTo>
                  <a:lnTo>
                    <a:pt x="1834007" y="1721739"/>
                  </a:lnTo>
                  <a:lnTo>
                    <a:pt x="1824075" y="1719745"/>
                  </a:lnTo>
                  <a:lnTo>
                    <a:pt x="1814182" y="1721739"/>
                  </a:lnTo>
                  <a:lnTo>
                    <a:pt x="1806117" y="1727174"/>
                  </a:lnTo>
                  <a:lnTo>
                    <a:pt x="1800669" y="1735251"/>
                  </a:lnTo>
                  <a:lnTo>
                    <a:pt x="1798675" y="1745145"/>
                  </a:lnTo>
                  <a:lnTo>
                    <a:pt x="1800669" y="1755025"/>
                  </a:lnTo>
                  <a:lnTo>
                    <a:pt x="1806117" y="1763102"/>
                  </a:lnTo>
                  <a:lnTo>
                    <a:pt x="1814182" y="1768551"/>
                  </a:lnTo>
                  <a:lnTo>
                    <a:pt x="1824126" y="1770545"/>
                  </a:lnTo>
                  <a:lnTo>
                    <a:pt x="1834007" y="1768551"/>
                  </a:lnTo>
                  <a:lnTo>
                    <a:pt x="1842084" y="1763102"/>
                  </a:lnTo>
                  <a:lnTo>
                    <a:pt x="1847532" y="1755025"/>
                  </a:lnTo>
                  <a:lnTo>
                    <a:pt x="1849526" y="1745145"/>
                  </a:lnTo>
                  <a:close/>
                </a:path>
                <a:path w="5364480" h="5048250">
                  <a:moveTo>
                    <a:pt x="1849526" y="25400"/>
                  </a:moveTo>
                  <a:lnTo>
                    <a:pt x="1847532" y="15506"/>
                  </a:lnTo>
                  <a:lnTo>
                    <a:pt x="1842084" y="7442"/>
                  </a:lnTo>
                  <a:lnTo>
                    <a:pt x="1834007" y="1993"/>
                  </a:lnTo>
                  <a:lnTo>
                    <a:pt x="1824075" y="0"/>
                  </a:lnTo>
                  <a:lnTo>
                    <a:pt x="1814182" y="1993"/>
                  </a:lnTo>
                  <a:lnTo>
                    <a:pt x="1806117" y="7442"/>
                  </a:lnTo>
                  <a:lnTo>
                    <a:pt x="1800669" y="15506"/>
                  </a:lnTo>
                  <a:lnTo>
                    <a:pt x="1798675" y="25400"/>
                  </a:lnTo>
                  <a:lnTo>
                    <a:pt x="1800669" y="35280"/>
                  </a:lnTo>
                  <a:lnTo>
                    <a:pt x="1806117" y="43357"/>
                  </a:lnTo>
                  <a:lnTo>
                    <a:pt x="1814182" y="48806"/>
                  </a:lnTo>
                  <a:lnTo>
                    <a:pt x="1824126" y="50800"/>
                  </a:lnTo>
                  <a:lnTo>
                    <a:pt x="1834007" y="48806"/>
                  </a:lnTo>
                  <a:lnTo>
                    <a:pt x="1842084" y="43357"/>
                  </a:lnTo>
                  <a:lnTo>
                    <a:pt x="1847532" y="35280"/>
                  </a:lnTo>
                  <a:lnTo>
                    <a:pt x="1849526" y="25400"/>
                  </a:lnTo>
                  <a:close/>
                </a:path>
                <a:path w="5364480" h="5048250">
                  <a:moveTo>
                    <a:pt x="1904225" y="5022824"/>
                  </a:moveTo>
                  <a:lnTo>
                    <a:pt x="1902231" y="5012944"/>
                  </a:lnTo>
                  <a:lnTo>
                    <a:pt x="1896783" y="5004867"/>
                  </a:lnTo>
                  <a:lnTo>
                    <a:pt x="1888718" y="4999431"/>
                  </a:lnTo>
                  <a:lnTo>
                    <a:pt x="1878774" y="4997424"/>
                  </a:lnTo>
                  <a:lnTo>
                    <a:pt x="1868881" y="4999431"/>
                  </a:lnTo>
                  <a:lnTo>
                    <a:pt x="1860816" y="5004867"/>
                  </a:lnTo>
                  <a:lnTo>
                    <a:pt x="1855368" y="5012944"/>
                  </a:lnTo>
                  <a:lnTo>
                    <a:pt x="1853374" y="5022824"/>
                  </a:lnTo>
                  <a:lnTo>
                    <a:pt x="1855368" y="5032718"/>
                  </a:lnTo>
                  <a:lnTo>
                    <a:pt x="1860816" y="5040795"/>
                  </a:lnTo>
                  <a:lnTo>
                    <a:pt x="1868881" y="5046230"/>
                  </a:lnTo>
                  <a:lnTo>
                    <a:pt x="1878825" y="5048224"/>
                  </a:lnTo>
                  <a:lnTo>
                    <a:pt x="1888718" y="5046230"/>
                  </a:lnTo>
                  <a:lnTo>
                    <a:pt x="1896783" y="5040795"/>
                  </a:lnTo>
                  <a:lnTo>
                    <a:pt x="1902231" y="5032718"/>
                  </a:lnTo>
                  <a:lnTo>
                    <a:pt x="1904225" y="5022824"/>
                  </a:lnTo>
                  <a:close/>
                </a:path>
                <a:path w="5364480" h="5048250">
                  <a:moveTo>
                    <a:pt x="1904542" y="3483838"/>
                  </a:moveTo>
                  <a:lnTo>
                    <a:pt x="1902536" y="3473958"/>
                  </a:lnTo>
                  <a:lnTo>
                    <a:pt x="1897100" y="3465880"/>
                  </a:lnTo>
                  <a:lnTo>
                    <a:pt x="1889023" y="3460432"/>
                  </a:lnTo>
                  <a:lnTo>
                    <a:pt x="1879092" y="3458438"/>
                  </a:lnTo>
                  <a:lnTo>
                    <a:pt x="1869198" y="3460432"/>
                  </a:lnTo>
                  <a:lnTo>
                    <a:pt x="1861121" y="3465880"/>
                  </a:lnTo>
                  <a:lnTo>
                    <a:pt x="1855685" y="3473958"/>
                  </a:lnTo>
                  <a:lnTo>
                    <a:pt x="1853692" y="3483838"/>
                  </a:lnTo>
                  <a:lnTo>
                    <a:pt x="1855685" y="3493732"/>
                  </a:lnTo>
                  <a:lnTo>
                    <a:pt x="1861121" y="3501796"/>
                  </a:lnTo>
                  <a:lnTo>
                    <a:pt x="1869198" y="3507244"/>
                  </a:lnTo>
                  <a:lnTo>
                    <a:pt x="1879142" y="3509238"/>
                  </a:lnTo>
                  <a:lnTo>
                    <a:pt x="1889023" y="3507244"/>
                  </a:lnTo>
                  <a:lnTo>
                    <a:pt x="1897100" y="3501796"/>
                  </a:lnTo>
                  <a:lnTo>
                    <a:pt x="1902536" y="3493732"/>
                  </a:lnTo>
                  <a:lnTo>
                    <a:pt x="1904542" y="3483838"/>
                  </a:lnTo>
                  <a:close/>
                </a:path>
                <a:path w="5364480" h="5048250">
                  <a:moveTo>
                    <a:pt x="1950859" y="3284131"/>
                  </a:moveTo>
                  <a:lnTo>
                    <a:pt x="1948865" y="3274237"/>
                  </a:lnTo>
                  <a:lnTo>
                    <a:pt x="1943430" y="3266173"/>
                  </a:lnTo>
                  <a:lnTo>
                    <a:pt x="1935353" y="3260725"/>
                  </a:lnTo>
                  <a:lnTo>
                    <a:pt x="1925408" y="3258731"/>
                  </a:lnTo>
                  <a:lnTo>
                    <a:pt x="1915528" y="3260725"/>
                  </a:lnTo>
                  <a:lnTo>
                    <a:pt x="1907451" y="3266173"/>
                  </a:lnTo>
                  <a:lnTo>
                    <a:pt x="1902002" y="3274237"/>
                  </a:lnTo>
                  <a:lnTo>
                    <a:pt x="1900008" y="3284131"/>
                  </a:lnTo>
                  <a:lnTo>
                    <a:pt x="1902002" y="3294024"/>
                  </a:lnTo>
                  <a:lnTo>
                    <a:pt x="1907451" y="3302089"/>
                  </a:lnTo>
                  <a:lnTo>
                    <a:pt x="1915528" y="3307537"/>
                  </a:lnTo>
                  <a:lnTo>
                    <a:pt x="1925459" y="3309531"/>
                  </a:lnTo>
                  <a:lnTo>
                    <a:pt x="1935353" y="3307537"/>
                  </a:lnTo>
                  <a:lnTo>
                    <a:pt x="1943430" y="3302089"/>
                  </a:lnTo>
                  <a:lnTo>
                    <a:pt x="1948865" y="3294024"/>
                  </a:lnTo>
                  <a:lnTo>
                    <a:pt x="1950859" y="3284131"/>
                  </a:lnTo>
                  <a:close/>
                </a:path>
                <a:path w="5364480" h="5048250">
                  <a:moveTo>
                    <a:pt x="1950859" y="1564386"/>
                  </a:moveTo>
                  <a:lnTo>
                    <a:pt x="1948865" y="1554505"/>
                  </a:lnTo>
                  <a:lnTo>
                    <a:pt x="1943430" y="1546428"/>
                  </a:lnTo>
                  <a:lnTo>
                    <a:pt x="1935353" y="1540979"/>
                  </a:lnTo>
                  <a:lnTo>
                    <a:pt x="1925408" y="1538986"/>
                  </a:lnTo>
                  <a:lnTo>
                    <a:pt x="1915528" y="1540979"/>
                  </a:lnTo>
                  <a:lnTo>
                    <a:pt x="1907451" y="1546428"/>
                  </a:lnTo>
                  <a:lnTo>
                    <a:pt x="1902002" y="1554505"/>
                  </a:lnTo>
                  <a:lnTo>
                    <a:pt x="1900008" y="1564386"/>
                  </a:lnTo>
                  <a:lnTo>
                    <a:pt x="1902002" y="1574279"/>
                  </a:lnTo>
                  <a:lnTo>
                    <a:pt x="1907451" y="1582343"/>
                  </a:lnTo>
                  <a:lnTo>
                    <a:pt x="1915528" y="1587792"/>
                  </a:lnTo>
                  <a:lnTo>
                    <a:pt x="1925459" y="1589786"/>
                  </a:lnTo>
                  <a:lnTo>
                    <a:pt x="1935353" y="1587792"/>
                  </a:lnTo>
                  <a:lnTo>
                    <a:pt x="1943430" y="1582343"/>
                  </a:lnTo>
                  <a:lnTo>
                    <a:pt x="1948865" y="1574279"/>
                  </a:lnTo>
                  <a:lnTo>
                    <a:pt x="1950859" y="1564386"/>
                  </a:lnTo>
                  <a:close/>
                </a:path>
                <a:path w="5364480" h="5048250">
                  <a:moveTo>
                    <a:pt x="1951177" y="1745145"/>
                  </a:moveTo>
                  <a:lnTo>
                    <a:pt x="1949183" y="1735251"/>
                  </a:lnTo>
                  <a:lnTo>
                    <a:pt x="1943735" y="1727174"/>
                  </a:lnTo>
                  <a:lnTo>
                    <a:pt x="1935657" y="1721739"/>
                  </a:lnTo>
                  <a:lnTo>
                    <a:pt x="1925726" y="1719745"/>
                  </a:lnTo>
                  <a:lnTo>
                    <a:pt x="1915833" y="1721739"/>
                  </a:lnTo>
                  <a:lnTo>
                    <a:pt x="1907768" y="1727174"/>
                  </a:lnTo>
                  <a:lnTo>
                    <a:pt x="1902320" y="1735251"/>
                  </a:lnTo>
                  <a:lnTo>
                    <a:pt x="1900326" y="1745145"/>
                  </a:lnTo>
                  <a:lnTo>
                    <a:pt x="1902320" y="1755025"/>
                  </a:lnTo>
                  <a:lnTo>
                    <a:pt x="1907768" y="1763102"/>
                  </a:lnTo>
                  <a:lnTo>
                    <a:pt x="1915833" y="1768551"/>
                  </a:lnTo>
                  <a:lnTo>
                    <a:pt x="1925777" y="1770545"/>
                  </a:lnTo>
                  <a:lnTo>
                    <a:pt x="1935657" y="1768551"/>
                  </a:lnTo>
                  <a:lnTo>
                    <a:pt x="1943735" y="1763102"/>
                  </a:lnTo>
                  <a:lnTo>
                    <a:pt x="1949183" y="1755025"/>
                  </a:lnTo>
                  <a:lnTo>
                    <a:pt x="1951177" y="1745145"/>
                  </a:lnTo>
                  <a:close/>
                </a:path>
                <a:path w="5364480" h="5048250">
                  <a:moveTo>
                    <a:pt x="1951177" y="25400"/>
                  </a:moveTo>
                  <a:lnTo>
                    <a:pt x="1949183" y="15506"/>
                  </a:lnTo>
                  <a:lnTo>
                    <a:pt x="1943735" y="7442"/>
                  </a:lnTo>
                  <a:lnTo>
                    <a:pt x="1935657" y="1993"/>
                  </a:lnTo>
                  <a:lnTo>
                    <a:pt x="1925726" y="0"/>
                  </a:lnTo>
                  <a:lnTo>
                    <a:pt x="1915833" y="1993"/>
                  </a:lnTo>
                  <a:lnTo>
                    <a:pt x="1907768" y="7442"/>
                  </a:lnTo>
                  <a:lnTo>
                    <a:pt x="1902320" y="15506"/>
                  </a:lnTo>
                  <a:lnTo>
                    <a:pt x="1900326" y="25400"/>
                  </a:lnTo>
                  <a:lnTo>
                    <a:pt x="1902320" y="35280"/>
                  </a:lnTo>
                  <a:lnTo>
                    <a:pt x="1907768" y="43357"/>
                  </a:lnTo>
                  <a:lnTo>
                    <a:pt x="1915833" y="48806"/>
                  </a:lnTo>
                  <a:lnTo>
                    <a:pt x="1925777" y="50800"/>
                  </a:lnTo>
                  <a:lnTo>
                    <a:pt x="1935657" y="48806"/>
                  </a:lnTo>
                  <a:lnTo>
                    <a:pt x="1943735" y="43357"/>
                  </a:lnTo>
                  <a:lnTo>
                    <a:pt x="1949183" y="35280"/>
                  </a:lnTo>
                  <a:lnTo>
                    <a:pt x="1951177" y="25400"/>
                  </a:lnTo>
                  <a:close/>
                </a:path>
                <a:path w="5364480" h="5048250">
                  <a:moveTo>
                    <a:pt x="2005876" y="5022824"/>
                  </a:moveTo>
                  <a:lnTo>
                    <a:pt x="2003882" y="5012944"/>
                  </a:lnTo>
                  <a:lnTo>
                    <a:pt x="1998433" y="5004867"/>
                  </a:lnTo>
                  <a:lnTo>
                    <a:pt x="1990369" y="4999431"/>
                  </a:lnTo>
                  <a:lnTo>
                    <a:pt x="1980425" y="4997424"/>
                  </a:lnTo>
                  <a:lnTo>
                    <a:pt x="1970532" y="4999431"/>
                  </a:lnTo>
                  <a:lnTo>
                    <a:pt x="1962467" y="5004867"/>
                  </a:lnTo>
                  <a:lnTo>
                    <a:pt x="1957019" y="5012944"/>
                  </a:lnTo>
                  <a:lnTo>
                    <a:pt x="1955025" y="5022824"/>
                  </a:lnTo>
                  <a:lnTo>
                    <a:pt x="1957019" y="5032718"/>
                  </a:lnTo>
                  <a:lnTo>
                    <a:pt x="1962467" y="5040795"/>
                  </a:lnTo>
                  <a:lnTo>
                    <a:pt x="1970532" y="5046230"/>
                  </a:lnTo>
                  <a:lnTo>
                    <a:pt x="1980476" y="5048224"/>
                  </a:lnTo>
                  <a:lnTo>
                    <a:pt x="1990369" y="5046230"/>
                  </a:lnTo>
                  <a:lnTo>
                    <a:pt x="1998433" y="5040795"/>
                  </a:lnTo>
                  <a:lnTo>
                    <a:pt x="2003882" y="5032718"/>
                  </a:lnTo>
                  <a:lnTo>
                    <a:pt x="2005876" y="5022824"/>
                  </a:lnTo>
                  <a:close/>
                </a:path>
                <a:path w="5364480" h="5048250">
                  <a:moveTo>
                    <a:pt x="2006193" y="3483838"/>
                  </a:moveTo>
                  <a:lnTo>
                    <a:pt x="2004187" y="3473958"/>
                  </a:lnTo>
                  <a:lnTo>
                    <a:pt x="1998751" y="3465880"/>
                  </a:lnTo>
                  <a:lnTo>
                    <a:pt x="1990674" y="3460432"/>
                  </a:lnTo>
                  <a:lnTo>
                    <a:pt x="1980742" y="3458438"/>
                  </a:lnTo>
                  <a:lnTo>
                    <a:pt x="1970849" y="3460432"/>
                  </a:lnTo>
                  <a:lnTo>
                    <a:pt x="1962772" y="3465880"/>
                  </a:lnTo>
                  <a:lnTo>
                    <a:pt x="1957336" y="3473958"/>
                  </a:lnTo>
                  <a:lnTo>
                    <a:pt x="1955342" y="3483838"/>
                  </a:lnTo>
                  <a:lnTo>
                    <a:pt x="1957336" y="3493732"/>
                  </a:lnTo>
                  <a:lnTo>
                    <a:pt x="1962772" y="3501796"/>
                  </a:lnTo>
                  <a:lnTo>
                    <a:pt x="1970849" y="3507244"/>
                  </a:lnTo>
                  <a:lnTo>
                    <a:pt x="1980793" y="3509238"/>
                  </a:lnTo>
                  <a:lnTo>
                    <a:pt x="1990674" y="3507244"/>
                  </a:lnTo>
                  <a:lnTo>
                    <a:pt x="1998751" y="3501796"/>
                  </a:lnTo>
                  <a:lnTo>
                    <a:pt x="2004187" y="3493732"/>
                  </a:lnTo>
                  <a:lnTo>
                    <a:pt x="2006193" y="3483838"/>
                  </a:lnTo>
                  <a:close/>
                </a:path>
                <a:path w="5364480" h="5048250">
                  <a:moveTo>
                    <a:pt x="2052510" y="3284131"/>
                  </a:moveTo>
                  <a:lnTo>
                    <a:pt x="2050516" y="3274237"/>
                  </a:lnTo>
                  <a:lnTo>
                    <a:pt x="2045081" y="3266173"/>
                  </a:lnTo>
                  <a:lnTo>
                    <a:pt x="2037003" y="3260725"/>
                  </a:lnTo>
                  <a:lnTo>
                    <a:pt x="2027059" y="3258731"/>
                  </a:lnTo>
                  <a:lnTo>
                    <a:pt x="2017179" y="3260725"/>
                  </a:lnTo>
                  <a:lnTo>
                    <a:pt x="2009101" y="3266173"/>
                  </a:lnTo>
                  <a:lnTo>
                    <a:pt x="2003653" y="3274237"/>
                  </a:lnTo>
                  <a:lnTo>
                    <a:pt x="2001659" y="3284131"/>
                  </a:lnTo>
                  <a:lnTo>
                    <a:pt x="2003653" y="3294024"/>
                  </a:lnTo>
                  <a:lnTo>
                    <a:pt x="2009101" y="3302089"/>
                  </a:lnTo>
                  <a:lnTo>
                    <a:pt x="2017179" y="3307537"/>
                  </a:lnTo>
                  <a:lnTo>
                    <a:pt x="2027110" y="3309531"/>
                  </a:lnTo>
                  <a:lnTo>
                    <a:pt x="2037003" y="3307537"/>
                  </a:lnTo>
                  <a:lnTo>
                    <a:pt x="2045081" y="3302089"/>
                  </a:lnTo>
                  <a:lnTo>
                    <a:pt x="2050516" y="3294024"/>
                  </a:lnTo>
                  <a:lnTo>
                    <a:pt x="2052510" y="3284131"/>
                  </a:lnTo>
                  <a:close/>
                </a:path>
                <a:path w="5364480" h="5048250">
                  <a:moveTo>
                    <a:pt x="2052510" y="1564386"/>
                  </a:moveTo>
                  <a:lnTo>
                    <a:pt x="2050516" y="1554505"/>
                  </a:lnTo>
                  <a:lnTo>
                    <a:pt x="2045081" y="1546428"/>
                  </a:lnTo>
                  <a:lnTo>
                    <a:pt x="2037003" y="1540979"/>
                  </a:lnTo>
                  <a:lnTo>
                    <a:pt x="2027059" y="1538986"/>
                  </a:lnTo>
                  <a:lnTo>
                    <a:pt x="2017179" y="1540979"/>
                  </a:lnTo>
                  <a:lnTo>
                    <a:pt x="2009101" y="1546428"/>
                  </a:lnTo>
                  <a:lnTo>
                    <a:pt x="2003653" y="1554505"/>
                  </a:lnTo>
                  <a:lnTo>
                    <a:pt x="2001659" y="1564386"/>
                  </a:lnTo>
                  <a:lnTo>
                    <a:pt x="2003653" y="1574279"/>
                  </a:lnTo>
                  <a:lnTo>
                    <a:pt x="2009101" y="1582343"/>
                  </a:lnTo>
                  <a:lnTo>
                    <a:pt x="2017179" y="1587792"/>
                  </a:lnTo>
                  <a:lnTo>
                    <a:pt x="2027110" y="1589786"/>
                  </a:lnTo>
                  <a:lnTo>
                    <a:pt x="2037003" y="1587792"/>
                  </a:lnTo>
                  <a:lnTo>
                    <a:pt x="2045081" y="1582343"/>
                  </a:lnTo>
                  <a:lnTo>
                    <a:pt x="2050516" y="1574279"/>
                  </a:lnTo>
                  <a:lnTo>
                    <a:pt x="2052510" y="1564386"/>
                  </a:lnTo>
                  <a:close/>
                </a:path>
                <a:path w="5364480" h="5048250">
                  <a:moveTo>
                    <a:pt x="2052828" y="1745145"/>
                  </a:moveTo>
                  <a:lnTo>
                    <a:pt x="2050834" y="1735251"/>
                  </a:lnTo>
                  <a:lnTo>
                    <a:pt x="2045385" y="1727174"/>
                  </a:lnTo>
                  <a:lnTo>
                    <a:pt x="2037308" y="1721739"/>
                  </a:lnTo>
                  <a:lnTo>
                    <a:pt x="2027377" y="1719745"/>
                  </a:lnTo>
                  <a:lnTo>
                    <a:pt x="2017483" y="1721739"/>
                  </a:lnTo>
                  <a:lnTo>
                    <a:pt x="2009419" y="1727174"/>
                  </a:lnTo>
                  <a:lnTo>
                    <a:pt x="2003971" y="1735251"/>
                  </a:lnTo>
                  <a:lnTo>
                    <a:pt x="2001977" y="1745145"/>
                  </a:lnTo>
                  <a:lnTo>
                    <a:pt x="2003971" y="1755025"/>
                  </a:lnTo>
                  <a:lnTo>
                    <a:pt x="2009419" y="1763102"/>
                  </a:lnTo>
                  <a:lnTo>
                    <a:pt x="2017483" y="1768551"/>
                  </a:lnTo>
                  <a:lnTo>
                    <a:pt x="2027428" y="1770545"/>
                  </a:lnTo>
                  <a:lnTo>
                    <a:pt x="2037308" y="1768551"/>
                  </a:lnTo>
                  <a:lnTo>
                    <a:pt x="2045385" y="1763102"/>
                  </a:lnTo>
                  <a:lnTo>
                    <a:pt x="2050834" y="1755025"/>
                  </a:lnTo>
                  <a:lnTo>
                    <a:pt x="2052828" y="1745145"/>
                  </a:lnTo>
                  <a:close/>
                </a:path>
                <a:path w="5364480" h="5048250">
                  <a:moveTo>
                    <a:pt x="2052828" y="25400"/>
                  </a:moveTo>
                  <a:lnTo>
                    <a:pt x="2050834" y="15506"/>
                  </a:lnTo>
                  <a:lnTo>
                    <a:pt x="2045385" y="7442"/>
                  </a:lnTo>
                  <a:lnTo>
                    <a:pt x="2037308" y="1993"/>
                  </a:lnTo>
                  <a:lnTo>
                    <a:pt x="2027377" y="0"/>
                  </a:lnTo>
                  <a:lnTo>
                    <a:pt x="2017483" y="1993"/>
                  </a:lnTo>
                  <a:lnTo>
                    <a:pt x="2009419" y="7442"/>
                  </a:lnTo>
                  <a:lnTo>
                    <a:pt x="2003971" y="15506"/>
                  </a:lnTo>
                  <a:lnTo>
                    <a:pt x="2001977" y="25400"/>
                  </a:lnTo>
                  <a:lnTo>
                    <a:pt x="2003971" y="35280"/>
                  </a:lnTo>
                  <a:lnTo>
                    <a:pt x="2009419" y="43357"/>
                  </a:lnTo>
                  <a:lnTo>
                    <a:pt x="2017483" y="48806"/>
                  </a:lnTo>
                  <a:lnTo>
                    <a:pt x="2027428" y="50800"/>
                  </a:lnTo>
                  <a:lnTo>
                    <a:pt x="2037308" y="48806"/>
                  </a:lnTo>
                  <a:lnTo>
                    <a:pt x="2045385" y="43357"/>
                  </a:lnTo>
                  <a:lnTo>
                    <a:pt x="2050834" y="35280"/>
                  </a:lnTo>
                  <a:lnTo>
                    <a:pt x="2052828" y="25400"/>
                  </a:lnTo>
                  <a:close/>
                </a:path>
                <a:path w="5364480" h="5048250">
                  <a:moveTo>
                    <a:pt x="2107527" y="5022824"/>
                  </a:moveTo>
                  <a:lnTo>
                    <a:pt x="2105533" y="5012944"/>
                  </a:lnTo>
                  <a:lnTo>
                    <a:pt x="2100084" y="5004867"/>
                  </a:lnTo>
                  <a:lnTo>
                    <a:pt x="2092020" y="4999431"/>
                  </a:lnTo>
                  <a:lnTo>
                    <a:pt x="2082076" y="4997424"/>
                  </a:lnTo>
                  <a:lnTo>
                    <a:pt x="2072182" y="4999431"/>
                  </a:lnTo>
                  <a:lnTo>
                    <a:pt x="2064118" y="5004867"/>
                  </a:lnTo>
                  <a:lnTo>
                    <a:pt x="2058670" y="5012944"/>
                  </a:lnTo>
                  <a:lnTo>
                    <a:pt x="2056676" y="5022824"/>
                  </a:lnTo>
                  <a:lnTo>
                    <a:pt x="2058670" y="5032718"/>
                  </a:lnTo>
                  <a:lnTo>
                    <a:pt x="2064118" y="5040795"/>
                  </a:lnTo>
                  <a:lnTo>
                    <a:pt x="2072182" y="5046230"/>
                  </a:lnTo>
                  <a:lnTo>
                    <a:pt x="2082126" y="5048224"/>
                  </a:lnTo>
                  <a:lnTo>
                    <a:pt x="2092020" y="5046230"/>
                  </a:lnTo>
                  <a:lnTo>
                    <a:pt x="2100084" y="5040795"/>
                  </a:lnTo>
                  <a:lnTo>
                    <a:pt x="2105533" y="5032718"/>
                  </a:lnTo>
                  <a:lnTo>
                    <a:pt x="2107527" y="5022824"/>
                  </a:lnTo>
                  <a:close/>
                </a:path>
                <a:path w="5364480" h="5048250">
                  <a:moveTo>
                    <a:pt x="2107844" y="3483838"/>
                  </a:moveTo>
                  <a:lnTo>
                    <a:pt x="2105837" y="3473958"/>
                  </a:lnTo>
                  <a:lnTo>
                    <a:pt x="2100402" y="3465880"/>
                  </a:lnTo>
                  <a:lnTo>
                    <a:pt x="2092325" y="3460432"/>
                  </a:lnTo>
                  <a:lnTo>
                    <a:pt x="2082393" y="3458438"/>
                  </a:lnTo>
                  <a:lnTo>
                    <a:pt x="2072500" y="3460432"/>
                  </a:lnTo>
                  <a:lnTo>
                    <a:pt x="2064423" y="3465880"/>
                  </a:lnTo>
                  <a:lnTo>
                    <a:pt x="2058987" y="3473958"/>
                  </a:lnTo>
                  <a:lnTo>
                    <a:pt x="2056993" y="3483838"/>
                  </a:lnTo>
                  <a:lnTo>
                    <a:pt x="2058987" y="3493732"/>
                  </a:lnTo>
                  <a:lnTo>
                    <a:pt x="2064423" y="3501796"/>
                  </a:lnTo>
                  <a:lnTo>
                    <a:pt x="2072500" y="3507244"/>
                  </a:lnTo>
                  <a:lnTo>
                    <a:pt x="2082444" y="3509238"/>
                  </a:lnTo>
                  <a:lnTo>
                    <a:pt x="2092325" y="3507244"/>
                  </a:lnTo>
                  <a:lnTo>
                    <a:pt x="2100402" y="3501796"/>
                  </a:lnTo>
                  <a:lnTo>
                    <a:pt x="2105837" y="3493732"/>
                  </a:lnTo>
                  <a:lnTo>
                    <a:pt x="2107844" y="3483838"/>
                  </a:lnTo>
                  <a:close/>
                </a:path>
                <a:path w="5364480" h="5048250">
                  <a:moveTo>
                    <a:pt x="2154161" y="3284131"/>
                  </a:moveTo>
                  <a:lnTo>
                    <a:pt x="2152167" y="3274237"/>
                  </a:lnTo>
                  <a:lnTo>
                    <a:pt x="2146731" y="3266173"/>
                  </a:lnTo>
                  <a:lnTo>
                    <a:pt x="2138654" y="3260725"/>
                  </a:lnTo>
                  <a:lnTo>
                    <a:pt x="2128710" y="3258731"/>
                  </a:lnTo>
                  <a:lnTo>
                    <a:pt x="2118830" y="3260725"/>
                  </a:lnTo>
                  <a:lnTo>
                    <a:pt x="2110752" y="3266173"/>
                  </a:lnTo>
                  <a:lnTo>
                    <a:pt x="2105304" y="3274237"/>
                  </a:lnTo>
                  <a:lnTo>
                    <a:pt x="2103310" y="3284131"/>
                  </a:lnTo>
                  <a:lnTo>
                    <a:pt x="2105304" y="3294024"/>
                  </a:lnTo>
                  <a:lnTo>
                    <a:pt x="2110752" y="3302089"/>
                  </a:lnTo>
                  <a:lnTo>
                    <a:pt x="2118830" y="3307537"/>
                  </a:lnTo>
                  <a:lnTo>
                    <a:pt x="2128761" y="3309531"/>
                  </a:lnTo>
                  <a:lnTo>
                    <a:pt x="2138654" y="3307537"/>
                  </a:lnTo>
                  <a:lnTo>
                    <a:pt x="2146731" y="3302089"/>
                  </a:lnTo>
                  <a:lnTo>
                    <a:pt x="2152167" y="3294024"/>
                  </a:lnTo>
                  <a:lnTo>
                    <a:pt x="2154161" y="3284131"/>
                  </a:lnTo>
                  <a:close/>
                </a:path>
                <a:path w="5364480" h="5048250">
                  <a:moveTo>
                    <a:pt x="2154161" y="1564386"/>
                  </a:moveTo>
                  <a:lnTo>
                    <a:pt x="2152167" y="1554505"/>
                  </a:lnTo>
                  <a:lnTo>
                    <a:pt x="2146731" y="1546428"/>
                  </a:lnTo>
                  <a:lnTo>
                    <a:pt x="2138654" y="1540979"/>
                  </a:lnTo>
                  <a:lnTo>
                    <a:pt x="2128710" y="1538986"/>
                  </a:lnTo>
                  <a:lnTo>
                    <a:pt x="2118830" y="1540979"/>
                  </a:lnTo>
                  <a:lnTo>
                    <a:pt x="2110752" y="1546428"/>
                  </a:lnTo>
                  <a:lnTo>
                    <a:pt x="2105304" y="1554505"/>
                  </a:lnTo>
                  <a:lnTo>
                    <a:pt x="2103310" y="1564386"/>
                  </a:lnTo>
                  <a:lnTo>
                    <a:pt x="2105304" y="1574279"/>
                  </a:lnTo>
                  <a:lnTo>
                    <a:pt x="2110752" y="1582343"/>
                  </a:lnTo>
                  <a:lnTo>
                    <a:pt x="2118830" y="1587792"/>
                  </a:lnTo>
                  <a:lnTo>
                    <a:pt x="2128761" y="1589786"/>
                  </a:lnTo>
                  <a:lnTo>
                    <a:pt x="2138654" y="1587792"/>
                  </a:lnTo>
                  <a:lnTo>
                    <a:pt x="2146731" y="1582343"/>
                  </a:lnTo>
                  <a:lnTo>
                    <a:pt x="2152167" y="1574279"/>
                  </a:lnTo>
                  <a:lnTo>
                    <a:pt x="2154161" y="1564386"/>
                  </a:lnTo>
                  <a:close/>
                </a:path>
                <a:path w="5364480" h="5048250">
                  <a:moveTo>
                    <a:pt x="2154478" y="1745145"/>
                  </a:moveTo>
                  <a:lnTo>
                    <a:pt x="2152485" y="1735251"/>
                  </a:lnTo>
                  <a:lnTo>
                    <a:pt x="2147036" y="1727174"/>
                  </a:lnTo>
                  <a:lnTo>
                    <a:pt x="2138959" y="1721739"/>
                  </a:lnTo>
                  <a:lnTo>
                    <a:pt x="2129028" y="1719745"/>
                  </a:lnTo>
                  <a:lnTo>
                    <a:pt x="2119134" y="1721739"/>
                  </a:lnTo>
                  <a:lnTo>
                    <a:pt x="2111070" y="1727174"/>
                  </a:lnTo>
                  <a:lnTo>
                    <a:pt x="2105622" y="1735251"/>
                  </a:lnTo>
                  <a:lnTo>
                    <a:pt x="2103628" y="1745145"/>
                  </a:lnTo>
                  <a:lnTo>
                    <a:pt x="2105622" y="1755025"/>
                  </a:lnTo>
                  <a:lnTo>
                    <a:pt x="2111070" y="1763102"/>
                  </a:lnTo>
                  <a:lnTo>
                    <a:pt x="2119134" y="1768551"/>
                  </a:lnTo>
                  <a:lnTo>
                    <a:pt x="2129078" y="1770545"/>
                  </a:lnTo>
                  <a:lnTo>
                    <a:pt x="2138959" y="1768551"/>
                  </a:lnTo>
                  <a:lnTo>
                    <a:pt x="2147036" y="1763102"/>
                  </a:lnTo>
                  <a:lnTo>
                    <a:pt x="2152485" y="1755025"/>
                  </a:lnTo>
                  <a:lnTo>
                    <a:pt x="2154478" y="1745145"/>
                  </a:lnTo>
                  <a:close/>
                </a:path>
                <a:path w="5364480" h="5048250">
                  <a:moveTo>
                    <a:pt x="2154478" y="25400"/>
                  </a:moveTo>
                  <a:lnTo>
                    <a:pt x="2152485" y="15506"/>
                  </a:lnTo>
                  <a:lnTo>
                    <a:pt x="2147036" y="7442"/>
                  </a:lnTo>
                  <a:lnTo>
                    <a:pt x="2138959" y="1993"/>
                  </a:lnTo>
                  <a:lnTo>
                    <a:pt x="2129028" y="0"/>
                  </a:lnTo>
                  <a:lnTo>
                    <a:pt x="2119134" y="1993"/>
                  </a:lnTo>
                  <a:lnTo>
                    <a:pt x="2111070" y="7442"/>
                  </a:lnTo>
                  <a:lnTo>
                    <a:pt x="2105622" y="15506"/>
                  </a:lnTo>
                  <a:lnTo>
                    <a:pt x="2103628" y="25400"/>
                  </a:lnTo>
                  <a:lnTo>
                    <a:pt x="2105622" y="35280"/>
                  </a:lnTo>
                  <a:lnTo>
                    <a:pt x="2111070" y="43357"/>
                  </a:lnTo>
                  <a:lnTo>
                    <a:pt x="2119134" y="48806"/>
                  </a:lnTo>
                  <a:lnTo>
                    <a:pt x="2129078" y="50800"/>
                  </a:lnTo>
                  <a:lnTo>
                    <a:pt x="2138959" y="48806"/>
                  </a:lnTo>
                  <a:lnTo>
                    <a:pt x="2147036" y="43357"/>
                  </a:lnTo>
                  <a:lnTo>
                    <a:pt x="2152485" y="35280"/>
                  </a:lnTo>
                  <a:lnTo>
                    <a:pt x="2154478" y="25400"/>
                  </a:lnTo>
                  <a:close/>
                </a:path>
                <a:path w="5364480" h="5048250">
                  <a:moveTo>
                    <a:pt x="2209177" y="5022824"/>
                  </a:moveTo>
                  <a:lnTo>
                    <a:pt x="2207183" y="5012944"/>
                  </a:lnTo>
                  <a:lnTo>
                    <a:pt x="2201735" y="5004867"/>
                  </a:lnTo>
                  <a:lnTo>
                    <a:pt x="2193658" y="4999431"/>
                  </a:lnTo>
                  <a:lnTo>
                    <a:pt x="2183727" y="4997424"/>
                  </a:lnTo>
                  <a:lnTo>
                    <a:pt x="2173833" y="4999431"/>
                  </a:lnTo>
                  <a:lnTo>
                    <a:pt x="2165769" y="5004867"/>
                  </a:lnTo>
                  <a:lnTo>
                    <a:pt x="2160320" y="5012944"/>
                  </a:lnTo>
                  <a:lnTo>
                    <a:pt x="2158327" y="5022824"/>
                  </a:lnTo>
                  <a:lnTo>
                    <a:pt x="2160320" y="5032718"/>
                  </a:lnTo>
                  <a:lnTo>
                    <a:pt x="2165769" y="5040795"/>
                  </a:lnTo>
                  <a:lnTo>
                    <a:pt x="2173833" y="5046230"/>
                  </a:lnTo>
                  <a:lnTo>
                    <a:pt x="2183777" y="5048224"/>
                  </a:lnTo>
                  <a:lnTo>
                    <a:pt x="2193658" y="5046230"/>
                  </a:lnTo>
                  <a:lnTo>
                    <a:pt x="2201735" y="5040795"/>
                  </a:lnTo>
                  <a:lnTo>
                    <a:pt x="2207183" y="5032718"/>
                  </a:lnTo>
                  <a:lnTo>
                    <a:pt x="2209177" y="5022824"/>
                  </a:lnTo>
                  <a:close/>
                </a:path>
                <a:path w="5364480" h="5048250">
                  <a:moveTo>
                    <a:pt x="2209495" y="3483838"/>
                  </a:moveTo>
                  <a:lnTo>
                    <a:pt x="2207488" y="3473958"/>
                  </a:lnTo>
                  <a:lnTo>
                    <a:pt x="2202053" y="3465880"/>
                  </a:lnTo>
                  <a:lnTo>
                    <a:pt x="2193975" y="3460432"/>
                  </a:lnTo>
                  <a:lnTo>
                    <a:pt x="2184044" y="3458438"/>
                  </a:lnTo>
                  <a:lnTo>
                    <a:pt x="2174151" y="3460432"/>
                  </a:lnTo>
                  <a:lnTo>
                    <a:pt x="2166074" y="3465880"/>
                  </a:lnTo>
                  <a:lnTo>
                    <a:pt x="2160638" y="3473958"/>
                  </a:lnTo>
                  <a:lnTo>
                    <a:pt x="2158644" y="3483838"/>
                  </a:lnTo>
                  <a:lnTo>
                    <a:pt x="2160638" y="3493732"/>
                  </a:lnTo>
                  <a:lnTo>
                    <a:pt x="2166074" y="3501796"/>
                  </a:lnTo>
                  <a:lnTo>
                    <a:pt x="2174151" y="3507244"/>
                  </a:lnTo>
                  <a:lnTo>
                    <a:pt x="2184095" y="3509238"/>
                  </a:lnTo>
                  <a:lnTo>
                    <a:pt x="2193975" y="3507244"/>
                  </a:lnTo>
                  <a:lnTo>
                    <a:pt x="2202053" y="3501796"/>
                  </a:lnTo>
                  <a:lnTo>
                    <a:pt x="2207488" y="3493732"/>
                  </a:lnTo>
                  <a:lnTo>
                    <a:pt x="2209495" y="3483838"/>
                  </a:lnTo>
                  <a:close/>
                </a:path>
                <a:path w="5364480" h="5048250">
                  <a:moveTo>
                    <a:pt x="2255812" y="3284131"/>
                  </a:moveTo>
                  <a:lnTo>
                    <a:pt x="2253818" y="3274237"/>
                  </a:lnTo>
                  <a:lnTo>
                    <a:pt x="2248382" y="3266173"/>
                  </a:lnTo>
                  <a:lnTo>
                    <a:pt x="2240305" y="3260725"/>
                  </a:lnTo>
                  <a:lnTo>
                    <a:pt x="2230361" y="3258731"/>
                  </a:lnTo>
                  <a:lnTo>
                    <a:pt x="2220480" y="3260725"/>
                  </a:lnTo>
                  <a:lnTo>
                    <a:pt x="2212403" y="3266173"/>
                  </a:lnTo>
                  <a:lnTo>
                    <a:pt x="2206955" y="3274237"/>
                  </a:lnTo>
                  <a:lnTo>
                    <a:pt x="2204961" y="3284131"/>
                  </a:lnTo>
                  <a:lnTo>
                    <a:pt x="2206955" y="3294024"/>
                  </a:lnTo>
                  <a:lnTo>
                    <a:pt x="2212403" y="3302089"/>
                  </a:lnTo>
                  <a:lnTo>
                    <a:pt x="2220480" y="3307537"/>
                  </a:lnTo>
                  <a:lnTo>
                    <a:pt x="2230412" y="3309531"/>
                  </a:lnTo>
                  <a:lnTo>
                    <a:pt x="2240305" y="3307537"/>
                  </a:lnTo>
                  <a:lnTo>
                    <a:pt x="2248382" y="3302089"/>
                  </a:lnTo>
                  <a:lnTo>
                    <a:pt x="2253818" y="3294024"/>
                  </a:lnTo>
                  <a:lnTo>
                    <a:pt x="2255812" y="3284131"/>
                  </a:lnTo>
                  <a:close/>
                </a:path>
                <a:path w="5364480" h="5048250">
                  <a:moveTo>
                    <a:pt x="2255812" y="1564386"/>
                  </a:moveTo>
                  <a:lnTo>
                    <a:pt x="2253818" y="1554505"/>
                  </a:lnTo>
                  <a:lnTo>
                    <a:pt x="2248382" y="1546428"/>
                  </a:lnTo>
                  <a:lnTo>
                    <a:pt x="2240305" y="1540979"/>
                  </a:lnTo>
                  <a:lnTo>
                    <a:pt x="2230361" y="1538986"/>
                  </a:lnTo>
                  <a:lnTo>
                    <a:pt x="2220480" y="1540979"/>
                  </a:lnTo>
                  <a:lnTo>
                    <a:pt x="2212403" y="1546428"/>
                  </a:lnTo>
                  <a:lnTo>
                    <a:pt x="2206955" y="1554505"/>
                  </a:lnTo>
                  <a:lnTo>
                    <a:pt x="2204961" y="1564386"/>
                  </a:lnTo>
                  <a:lnTo>
                    <a:pt x="2206955" y="1574279"/>
                  </a:lnTo>
                  <a:lnTo>
                    <a:pt x="2212403" y="1582343"/>
                  </a:lnTo>
                  <a:lnTo>
                    <a:pt x="2220480" y="1587792"/>
                  </a:lnTo>
                  <a:lnTo>
                    <a:pt x="2230412" y="1589786"/>
                  </a:lnTo>
                  <a:lnTo>
                    <a:pt x="2240305" y="1587792"/>
                  </a:lnTo>
                  <a:lnTo>
                    <a:pt x="2248382" y="1582343"/>
                  </a:lnTo>
                  <a:lnTo>
                    <a:pt x="2253818" y="1574279"/>
                  </a:lnTo>
                  <a:lnTo>
                    <a:pt x="2255812" y="1564386"/>
                  </a:lnTo>
                  <a:close/>
                </a:path>
                <a:path w="5364480" h="5048250">
                  <a:moveTo>
                    <a:pt x="2256129" y="1745145"/>
                  </a:moveTo>
                  <a:lnTo>
                    <a:pt x="2254135" y="1735251"/>
                  </a:lnTo>
                  <a:lnTo>
                    <a:pt x="2248687" y="1727174"/>
                  </a:lnTo>
                  <a:lnTo>
                    <a:pt x="2240610" y="1721739"/>
                  </a:lnTo>
                  <a:lnTo>
                    <a:pt x="2230678" y="1719745"/>
                  </a:lnTo>
                  <a:lnTo>
                    <a:pt x="2220785" y="1721739"/>
                  </a:lnTo>
                  <a:lnTo>
                    <a:pt x="2212721" y="1727174"/>
                  </a:lnTo>
                  <a:lnTo>
                    <a:pt x="2207272" y="1735251"/>
                  </a:lnTo>
                  <a:lnTo>
                    <a:pt x="2205278" y="1745145"/>
                  </a:lnTo>
                  <a:lnTo>
                    <a:pt x="2207272" y="1755025"/>
                  </a:lnTo>
                  <a:lnTo>
                    <a:pt x="2212721" y="1763102"/>
                  </a:lnTo>
                  <a:lnTo>
                    <a:pt x="2220785" y="1768551"/>
                  </a:lnTo>
                  <a:lnTo>
                    <a:pt x="2230729" y="1770545"/>
                  </a:lnTo>
                  <a:lnTo>
                    <a:pt x="2240610" y="1768551"/>
                  </a:lnTo>
                  <a:lnTo>
                    <a:pt x="2248687" y="1763102"/>
                  </a:lnTo>
                  <a:lnTo>
                    <a:pt x="2254135" y="1755025"/>
                  </a:lnTo>
                  <a:lnTo>
                    <a:pt x="2256129" y="1745145"/>
                  </a:lnTo>
                  <a:close/>
                </a:path>
                <a:path w="5364480" h="5048250">
                  <a:moveTo>
                    <a:pt x="2256129" y="25400"/>
                  </a:moveTo>
                  <a:lnTo>
                    <a:pt x="2254135" y="15506"/>
                  </a:lnTo>
                  <a:lnTo>
                    <a:pt x="2248687" y="7442"/>
                  </a:lnTo>
                  <a:lnTo>
                    <a:pt x="2240610" y="1993"/>
                  </a:lnTo>
                  <a:lnTo>
                    <a:pt x="2230678" y="0"/>
                  </a:lnTo>
                  <a:lnTo>
                    <a:pt x="2220785" y="1993"/>
                  </a:lnTo>
                  <a:lnTo>
                    <a:pt x="2212721" y="7442"/>
                  </a:lnTo>
                  <a:lnTo>
                    <a:pt x="2207272" y="15506"/>
                  </a:lnTo>
                  <a:lnTo>
                    <a:pt x="2205278" y="25400"/>
                  </a:lnTo>
                  <a:lnTo>
                    <a:pt x="2207272" y="35280"/>
                  </a:lnTo>
                  <a:lnTo>
                    <a:pt x="2212721" y="43357"/>
                  </a:lnTo>
                  <a:lnTo>
                    <a:pt x="2220785" y="48806"/>
                  </a:lnTo>
                  <a:lnTo>
                    <a:pt x="2230729" y="50800"/>
                  </a:lnTo>
                  <a:lnTo>
                    <a:pt x="2240610" y="48806"/>
                  </a:lnTo>
                  <a:lnTo>
                    <a:pt x="2248687" y="43357"/>
                  </a:lnTo>
                  <a:lnTo>
                    <a:pt x="2254135" y="35280"/>
                  </a:lnTo>
                  <a:lnTo>
                    <a:pt x="2256129" y="25400"/>
                  </a:lnTo>
                  <a:close/>
                </a:path>
                <a:path w="5364480" h="5048250">
                  <a:moveTo>
                    <a:pt x="2310828" y="5022824"/>
                  </a:moveTo>
                  <a:lnTo>
                    <a:pt x="2308834" y="5012944"/>
                  </a:lnTo>
                  <a:lnTo>
                    <a:pt x="2303386" y="5004867"/>
                  </a:lnTo>
                  <a:lnTo>
                    <a:pt x="2295309" y="4999431"/>
                  </a:lnTo>
                  <a:lnTo>
                    <a:pt x="2285377" y="4997424"/>
                  </a:lnTo>
                  <a:lnTo>
                    <a:pt x="2275484" y="4999431"/>
                  </a:lnTo>
                  <a:lnTo>
                    <a:pt x="2267420" y="5004867"/>
                  </a:lnTo>
                  <a:lnTo>
                    <a:pt x="2261971" y="5012944"/>
                  </a:lnTo>
                  <a:lnTo>
                    <a:pt x="2259977" y="5022824"/>
                  </a:lnTo>
                  <a:lnTo>
                    <a:pt x="2261971" y="5032718"/>
                  </a:lnTo>
                  <a:lnTo>
                    <a:pt x="2267420" y="5040795"/>
                  </a:lnTo>
                  <a:lnTo>
                    <a:pt x="2275484" y="5046230"/>
                  </a:lnTo>
                  <a:lnTo>
                    <a:pt x="2285428" y="5048224"/>
                  </a:lnTo>
                  <a:lnTo>
                    <a:pt x="2295309" y="5046230"/>
                  </a:lnTo>
                  <a:lnTo>
                    <a:pt x="2303386" y="5040795"/>
                  </a:lnTo>
                  <a:lnTo>
                    <a:pt x="2308834" y="5032718"/>
                  </a:lnTo>
                  <a:lnTo>
                    <a:pt x="2310828" y="5022824"/>
                  </a:lnTo>
                  <a:close/>
                </a:path>
                <a:path w="5364480" h="5048250">
                  <a:moveTo>
                    <a:pt x="2311146" y="3483838"/>
                  </a:moveTo>
                  <a:lnTo>
                    <a:pt x="2309139" y="3473958"/>
                  </a:lnTo>
                  <a:lnTo>
                    <a:pt x="2303703" y="3465880"/>
                  </a:lnTo>
                  <a:lnTo>
                    <a:pt x="2295626" y="3460432"/>
                  </a:lnTo>
                  <a:lnTo>
                    <a:pt x="2285695" y="3458438"/>
                  </a:lnTo>
                  <a:lnTo>
                    <a:pt x="2275802" y="3460432"/>
                  </a:lnTo>
                  <a:lnTo>
                    <a:pt x="2267724" y="3465880"/>
                  </a:lnTo>
                  <a:lnTo>
                    <a:pt x="2262289" y="3473958"/>
                  </a:lnTo>
                  <a:lnTo>
                    <a:pt x="2260295" y="3483838"/>
                  </a:lnTo>
                  <a:lnTo>
                    <a:pt x="2262289" y="3493732"/>
                  </a:lnTo>
                  <a:lnTo>
                    <a:pt x="2267724" y="3501796"/>
                  </a:lnTo>
                  <a:lnTo>
                    <a:pt x="2275802" y="3507244"/>
                  </a:lnTo>
                  <a:lnTo>
                    <a:pt x="2285746" y="3509238"/>
                  </a:lnTo>
                  <a:lnTo>
                    <a:pt x="2295626" y="3507244"/>
                  </a:lnTo>
                  <a:lnTo>
                    <a:pt x="2303703" y="3501796"/>
                  </a:lnTo>
                  <a:lnTo>
                    <a:pt x="2309139" y="3493732"/>
                  </a:lnTo>
                  <a:lnTo>
                    <a:pt x="2311146" y="3483838"/>
                  </a:lnTo>
                  <a:close/>
                </a:path>
                <a:path w="5364480" h="5048250">
                  <a:moveTo>
                    <a:pt x="2357463" y="3284131"/>
                  </a:moveTo>
                  <a:lnTo>
                    <a:pt x="2355469" y="3274237"/>
                  </a:lnTo>
                  <a:lnTo>
                    <a:pt x="2350033" y="3266173"/>
                  </a:lnTo>
                  <a:lnTo>
                    <a:pt x="2341956" y="3260725"/>
                  </a:lnTo>
                  <a:lnTo>
                    <a:pt x="2332012" y="3258731"/>
                  </a:lnTo>
                  <a:lnTo>
                    <a:pt x="2322131" y="3260725"/>
                  </a:lnTo>
                  <a:lnTo>
                    <a:pt x="2314054" y="3266173"/>
                  </a:lnTo>
                  <a:lnTo>
                    <a:pt x="2308606" y="3274237"/>
                  </a:lnTo>
                  <a:lnTo>
                    <a:pt x="2306612" y="3284131"/>
                  </a:lnTo>
                  <a:lnTo>
                    <a:pt x="2308606" y="3294024"/>
                  </a:lnTo>
                  <a:lnTo>
                    <a:pt x="2314054" y="3302089"/>
                  </a:lnTo>
                  <a:lnTo>
                    <a:pt x="2322131" y="3307537"/>
                  </a:lnTo>
                  <a:lnTo>
                    <a:pt x="2332063" y="3309531"/>
                  </a:lnTo>
                  <a:lnTo>
                    <a:pt x="2341956" y="3307537"/>
                  </a:lnTo>
                  <a:lnTo>
                    <a:pt x="2350033" y="3302089"/>
                  </a:lnTo>
                  <a:lnTo>
                    <a:pt x="2355469" y="3294024"/>
                  </a:lnTo>
                  <a:lnTo>
                    <a:pt x="2357463" y="3284131"/>
                  </a:lnTo>
                  <a:close/>
                </a:path>
                <a:path w="5364480" h="5048250">
                  <a:moveTo>
                    <a:pt x="2357463" y="1564386"/>
                  </a:moveTo>
                  <a:lnTo>
                    <a:pt x="2355469" y="1554505"/>
                  </a:lnTo>
                  <a:lnTo>
                    <a:pt x="2350033" y="1546428"/>
                  </a:lnTo>
                  <a:lnTo>
                    <a:pt x="2341956" y="1540979"/>
                  </a:lnTo>
                  <a:lnTo>
                    <a:pt x="2332012" y="1538986"/>
                  </a:lnTo>
                  <a:lnTo>
                    <a:pt x="2322131" y="1540979"/>
                  </a:lnTo>
                  <a:lnTo>
                    <a:pt x="2314054" y="1546428"/>
                  </a:lnTo>
                  <a:lnTo>
                    <a:pt x="2308606" y="1554505"/>
                  </a:lnTo>
                  <a:lnTo>
                    <a:pt x="2306612" y="1564386"/>
                  </a:lnTo>
                  <a:lnTo>
                    <a:pt x="2308606" y="1574279"/>
                  </a:lnTo>
                  <a:lnTo>
                    <a:pt x="2314054" y="1582343"/>
                  </a:lnTo>
                  <a:lnTo>
                    <a:pt x="2322131" y="1587792"/>
                  </a:lnTo>
                  <a:lnTo>
                    <a:pt x="2332063" y="1589786"/>
                  </a:lnTo>
                  <a:lnTo>
                    <a:pt x="2341956" y="1587792"/>
                  </a:lnTo>
                  <a:lnTo>
                    <a:pt x="2350033" y="1582343"/>
                  </a:lnTo>
                  <a:lnTo>
                    <a:pt x="2355469" y="1574279"/>
                  </a:lnTo>
                  <a:lnTo>
                    <a:pt x="2357463" y="1564386"/>
                  </a:lnTo>
                  <a:close/>
                </a:path>
                <a:path w="5364480" h="5048250">
                  <a:moveTo>
                    <a:pt x="2357780" y="1745145"/>
                  </a:moveTo>
                  <a:lnTo>
                    <a:pt x="2355786" y="1735251"/>
                  </a:lnTo>
                  <a:lnTo>
                    <a:pt x="2350338" y="1727174"/>
                  </a:lnTo>
                  <a:lnTo>
                    <a:pt x="2342261" y="1721739"/>
                  </a:lnTo>
                  <a:lnTo>
                    <a:pt x="2332329" y="1719745"/>
                  </a:lnTo>
                  <a:lnTo>
                    <a:pt x="2322436" y="1721739"/>
                  </a:lnTo>
                  <a:lnTo>
                    <a:pt x="2314371" y="1727174"/>
                  </a:lnTo>
                  <a:lnTo>
                    <a:pt x="2308923" y="1735251"/>
                  </a:lnTo>
                  <a:lnTo>
                    <a:pt x="2306929" y="1745145"/>
                  </a:lnTo>
                  <a:lnTo>
                    <a:pt x="2308923" y="1755025"/>
                  </a:lnTo>
                  <a:lnTo>
                    <a:pt x="2314371" y="1763102"/>
                  </a:lnTo>
                  <a:lnTo>
                    <a:pt x="2322436" y="1768551"/>
                  </a:lnTo>
                  <a:lnTo>
                    <a:pt x="2332380" y="1770545"/>
                  </a:lnTo>
                  <a:lnTo>
                    <a:pt x="2342261" y="1768551"/>
                  </a:lnTo>
                  <a:lnTo>
                    <a:pt x="2350338" y="1763102"/>
                  </a:lnTo>
                  <a:lnTo>
                    <a:pt x="2355786" y="1755025"/>
                  </a:lnTo>
                  <a:lnTo>
                    <a:pt x="2357780" y="1745145"/>
                  </a:lnTo>
                  <a:close/>
                </a:path>
                <a:path w="5364480" h="5048250">
                  <a:moveTo>
                    <a:pt x="2357780" y="25400"/>
                  </a:moveTo>
                  <a:lnTo>
                    <a:pt x="2355786" y="15506"/>
                  </a:lnTo>
                  <a:lnTo>
                    <a:pt x="2350338" y="7442"/>
                  </a:lnTo>
                  <a:lnTo>
                    <a:pt x="2342261" y="1993"/>
                  </a:lnTo>
                  <a:lnTo>
                    <a:pt x="2332329" y="0"/>
                  </a:lnTo>
                  <a:lnTo>
                    <a:pt x="2322436" y="1993"/>
                  </a:lnTo>
                  <a:lnTo>
                    <a:pt x="2314371" y="7442"/>
                  </a:lnTo>
                  <a:lnTo>
                    <a:pt x="2308923" y="15506"/>
                  </a:lnTo>
                  <a:lnTo>
                    <a:pt x="2306929" y="25400"/>
                  </a:lnTo>
                  <a:lnTo>
                    <a:pt x="2308923" y="35280"/>
                  </a:lnTo>
                  <a:lnTo>
                    <a:pt x="2314371" y="43357"/>
                  </a:lnTo>
                  <a:lnTo>
                    <a:pt x="2322436" y="48806"/>
                  </a:lnTo>
                  <a:lnTo>
                    <a:pt x="2332380" y="50800"/>
                  </a:lnTo>
                  <a:lnTo>
                    <a:pt x="2342261" y="48806"/>
                  </a:lnTo>
                  <a:lnTo>
                    <a:pt x="2350338" y="43357"/>
                  </a:lnTo>
                  <a:lnTo>
                    <a:pt x="2355786" y="35280"/>
                  </a:lnTo>
                  <a:lnTo>
                    <a:pt x="2357780" y="25400"/>
                  </a:lnTo>
                  <a:close/>
                </a:path>
                <a:path w="5364480" h="5048250">
                  <a:moveTo>
                    <a:pt x="2412479" y="5022824"/>
                  </a:moveTo>
                  <a:lnTo>
                    <a:pt x="2410485" y="5012944"/>
                  </a:lnTo>
                  <a:lnTo>
                    <a:pt x="2405037" y="5004867"/>
                  </a:lnTo>
                  <a:lnTo>
                    <a:pt x="2396960" y="4999431"/>
                  </a:lnTo>
                  <a:lnTo>
                    <a:pt x="2387028" y="4997424"/>
                  </a:lnTo>
                  <a:lnTo>
                    <a:pt x="2377135" y="4999431"/>
                  </a:lnTo>
                  <a:lnTo>
                    <a:pt x="2369070" y="5004867"/>
                  </a:lnTo>
                  <a:lnTo>
                    <a:pt x="2363622" y="5012944"/>
                  </a:lnTo>
                  <a:lnTo>
                    <a:pt x="2361628" y="5022824"/>
                  </a:lnTo>
                  <a:lnTo>
                    <a:pt x="2363622" y="5032718"/>
                  </a:lnTo>
                  <a:lnTo>
                    <a:pt x="2369070" y="5040795"/>
                  </a:lnTo>
                  <a:lnTo>
                    <a:pt x="2377135" y="5046230"/>
                  </a:lnTo>
                  <a:lnTo>
                    <a:pt x="2387079" y="5048224"/>
                  </a:lnTo>
                  <a:lnTo>
                    <a:pt x="2396960" y="5046230"/>
                  </a:lnTo>
                  <a:lnTo>
                    <a:pt x="2405037" y="5040795"/>
                  </a:lnTo>
                  <a:lnTo>
                    <a:pt x="2410485" y="5032718"/>
                  </a:lnTo>
                  <a:lnTo>
                    <a:pt x="2412479" y="5022824"/>
                  </a:lnTo>
                  <a:close/>
                </a:path>
                <a:path w="5364480" h="5048250">
                  <a:moveTo>
                    <a:pt x="2412796" y="3483838"/>
                  </a:moveTo>
                  <a:lnTo>
                    <a:pt x="2410790" y="3473958"/>
                  </a:lnTo>
                  <a:lnTo>
                    <a:pt x="2405354" y="3465880"/>
                  </a:lnTo>
                  <a:lnTo>
                    <a:pt x="2397277" y="3460432"/>
                  </a:lnTo>
                  <a:lnTo>
                    <a:pt x="2387346" y="3458438"/>
                  </a:lnTo>
                  <a:lnTo>
                    <a:pt x="2377452" y="3460432"/>
                  </a:lnTo>
                  <a:lnTo>
                    <a:pt x="2369375" y="3465880"/>
                  </a:lnTo>
                  <a:lnTo>
                    <a:pt x="2363940" y="3473958"/>
                  </a:lnTo>
                  <a:lnTo>
                    <a:pt x="2361946" y="3483838"/>
                  </a:lnTo>
                  <a:lnTo>
                    <a:pt x="2363940" y="3493732"/>
                  </a:lnTo>
                  <a:lnTo>
                    <a:pt x="2369375" y="3501796"/>
                  </a:lnTo>
                  <a:lnTo>
                    <a:pt x="2377452" y="3507244"/>
                  </a:lnTo>
                  <a:lnTo>
                    <a:pt x="2387396" y="3509238"/>
                  </a:lnTo>
                  <a:lnTo>
                    <a:pt x="2397277" y="3507244"/>
                  </a:lnTo>
                  <a:lnTo>
                    <a:pt x="2405354" y="3501796"/>
                  </a:lnTo>
                  <a:lnTo>
                    <a:pt x="2410790" y="3493732"/>
                  </a:lnTo>
                  <a:lnTo>
                    <a:pt x="2412796" y="3483838"/>
                  </a:lnTo>
                  <a:close/>
                </a:path>
                <a:path w="5364480" h="5048250">
                  <a:moveTo>
                    <a:pt x="2459113" y="3284131"/>
                  </a:moveTo>
                  <a:lnTo>
                    <a:pt x="2457119" y="3274237"/>
                  </a:lnTo>
                  <a:lnTo>
                    <a:pt x="2451684" y="3266173"/>
                  </a:lnTo>
                  <a:lnTo>
                    <a:pt x="2443607" y="3260725"/>
                  </a:lnTo>
                  <a:lnTo>
                    <a:pt x="2433663" y="3258731"/>
                  </a:lnTo>
                  <a:lnTo>
                    <a:pt x="2423782" y="3260725"/>
                  </a:lnTo>
                  <a:lnTo>
                    <a:pt x="2415705" y="3266173"/>
                  </a:lnTo>
                  <a:lnTo>
                    <a:pt x="2410256" y="3274237"/>
                  </a:lnTo>
                  <a:lnTo>
                    <a:pt x="2408263" y="3284131"/>
                  </a:lnTo>
                  <a:lnTo>
                    <a:pt x="2410256" y="3294024"/>
                  </a:lnTo>
                  <a:lnTo>
                    <a:pt x="2415705" y="3302089"/>
                  </a:lnTo>
                  <a:lnTo>
                    <a:pt x="2423782" y="3307537"/>
                  </a:lnTo>
                  <a:lnTo>
                    <a:pt x="2433713" y="3309531"/>
                  </a:lnTo>
                  <a:lnTo>
                    <a:pt x="2443607" y="3307537"/>
                  </a:lnTo>
                  <a:lnTo>
                    <a:pt x="2451684" y="3302089"/>
                  </a:lnTo>
                  <a:lnTo>
                    <a:pt x="2457119" y="3294024"/>
                  </a:lnTo>
                  <a:lnTo>
                    <a:pt x="2459113" y="3284131"/>
                  </a:lnTo>
                  <a:close/>
                </a:path>
                <a:path w="5364480" h="5048250">
                  <a:moveTo>
                    <a:pt x="2459113" y="1564386"/>
                  </a:moveTo>
                  <a:lnTo>
                    <a:pt x="2457119" y="1554505"/>
                  </a:lnTo>
                  <a:lnTo>
                    <a:pt x="2451684" y="1546428"/>
                  </a:lnTo>
                  <a:lnTo>
                    <a:pt x="2443607" y="1540979"/>
                  </a:lnTo>
                  <a:lnTo>
                    <a:pt x="2433663" y="1538986"/>
                  </a:lnTo>
                  <a:lnTo>
                    <a:pt x="2423782" y="1540979"/>
                  </a:lnTo>
                  <a:lnTo>
                    <a:pt x="2415705" y="1546428"/>
                  </a:lnTo>
                  <a:lnTo>
                    <a:pt x="2410256" y="1554505"/>
                  </a:lnTo>
                  <a:lnTo>
                    <a:pt x="2408263" y="1564386"/>
                  </a:lnTo>
                  <a:lnTo>
                    <a:pt x="2410256" y="1574279"/>
                  </a:lnTo>
                  <a:lnTo>
                    <a:pt x="2415705" y="1582343"/>
                  </a:lnTo>
                  <a:lnTo>
                    <a:pt x="2423782" y="1587792"/>
                  </a:lnTo>
                  <a:lnTo>
                    <a:pt x="2433713" y="1589786"/>
                  </a:lnTo>
                  <a:lnTo>
                    <a:pt x="2443607" y="1587792"/>
                  </a:lnTo>
                  <a:lnTo>
                    <a:pt x="2451684" y="1582343"/>
                  </a:lnTo>
                  <a:lnTo>
                    <a:pt x="2457119" y="1574279"/>
                  </a:lnTo>
                  <a:lnTo>
                    <a:pt x="2459113" y="1564386"/>
                  </a:lnTo>
                  <a:close/>
                </a:path>
                <a:path w="5364480" h="5048250">
                  <a:moveTo>
                    <a:pt x="2459431" y="1745145"/>
                  </a:moveTo>
                  <a:lnTo>
                    <a:pt x="2457437" y="1735251"/>
                  </a:lnTo>
                  <a:lnTo>
                    <a:pt x="2451989" y="1727174"/>
                  </a:lnTo>
                  <a:lnTo>
                    <a:pt x="2443911" y="1721739"/>
                  </a:lnTo>
                  <a:lnTo>
                    <a:pt x="2433980" y="1719745"/>
                  </a:lnTo>
                  <a:lnTo>
                    <a:pt x="2424087" y="1721739"/>
                  </a:lnTo>
                  <a:lnTo>
                    <a:pt x="2416022" y="1727174"/>
                  </a:lnTo>
                  <a:lnTo>
                    <a:pt x="2410574" y="1735251"/>
                  </a:lnTo>
                  <a:lnTo>
                    <a:pt x="2408580" y="1745145"/>
                  </a:lnTo>
                  <a:lnTo>
                    <a:pt x="2410574" y="1755025"/>
                  </a:lnTo>
                  <a:lnTo>
                    <a:pt x="2416022" y="1763102"/>
                  </a:lnTo>
                  <a:lnTo>
                    <a:pt x="2424087" y="1768551"/>
                  </a:lnTo>
                  <a:lnTo>
                    <a:pt x="2434031" y="1770545"/>
                  </a:lnTo>
                  <a:lnTo>
                    <a:pt x="2443911" y="1768551"/>
                  </a:lnTo>
                  <a:lnTo>
                    <a:pt x="2451989" y="1763102"/>
                  </a:lnTo>
                  <a:lnTo>
                    <a:pt x="2457437" y="1755025"/>
                  </a:lnTo>
                  <a:lnTo>
                    <a:pt x="2459431" y="1745145"/>
                  </a:lnTo>
                  <a:close/>
                </a:path>
                <a:path w="5364480" h="5048250">
                  <a:moveTo>
                    <a:pt x="2459431" y="25400"/>
                  </a:moveTo>
                  <a:lnTo>
                    <a:pt x="2457437" y="15506"/>
                  </a:lnTo>
                  <a:lnTo>
                    <a:pt x="2451989" y="7442"/>
                  </a:lnTo>
                  <a:lnTo>
                    <a:pt x="2443911" y="1993"/>
                  </a:lnTo>
                  <a:lnTo>
                    <a:pt x="2433980" y="0"/>
                  </a:lnTo>
                  <a:lnTo>
                    <a:pt x="2424087" y="1993"/>
                  </a:lnTo>
                  <a:lnTo>
                    <a:pt x="2416022" y="7442"/>
                  </a:lnTo>
                  <a:lnTo>
                    <a:pt x="2410574" y="15506"/>
                  </a:lnTo>
                  <a:lnTo>
                    <a:pt x="2408580" y="25400"/>
                  </a:lnTo>
                  <a:lnTo>
                    <a:pt x="2410574" y="35280"/>
                  </a:lnTo>
                  <a:lnTo>
                    <a:pt x="2416022" y="43357"/>
                  </a:lnTo>
                  <a:lnTo>
                    <a:pt x="2424087" y="48806"/>
                  </a:lnTo>
                  <a:lnTo>
                    <a:pt x="2434031" y="50800"/>
                  </a:lnTo>
                  <a:lnTo>
                    <a:pt x="2443911" y="48806"/>
                  </a:lnTo>
                  <a:lnTo>
                    <a:pt x="2451989" y="43357"/>
                  </a:lnTo>
                  <a:lnTo>
                    <a:pt x="2457437" y="35280"/>
                  </a:lnTo>
                  <a:lnTo>
                    <a:pt x="2459431" y="25400"/>
                  </a:lnTo>
                  <a:close/>
                </a:path>
                <a:path w="5364480" h="5048250">
                  <a:moveTo>
                    <a:pt x="2514130" y="5022824"/>
                  </a:moveTo>
                  <a:lnTo>
                    <a:pt x="2512136" y="5012944"/>
                  </a:lnTo>
                  <a:lnTo>
                    <a:pt x="2506688" y="5004867"/>
                  </a:lnTo>
                  <a:lnTo>
                    <a:pt x="2498610" y="4999431"/>
                  </a:lnTo>
                  <a:lnTo>
                    <a:pt x="2488679" y="4997424"/>
                  </a:lnTo>
                  <a:lnTo>
                    <a:pt x="2478786" y="4999431"/>
                  </a:lnTo>
                  <a:lnTo>
                    <a:pt x="2470721" y="5004867"/>
                  </a:lnTo>
                  <a:lnTo>
                    <a:pt x="2465273" y="5012944"/>
                  </a:lnTo>
                  <a:lnTo>
                    <a:pt x="2463279" y="5022824"/>
                  </a:lnTo>
                  <a:lnTo>
                    <a:pt x="2465273" y="5032718"/>
                  </a:lnTo>
                  <a:lnTo>
                    <a:pt x="2470721" y="5040795"/>
                  </a:lnTo>
                  <a:lnTo>
                    <a:pt x="2478786" y="5046230"/>
                  </a:lnTo>
                  <a:lnTo>
                    <a:pt x="2488730" y="5048224"/>
                  </a:lnTo>
                  <a:lnTo>
                    <a:pt x="2498610" y="5046230"/>
                  </a:lnTo>
                  <a:lnTo>
                    <a:pt x="2506688" y="5040795"/>
                  </a:lnTo>
                  <a:lnTo>
                    <a:pt x="2512136" y="5032718"/>
                  </a:lnTo>
                  <a:lnTo>
                    <a:pt x="2514130" y="5022824"/>
                  </a:lnTo>
                  <a:close/>
                </a:path>
                <a:path w="5364480" h="5048250">
                  <a:moveTo>
                    <a:pt x="2514447" y="3483838"/>
                  </a:moveTo>
                  <a:lnTo>
                    <a:pt x="2512441" y="3473958"/>
                  </a:lnTo>
                  <a:lnTo>
                    <a:pt x="2507005" y="3465880"/>
                  </a:lnTo>
                  <a:lnTo>
                    <a:pt x="2498928" y="3460432"/>
                  </a:lnTo>
                  <a:lnTo>
                    <a:pt x="2488996" y="3458438"/>
                  </a:lnTo>
                  <a:lnTo>
                    <a:pt x="2479103" y="3460432"/>
                  </a:lnTo>
                  <a:lnTo>
                    <a:pt x="2471026" y="3465880"/>
                  </a:lnTo>
                  <a:lnTo>
                    <a:pt x="2465590" y="3473958"/>
                  </a:lnTo>
                  <a:lnTo>
                    <a:pt x="2463596" y="3483838"/>
                  </a:lnTo>
                  <a:lnTo>
                    <a:pt x="2465590" y="3493732"/>
                  </a:lnTo>
                  <a:lnTo>
                    <a:pt x="2471026" y="3501796"/>
                  </a:lnTo>
                  <a:lnTo>
                    <a:pt x="2479103" y="3507244"/>
                  </a:lnTo>
                  <a:lnTo>
                    <a:pt x="2489047" y="3509238"/>
                  </a:lnTo>
                  <a:lnTo>
                    <a:pt x="2498928" y="3507244"/>
                  </a:lnTo>
                  <a:lnTo>
                    <a:pt x="2507005" y="3501796"/>
                  </a:lnTo>
                  <a:lnTo>
                    <a:pt x="2512441" y="3493732"/>
                  </a:lnTo>
                  <a:lnTo>
                    <a:pt x="2514447" y="3483838"/>
                  </a:lnTo>
                  <a:close/>
                </a:path>
                <a:path w="5364480" h="5048250">
                  <a:moveTo>
                    <a:pt x="2560764" y="3284131"/>
                  </a:moveTo>
                  <a:lnTo>
                    <a:pt x="2558770" y="3274237"/>
                  </a:lnTo>
                  <a:lnTo>
                    <a:pt x="2553335" y="3266173"/>
                  </a:lnTo>
                  <a:lnTo>
                    <a:pt x="2545257" y="3260725"/>
                  </a:lnTo>
                  <a:lnTo>
                    <a:pt x="2535313" y="3258731"/>
                  </a:lnTo>
                  <a:lnTo>
                    <a:pt x="2525433" y="3260725"/>
                  </a:lnTo>
                  <a:lnTo>
                    <a:pt x="2517356" y="3266173"/>
                  </a:lnTo>
                  <a:lnTo>
                    <a:pt x="2511907" y="3274237"/>
                  </a:lnTo>
                  <a:lnTo>
                    <a:pt x="2509913" y="3284131"/>
                  </a:lnTo>
                  <a:lnTo>
                    <a:pt x="2511907" y="3294024"/>
                  </a:lnTo>
                  <a:lnTo>
                    <a:pt x="2517356" y="3302089"/>
                  </a:lnTo>
                  <a:lnTo>
                    <a:pt x="2525433" y="3307537"/>
                  </a:lnTo>
                  <a:lnTo>
                    <a:pt x="2535364" y="3309531"/>
                  </a:lnTo>
                  <a:lnTo>
                    <a:pt x="2545257" y="3307537"/>
                  </a:lnTo>
                  <a:lnTo>
                    <a:pt x="2553335" y="3302089"/>
                  </a:lnTo>
                  <a:lnTo>
                    <a:pt x="2558770" y="3294024"/>
                  </a:lnTo>
                  <a:lnTo>
                    <a:pt x="2560764" y="3284131"/>
                  </a:lnTo>
                  <a:close/>
                </a:path>
                <a:path w="5364480" h="5048250">
                  <a:moveTo>
                    <a:pt x="2560764" y="1564386"/>
                  </a:moveTo>
                  <a:lnTo>
                    <a:pt x="2558770" y="1554505"/>
                  </a:lnTo>
                  <a:lnTo>
                    <a:pt x="2553335" y="1546428"/>
                  </a:lnTo>
                  <a:lnTo>
                    <a:pt x="2545257" y="1540979"/>
                  </a:lnTo>
                  <a:lnTo>
                    <a:pt x="2535313" y="1538986"/>
                  </a:lnTo>
                  <a:lnTo>
                    <a:pt x="2525433" y="1540979"/>
                  </a:lnTo>
                  <a:lnTo>
                    <a:pt x="2517356" y="1546428"/>
                  </a:lnTo>
                  <a:lnTo>
                    <a:pt x="2511907" y="1554505"/>
                  </a:lnTo>
                  <a:lnTo>
                    <a:pt x="2509913" y="1564386"/>
                  </a:lnTo>
                  <a:lnTo>
                    <a:pt x="2511907" y="1574279"/>
                  </a:lnTo>
                  <a:lnTo>
                    <a:pt x="2517356" y="1582343"/>
                  </a:lnTo>
                  <a:lnTo>
                    <a:pt x="2525433" y="1587792"/>
                  </a:lnTo>
                  <a:lnTo>
                    <a:pt x="2535364" y="1589786"/>
                  </a:lnTo>
                  <a:lnTo>
                    <a:pt x="2545257" y="1587792"/>
                  </a:lnTo>
                  <a:lnTo>
                    <a:pt x="2553335" y="1582343"/>
                  </a:lnTo>
                  <a:lnTo>
                    <a:pt x="2558770" y="1574279"/>
                  </a:lnTo>
                  <a:lnTo>
                    <a:pt x="2560764" y="1564386"/>
                  </a:lnTo>
                  <a:close/>
                </a:path>
                <a:path w="5364480" h="5048250">
                  <a:moveTo>
                    <a:pt x="2561082" y="1745145"/>
                  </a:moveTo>
                  <a:lnTo>
                    <a:pt x="2559088" y="1735251"/>
                  </a:lnTo>
                  <a:lnTo>
                    <a:pt x="2553639" y="1727174"/>
                  </a:lnTo>
                  <a:lnTo>
                    <a:pt x="2545562" y="1721739"/>
                  </a:lnTo>
                  <a:lnTo>
                    <a:pt x="2535631" y="1719745"/>
                  </a:lnTo>
                  <a:lnTo>
                    <a:pt x="2525738" y="1721739"/>
                  </a:lnTo>
                  <a:lnTo>
                    <a:pt x="2517673" y="1727174"/>
                  </a:lnTo>
                  <a:lnTo>
                    <a:pt x="2512225" y="1735251"/>
                  </a:lnTo>
                  <a:lnTo>
                    <a:pt x="2510231" y="1745145"/>
                  </a:lnTo>
                  <a:lnTo>
                    <a:pt x="2512225" y="1755025"/>
                  </a:lnTo>
                  <a:lnTo>
                    <a:pt x="2517673" y="1763102"/>
                  </a:lnTo>
                  <a:lnTo>
                    <a:pt x="2525738" y="1768551"/>
                  </a:lnTo>
                  <a:lnTo>
                    <a:pt x="2535682" y="1770545"/>
                  </a:lnTo>
                  <a:lnTo>
                    <a:pt x="2545562" y="1768551"/>
                  </a:lnTo>
                  <a:lnTo>
                    <a:pt x="2553639" y="1763102"/>
                  </a:lnTo>
                  <a:lnTo>
                    <a:pt x="2559088" y="1755025"/>
                  </a:lnTo>
                  <a:lnTo>
                    <a:pt x="2561082" y="1745145"/>
                  </a:lnTo>
                  <a:close/>
                </a:path>
                <a:path w="5364480" h="5048250">
                  <a:moveTo>
                    <a:pt x="2561082" y="25400"/>
                  </a:moveTo>
                  <a:lnTo>
                    <a:pt x="2559088" y="15506"/>
                  </a:lnTo>
                  <a:lnTo>
                    <a:pt x="2553639" y="7442"/>
                  </a:lnTo>
                  <a:lnTo>
                    <a:pt x="2545562" y="1993"/>
                  </a:lnTo>
                  <a:lnTo>
                    <a:pt x="2535631" y="0"/>
                  </a:lnTo>
                  <a:lnTo>
                    <a:pt x="2525738" y="1993"/>
                  </a:lnTo>
                  <a:lnTo>
                    <a:pt x="2517673" y="7442"/>
                  </a:lnTo>
                  <a:lnTo>
                    <a:pt x="2512225" y="15506"/>
                  </a:lnTo>
                  <a:lnTo>
                    <a:pt x="2510231" y="25400"/>
                  </a:lnTo>
                  <a:lnTo>
                    <a:pt x="2512225" y="35280"/>
                  </a:lnTo>
                  <a:lnTo>
                    <a:pt x="2517673" y="43357"/>
                  </a:lnTo>
                  <a:lnTo>
                    <a:pt x="2525738" y="48806"/>
                  </a:lnTo>
                  <a:lnTo>
                    <a:pt x="2535682" y="50800"/>
                  </a:lnTo>
                  <a:lnTo>
                    <a:pt x="2545562" y="48806"/>
                  </a:lnTo>
                  <a:lnTo>
                    <a:pt x="2553639" y="43357"/>
                  </a:lnTo>
                  <a:lnTo>
                    <a:pt x="2559088" y="35280"/>
                  </a:lnTo>
                  <a:lnTo>
                    <a:pt x="2561082" y="25400"/>
                  </a:lnTo>
                  <a:close/>
                </a:path>
                <a:path w="5364480" h="5048250">
                  <a:moveTo>
                    <a:pt x="2615781" y="5022824"/>
                  </a:moveTo>
                  <a:lnTo>
                    <a:pt x="2613787" y="5012944"/>
                  </a:lnTo>
                  <a:lnTo>
                    <a:pt x="2608338" y="5004867"/>
                  </a:lnTo>
                  <a:lnTo>
                    <a:pt x="2600261" y="4999431"/>
                  </a:lnTo>
                  <a:lnTo>
                    <a:pt x="2590330" y="4997424"/>
                  </a:lnTo>
                  <a:lnTo>
                    <a:pt x="2580436" y="4999431"/>
                  </a:lnTo>
                  <a:lnTo>
                    <a:pt x="2572372" y="5004867"/>
                  </a:lnTo>
                  <a:lnTo>
                    <a:pt x="2566924" y="5012944"/>
                  </a:lnTo>
                  <a:lnTo>
                    <a:pt x="2564930" y="5022824"/>
                  </a:lnTo>
                  <a:lnTo>
                    <a:pt x="2566924" y="5032718"/>
                  </a:lnTo>
                  <a:lnTo>
                    <a:pt x="2572372" y="5040795"/>
                  </a:lnTo>
                  <a:lnTo>
                    <a:pt x="2580436" y="5046230"/>
                  </a:lnTo>
                  <a:lnTo>
                    <a:pt x="2590381" y="5048224"/>
                  </a:lnTo>
                  <a:lnTo>
                    <a:pt x="2600261" y="5046230"/>
                  </a:lnTo>
                  <a:lnTo>
                    <a:pt x="2608338" y="5040795"/>
                  </a:lnTo>
                  <a:lnTo>
                    <a:pt x="2613787" y="5032718"/>
                  </a:lnTo>
                  <a:lnTo>
                    <a:pt x="2615781" y="5022824"/>
                  </a:lnTo>
                  <a:close/>
                </a:path>
                <a:path w="5364480" h="5048250">
                  <a:moveTo>
                    <a:pt x="2616098" y="3483838"/>
                  </a:moveTo>
                  <a:lnTo>
                    <a:pt x="2614091" y="3473958"/>
                  </a:lnTo>
                  <a:lnTo>
                    <a:pt x="2608656" y="3465880"/>
                  </a:lnTo>
                  <a:lnTo>
                    <a:pt x="2600579" y="3460432"/>
                  </a:lnTo>
                  <a:lnTo>
                    <a:pt x="2590647" y="3458438"/>
                  </a:lnTo>
                  <a:lnTo>
                    <a:pt x="2580754" y="3460432"/>
                  </a:lnTo>
                  <a:lnTo>
                    <a:pt x="2572677" y="3465880"/>
                  </a:lnTo>
                  <a:lnTo>
                    <a:pt x="2567241" y="3473958"/>
                  </a:lnTo>
                  <a:lnTo>
                    <a:pt x="2565247" y="3483838"/>
                  </a:lnTo>
                  <a:lnTo>
                    <a:pt x="2567241" y="3493732"/>
                  </a:lnTo>
                  <a:lnTo>
                    <a:pt x="2572677" y="3501796"/>
                  </a:lnTo>
                  <a:lnTo>
                    <a:pt x="2580754" y="3507244"/>
                  </a:lnTo>
                  <a:lnTo>
                    <a:pt x="2590698" y="3509238"/>
                  </a:lnTo>
                  <a:lnTo>
                    <a:pt x="2600579" y="3507244"/>
                  </a:lnTo>
                  <a:lnTo>
                    <a:pt x="2608656" y="3501796"/>
                  </a:lnTo>
                  <a:lnTo>
                    <a:pt x="2614091" y="3493732"/>
                  </a:lnTo>
                  <a:lnTo>
                    <a:pt x="2616098" y="3483838"/>
                  </a:lnTo>
                  <a:close/>
                </a:path>
                <a:path w="5364480" h="5048250">
                  <a:moveTo>
                    <a:pt x="2662415" y="3284131"/>
                  </a:moveTo>
                  <a:lnTo>
                    <a:pt x="2660421" y="3274237"/>
                  </a:lnTo>
                  <a:lnTo>
                    <a:pt x="2654985" y="3266173"/>
                  </a:lnTo>
                  <a:lnTo>
                    <a:pt x="2646908" y="3260725"/>
                  </a:lnTo>
                  <a:lnTo>
                    <a:pt x="2636964" y="3258731"/>
                  </a:lnTo>
                  <a:lnTo>
                    <a:pt x="2627084" y="3260725"/>
                  </a:lnTo>
                  <a:lnTo>
                    <a:pt x="2619006" y="3266173"/>
                  </a:lnTo>
                  <a:lnTo>
                    <a:pt x="2613558" y="3274237"/>
                  </a:lnTo>
                  <a:lnTo>
                    <a:pt x="2611564" y="3284131"/>
                  </a:lnTo>
                  <a:lnTo>
                    <a:pt x="2613558" y="3294024"/>
                  </a:lnTo>
                  <a:lnTo>
                    <a:pt x="2619006" y="3302089"/>
                  </a:lnTo>
                  <a:lnTo>
                    <a:pt x="2627084" y="3307537"/>
                  </a:lnTo>
                  <a:lnTo>
                    <a:pt x="2637015" y="3309531"/>
                  </a:lnTo>
                  <a:lnTo>
                    <a:pt x="2646908" y="3307537"/>
                  </a:lnTo>
                  <a:lnTo>
                    <a:pt x="2654985" y="3302089"/>
                  </a:lnTo>
                  <a:lnTo>
                    <a:pt x="2660421" y="3294024"/>
                  </a:lnTo>
                  <a:lnTo>
                    <a:pt x="2662415" y="3284131"/>
                  </a:lnTo>
                  <a:close/>
                </a:path>
                <a:path w="5364480" h="5048250">
                  <a:moveTo>
                    <a:pt x="2662415" y="1564386"/>
                  </a:moveTo>
                  <a:lnTo>
                    <a:pt x="2660421" y="1554505"/>
                  </a:lnTo>
                  <a:lnTo>
                    <a:pt x="2654985" y="1546428"/>
                  </a:lnTo>
                  <a:lnTo>
                    <a:pt x="2646908" y="1540979"/>
                  </a:lnTo>
                  <a:lnTo>
                    <a:pt x="2636964" y="1538986"/>
                  </a:lnTo>
                  <a:lnTo>
                    <a:pt x="2627084" y="1540979"/>
                  </a:lnTo>
                  <a:lnTo>
                    <a:pt x="2619006" y="1546428"/>
                  </a:lnTo>
                  <a:lnTo>
                    <a:pt x="2613558" y="1554505"/>
                  </a:lnTo>
                  <a:lnTo>
                    <a:pt x="2611564" y="1564386"/>
                  </a:lnTo>
                  <a:lnTo>
                    <a:pt x="2613558" y="1574279"/>
                  </a:lnTo>
                  <a:lnTo>
                    <a:pt x="2619006" y="1582343"/>
                  </a:lnTo>
                  <a:lnTo>
                    <a:pt x="2627084" y="1587792"/>
                  </a:lnTo>
                  <a:lnTo>
                    <a:pt x="2637015" y="1589786"/>
                  </a:lnTo>
                  <a:lnTo>
                    <a:pt x="2646908" y="1587792"/>
                  </a:lnTo>
                  <a:lnTo>
                    <a:pt x="2654985" y="1582343"/>
                  </a:lnTo>
                  <a:lnTo>
                    <a:pt x="2660421" y="1574279"/>
                  </a:lnTo>
                  <a:lnTo>
                    <a:pt x="2662415" y="1564386"/>
                  </a:lnTo>
                  <a:close/>
                </a:path>
                <a:path w="5364480" h="5048250">
                  <a:moveTo>
                    <a:pt x="2662732" y="1745145"/>
                  </a:moveTo>
                  <a:lnTo>
                    <a:pt x="2660739" y="1735251"/>
                  </a:lnTo>
                  <a:lnTo>
                    <a:pt x="2655290" y="1727174"/>
                  </a:lnTo>
                  <a:lnTo>
                    <a:pt x="2647213" y="1721739"/>
                  </a:lnTo>
                  <a:lnTo>
                    <a:pt x="2637282" y="1719745"/>
                  </a:lnTo>
                  <a:lnTo>
                    <a:pt x="2627388" y="1721739"/>
                  </a:lnTo>
                  <a:lnTo>
                    <a:pt x="2619324" y="1727174"/>
                  </a:lnTo>
                  <a:lnTo>
                    <a:pt x="2613876" y="1735251"/>
                  </a:lnTo>
                  <a:lnTo>
                    <a:pt x="2611882" y="1745145"/>
                  </a:lnTo>
                  <a:lnTo>
                    <a:pt x="2613876" y="1755025"/>
                  </a:lnTo>
                  <a:lnTo>
                    <a:pt x="2619324" y="1763102"/>
                  </a:lnTo>
                  <a:lnTo>
                    <a:pt x="2627388" y="1768551"/>
                  </a:lnTo>
                  <a:lnTo>
                    <a:pt x="2637332" y="1770545"/>
                  </a:lnTo>
                  <a:lnTo>
                    <a:pt x="2647213" y="1768551"/>
                  </a:lnTo>
                  <a:lnTo>
                    <a:pt x="2655290" y="1763102"/>
                  </a:lnTo>
                  <a:lnTo>
                    <a:pt x="2660739" y="1755025"/>
                  </a:lnTo>
                  <a:lnTo>
                    <a:pt x="2662732" y="1745145"/>
                  </a:lnTo>
                  <a:close/>
                </a:path>
                <a:path w="5364480" h="5048250">
                  <a:moveTo>
                    <a:pt x="2662732" y="25400"/>
                  </a:moveTo>
                  <a:lnTo>
                    <a:pt x="2660739" y="15506"/>
                  </a:lnTo>
                  <a:lnTo>
                    <a:pt x="2655290" y="7442"/>
                  </a:lnTo>
                  <a:lnTo>
                    <a:pt x="2647213" y="1993"/>
                  </a:lnTo>
                  <a:lnTo>
                    <a:pt x="2637282" y="0"/>
                  </a:lnTo>
                  <a:lnTo>
                    <a:pt x="2627388" y="1993"/>
                  </a:lnTo>
                  <a:lnTo>
                    <a:pt x="2619324" y="7442"/>
                  </a:lnTo>
                  <a:lnTo>
                    <a:pt x="2613876" y="15506"/>
                  </a:lnTo>
                  <a:lnTo>
                    <a:pt x="2611882" y="25400"/>
                  </a:lnTo>
                  <a:lnTo>
                    <a:pt x="2613876" y="35280"/>
                  </a:lnTo>
                  <a:lnTo>
                    <a:pt x="2619324" y="43357"/>
                  </a:lnTo>
                  <a:lnTo>
                    <a:pt x="2627388" y="48806"/>
                  </a:lnTo>
                  <a:lnTo>
                    <a:pt x="2637332" y="50800"/>
                  </a:lnTo>
                  <a:lnTo>
                    <a:pt x="2647213" y="48806"/>
                  </a:lnTo>
                  <a:lnTo>
                    <a:pt x="2655290" y="43357"/>
                  </a:lnTo>
                  <a:lnTo>
                    <a:pt x="2660739" y="35280"/>
                  </a:lnTo>
                  <a:lnTo>
                    <a:pt x="2662732" y="25400"/>
                  </a:lnTo>
                  <a:close/>
                </a:path>
                <a:path w="5364480" h="5048250">
                  <a:moveTo>
                    <a:pt x="2717431" y="5022824"/>
                  </a:moveTo>
                  <a:lnTo>
                    <a:pt x="2715437" y="5012944"/>
                  </a:lnTo>
                  <a:lnTo>
                    <a:pt x="2709989" y="5004867"/>
                  </a:lnTo>
                  <a:lnTo>
                    <a:pt x="2701912" y="4999431"/>
                  </a:lnTo>
                  <a:lnTo>
                    <a:pt x="2691981" y="4997424"/>
                  </a:lnTo>
                  <a:lnTo>
                    <a:pt x="2682087" y="4999431"/>
                  </a:lnTo>
                  <a:lnTo>
                    <a:pt x="2674023" y="5004867"/>
                  </a:lnTo>
                  <a:lnTo>
                    <a:pt x="2668574" y="5012944"/>
                  </a:lnTo>
                  <a:lnTo>
                    <a:pt x="2666581" y="5022824"/>
                  </a:lnTo>
                  <a:lnTo>
                    <a:pt x="2668574" y="5032718"/>
                  </a:lnTo>
                  <a:lnTo>
                    <a:pt x="2674023" y="5040795"/>
                  </a:lnTo>
                  <a:lnTo>
                    <a:pt x="2682087" y="5046230"/>
                  </a:lnTo>
                  <a:lnTo>
                    <a:pt x="2692031" y="5048224"/>
                  </a:lnTo>
                  <a:lnTo>
                    <a:pt x="2701912" y="5046230"/>
                  </a:lnTo>
                  <a:lnTo>
                    <a:pt x="2709989" y="5040795"/>
                  </a:lnTo>
                  <a:lnTo>
                    <a:pt x="2715437" y="5032718"/>
                  </a:lnTo>
                  <a:lnTo>
                    <a:pt x="2717431" y="5022824"/>
                  </a:lnTo>
                  <a:close/>
                </a:path>
                <a:path w="5364480" h="5048250">
                  <a:moveTo>
                    <a:pt x="2717736" y="3483838"/>
                  </a:moveTo>
                  <a:lnTo>
                    <a:pt x="2715742" y="3473958"/>
                  </a:lnTo>
                  <a:lnTo>
                    <a:pt x="2710307" y="3465880"/>
                  </a:lnTo>
                  <a:lnTo>
                    <a:pt x="2702229" y="3460432"/>
                  </a:lnTo>
                  <a:lnTo>
                    <a:pt x="2692298" y="3458438"/>
                  </a:lnTo>
                  <a:lnTo>
                    <a:pt x="2682405" y="3460432"/>
                  </a:lnTo>
                  <a:lnTo>
                    <a:pt x="2674328" y="3465880"/>
                  </a:lnTo>
                  <a:lnTo>
                    <a:pt x="2668892" y="3473958"/>
                  </a:lnTo>
                  <a:lnTo>
                    <a:pt x="2666898" y="3483838"/>
                  </a:lnTo>
                  <a:lnTo>
                    <a:pt x="2668892" y="3493732"/>
                  </a:lnTo>
                  <a:lnTo>
                    <a:pt x="2674328" y="3501796"/>
                  </a:lnTo>
                  <a:lnTo>
                    <a:pt x="2682405" y="3507244"/>
                  </a:lnTo>
                  <a:lnTo>
                    <a:pt x="2692336" y="3509238"/>
                  </a:lnTo>
                  <a:lnTo>
                    <a:pt x="2702229" y="3507244"/>
                  </a:lnTo>
                  <a:lnTo>
                    <a:pt x="2710307" y="3501796"/>
                  </a:lnTo>
                  <a:lnTo>
                    <a:pt x="2715742" y="3493732"/>
                  </a:lnTo>
                  <a:lnTo>
                    <a:pt x="2717736" y="3483838"/>
                  </a:lnTo>
                  <a:close/>
                </a:path>
                <a:path w="5364480" h="5048250">
                  <a:moveTo>
                    <a:pt x="2764066" y="3284131"/>
                  </a:moveTo>
                  <a:lnTo>
                    <a:pt x="2762072" y="3274237"/>
                  </a:lnTo>
                  <a:lnTo>
                    <a:pt x="2756636" y="3266173"/>
                  </a:lnTo>
                  <a:lnTo>
                    <a:pt x="2748559" y="3260725"/>
                  </a:lnTo>
                  <a:lnTo>
                    <a:pt x="2738615" y="3258731"/>
                  </a:lnTo>
                  <a:lnTo>
                    <a:pt x="2728734" y="3260725"/>
                  </a:lnTo>
                  <a:lnTo>
                    <a:pt x="2720657" y="3266173"/>
                  </a:lnTo>
                  <a:lnTo>
                    <a:pt x="2715209" y="3274237"/>
                  </a:lnTo>
                  <a:lnTo>
                    <a:pt x="2713215" y="3284131"/>
                  </a:lnTo>
                  <a:lnTo>
                    <a:pt x="2715209" y="3294024"/>
                  </a:lnTo>
                  <a:lnTo>
                    <a:pt x="2720657" y="3302089"/>
                  </a:lnTo>
                  <a:lnTo>
                    <a:pt x="2728734" y="3307537"/>
                  </a:lnTo>
                  <a:lnTo>
                    <a:pt x="2738666" y="3309531"/>
                  </a:lnTo>
                  <a:lnTo>
                    <a:pt x="2748559" y="3307537"/>
                  </a:lnTo>
                  <a:lnTo>
                    <a:pt x="2756636" y="3302089"/>
                  </a:lnTo>
                  <a:lnTo>
                    <a:pt x="2762072" y="3294024"/>
                  </a:lnTo>
                  <a:lnTo>
                    <a:pt x="2764066" y="3284131"/>
                  </a:lnTo>
                  <a:close/>
                </a:path>
                <a:path w="5364480" h="5048250">
                  <a:moveTo>
                    <a:pt x="2764066" y="1564386"/>
                  </a:moveTo>
                  <a:lnTo>
                    <a:pt x="2762072" y="1554505"/>
                  </a:lnTo>
                  <a:lnTo>
                    <a:pt x="2756636" y="1546428"/>
                  </a:lnTo>
                  <a:lnTo>
                    <a:pt x="2748559" y="1540979"/>
                  </a:lnTo>
                  <a:lnTo>
                    <a:pt x="2738615" y="1538986"/>
                  </a:lnTo>
                  <a:lnTo>
                    <a:pt x="2728734" y="1540979"/>
                  </a:lnTo>
                  <a:lnTo>
                    <a:pt x="2720657" y="1546428"/>
                  </a:lnTo>
                  <a:lnTo>
                    <a:pt x="2715209" y="1554505"/>
                  </a:lnTo>
                  <a:lnTo>
                    <a:pt x="2713215" y="1564386"/>
                  </a:lnTo>
                  <a:lnTo>
                    <a:pt x="2715209" y="1574279"/>
                  </a:lnTo>
                  <a:lnTo>
                    <a:pt x="2720657" y="1582343"/>
                  </a:lnTo>
                  <a:lnTo>
                    <a:pt x="2728734" y="1587792"/>
                  </a:lnTo>
                  <a:lnTo>
                    <a:pt x="2738666" y="1589786"/>
                  </a:lnTo>
                  <a:lnTo>
                    <a:pt x="2748559" y="1587792"/>
                  </a:lnTo>
                  <a:lnTo>
                    <a:pt x="2756636" y="1582343"/>
                  </a:lnTo>
                  <a:lnTo>
                    <a:pt x="2762072" y="1574279"/>
                  </a:lnTo>
                  <a:lnTo>
                    <a:pt x="2764066" y="1564386"/>
                  </a:lnTo>
                  <a:close/>
                </a:path>
                <a:path w="5364480" h="5048250">
                  <a:moveTo>
                    <a:pt x="2764383" y="1745145"/>
                  </a:moveTo>
                  <a:lnTo>
                    <a:pt x="2762389" y="1735251"/>
                  </a:lnTo>
                  <a:lnTo>
                    <a:pt x="2756941" y="1727174"/>
                  </a:lnTo>
                  <a:lnTo>
                    <a:pt x="2748864" y="1721739"/>
                  </a:lnTo>
                  <a:lnTo>
                    <a:pt x="2738932" y="1719745"/>
                  </a:lnTo>
                  <a:lnTo>
                    <a:pt x="2729039" y="1721739"/>
                  </a:lnTo>
                  <a:lnTo>
                    <a:pt x="2720975" y="1727174"/>
                  </a:lnTo>
                  <a:lnTo>
                    <a:pt x="2715526" y="1735251"/>
                  </a:lnTo>
                  <a:lnTo>
                    <a:pt x="2713532" y="1745145"/>
                  </a:lnTo>
                  <a:lnTo>
                    <a:pt x="2715526" y="1755025"/>
                  </a:lnTo>
                  <a:lnTo>
                    <a:pt x="2720975" y="1763102"/>
                  </a:lnTo>
                  <a:lnTo>
                    <a:pt x="2729039" y="1768551"/>
                  </a:lnTo>
                  <a:lnTo>
                    <a:pt x="2738983" y="1770545"/>
                  </a:lnTo>
                  <a:lnTo>
                    <a:pt x="2748864" y="1768551"/>
                  </a:lnTo>
                  <a:lnTo>
                    <a:pt x="2756941" y="1763102"/>
                  </a:lnTo>
                  <a:lnTo>
                    <a:pt x="2762389" y="1755025"/>
                  </a:lnTo>
                  <a:lnTo>
                    <a:pt x="2764383" y="1745145"/>
                  </a:lnTo>
                  <a:close/>
                </a:path>
                <a:path w="5364480" h="5048250">
                  <a:moveTo>
                    <a:pt x="2764383" y="25400"/>
                  </a:moveTo>
                  <a:lnTo>
                    <a:pt x="2762389" y="15506"/>
                  </a:lnTo>
                  <a:lnTo>
                    <a:pt x="2756941" y="7442"/>
                  </a:lnTo>
                  <a:lnTo>
                    <a:pt x="2748864" y="1993"/>
                  </a:lnTo>
                  <a:lnTo>
                    <a:pt x="2738932" y="0"/>
                  </a:lnTo>
                  <a:lnTo>
                    <a:pt x="2729039" y="1993"/>
                  </a:lnTo>
                  <a:lnTo>
                    <a:pt x="2720975" y="7442"/>
                  </a:lnTo>
                  <a:lnTo>
                    <a:pt x="2715526" y="15506"/>
                  </a:lnTo>
                  <a:lnTo>
                    <a:pt x="2713532" y="25400"/>
                  </a:lnTo>
                  <a:lnTo>
                    <a:pt x="2715526" y="35280"/>
                  </a:lnTo>
                  <a:lnTo>
                    <a:pt x="2720975" y="43357"/>
                  </a:lnTo>
                  <a:lnTo>
                    <a:pt x="2729039" y="48806"/>
                  </a:lnTo>
                  <a:lnTo>
                    <a:pt x="2738983" y="50800"/>
                  </a:lnTo>
                  <a:lnTo>
                    <a:pt x="2748864" y="48806"/>
                  </a:lnTo>
                  <a:lnTo>
                    <a:pt x="2756941" y="43357"/>
                  </a:lnTo>
                  <a:lnTo>
                    <a:pt x="2762389" y="35280"/>
                  </a:lnTo>
                  <a:lnTo>
                    <a:pt x="2764383" y="25400"/>
                  </a:lnTo>
                  <a:close/>
                </a:path>
                <a:path w="5364480" h="5048250">
                  <a:moveTo>
                    <a:pt x="2819082" y="5022824"/>
                  </a:moveTo>
                  <a:lnTo>
                    <a:pt x="2817088" y="5012944"/>
                  </a:lnTo>
                  <a:lnTo>
                    <a:pt x="2811640" y="5004867"/>
                  </a:lnTo>
                  <a:lnTo>
                    <a:pt x="2803563" y="4999431"/>
                  </a:lnTo>
                  <a:lnTo>
                    <a:pt x="2793631" y="4997424"/>
                  </a:lnTo>
                  <a:lnTo>
                    <a:pt x="2783738" y="4999431"/>
                  </a:lnTo>
                  <a:lnTo>
                    <a:pt x="2775674" y="5004867"/>
                  </a:lnTo>
                  <a:lnTo>
                    <a:pt x="2770225" y="5012944"/>
                  </a:lnTo>
                  <a:lnTo>
                    <a:pt x="2768231" y="5022824"/>
                  </a:lnTo>
                  <a:lnTo>
                    <a:pt x="2770225" y="5032718"/>
                  </a:lnTo>
                  <a:lnTo>
                    <a:pt x="2775674" y="5040795"/>
                  </a:lnTo>
                  <a:lnTo>
                    <a:pt x="2783738" y="5046230"/>
                  </a:lnTo>
                  <a:lnTo>
                    <a:pt x="2793682" y="5048224"/>
                  </a:lnTo>
                  <a:lnTo>
                    <a:pt x="2803563" y="5046230"/>
                  </a:lnTo>
                  <a:lnTo>
                    <a:pt x="2811640" y="5040795"/>
                  </a:lnTo>
                  <a:lnTo>
                    <a:pt x="2817088" y="5032718"/>
                  </a:lnTo>
                  <a:lnTo>
                    <a:pt x="2819082" y="5022824"/>
                  </a:lnTo>
                  <a:close/>
                </a:path>
                <a:path w="5364480" h="5048250">
                  <a:moveTo>
                    <a:pt x="2819387" y="3483838"/>
                  </a:moveTo>
                  <a:lnTo>
                    <a:pt x="2817393" y="3473958"/>
                  </a:lnTo>
                  <a:lnTo>
                    <a:pt x="2811957" y="3465880"/>
                  </a:lnTo>
                  <a:lnTo>
                    <a:pt x="2803880" y="3460432"/>
                  </a:lnTo>
                  <a:lnTo>
                    <a:pt x="2793936" y="3458438"/>
                  </a:lnTo>
                  <a:lnTo>
                    <a:pt x="2784056" y="3460432"/>
                  </a:lnTo>
                  <a:lnTo>
                    <a:pt x="2775978" y="3465880"/>
                  </a:lnTo>
                  <a:lnTo>
                    <a:pt x="2770543" y="3473958"/>
                  </a:lnTo>
                  <a:lnTo>
                    <a:pt x="2768536" y="3483838"/>
                  </a:lnTo>
                  <a:lnTo>
                    <a:pt x="2770543" y="3493732"/>
                  </a:lnTo>
                  <a:lnTo>
                    <a:pt x="2775978" y="3501796"/>
                  </a:lnTo>
                  <a:lnTo>
                    <a:pt x="2784056" y="3507244"/>
                  </a:lnTo>
                  <a:lnTo>
                    <a:pt x="2793987" y="3509238"/>
                  </a:lnTo>
                  <a:lnTo>
                    <a:pt x="2803880" y="3507244"/>
                  </a:lnTo>
                  <a:lnTo>
                    <a:pt x="2811957" y="3501796"/>
                  </a:lnTo>
                  <a:lnTo>
                    <a:pt x="2817393" y="3493732"/>
                  </a:lnTo>
                  <a:lnTo>
                    <a:pt x="2819387" y="3483838"/>
                  </a:lnTo>
                  <a:close/>
                </a:path>
                <a:path w="5364480" h="5048250">
                  <a:moveTo>
                    <a:pt x="2865717" y="3284131"/>
                  </a:moveTo>
                  <a:lnTo>
                    <a:pt x="2863723" y="3274237"/>
                  </a:lnTo>
                  <a:lnTo>
                    <a:pt x="2858287" y="3266173"/>
                  </a:lnTo>
                  <a:lnTo>
                    <a:pt x="2850210" y="3260725"/>
                  </a:lnTo>
                  <a:lnTo>
                    <a:pt x="2840266" y="3258731"/>
                  </a:lnTo>
                  <a:lnTo>
                    <a:pt x="2830385" y="3260725"/>
                  </a:lnTo>
                  <a:lnTo>
                    <a:pt x="2822308" y="3266173"/>
                  </a:lnTo>
                  <a:lnTo>
                    <a:pt x="2816860" y="3274237"/>
                  </a:lnTo>
                  <a:lnTo>
                    <a:pt x="2814866" y="3284131"/>
                  </a:lnTo>
                  <a:lnTo>
                    <a:pt x="2816860" y="3294024"/>
                  </a:lnTo>
                  <a:lnTo>
                    <a:pt x="2822308" y="3302089"/>
                  </a:lnTo>
                  <a:lnTo>
                    <a:pt x="2830385" y="3307537"/>
                  </a:lnTo>
                  <a:lnTo>
                    <a:pt x="2840317" y="3309531"/>
                  </a:lnTo>
                  <a:lnTo>
                    <a:pt x="2850210" y="3307537"/>
                  </a:lnTo>
                  <a:lnTo>
                    <a:pt x="2858287" y="3302089"/>
                  </a:lnTo>
                  <a:lnTo>
                    <a:pt x="2863723" y="3294024"/>
                  </a:lnTo>
                  <a:lnTo>
                    <a:pt x="2865717" y="3284131"/>
                  </a:lnTo>
                  <a:close/>
                </a:path>
                <a:path w="5364480" h="5048250">
                  <a:moveTo>
                    <a:pt x="2865717" y="1564386"/>
                  </a:moveTo>
                  <a:lnTo>
                    <a:pt x="2863723" y="1554505"/>
                  </a:lnTo>
                  <a:lnTo>
                    <a:pt x="2858287" y="1546428"/>
                  </a:lnTo>
                  <a:lnTo>
                    <a:pt x="2850210" y="1540979"/>
                  </a:lnTo>
                  <a:lnTo>
                    <a:pt x="2840266" y="1538986"/>
                  </a:lnTo>
                  <a:lnTo>
                    <a:pt x="2830385" y="1540979"/>
                  </a:lnTo>
                  <a:lnTo>
                    <a:pt x="2822308" y="1546428"/>
                  </a:lnTo>
                  <a:lnTo>
                    <a:pt x="2816860" y="1554505"/>
                  </a:lnTo>
                  <a:lnTo>
                    <a:pt x="2814866" y="1564386"/>
                  </a:lnTo>
                  <a:lnTo>
                    <a:pt x="2816860" y="1574279"/>
                  </a:lnTo>
                  <a:lnTo>
                    <a:pt x="2822308" y="1582343"/>
                  </a:lnTo>
                  <a:lnTo>
                    <a:pt x="2830385" y="1587792"/>
                  </a:lnTo>
                  <a:lnTo>
                    <a:pt x="2840317" y="1589786"/>
                  </a:lnTo>
                  <a:lnTo>
                    <a:pt x="2850210" y="1587792"/>
                  </a:lnTo>
                  <a:lnTo>
                    <a:pt x="2858287" y="1582343"/>
                  </a:lnTo>
                  <a:lnTo>
                    <a:pt x="2863723" y="1574279"/>
                  </a:lnTo>
                  <a:lnTo>
                    <a:pt x="2865717" y="1564386"/>
                  </a:lnTo>
                  <a:close/>
                </a:path>
                <a:path w="5364480" h="5048250">
                  <a:moveTo>
                    <a:pt x="2866034" y="1745145"/>
                  </a:moveTo>
                  <a:lnTo>
                    <a:pt x="2864040" y="1735251"/>
                  </a:lnTo>
                  <a:lnTo>
                    <a:pt x="2858592" y="1727174"/>
                  </a:lnTo>
                  <a:lnTo>
                    <a:pt x="2850515" y="1721739"/>
                  </a:lnTo>
                  <a:lnTo>
                    <a:pt x="2840583" y="1719745"/>
                  </a:lnTo>
                  <a:lnTo>
                    <a:pt x="2830690" y="1721739"/>
                  </a:lnTo>
                  <a:lnTo>
                    <a:pt x="2822625" y="1727174"/>
                  </a:lnTo>
                  <a:lnTo>
                    <a:pt x="2817177" y="1735251"/>
                  </a:lnTo>
                  <a:lnTo>
                    <a:pt x="2815183" y="1745145"/>
                  </a:lnTo>
                  <a:lnTo>
                    <a:pt x="2817177" y="1755025"/>
                  </a:lnTo>
                  <a:lnTo>
                    <a:pt x="2822625" y="1763102"/>
                  </a:lnTo>
                  <a:lnTo>
                    <a:pt x="2830690" y="1768551"/>
                  </a:lnTo>
                  <a:lnTo>
                    <a:pt x="2840634" y="1770545"/>
                  </a:lnTo>
                  <a:lnTo>
                    <a:pt x="2850515" y="1768551"/>
                  </a:lnTo>
                  <a:lnTo>
                    <a:pt x="2858592" y="1763102"/>
                  </a:lnTo>
                  <a:lnTo>
                    <a:pt x="2864040" y="1755025"/>
                  </a:lnTo>
                  <a:lnTo>
                    <a:pt x="2866034" y="1745145"/>
                  </a:lnTo>
                  <a:close/>
                </a:path>
                <a:path w="5364480" h="5048250">
                  <a:moveTo>
                    <a:pt x="2866034" y="25400"/>
                  </a:moveTo>
                  <a:lnTo>
                    <a:pt x="2864040" y="15506"/>
                  </a:lnTo>
                  <a:lnTo>
                    <a:pt x="2858592" y="7442"/>
                  </a:lnTo>
                  <a:lnTo>
                    <a:pt x="2850515" y="1993"/>
                  </a:lnTo>
                  <a:lnTo>
                    <a:pt x="2840583" y="0"/>
                  </a:lnTo>
                  <a:lnTo>
                    <a:pt x="2830690" y="1993"/>
                  </a:lnTo>
                  <a:lnTo>
                    <a:pt x="2822625" y="7442"/>
                  </a:lnTo>
                  <a:lnTo>
                    <a:pt x="2817177" y="15506"/>
                  </a:lnTo>
                  <a:lnTo>
                    <a:pt x="2815183" y="25400"/>
                  </a:lnTo>
                  <a:lnTo>
                    <a:pt x="2817177" y="35280"/>
                  </a:lnTo>
                  <a:lnTo>
                    <a:pt x="2822625" y="43357"/>
                  </a:lnTo>
                  <a:lnTo>
                    <a:pt x="2830690" y="48806"/>
                  </a:lnTo>
                  <a:lnTo>
                    <a:pt x="2840634" y="50800"/>
                  </a:lnTo>
                  <a:lnTo>
                    <a:pt x="2850515" y="48806"/>
                  </a:lnTo>
                  <a:lnTo>
                    <a:pt x="2858592" y="43357"/>
                  </a:lnTo>
                  <a:lnTo>
                    <a:pt x="2864040" y="35280"/>
                  </a:lnTo>
                  <a:lnTo>
                    <a:pt x="2866034" y="25400"/>
                  </a:lnTo>
                  <a:close/>
                </a:path>
                <a:path w="5364480" h="5048250">
                  <a:moveTo>
                    <a:pt x="2920733" y="5022824"/>
                  </a:moveTo>
                  <a:lnTo>
                    <a:pt x="2918739" y="5012944"/>
                  </a:lnTo>
                  <a:lnTo>
                    <a:pt x="2913291" y="5004867"/>
                  </a:lnTo>
                  <a:lnTo>
                    <a:pt x="2905214" y="4999431"/>
                  </a:lnTo>
                  <a:lnTo>
                    <a:pt x="2895282" y="4997424"/>
                  </a:lnTo>
                  <a:lnTo>
                    <a:pt x="2885389" y="4999431"/>
                  </a:lnTo>
                  <a:lnTo>
                    <a:pt x="2877324" y="5004867"/>
                  </a:lnTo>
                  <a:lnTo>
                    <a:pt x="2871876" y="5012944"/>
                  </a:lnTo>
                  <a:lnTo>
                    <a:pt x="2869882" y="5022824"/>
                  </a:lnTo>
                  <a:lnTo>
                    <a:pt x="2871876" y="5032718"/>
                  </a:lnTo>
                  <a:lnTo>
                    <a:pt x="2877324" y="5040795"/>
                  </a:lnTo>
                  <a:lnTo>
                    <a:pt x="2885389" y="5046230"/>
                  </a:lnTo>
                  <a:lnTo>
                    <a:pt x="2895333" y="5048224"/>
                  </a:lnTo>
                  <a:lnTo>
                    <a:pt x="2905214" y="5046230"/>
                  </a:lnTo>
                  <a:lnTo>
                    <a:pt x="2913291" y="5040795"/>
                  </a:lnTo>
                  <a:lnTo>
                    <a:pt x="2918739" y="5032718"/>
                  </a:lnTo>
                  <a:lnTo>
                    <a:pt x="2920733" y="5022824"/>
                  </a:lnTo>
                  <a:close/>
                </a:path>
                <a:path w="5364480" h="5048250">
                  <a:moveTo>
                    <a:pt x="2921038" y="3483838"/>
                  </a:moveTo>
                  <a:lnTo>
                    <a:pt x="2919044" y="3473958"/>
                  </a:lnTo>
                  <a:lnTo>
                    <a:pt x="2913608" y="3465880"/>
                  </a:lnTo>
                  <a:lnTo>
                    <a:pt x="2905531" y="3460432"/>
                  </a:lnTo>
                  <a:lnTo>
                    <a:pt x="2895587" y="3458438"/>
                  </a:lnTo>
                  <a:lnTo>
                    <a:pt x="2885706" y="3460432"/>
                  </a:lnTo>
                  <a:lnTo>
                    <a:pt x="2877629" y="3465880"/>
                  </a:lnTo>
                  <a:lnTo>
                    <a:pt x="2872194" y="3473958"/>
                  </a:lnTo>
                  <a:lnTo>
                    <a:pt x="2870187" y="3483838"/>
                  </a:lnTo>
                  <a:lnTo>
                    <a:pt x="2872194" y="3493732"/>
                  </a:lnTo>
                  <a:lnTo>
                    <a:pt x="2877629" y="3501796"/>
                  </a:lnTo>
                  <a:lnTo>
                    <a:pt x="2885706" y="3507244"/>
                  </a:lnTo>
                  <a:lnTo>
                    <a:pt x="2895638" y="3509238"/>
                  </a:lnTo>
                  <a:lnTo>
                    <a:pt x="2905531" y="3507244"/>
                  </a:lnTo>
                  <a:lnTo>
                    <a:pt x="2913608" y="3501796"/>
                  </a:lnTo>
                  <a:lnTo>
                    <a:pt x="2919044" y="3493732"/>
                  </a:lnTo>
                  <a:lnTo>
                    <a:pt x="2921038" y="3483838"/>
                  </a:lnTo>
                  <a:close/>
                </a:path>
                <a:path w="5364480" h="5048250">
                  <a:moveTo>
                    <a:pt x="2967367" y="3284131"/>
                  </a:moveTo>
                  <a:lnTo>
                    <a:pt x="2965373" y="3274237"/>
                  </a:lnTo>
                  <a:lnTo>
                    <a:pt x="2959938" y="3266173"/>
                  </a:lnTo>
                  <a:lnTo>
                    <a:pt x="2951861" y="3260725"/>
                  </a:lnTo>
                  <a:lnTo>
                    <a:pt x="2941917" y="3258731"/>
                  </a:lnTo>
                  <a:lnTo>
                    <a:pt x="2932036" y="3260725"/>
                  </a:lnTo>
                  <a:lnTo>
                    <a:pt x="2923959" y="3266173"/>
                  </a:lnTo>
                  <a:lnTo>
                    <a:pt x="2918510" y="3274237"/>
                  </a:lnTo>
                  <a:lnTo>
                    <a:pt x="2916517" y="3284131"/>
                  </a:lnTo>
                  <a:lnTo>
                    <a:pt x="2918510" y="3294024"/>
                  </a:lnTo>
                  <a:lnTo>
                    <a:pt x="2923959" y="3302089"/>
                  </a:lnTo>
                  <a:lnTo>
                    <a:pt x="2932036" y="3307537"/>
                  </a:lnTo>
                  <a:lnTo>
                    <a:pt x="2941967" y="3309531"/>
                  </a:lnTo>
                  <a:lnTo>
                    <a:pt x="2951861" y="3307537"/>
                  </a:lnTo>
                  <a:lnTo>
                    <a:pt x="2959938" y="3302089"/>
                  </a:lnTo>
                  <a:lnTo>
                    <a:pt x="2965373" y="3294024"/>
                  </a:lnTo>
                  <a:lnTo>
                    <a:pt x="2967367" y="3284131"/>
                  </a:lnTo>
                  <a:close/>
                </a:path>
                <a:path w="5364480" h="5048250">
                  <a:moveTo>
                    <a:pt x="2967367" y="1564386"/>
                  </a:moveTo>
                  <a:lnTo>
                    <a:pt x="2965373" y="1554505"/>
                  </a:lnTo>
                  <a:lnTo>
                    <a:pt x="2959938" y="1546428"/>
                  </a:lnTo>
                  <a:lnTo>
                    <a:pt x="2951861" y="1540979"/>
                  </a:lnTo>
                  <a:lnTo>
                    <a:pt x="2941917" y="1538986"/>
                  </a:lnTo>
                  <a:lnTo>
                    <a:pt x="2932036" y="1540979"/>
                  </a:lnTo>
                  <a:lnTo>
                    <a:pt x="2923959" y="1546428"/>
                  </a:lnTo>
                  <a:lnTo>
                    <a:pt x="2918510" y="1554505"/>
                  </a:lnTo>
                  <a:lnTo>
                    <a:pt x="2916517" y="1564386"/>
                  </a:lnTo>
                  <a:lnTo>
                    <a:pt x="2918510" y="1574279"/>
                  </a:lnTo>
                  <a:lnTo>
                    <a:pt x="2923959" y="1582343"/>
                  </a:lnTo>
                  <a:lnTo>
                    <a:pt x="2932036" y="1587792"/>
                  </a:lnTo>
                  <a:lnTo>
                    <a:pt x="2941967" y="1589786"/>
                  </a:lnTo>
                  <a:lnTo>
                    <a:pt x="2951861" y="1587792"/>
                  </a:lnTo>
                  <a:lnTo>
                    <a:pt x="2959938" y="1582343"/>
                  </a:lnTo>
                  <a:lnTo>
                    <a:pt x="2965373" y="1574279"/>
                  </a:lnTo>
                  <a:lnTo>
                    <a:pt x="2967367" y="1564386"/>
                  </a:lnTo>
                  <a:close/>
                </a:path>
                <a:path w="5364480" h="5048250">
                  <a:moveTo>
                    <a:pt x="2967685" y="1745145"/>
                  </a:moveTo>
                  <a:lnTo>
                    <a:pt x="2965691" y="1735251"/>
                  </a:lnTo>
                  <a:lnTo>
                    <a:pt x="2960243" y="1727174"/>
                  </a:lnTo>
                  <a:lnTo>
                    <a:pt x="2952165" y="1721739"/>
                  </a:lnTo>
                  <a:lnTo>
                    <a:pt x="2942234" y="1719745"/>
                  </a:lnTo>
                  <a:lnTo>
                    <a:pt x="2932341" y="1721739"/>
                  </a:lnTo>
                  <a:lnTo>
                    <a:pt x="2924276" y="1727174"/>
                  </a:lnTo>
                  <a:lnTo>
                    <a:pt x="2918828" y="1735251"/>
                  </a:lnTo>
                  <a:lnTo>
                    <a:pt x="2916834" y="1745145"/>
                  </a:lnTo>
                  <a:lnTo>
                    <a:pt x="2918828" y="1755025"/>
                  </a:lnTo>
                  <a:lnTo>
                    <a:pt x="2924276" y="1763102"/>
                  </a:lnTo>
                  <a:lnTo>
                    <a:pt x="2932341" y="1768551"/>
                  </a:lnTo>
                  <a:lnTo>
                    <a:pt x="2942285" y="1770545"/>
                  </a:lnTo>
                  <a:lnTo>
                    <a:pt x="2952165" y="1768551"/>
                  </a:lnTo>
                  <a:lnTo>
                    <a:pt x="2960243" y="1763102"/>
                  </a:lnTo>
                  <a:lnTo>
                    <a:pt x="2965691" y="1755025"/>
                  </a:lnTo>
                  <a:lnTo>
                    <a:pt x="2967685" y="1745145"/>
                  </a:lnTo>
                  <a:close/>
                </a:path>
                <a:path w="5364480" h="5048250">
                  <a:moveTo>
                    <a:pt x="2967685" y="25400"/>
                  </a:moveTo>
                  <a:lnTo>
                    <a:pt x="2965691" y="15506"/>
                  </a:lnTo>
                  <a:lnTo>
                    <a:pt x="2960243" y="7442"/>
                  </a:lnTo>
                  <a:lnTo>
                    <a:pt x="2952165" y="1993"/>
                  </a:lnTo>
                  <a:lnTo>
                    <a:pt x="2942234" y="0"/>
                  </a:lnTo>
                  <a:lnTo>
                    <a:pt x="2932341" y="1993"/>
                  </a:lnTo>
                  <a:lnTo>
                    <a:pt x="2924276" y="7442"/>
                  </a:lnTo>
                  <a:lnTo>
                    <a:pt x="2918828" y="15506"/>
                  </a:lnTo>
                  <a:lnTo>
                    <a:pt x="2916834" y="25400"/>
                  </a:lnTo>
                  <a:lnTo>
                    <a:pt x="2918828" y="35280"/>
                  </a:lnTo>
                  <a:lnTo>
                    <a:pt x="2924276" y="43357"/>
                  </a:lnTo>
                  <a:lnTo>
                    <a:pt x="2932341" y="48806"/>
                  </a:lnTo>
                  <a:lnTo>
                    <a:pt x="2942285" y="50800"/>
                  </a:lnTo>
                  <a:lnTo>
                    <a:pt x="2952165" y="48806"/>
                  </a:lnTo>
                  <a:lnTo>
                    <a:pt x="2960243" y="43357"/>
                  </a:lnTo>
                  <a:lnTo>
                    <a:pt x="2965691" y="35280"/>
                  </a:lnTo>
                  <a:lnTo>
                    <a:pt x="2967685" y="25400"/>
                  </a:lnTo>
                  <a:close/>
                </a:path>
                <a:path w="5364480" h="5048250">
                  <a:moveTo>
                    <a:pt x="3022384" y="5022824"/>
                  </a:moveTo>
                  <a:lnTo>
                    <a:pt x="3020390" y="5012944"/>
                  </a:lnTo>
                  <a:lnTo>
                    <a:pt x="3014942" y="5004867"/>
                  </a:lnTo>
                  <a:lnTo>
                    <a:pt x="3006864" y="4999431"/>
                  </a:lnTo>
                  <a:lnTo>
                    <a:pt x="2996933" y="4997424"/>
                  </a:lnTo>
                  <a:lnTo>
                    <a:pt x="2987040" y="4999431"/>
                  </a:lnTo>
                  <a:lnTo>
                    <a:pt x="2978975" y="5004867"/>
                  </a:lnTo>
                  <a:lnTo>
                    <a:pt x="2973527" y="5012944"/>
                  </a:lnTo>
                  <a:lnTo>
                    <a:pt x="2971533" y="5022824"/>
                  </a:lnTo>
                  <a:lnTo>
                    <a:pt x="2973527" y="5032718"/>
                  </a:lnTo>
                  <a:lnTo>
                    <a:pt x="2978975" y="5040795"/>
                  </a:lnTo>
                  <a:lnTo>
                    <a:pt x="2987040" y="5046230"/>
                  </a:lnTo>
                  <a:lnTo>
                    <a:pt x="2996984" y="5048224"/>
                  </a:lnTo>
                  <a:lnTo>
                    <a:pt x="3006864" y="5046230"/>
                  </a:lnTo>
                  <a:lnTo>
                    <a:pt x="3014942" y="5040795"/>
                  </a:lnTo>
                  <a:lnTo>
                    <a:pt x="3020390" y="5032718"/>
                  </a:lnTo>
                  <a:lnTo>
                    <a:pt x="3022384" y="5022824"/>
                  </a:lnTo>
                  <a:close/>
                </a:path>
                <a:path w="5364480" h="5048250">
                  <a:moveTo>
                    <a:pt x="3022689" y="3483838"/>
                  </a:moveTo>
                  <a:lnTo>
                    <a:pt x="3020695" y="3473958"/>
                  </a:lnTo>
                  <a:lnTo>
                    <a:pt x="3015259" y="3465880"/>
                  </a:lnTo>
                  <a:lnTo>
                    <a:pt x="3007182" y="3460432"/>
                  </a:lnTo>
                  <a:lnTo>
                    <a:pt x="2997238" y="3458438"/>
                  </a:lnTo>
                  <a:lnTo>
                    <a:pt x="2987357" y="3460432"/>
                  </a:lnTo>
                  <a:lnTo>
                    <a:pt x="2979280" y="3465880"/>
                  </a:lnTo>
                  <a:lnTo>
                    <a:pt x="2973844" y="3473958"/>
                  </a:lnTo>
                  <a:lnTo>
                    <a:pt x="2971838" y="3483838"/>
                  </a:lnTo>
                  <a:lnTo>
                    <a:pt x="2973844" y="3493732"/>
                  </a:lnTo>
                  <a:lnTo>
                    <a:pt x="2979280" y="3501796"/>
                  </a:lnTo>
                  <a:lnTo>
                    <a:pt x="2987357" y="3507244"/>
                  </a:lnTo>
                  <a:lnTo>
                    <a:pt x="2997289" y="3509238"/>
                  </a:lnTo>
                  <a:lnTo>
                    <a:pt x="3007182" y="3507244"/>
                  </a:lnTo>
                  <a:lnTo>
                    <a:pt x="3015259" y="3501796"/>
                  </a:lnTo>
                  <a:lnTo>
                    <a:pt x="3020695" y="3493732"/>
                  </a:lnTo>
                  <a:lnTo>
                    <a:pt x="3022689" y="3483838"/>
                  </a:lnTo>
                  <a:close/>
                </a:path>
                <a:path w="5364480" h="5048250">
                  <a:moveTo>
                    <a:pt x="3069018" y="3284131"/>
                  </a:moveTo>
                  <a:lnTo>
                    <a:pt x="3067024" y="3274237"/>
                  </a:lnTo>
                  <a:lnTo>
                    <a:pt x="3061576" y="3266173"/>
                  </a:lnTo>
                  <a:lnTo>
                    <a:pt x="3053511" y="3260725"/>
                  </a:lnTo>
                  <a:lnTo>
                    <a:pt x="3043567" y="3258731"/>
                  </a:lnTo>
                  <a:lnTo>
                    <a:pt x="3033687" y="3260725"/>
                  </a:lnTo>
                  <a:lnTo>
                    <a:pt x="3025610" y="3266173"/>
                  </a:lnTo>
                  <a:lnTo>
                    <a:pt x="3020161" y="3274237"/>
                  </a:lnTo>
                  <a:lnTo>
                    <a:pt x="3018167" y="3284131"/>
                  </a:lnTo>
                  <a:lnTo>
                    <a:pt x="3020161" y="3294024"/>
                  </a:lnTo>
                  <a:lnTo>
                    <a:pt x="3025610" y="3302089"/>
                  </a:lnTo>
                  <a:lnTo>
                    <a:pt x="3033687" y="3307537"/>
                  </a:lnTo>
                  <a:lnTo>
                    <a:pt x="3043618" y="3309531"/>
                  </a:lnTo>
                  <a:lnTo>
                    <a:pt x="3053511" y="3307537"/>
                  </a:lnTo>
                  <a:lnTo>
                    <a:pt x="3061576" y="3302089"/>
                  </a:lnTo>
                  <a:lnTo>
                    <a:pt x="3067024" y="3294024"/>
                  </a:lnTo>
                  <a:lnTo>
                    <a:pt x="3069018" y="3284131"/>
                  </a:lnTo>
                  <a:close/>
                </a:path>
                <a:path w="5364480" h="5048250">
                  <a:moveTo>
                    <a:pt x="3069018" y="1564386"/>
                  </a:moveTo>
                  <a:lnTo>
                    <a:pt x="3067024" y="1554505"/>
                  </a:lnTo>
                  <a:lnTo>
                    <a:pt x="3061576" y="1546428"/>
                  </a:lnTo>
                  <a:lnTo>
                    <a:pt x="3053511" y="1540979"/>
                  </a:lnTo>
                  <a:lnTo>
                    <a:pt x="3043567" y="1538986"/>
                  </a:lnTo>
                  <a:lnTo>
                    <a:pt x="3033687" y="1540979"/>
                  </a:lnTo>
                  <a:lnTo>
                    <a:pt x="3025610" y="1546428"/>
                  </a:lnTo>
                  <a:lnTo>
                    <a:pt x="3020161" y="1554505"/>
                  </a:lnTo>
                  <a:lnTo>
                    <a:pt x="3018167" y="1564386"/>
                  </a:lnTo>
                  <a:lnTo>
                    <a:pt x="3020161" y="1574279"/>
                  </a:lnTo>
                  <a:lnTo>
                    <a:pt x="3025610" y="1582343"/>
                  </a:lnTo>
                  <a:lnTo>
                    <a:pt x="3033687" y="1587792"/>
                  </a:lnTo>
                  <a:lnTo>
                    <a:pt x="3043618" y="1589786"/>
                  </a:lnTo>
                  <a:lnTo>
                    <a:pt x="3053511" y="1587792"/>
                  </a:lnTo>
                  <a:lnTo>
                    <a:pt x="3061576" y="1582343"/>
                  </a:lnTo>
                  <a:lnTo>
                    <a:pt x="3067024" y="1574279"/>
                  </a:lnTo>
                  <a:lnTo>
                    <a:pt x="3069018" y="1564386"/>
                  </a:lnTo>
                  <a:close/>
                </a:path>
                <a:path w="5364480" h="5048250">
                  <a:moveTo>
                    <a:pt x="3069336" y="1745145"/>
                  </a:moveTo>
                  <a:lnTo>
                    <a:pt x="3067342" y="1735251"/>
                  </a:lnTo>
                  <a:lnTo>
                    <a:pt x="3061893" y="1727174"/>
                  </a:lnTo>
                  <a:lnTo>
                    <a:pt x="3053816" y="1721739"/>
                  </a:lnTo>
                  <a:lnTo>
                    <a:pt x="3043885" y="1719745"/>
                  </a:lnTo>
                  <a:lnTo>
                    <a:pt x="3033992" y="1721739"/>
                  </a:lnTo>
                  <a:lnTo>
                    <a:pt x="3025927" y="1727174"/>
                  </a:lnTo>
                  <a:lnTo>
                    <a:pt x="3020479" y="1735251"/>
                  </a:lnTo>
                  <a:lnTo>
                    <a:pt x="3018485" y="1745145"/>
                  </a:lnTo>
                  <a:lnTo>
                    <a:pt x="3020479" y="1755025"/>
                  </a:lnTo>
                  <a:lnTo>
                    <a:pt x="3025927" y="1763102"/>
                  </a:lnTo>
                  <a:lnTo>
                    <a:pt x="3033992" y="1768551"/>
                  </a:lnTo>
                  <a:lnTo>
                    <a:pt x="3043936" y="1770545"/>
                  </a:lnTo>
                  <a:lnTo>
                    <a:pt x="3053816" y="1768551"/>
                  </a:lnTo>
                  <a:lnTo>
                    <a:pt x="3061893" y="1763102"/>
                  </a:lnTo>
                  <a:lnTo>
                    <a:pt x="3067342" y="1755025"/>
                  </a:lnTo>
                  <a:lnTo>
                    <a:pt x="3069336" y="1745145"/>
                  </a:lnTo>
                  <a:close/>
                </a:path>
                <a:path w="5364480" h="5048250">
                  <a:moveTo>
                    <a:pt x="3069336" y="25400"/>
                  </a:moveTo>
                  <a:lnTo>
                    <a:pt x="3067342" y="15506"/>
                  </a:lnTo>
                  <a:lnTo>
                    <a:pt x="3061893" y="7442"/>
                  </a:lnTo>
                  <a:lnTo>
                    <a:pt x="3053816" y="1993"/>
                  </a:lnTo>
                  <a:lnTo>
                    <a:pt x="3043885" y="0"/>
                  </a:lnTo>
                  <a:lnTo>
                    <a:pt x="3033992" y="1993"/>
                  </a:lnTo>
                  <a:lnTo>
                    <a:pt x="3025927" y="7442"/>
                  </a:lnTo>
                  <a:lnTo>
                    <a:pt x="3020479" y="15506"/>
                  </a:lnTo>
                  <a:lnTo>
                    <a:pt x="3018485" y="25400"/>
                  </a:lnTo>
                  <a:lnTo>
                    <a:pt x="3020479" y="35280"/>
                  </a:lnTo>
                  <a:lnTo>
                    <a:pt x="3025927" y="43357"/>
                  </a:lnTo>
                  <a:lnTo>
                    <a:pt x="3033992" y="48806"/>
                  </a:lnTo>
                  <a:lnTo>
                    <a:pt x="3043936" y="50800"/>
                  </a:lnTo>
                  <a:lnTo>
                    <a:pt x="3053816" y="48806"/>
                  </a:lnTo>
                  <a:lnTo>
                    <a:pt x="3061893" y="43357"/>
                  </a:lnTo>
                  <a:lnTo>
                    <a:pt x="3067342" y="35280"/>
                  </a:lnTo>
                  <a:lnTo>
                    <a:pt x="3069336" y="25400"/>
                  </a:lnTo>
                  <a:close/>
                </a:path>
                <a:path w="5364480" h="5048250">
                  <a:moveTo>
                    <a:pt x="3124035" y="5022824"/>
                  </a:moveTo>
                  <a:lnTo>
                    <a:pt x="3122041" y="5012944"/>
                  </a:lnTo>
                  <a:lnTo>
                    <a:pt x="3116592" y="5004867"/>
                  </a:lnTo>
                  <a:lnTo>
                    <a:pt x="3108515" y="4999431"/>
                  </a:lnTo>
                  <a:lnTo>
                    <a:pt x="3098584" y="4997424"/>
                  </a:lnTo>
                  <a:lnTo>
                    <a:pt x="3088690" y="4999431"/>
                  </a:lnTo>
                  <a:lnTo>
                    <a:pt x="3080626" y="5004867"/>
                  </a:lnTo>
                  <a:lnTo>
                    <a:pt x="3075178" y="5012944"/>
                  </a:lnTo>
                  <a:lnTo>
                    <a:pt x="3073184" y="5022824"/>
                  </a:lnTo>
                  <a:lnTo>
                    <a:pt x="3075178" y="5032718"/>
                  </a:lnTo>
                  <a:lnTo>
                    <a:pt x="3080626" y="5040795"/>
                  </a:lnTo>
                  <a:lnTo>
                    <a:pt x="3088690" y="5046230"/>
                  </a:lnTo>
                  <a:lnTo>
                    <a:pt x="3098635" y="5048224"/>
                  </a:lnTo>
                  <a:lnTo>
                    <a:pt x="3108515" y="5046230"/>
                  </a:lnTo>
                  <a:lnTo>
                    <a:pt x="3116592" y="5040795"/>
                  </a:lnTo>
                  <a:lnTo>
                    <a:pt x="3122041" y="5032718"/>
                  </a:lnTo>
                  <a:lnTo>
                    <a:pt x="3124035" y="5022824"/>
                  </a:lnTo>
                  <a:close/>
                </a:path>
                <a:path w="5364480" h="5048250">
                  <a:moveTo>
                    <a:pt x="3124339" y="3483838"/>
                  </a:moveTo>
                  <a:lnTo>
                    <a:pt x="3122345" y="3473958"/>
                  </a:lnTo>
                  <a:lnTo>
                    <a:pt x="3116910" y="3465880"/>
                  </a:lnTo>
                  <a:lnTo>
                    <a:pt x="3108833" y="3460432"/>
                  </a:lnTo>
                  <a:lnTo>
                    <a:pt x="3098889" y="3458438"/>
                  </a:lnTo>
                  <a:lnTo>
                    <a:pt x="3089008" y="3460432"/>
                  </a:lnTo>
                  <a:lnTo>
                    <a:pt x="3080931" y="3465880"/>
                  </a:lnTo>
                  <a:lnTo>
                    <a:pt x="3075495" y="3473958"/>
                  </a:lnTo>
                  <a:lnTo>
                    <a:pt x="3073489" y="3483838"/>
                  </a:lnTo>
                  <a:lnTo>
                    <a:pt x="3075495" y="3493732"/>
                  </a:lnTo>
                  <a:lnTo>
                    <a:pt x="3080931" y="3501796"/>
                  </a:lnTo>
                  <a:lnTo>
                    <a:pt x="3089008" y="3507244"/>
                  </a:lnTo>
                  <a:lnTo>
                    <a:pt x="3098939" y="3509238"/>
                  </a:lnTo>
                  <a:lnTo>
                    <a:pt x="3108833" y="3507244"/>
                  </a:lnTo>
                  <a:lnTo>
                    <a:pt x="3116910" y="3501796"/>
                  </a:lnTo>
                  <a:lnTo>
                    <a:pt x="3122345" y="3493732"/>
                  </a:lnTo>
                  <a:lnTo>
                    <a:pt x="3124339" y="3483838"/>
                  </a:lnTo>
                  <a:close/>
                </a:path>
                <a:path w="5364480" h="5048250">
                  <a:moveTo>
                    <a:pt x="3170669" y="3284131"/>
                  </a:moveTo>
                  <a:lnTo>
                    <a:pt x="3168675" y="3274237"/>
                  </a:lnTo>
                  <a:lnTo>
                    <a:pt x="3163227" y="3266173"/>
                  </a:lnTo>
                  <a:lnTo>
                    <a:pt x="3155162" y="3260725"/>
                  </a:lnTo>
                  <a:lnTo>
                    <a:pt x="3145218" y="3258731"/>
                  </a:lnTo>
                  <a:lnTo>
                    <a:pt x="3135338" y="3260725"/>
                  </a:lnTo>
                  <a:lnTo>
                    <a:pt x="3127260" y="3266173"/>
                  </a:lnTo>
                  <a:lnTo>
                    <a:pt x="3121812" y="3274237"/>
                  </a:lnTo>
                  <a:lnTo>
                    <a:pt x="3119818" y="3284131"/>
                  </a:lnTo>
                  <a:lnTo>
                    <a:pt x="3121812" y="3294024"/>
                  </a:lnTo>
                  <a:lnTo>
                    <a:pt x="3127260" y="3302089"/>
                  </a:lnTo>
                  <a:lnTo>
                    <a:pt x="3135338" y="3307537"/>
                  </a:lnTo>
                  <a:lnTo>
                    <a:pt x="3145269" y="3309531"/>
                  </a:lnTo>
                  <a:lnTo>
                    <a:pt x="3155162" y="3307537"/>
                  </a:lnTo>
                  <a:lnTo>
                    <a:pt x="3163227" y="3302089"/>
                  </a:lnTo>
                  <a:lnTo>
                    <a:pt x="3168675" y="3294024"/>
                  </a:lnTo>
                  <a:lnTo>
                    <a:pt x="3170669" y="3284131"/>
                  </a:lnTo>
                  <a:close/>
                </a:path>
                <a:path w="5364480" h="5048250">
                  <a:moveTo>
                    <a:pt x="3170669" y="1564386"/>
                  </a:moveTo>
                  <a:lnTo>
                    <a:pt x="3168675" y="1554505"/>
                  </a:lnTo>
                  <a:lnTo>
                    <a:pt x="3163227" y="1546428"/>
                  </a:lnTo>
                  <a:lnTo>
                    <a:pt x="3155162" y="1540979"/>
                  </a:lnTo>
                  <a:lnTo>
                    <a:pt x="3145218" y="1538986"/>
                  </a:lnTo>
                  <a:lnTo>
                    <a:pt x="3135338" y="1540979"/>
                  </a:lnTo>
                  <a:lnTo>
                    <a:pt x="3127260" y="1546428"/>
                  </a:lnTo>
                  <a:lnTo>
                    <a:pt x="3121812" y="1554505"/>
                  </a:lnTo>
                  <a:lnTo>
                    <a:pt x="3119818" y="1564386"/>
                  </a:lnTo>
                  <a:lnTo>
                    <a:pt x="3121812" y="1574279"/>
                  </a:lnTo>
                  <a:lnTo>
                    <a:pt x="3127260" y="1582343"/>
                  </a:lnTo>
                  <a:lnTo>
                    <a:pt x="3135338" y="1587792"/>
                  </a:lnTo>
                  <a:lnTo>
                    <a:pt x="3145269" y="1589786"/>
                  </a:lnTo>
                  <a:lnTo>
                    <a:pt x="3155162" y="1587792"/>
                  </a:lnTo>
                  <a:lnTo>
                    <a:pt x="3163227" y="1582343"/>
                  </a:lnTo>
                  <a:lnTo>
                    <a:pt x="3168675" y="1574279"/>
                  </a:lnTo>
                  <a:lnTo>
                    <a:pt x="3170669" y="1564386"/>
                  </a:lnTo>
                  <a:close/>
                </a:path>
                <a:path w="5364480" h="5048250">
                  <a:moveTo>
                    <a:pt x="3170986" y="1745145"/>
                  </a:moveTo>
                  <a:lnTo>
                    <a:pt x="3168993" y="1735251"/>
                  </a:lnTo>
                  <a:lnTo>
                    <a:pt x="3163544" y="1727174"/>
                  </a:lnTo>
                  <a:lnTo>
                    <a:pt x="3155467" y="1721739"/>
                  </a:lnTo>
                  <a:lnTo>
                    <a:pt x="3145536" y="1719745"/>
                  </a:lnTo>
                  <a:lnTo>
                    <a:pt x="3135642" y="1721739"/>
                  </a:lnTo>
                  <a:lnTo>
                    <a:pt x="3127578" y="1727174"/>
                  </a:lnTo>
                  <a:lnTo>
                    <a:pt x="3122130" y="1735251"/>
                  </a:lnTo>
                  <a:lnTo>
                    <a:pt x="3120136" y="1745145"/>
                  </a:lnTo>
                  <a:lnTo>
                    <a:pt x="3122130" y="1755025"/>
                  </a:lnTo>
                  <a:lnTo>
                    <a:pt x="3127578" y="1763102"/>
                  </a:lnTo>
                  <a:lnTo>
                    <a:pt x="3135642" y="1768551"/>
                  </a:lnTo>
                  <a:lnTo>
                    <a:pt x="3145586" y="1770545"/>
                  </a:lnTo>
                  <a:lnTo>
                    <a:pt x="3155467" y="1768551"/>
                  </a:lnTo>
                  <a:lnTo>
                    <a:pt x="3163544" y="1763102"/>
                  </a:lnTo>
                  <a:lnTo>
                    <a:pt x="3168993" y="1755025"/>
                  </a:lnTo>
                  <a:lnTo>
                    <a:pt x="3170986" y="1745145"/>
                  </a:lnTo>
                  <a:close/>
                </a:path>
                <a:path w="5364480" h="5048250">
                  <a:moveTo>
                    <a:pt x="3170986" y="25400"/>
                  </a:moveTo>
                  <a:lnTo>
                    <a:pt x="3168993" y="15506"/>
                  </a:lnTo>
                  <a:lnTo>
                    <a:pt x="3163544" y="7442"/>
                  </a:lnTo>
                  <a:lnTo>
                    <a:pt x="3155467" y="1993"/>
                  </a:lnTo>
                  <a:lnTo>
                    <a:pt x="3145536" y="0"/>
                  </a:lnTo>
                  <a:lnTo>
                    <a:pt x="3135642" y="1993"/>
                  </a:lnTo>
                  <a:lnTo>
                    <a:pt x="3127578" y="7442"/>
                  </a:lnTo>
                  <a:lnTo>
                    <a:pt x="3122130" y="15506"/>
                  </a:lnTo>
                  <a:lnTo>
                    <a:pt x="3120136" y="25400"/>
                  </a:lnTo>
                  <a:lnTo>
                    <a:pt x="3122130" y="35280"/>
                  </a:lnTo>
                  <a:lnTo>
                    <a:pt x="3127578" y="43357"/>
                  </a:lnTo>
                  <a:lnTo>
                    <a:pt x="3135642" y="48806"/>
                  </a:lnTo>
                  <a:lnTo>
                    <a:pt x="3145586" y="50800"/>
                  </a:lnTo>
                  <a:lnTo>
                    <a:pt x="3155467" y="48806"/>
                  </a:lnTo>
                  <a:lnTo>
                    <a:pt x="3163544" y="43357"/>
                  </a:lnTo>
                  <a:lnTo>
                    <a:pt x="3168993" y="35280"/>
                  </a:lnTo>
                  <a:lnTo>
                    <a:pt x="3170986" y="25400"/>
                  </a:lnTo>
                  <a:close/>
                </a:path>
                <a:path w="5364480" h="5048250">
                  <a:moveTo>
                    <a:pt x="3225685" y="5022824"/>
                  </a:moveTo>
                  <a:lnTo>
                    <a:pt x="3223691" y="5012944"/>
                  </a:lnTo>
                  <a:lnTo>
                    <a:pt x="3218243" y="5004867"/>
                  </a:lnTo>
                  <a:lnTo>
                    <a:pt x="3210166" y="4999431"/>
                  </a:lnTo>
                  <a:lnTo>
                    <a:pt x="3200235" y="4997424"/>
                  </a:lnTo>
                  <a:lnTo>
                    <a:pt x="3190341" y="4999431"/>
                  </a:lnTo>
                  <a:lnTo>
                    <a:pt x="3182277" y="5004867"/>
                  </a:lnTo>
                  <a:lnTo>
                    <a:pt x="3176828" y="5012944"/>
                  </a:lnTo>
                  <a:lnTo>
                    <a:pt x="3174835" y="5022824"/>
                  </a:lnTo>
                  <a:lnTo>
                    <a:pt x="3176828" y="5032718"/>
                  </a:lnTo>
                  <a:lnTo>
                    <a:pt x="3182277" y="5040795"/>
                  </a:lnTo>
                  <a:lnTo>
                    <a:pt x="3190341" y="5046230"/>
                  </a:lnTo>
                  <a:lnTo>
                    <a:pt x="3200285" y="5048224"/>
                  </a:lnTo>
                  <a:lnTo>
                    <a:pt x="3210166" y="5046230"/>
                  </a:lnTo>
                  <a:lnTo>
                    <a:pt x="3218243" y="5040795"/>
                  </a:lnTo>
                  <a:lnTo>
                    <a:pt x="3223691" y="5032718"/>
                  </a:lnTo>
                  <a:lnTo>
                    <a:pt x="3225685" y="5022824"/>
                  </a:lnTo>
                  <a:close/>
                </a:path>
                <a:path w="5364480" h="5048250">
                  <a:moveTo>
                    <a:pt x="3225990" y="3483838"/>
                  </a:moveTo>
                  <a:lnTo>
                    <a:pt x="3223996" y="3473958"/>
                  </a:lnTo>
                  <a:lnTo>
                    <a:pt x="3218561" y="3465880"/>
                  </a:lnTo>
                  <a:lnTo>
                    <a:pt x="3210483" y="3460432"/>
                  </a:lnTo>
                  <a:lnTo>
                    <a:pt x="3200539" y="3458438"/>
                  </a:lnTo>
                  <a:lnTo>
                    <a:pt x="3190659" y="3460432"/>
                  </a:lnTo>
                  <a:lnTo>
                    <a:pt x="3182582" y="3465880"/>
                  </a:lnTo>
                  <a:lnTo>
                    <a:pt x="3177146" y="3473958"/>
                  </a:lnTo>
                  <a:lnTo>
                    <a:pt x="3175139" y="3483838"/>
                  </a:lnTo>
                  <a:lnTo>
                    <a:pt x="3177146" y="3493732"/>
                  </a:lnTo>
                  <a:lnTo>
                    <a:pt x="3182582" y="3501796"/>
                  </a:lnTo>
                  <a:lnTo>
                    <a:pt x="3190659" y="3507244"/>
                  </a:lnTo>
                  <a:lnTo>
                    <a:pt x="3200590" y="3509238"/>
                  </a:lnTo>
                  <a:lnTo>
                    <a:pt x="3210483" y="3507244"/>
                  </a:lnTo>
                  <a:lnTo>
                    <a:pt x="3218561" y="3501796"/>
                  </a:lnTo>
                  <a:lnTo>
                    <a:pt x="3223996" y="3493732"/>
                  </a:lnTo>
                  <a:lnTo>
                    <a:pt x="3225990" y="3483838"/>
                  </a:lnTo>
                  <a:close/>
                </a:path>
                <a:path w="5364480" h="5048250">
                  <a:moveTo>
                    <a:pt x="3272320" y="3284131"/>
                  </a:moveTo>
                  <a:lnTo>
                    <a:pt x="3270326" y="3274237"/>
                  </a:lnTo>
                  <a:lnTo>
                    <a:pt x="3264878" y="3266173"/>
                  </a:lnTo>
                  <a:lnTo>
                    <a:pt x="3256813" y="3260725"/>
                  </a:lnTo>
                  <a:lnTo>
                    <a:pt x="3246869" y="3258731"/>
                  </a:lnTo>
                  <a:lnTo>
                    <a:pt x="3236988" y="3260725"/>
                  </a:lnTo>
                  <a:lnTo>
                    <a:pt x="3228911" y="3266173"/>
                  </a:lnTo>
                  <a:lnTo>
                    <a:pt x="3223463" y="3274237"/>
                  </a:lnTo>
                  <a:lnTo>
                    <a:pt x="3221469" y="3284131"/>
                  </a:lnTo>
                  <a:lnTo>
                    <a:pt x="3223463" y="3294024"/>
                  </a:lnTo>
                  <a:lnTo>
                    <a:pt x="3228911" y="3302089"/>
                  </a:lnTo>
                  <a:lnTo>
                    <a:pt x="3236988" y="3307537"/>
                  </a:lnTo>
                  <a:lnTo>
                    <a:pt x="3246920" y="3309531"/>
                  </a:lnTo>
                  <a:lnTo>
                    <a:pt x="3256813" y="3307537"/>
                  </a:lnTo>
                  <a:lnTo>
                    <a:pt x="3264878" y="3302089"/>
                  </a:lnTo>
                  <a:lnTo>
                    <a:pt x="3270326" y="3294024"/>
                  </a:lnTo>
                  <a:lnTo>
                    <a:pt x="3272320" y="3284131"/>
                  </a:lnTo>
                  <a:close/>
                </a:path>
                <a:path w="5364480" h="5048250">
                  <a:moveTo>
                    <a:pt x="3272320" y="1564386"/>
                  </a:moveTo>
                  <a:lnTo>
                    <a:pt x="3270326" y="1554505"/>
                  </a:lnTo>
                  <a:lnTo>
                    <a:pt x="3264878" y="1546428"/>
                  </a:lnTo>
                  <a:lnTo>
                    <a:pt x="3256813" y="1540979"/>
                  </a:lnTo>
                  <a:lnTo>
                    <a:pt x="3246869" y="1538986"/>
                  </a:lnTo>
                  <a:lnTo>
                    <a:pt x="3236988" y="1540979"/>
                  </a:lnTo>
                  <a:lnTo>
                    <a:pt x="3228911" y="1546428"/>
                  </a:lnTo>
                  <a:lnTo>
                    <a:pt x="3223463" y="1554505"/>
                  </a:lnTo>
                  <a:lnTo>
                    <a:pt x="3221469" y="1564386"/>
                  </a:lnTo>
                  <a:lnTo>
                    <a:pt x="3223463" y="1574279"/>
                  </a:lnTo>
                  <a:lnTo>
                    <a:pt x="3228911" y="1582343"/>
                  </a:lnTo>
                  <a:lnTo>
                    <a:pt x="3236988" y="1587792"/>
                  </a:lnTo>
                  <a:lnTo>
                    <a:pt x="3246920" y="1589786"/>
                  </a:lnTo>
                  <a:lnTo>
                    <a:pt x="3256813" y="1587792"/>
                  </a:lnTo>
                  <a:lnTo>
                    <a:pt x="3264878" y="1582343"/>
                  </a:lnTo>
                  <a:lnTo>
                    <a:pt x="3270326" y="1574279"/>
                  </a:lnTo>
                  <a:lnTo>
                    <a:pt x="3272320" y="1564386"/>
                  </a:lnTo>
                  <a:close/>
                </a:path>
                <a:path w="5364480" h="5048250">
                  <a:moveTo>
                    <a:pt x="3272637" y="1745145"/>
                  </a:moveTo>
                  <a:lnTo>
                    <a:pt x="3270643" y="1735251"/>
                  </a:lnTo>
                  <a:lnTo>
                    <a:pt x="3265195" y="1727174"/>
                  </a:lnTo>
                  <a:lnTo>
                    <a:pt x="3257118" y="1721739"/>
                  </a:lnTo>
                  <a:lnTo>
                    <a:pt x="3247186" y="1719745"/>
                  </a:lnTo>
                  <a:lnTo>
                    <a:pt x="3237293" y="1721739"/>
                  </a:lnTo>
                  <a:lnTo>
                    <a:pt x="3229229" y="1727174"/>
                  </a:lnTo>
                  <a:lnTo>
                    <a:pt x="3223780" y="1735251"/>
                  </a:lnTo>
                  <a:lnTo>
                    <a:pt x="3221786" y="1745145"/>
                  </a:lnTo>
                  <a:lnTo>
                    <a:pt x="3223780" y="1755025"/>
                  </a:lnTo>
                  <a:lnTo>
                    <a:pt x="3229229" y="1763102"/>
                  </a:lnTo>
                  <a:lnTo>
                    <a:pt x="3237293" y="1768551"/>
                  </a:lnTo>
                  <a:lnTo>
                    <a:pt x="3247237" y="1770545"/>
                  </a:lnTo>
                  <a:lnTo>
                    <a:pt x="3257118" y="1768551"/>
                  </a:lnTo>
                  <a:lnTo>
                    <a:pt x="3265195" y="1763102"/>
                  </a:lnTo>
                  <a:lnTo>
                    <a:pt x="3270643" y="1755025"/>
                  </a:lnTo>
                  <a:lnTo>
                    <a:pt x="3272637" y="1745145"/>
                  </a:lnTo>
                  <a:close/>
                </a:path>
                <a:path w="5364480" h="5048250">
                  <a:moveTo>
                    <a:pt x="3272637" y="25400"/>
                  </a:moveTo>
                  <a:lnTo>
                    <a:pt x="3270643" y="15506"/>
                  </a:lnTo>
                  <a:lnTo>
                    <a:pt x="3265195" y="7442"/>
                  </a:lnTo>
                  <a:lnTo>
                    <a:pt x="3257118" y="1993"/>
                  </a:lnTo>
                  <a:lnTo>
                    <a:pt x="3247186" y="0"/>
                  </a:lnTo>
                  <a:lnTo>
                    <a:pt x="3237293" y="1993"/>
                  </a:lnTo>
                  <a:lnTo>
                    <a:pt x="3229229" y="7442"/>
                  </a:lnTo>
                  <a:lnTo>
                    <a:pt x="3223780" y="15506"/>
                  </a:lnTo>
                  <a:lnTo>
                    <a:pt x="3221786" y="25400"/>
                  </a:lnTo>
                  <a:lnTo>
                    <a:pt x="3223780" y="35280"/>
                  </a:lnTo>
                  <a:lnTo>
                    <a:pt x="3229229" y="43357"/>
                  </a:lnTo>
                  <a:lnTo>
                    <a:pt x="3237293" y="48806"/>
                  </a:lnTo>
                  <a:lnTo>
                    <a:pt x="3247237" y="50800"/>
                  </a:lnTo>
                  <a:lnTo>
                    <a:pt x="3257118" y="48806"/>
                  </a:lnTo>
                  <a:lnTo>
                    <a:pt x="3265195" y="43357"/>
                  </a:lnTo>
                  <a:lnTo>
                    <a:pt x="3270643" y="35280"/>
                  </a:lnTo>
                  <a:lnTo>
                    <a:pt x="3272637" y="25400"/>
                  </a:lnTo>
                  <a:close/>
                </a:path>
                <a:path w="5364480" h="5048250">
                  <a:moveTo>
                    <a:pt x="3327336" y="5022824"/>
                  </a:moveTo>
                  <a:lnTo>
                    <a:pt x="3325342" y="5012944"/>
                  </a:lnTo>
                  <a:lnTo>
                    <a:pt x="3319894" y="5004867"/>
                  </a:lnTo>
                  <a:lnTo>
                    <a:pt x="3311817" y="4999431"/>
                  </a:lnTo>
                  <a:lnTo>
                    <a:pt x="3301885" y="4997424"/>
                  </a:lnTo>
                  <a:lnTo>
                    <a:pt x="3291992" y="4999431"/>
                  </a:lnTo>
                  <a:lnTo>
                    <a:pt x="3283928" y="5004867"/>
                  </a:lnTo>
                  <a:lnTo>
                    <a:pt x="3278479" y="5012944"/>
                  </a:lnTo>
                  <a:lnTo>
                    <a:pt x="3276485" y="5022824"/>
                  </a:lnTo>
                  <a:lnTo>
                    <a:pt x="3278479" y="5032718"/>
                  </a:lnTo>
                  <a:lnTo>
                    <a:pt x="3283928" y="5040795"/>
                  </a:lnTo>
                  <a:lnTo>
                    <a:pt x="3291992" y="5046230"/>
                  </a:lnTo>
                  <a:lnTo>
                    <a:pt x="3301936" y="5048224"/>
                  </a:lnTo>
                  <a:lnTo>
                    <a:pt x="3311817" y="5046230"/>
                  </a:lnTo>
                  <a:lnTo>
                    <a:pt x="3319894" y="5040795"/>
                  </a:lnTo>
                  <a:lnTo>
                    <a:pt x="3325342" y="5032718"/>
                  </a:lnTo>
                  <a:lnTo>
                    <a:pt x="3327336" y="5022824"/>
                  </a:lnTo>
                  <a:close/>
                </a:path>
                <a:path w="5364480" h="5048250">
                  <a:moveTo>
                    <a:pt x="3327641" y="3483838"/>
                  </a:moveTo>
                  <a:lnTo>
                    <a:pt x="3325647" y="3473958"/>
                  </a:lnTo>
                  <a:lnTo>
                    <a:pt x="3320211" y="3465880"/>
                  </a:lnTo>
                  <a:lnTo>
                    <a:pt x="3312134" y="3460432"/>
                  </a:lnTo>
                  <a:lnTo>
                    <a:pt x="3302190" y="3458438"/>
                  </a:lnTo>
                  <a:lnTo>
                    <a:pt x="3292310" y="3460432"/>
                  </a:lnTo>
                  <a:lnTo>
                    <a:pt x="3284232" y="3465880"/>
                  </a:lnTo>
                  <a:lnTo>
                    <a:pt x="3278797" y="3473958"/>
                  </a:lnTo>
                  <a:lnTo>
                    <a:pt x="3276790" y="3483838"/>
                  </a:lnTo>
                  <a:lnTo>
                    <a:pt x="3278797" y="3493732"/>
                  </a:lnTo>
                  <a:lnTo>
                    <a:pt x="3284232" y="3501796"/>
                  </a:lnTo>
                  <a:lnTo>
                    <a:pt x="3292310" y="3507244"/>
                  </a:lnTo>
                  <a:lnTo>
                    <a:pt x="3302241" y="3509238"/>
                  </a:lnTo>
                  <a:lnTo>
                    <a:pt x="3312134" y="3507244"/>
                  </a:lnTo>
                  <a:lnTo>
                    <a:pt x="3320211" y="3501796"/>
                  </a:lnTo>
                  <a:lnTo>
                    <a:pt x="3325647" y="3493732"/>
                  </a:lnTo>
                  <a:lnTo>
                    <a:pt x="3327641" y="3483838"/>
                  </a:lnTo>
                  <a:close/>
                </a:path>
                <a:path w="5364480" h="5048250">
                  <a:moveTo>
                    <a:pt x="3373971" y="3284131"/>
                  </a:moveTo>
                  <a:lnTo>
                    <a:pt x="3371977" y="3274237"/>
                  </a:lnTo>
                  <a:lnTo>
                    <a:pt x="3366528" y="3266173"/>
                  </a:lnTo>
                  <a:lnTo>
                    <a:pt x="3358464" y="3260725"/>
                  </a:lnTo>
                  <a:lnTo>
                    <a:pt x="3348520" y="3258731"/>
                  </a:lnTo>
                  <a:lnTo>
                    <a:pt x="3338639" y="3260725"/>
                  </a:lnTo>
                  <a:lnTo>
                    <a:pt x="3330562" y="3266173"/>
                  </a:lnTo>
                  <a:lnTo>
                    <a:pt x="3325114" y="3274237"/>
                  </a:lnTo>
                  <a:lnTo>
                    <a:pt x="3323120" y="3284131"/>
                  </a:lnTo>
                  <a:lnTo>
                    <a:pt x="3325114" y="3294024"/>
                  </a:lnTo>
                  <a:lnTo>
                    <a:pt x="3330562" y="3302089"/>
                  </a:lnTo>
                  <a:lnTo>
                    <a:pt x="3338639" y="3307537"/>
                  </a:lnTo>
                  <a:lnTo>
                    <a:pt x="3348571" y="3309531"/>
                  </a:lnTo>
                  <a:lnTo>
                    <a:pt x="3358464" y="3307537"/>
                  </a:lnTo>
                  <a:lnTo>
                    <a:pt x="3366528" y="3302089"/>
                  </a:lnTo>
                  <a:lnTo>
                    <a:pt x="3371977" y="3294024"/>
                  </a:lnTo>
                  <a:lnTo>
                    <a:pt x="3373971" y="3284131"/>
                  </a:lnTo>
                  <a:close/>
                </a:path>
                <a:path w="5364480" h="5048250">
                  <a:moveTo>
                    <a:pt x="3373971" y="1564386"/>
                  </a:moveTo>
                  <a:lnTo>
                    <a:pt x="3371977" y="1554505"/>
                  </a:lnTo>
                  <a:lnTo>
                    <a:pt x="3366528" y="1546428"/>
                  </a:lnTo>
                  <a:lnTo>
                    <a:pt x="3358464" y="1540979"/>
                  </a:lnTo>
                  <a:lnTo>
                    <a:pt x="3348520" y="1538986"/>
                  </a:lnTo>
                  <a:lnTo>
                    <a:pt x="3338639" y="1540979"/>
                  </a:lnTo>
                  <a:lnTo>
                    <a:pt x="3330562" y="1546428"/>
                  </a:lnTo>
                  <a:lnTo>
                    <a:pt x="3325114" y="1554505"/>
                  </a:lnTo>
                  <a:lnTo>
                    <a:pt x="3323120" y="1564386"/>
                  </a:lnTo>
                  <a:lnTo>
                    <a:pt x="3325114" y="1574279"/>
                  </a:lnTo>
                  <a:lnTo>
                    <a:pt x="3330562" y="1582343"/>
                  </a:lnTo>
                  <a:lnTo>
                    <a:pt x="3338639" y="1587792"/>
                  </a:lnTo>
                  <a:lnTo>
                    <a:pt x="3348571" y="1589786"/>
                  </a:lnTo>
                  <a:lnTo>
                    <a:pt x="3358464" y="1587792"/>
                  </a:lnTo>
                  <a:lnTo>
                    <a:pt x="3366528" y="1582343"/>
                  </a:lnTo>
                  <a:lnTo>
                    <a:pt x="3371977" y="1574279"/>
                  </a:lnTo>
                  <a:lnTo>
                    <a:pt x="3373971" y="1564386"/>
                  </a:lnTo>
                  <a:close/>
                </a:path>
                <a:path w="5364480" h="5048250">
                  <a:moveTo>
                    <a:pt x="3374288" y="1745145"/>
                  </a:moveTo>
                  <a:lnTo>
                    <a:pt x="3372294" y="1735251"/>
                  </a:lnTo>
                  <a:lnTo>
                    <a:pt x="3366846" y="1727174"/>
                  </a:lnTo>
                  <a:lnTo>
                    <a:pt x="3358769" y="1721739"/>
                  </a:lnTo>
                  <a:lnTo>
                    <a:pt x="3348837" y="1719745"/>
                  </a:lnTo>
                  <a:lnTo>
                    <a:pt x="3338944" y="1721739"/>
                  </a:lnTo>
                  <a:lnTo>
                    <a:pt x="3330879" y="1727174"/>
                  </a:lnTo>
                  <a:lnTo>
                    <a:pt x="3325431" y="1735251"/>
                  </a:lnTo>
                  <a:lnTo>
                    <a:pt x="3323437" y="1745145"/>
                  </a:lnTo>
                  <a:lnTo>
                    <a:pt x="3325431" y="1755025"/>
                  </a:lnTo>
                  <a:lnTo>
                    <a:pt x="3330879" y="1763102"/>
                  </a:lnTo>
                  <a:lnTo>
                    <a:pt x="3338944" y="1768551"/>
                  </a:lnTo>
                  <a:lnTo>
                    <a:pt x="3348888" y="1770545"/>
                  </a:lnTo>
                  <a:lnTo>
                    <a:pt x="3358769" y="1768551"/>
                  </a:lnTo>
                  <a:lnTo>
                    <a:pt x="3366846" y="1763102"/>
                  </a:lnTo>
                  <a:lnTo>
                    <a:pt x="3372294" y="1755025"/>
                  </a:lnTo>
                  <a:lnTo>
                    <a:pt x="3374288" y="1745145"/>
                  </a:lnTo>
                  <a:close/>
                </a:path>
                <a:path w="5364480" h="5048250">
                  <a:moveTo>
                    <a:pt x="3374288" y="25400"/>
                  </a:moveTo>
                  <a:lnTo>
                    <a:pt x="3372294" y="15506"/>
                  </a:lnTo>
                  <a:lnTo>
                    <a:pt x="3366846" y="7442"/>
                  </a:lnTo>
                  <a:lnTo>
                    <a:pt x="3358769" y="1993"/>
                  </a:lnTo>
                  <a:lnTo>
                    <a:pt x="3348837" y="0"/>
                  </a:lnTo>
                  <a:lnTo>
                    <a:pt x="3338944" y="1993"/>
                  </a:lnTo>
                  <a:lnTo>
                    <a:pt x="3330879" y="7442"/>
                  </a:lnTo>
                  <a:lnTo>
                    <a:pt x="3325431" y="15506"/>
                  </a:lnTo>
                  <a:lnTo>
                    <a:pt x="3323437" y="25400"/>
                  </a:lnTo>
                  <a:lnTo>
                    <a:pt x="3325431" y="35280"/>
                  </a:lnTo>
                  <a:lnTo>
                    <a:pt x="3330879" y="43357"/>
                  </a:lnTo>
                  <a:lnTo>
                    <a:pt x="3338944" y="48806"/>
                  </a:lnTo>
                  <a:lnTo>
                    <a:pt x="3348888" y="50800"/>
                  </a:lnTo>
                  <a:lnTo>
                    <a:pt x="3358769" y="48806"/>
                  </a:lnTo>
                  <a:lnTo>
                    <a:pt x="3366846" y="43357"/>
                  </a:lnTo>
                  <a:lnTo>
                    <a:pt x="3372294" y="35280"/>
                  </a:lnTo>
                  <a:lnTo>
                    <a:pt x="3374288" y="25400"/>
                  </a:lnTo>
                  <a:close/>
                </a:path>
                <a:path w="5364480" h="5048250">
                  <a:moveTo>
                    <a:pt x="3428987" y="5022824"/>
                  </a:moveTo>
                  <a:lnTo>
                    <a:pt x="3426993" y="5012944"/>
                  </a:lnTo>
                  <a:lnTo>
                    <a:pt x="3421545" y="5004867"/>
                  </a:lnTo>
                  <a:lnTo>
                    <a:pt x="3413468" y="4999431"/>
                  </a:lnTo>
                  <a:lnTo>
                    <a:pt x="3403536" y="4997424"/>
                  </a:lnTo>
                  <a:lnTo>
                    <a:pt x="3393643" y="4999431"/>
                  </a:lnTo>
                  <a:lnTo>
                    <a:pt x="3385578" y="5004867"/>
                  </a:lnTo>
                  <a:lnTo>
                    <a:pt x="3380130" y="5012944"/>
                  </a:lnTo>
                  <a:lnTo>
                    <a:pt x="3378136" y="5022824"/>
                  </a:lnTo>
                  <a:lnTo>
                    <a:pt x="3380130" y="5032718"/>
                  </a:lnTo>
                  <a:lnTo>
                    <a:pt x="3385578" y="5040795"/>
                  </a:lnTo>
                  <a:lnTo>
                    <a:pt x="3393643" y="5046230"/>
                  </a:lnTo>
                  <a:lnTo>
                    <a:pt x="3403587" y="5048224"/>
                  </a:lnTo>
                  <a:lnTo>
                    <a:pt x="3413468" y="5046230"/>
                  </a:lnTo>
                  <a:lnTo>
                    <a:pt x="3421545" y="5040795"/>
                  </a:lnTo>
                  <a:lnTo>
                    <a:pt x="3426993" y="5032718"/>
                  </a:lnTo>
                  <a:lnTo>
                    <a:pt x="3428987" y="5022824"/>
                  </a:lnTo>
                  <a:close/>
                </a:path>
                <a:path w="5364480" h="5048250">
                  <a:moveTo>
                    <a:pt x="3429292" y="3483838"/>
                  </a:moveTo>
                  <a:lnTo>
                    <a:pt x="3427298" y="3473958"/>
                  </a:lnTo>
                  <a:lnTo>
                    <a:pt x="3421862" y="3465880"/>
                  </a:lnTo>
                  <a:lnTo>
                    <a:pt x="3413785" y="3460432"/>
                  </a:lnTo>
                  <a:lnTo>
                    <a:pt x="3403841" y="3458438"/>
                  </a:lnTo>
                  <a:lnTo>
                    <a:pt x="3393960" y="3460432"/>
                  </a:lnTo>
                  <a:lnTo>
                    <a:pt x="3385883" y="3465880"/>
                  </a:lnTo>
                  <a:lnTo>
                    <a:pt x="3380448" y="3473958"/>
                  </a:lnTo>
                  <a:lnTo>
                    <a:pt x="3378441" y="3483838"/>
                  </a:lnTo>
                  <a:lnTo>
                    <a:pt x="3380448" y="3493732"/>
                  </a:lnTo>
                  <a:lnTo>
                    <a:pt x="3385883" y="3501796"/>
                  </a:lnTo>
                  <a:lnTo>
                    <a:pt x="3393960" y="3507244"/>
                  </a:lnTo>
                  <a:lnTo>
                    <a:pt x="3403892" y="3509238"/>
                  </a:lnTo>
                  <a:lnTo>
                    <a:pt x="3413785" y="3507244"/>
                  </a:lnTo>
                  <a:lnTo>
                    <a:pt x="3421862" y="3501796"/>
                  </a:lnTo>
                  <a:lnTo>
                    <a:pt x="3427298" y="3493732"/>
                  </a:lnTo>
                  <a:lnTo>
                    <a:pt x="3429292" y="3483838"/>
                  </a:lnTo>
                  <a:close/>
                </a:path>
                <a:path w="5364480" h="5048250">
                  <a:moveTo>
                    <a:pt x="3475621" y="3284131"/>
                  </a:moveTo>
                  <a:lnTo>
                    <a:pt x="3473627" y="3274237"/>
                  </a:lnTo>
                  <a:lnTo>
                    <a:pt x="3468179" y="3266173"/>
                  </a:lnTo>
                  <a:lnTo>
                    <a:pt x="3460115" y="3260725"/>
                  </a:lnTo>
                  <a:lnTo>
                    <a:pt x="3450171" y="3258731"/>
                  </a:lnTo>
                  <a:lnTo>
                    <a:pt x="3440290" y="3260725"/>
                  </a:lnTo>
                  <a:lnTo>
                    <a:pt x="3432213" y="3266173"/>
                  </a:lnTo>
                  <a:lnTo>
                    <a:pt x="3426764" y="3274237"/>
                  </a:lnTo>
                  <a:lnTo>
                    <a:pt x="3424771" y="3284131"/>
                  </a:lnTo>
                  <a:lnTo>
                    <a:pt x="3426764" y="3294024"/>
                  </a:lnTo>
                  <a:lnTo>
                    <a:pt x="3432213" y="3302089"/>
                  </a:lnTo>
                  <a:lnTo>
                    <a:pt x="3440290" y="3307537"/>
                  </a:lnTo>
                  <a:lnTo>
                    <a:pt x="3450221" y="3309531"/>
                  </a:lnTo>
                  <a:lnTo>
                    <a:pt x="3460115" y="3307537"/>
                  </a:lnTo>
                  <a:lnTo>
                    <a:pt x="3468179" y="3302089"/>
                  </a:lnTo>
                  <a:lnTo>
                    <a:pt x="3473627" y="3294024"/>
                  </a:lnTo>
                  <a:lnTo>
                    <a:pt x="3475621" y="3284131"/>
                  </a:lnTo>
                  <a:close/>
                </a:path>
                <a:path w="5364480" h="5048250">
                  <a:moveTo>
                    <a:pt x="3475621" y="1564386"/>
                  </a:moveTo>
                  <a:lnTo>
                    <a:pt x="3473627" y="1554505"/>
                  </a:lnTo>
                  <a:lnTo>
                    <a:pt x="3468179" y="1546428"/>
                  </a:lnTo>
                  <a:lnTo>
                    <a:pt x="3460115" y="1540979"/>
                  </a:lnTo>
                  <a:lnTo>
                    <a:pt x="3450171" y="1538986"/>
                  </a:lnTo>
                  <a:lnTo>
                    <a:pt x="3440290" y="1540979"/>
                  </a:lnTo>
                  <a:lnTo>
                    <a:pt x="3432213" y="1546428"/>
                  </a:lnTo>
                  <a:lnTo>
                    <a:pt x="3426764" y="1554505"/>
                  </a:lnTo>
                  <a:lnTo>
                    <a:pt x="3424771" y="1564386"/>
                  </a:lnTo>
                  <a:lnTo>
                    <a:pt x="3426764" y="1574279"/>
                  </a:lnTo>
                  <a:lnTo>
                    <a:pt x="3432213" y="1582343"/>
                  </a:lnTo>
                  <a:lnTo>
                    <a:pt x="3440290" y="1587792"/>
                  </a:lnTo>
                  <a:lnTo>
                    <a:pt x="3450221" y="1589786"/>
                  </a:lnTo>
                  <a:lnTo>
                    <a:pt x="3460115" y="1587792"/>
                  </a:lnTo>
                  <a:lnTo>
                    <a:pt x="3468179" y="1582343"/>
                  </a:lnTo>
                  <a:lnTo>
                    <a:pt x="3473627" y="1574279"/>
                  </a:lnTo>
                  <a:lnTo>
                    <a:pt x="3475621" y="1564386"/>
                  </a:lnTo>
                  <a:close/>
                </a:path>
                <a:path w="5364480" h="5048250">
                  <a:moveTo>
                    <a:pt x="3475939" y="1745145"/>
                  </a:moveTo>
                  <a:lnTo>
                    <a:pt x="3473945" y="1735251"/>
                  </a:lnTo>
                  <a:lnTo>
                    <a:pt x="3468497" y="1727174"/>
                  </a:lnTo>
                  <a:lnTo>
                    <a:pt x="3460419" y="1721739"/>
                  </a:lnTo>
                  <a:lnTo>
                    <a:pt x="3450488" y="1719745"/>
                  </a:lnTo>
                  <a:lnTo>
                    <a:pt x="3440595" y="1721739"/>
                  </a:lnTo>
                  <a:lnTo>
                    <a:pt x="3432530" y="1727174"/>
                  </a:lnTo>
                  <a:lnTo>
                    <a:pt x="3427082" y="1735251"/>
                  </a:lnTo>
                  <a:lnTo>
                    <a:pt x="3425088" y="1745145"/>
                  </a:lnTo>
                  <a:lnTo>
                    <a:pt x="3427082" y="1755025"/>
                  </a:lnTo>
                  <a:lnTo>
                    <a:pt x="3432530" y="1763102"/>
                  </a:lnTo>
                  <a:lnTo>
                    <a:pt x="3440595" y="1768551"/>
                  </a:lnTo>
                  <a:lnTo>
                    <a:pt x="3450539" y="1770545"/>
                  </a:lnTo>
                  <a:lnTo>
                    <a:pt x="3460419" y="1768551"/>
                  </a:lnTo>
                  <a:lnTo>
                    <a:pt x="3468497" y="1763102"/>
                  </a:lnTo>
                  <a:lnTo>
                    <a:pt x="3473945" y="1755025"/>
                  </a:lnTo>
                  <a:lnTo>
                    <a:pt x="3475939" y="1745145"/>
                  </a:lnTo>
                  <a:close/>
                </a:path>
                <a:path w="5364480" h="5048250">
                  <a:moveTo>
                    <a:pt x="3475939" y="25400"/>
                  </a:moveTo>
                  <a:lnTo>
                    <a:pt x="3473945" y="15506"/>
                  </a:lnTo>
                  <a:lnTo>
                    <a:pt x="3468497" y="7442"/>
                  </a:lnTo>
                  <a:lnTo>
                    <a:pt x="3460419" y="1993"/>
                  </a:lnTo>
                  <a:lnTo>
                    <a:pt x="3450488" y="0"/>
                  </a:lnTo>
                  <a:lnTo>
                    <a:pt x="3440595" y="1993"/>
                  </a:lnTo>
                  <a:lnTo>
                    <a:pt x="3432530" y="7442"/>
                  </a:lnTo>
                  <a:lnTo>
                    <a:pt x="3427082" y="15506"/>
                  </a:lnTo>
                  <a:lnTo>
                    <a:pt x="3425088" y="25400"/>
                  </a:lnTo>
                  <a:lnTo>
                    <a:pt x="3427082" y="35280"/>
                  </a:lnTo>
                  <a:lnTo>
                    <a:pt x="3432530" y="43357"/>
                  </a:lnTo>
                  <a:lnTo>
                    <a:pt x="3440595" y="48806"/>
                  </a:lnTo>
                  <a:lnTo>
                    <a:pt x="3450539" y="50800"/>
                  </a:lnTo>
                  <a:lnTo>
                    <a:pt x="3460419" y="48806"/>
                  </a:lnTo>
                  <a:lnTo>
                    <a:pt x="3468497" y="43357"/>
                  </a:lnTo>
                  <a:lnTo>
                    <a:pt x="3473945" y="35280"/>
                  </a:lnTo>
                  <a:lnTo>
                    <a:pt x="3475939" y="25400"/>
                  </a:lnTo>
                  <a:close/>
                </a:path>
                <a:path w="5364480" h="5048250">
                  <a:moveTo>
                    <a:pt x="3530638" y="5022824"/>
                  </a:moveTo>
                  <a:lnTo>
                    <a:pt x="3528644" y="5012944"/>
                  </a:lnTo>
                  <a:lnTo>
                    <a:pt x="3523196" y="5004867"/>
                  </a:lnTo>
                  <a:lnTo>
                    <a:pt x="3515118" y="4999431"/>
                  </a:lnTo>
                  <a:lnTo>
                    <a:pt x="3505187" y="4997424"/>
                  </a:lnTo>
                  <a:lnTo>
                    <a:pt x="3495294" y="4999431"/>
                  </a:lnTo>
                  <a:lnTo>
                    <a:pt x="3487229" y="5004867"/>
                  </a:lnTo>
                  <a:lnTo>
                    <a:pt x="3481781" y="5012944"/>
                  </a:lnTo>
                  <a:lnTo>
                    <a:pt x="3479787" y="5022824"/>
                  </a:lnTo>
                  <a:lnTo>
                    <a:pt x="3481781" y="5032718"/>
                  </a:lnTo>
                  <a:lnTo>
                    <a:pt x="3487229" y="5040795"/>
                  </a:lnTo>
                  <a:lnTo>
                    <a:pt x="3495294" y="5046230"/>
                  </a:lnTo>
                  <a:lnTo>
                    <a:pt x="3505238" y="5048224"/>
                  </a:lnTo>
                  <a:lnTo>
                    <a:pt x="3515118" y="5046230"/>
                  </a:lnTo>
                  <a:lnTo>
                    <a:pt x="3523196" y="5040795"/>
                  </a:lnTo>
                  <a:lnTo>
                    <a:pt x="3528644" y="5032718"/>
                  </a:lnTo>
                  <a:lnTo>
                    <a:pt x="3530638" y="5022824"/>
                  </a:lnTo>
                  <a:close/>
                </a:path>
                <a:path w="5364480" h="5048250">
                  <a:moveTo>
                    <a:pt x="3530943" y="3483838"/>
                  </a:moveTo>
                  <a:lnTo>
                    <a:pt x="3528949" y="3473958"/>
                  </a:lnTo>
                  <a:lnTo>
                    <a:pt x="3523513" y="3465880"/>
                  </a:lnTo>
                  <a:lnTo>
                    <a:pt x="3515436" y="3460432"/>
                  </a:lnTo>
                  <a:lnTo>
                    <a:pt x="3505492" y="3458438"/>
                  </a:lnTo>
                  <a:lnTo>
                    <a:pt x="3495611" y="3460432"/>
                  </a:lnTo>
                  <a:lnTo>
                    <a:pt x="3487534" y="3465880"/>
                  </a:lnTo>
                  <a:lnTo>
                    <a:pt x="3482098" y="3473958"/>
                  </a:lnTo>
                  <a:lnTo>
                    <a:pt x="3480092" y="3483838"/>
                  </a:lnTo>
                  <a:lnTo>
                    <a:pt x="3482098" y="3493732"/>
                  </a:lnTo>
                  <a:lnTo>
                    <a:pt x="3487534" y="3501796"/>
                  </a:lnTo>
                  <a:lnTo>
                    <a:pt x="3495611" y="3507244"/>
                  </a:lnTo>
                  <a:lnTo>
                    <a:pt x="3505543" y="3509238"/>
                  </a:lnTo>
                  <a:lnTo>
                    <a:pt x="3515436" y="3507244"/>
                  </a:lnTo>
                  <a:lnTo>
                    <a:pt x="3523513" y="3501796"/>
                  </a:lnTo>
                  <a:lnTo>
                    <a:pt x="3528949" y="3493732"/>
                  </a:lnTo>
                  <a:lnTo>
                    <a:pt x="3530943" y="3483838"/>
                  </a:lnTo>
                  <a:close/>
                </a:path>
                <a:path w="5364480" h="5048250">
                  <a:moveTo>
                    <a:pt x="3577272" y="3284131"/>
                  </a:moveTo>
                  <a:lnTo>
                    <a:pt x="3575278" y="3274237"/>
                  </a:lnTo>
                  <a:lnTo>
                    <a:pt x="3569830" y="3266173"/>
                  </a:lnTo>
                  <a:lnTo>
                    <a:pt x="3561765" y="3260725"/>
                  </a:lnTo>
                  <a:lnTo>
                    <a:pt x="3551821" y="3258731"/>
                  </a:lnTo>
                  <a:lnTo>
                    <a:pt x="3541941" y="3260725"/>
                  </a:lnTo>
                  <a:lnTo>
                    <a:pt x="3533864" y="3266173"/>
                  </a:lnTo>
                  <a:lnTo>
                    <a:pt x="3528415" y="3274237"/>
                  </a:lnTo>
                  <a:lnTo>
                    <a:pt x="3526421" y="3284131"/>
                  </a:lnTo>
                  <a:lnTo>
                    <a:pt x="3528415" y="3294024"/>
                  </a:lnTo>
                  <a:lnTo>
                    <a:pt x="3533864" y="3302089"/>
                  </a:lnTo>
                  <a:lnTo>
                    <a:pt x="3541941" y="3307537"/>
                  </a:lnTo>
                  <a:lnTo>
                    <a:pt x="3551872" y="3309531"/>
                  </a:lnTo>
                  <a:lnTo>
                    <a:pt x="3561765" y="3307537"/>
                  </a:lnTo>
                  <a:lnTo>
                    <a:pt x="3569830" y="3302089"/>
                  </a:lnTo>
                  <a:lnTo>
                    <a:pt x="3575278" y="3294024"/>
                  </a:lnTo>
                  <a:lnTo>
                    <a:pt x="3577272" y="3284131"/>
                  </a:lnTo>
                  <a:close/>
                </a:path>
                <a:path w="5364480" h="5048250">
                  <a:moveTo>
                    <a:pt x="3577272" y="1564386"/>
                  </a:moveTo>
                  <a:lnTo>
                    <a:pt x="3575278" y="1554505"/>
                  </a:lnTo>
                  <a:lnTo>
                    <a:pt x="3569830" y="1546428"/>
                  </a:lnTo>
                  <a:lnTo>
                    <a:pt x="3561765" y="1540979"/>
                  </a:lnTo>
                  <a:lnTo>
                    <a:pt x="3551821" y="1538986"/>
                  </a:lnTo>
                  <a:lnTo>
                    <a:pt x="3541941" y="1540979"/>
                  </a:lnTo>
                  <a:lnTo>
                    <a:pt x="3533864" y="1546428"/>
                  </a:lnTo>
                  <a:lnTo>
                    <a:pt x="3528415" y="1554505"/>
                  </a:lnTo>
                  <a:lnTo>
                    <a:pt x="3526421" y="1564386"/>
                  </a:lnTo>
                  <a:lnTo>
                    <a:pt x="3528415" y="1574279"/>
                  </a:lnTo>
                  <a:lnTo>
                    <a:pt x="3533864" y="1582343"/>
                  </a:lnTo>
                  <a:lnTo>
                    <a:pt x="3541941" y="1587792"/>
                  </a:lnTo>
                  <a:lnTo>
                    <a:pt x="3551872" y="1589786"/>
                  </a:lnTo>
                  <a:lnTo>
                    <a:pt x="3561765" y="1587792"/>
                  </a:lnTo>
                  <a:lnTo>
                    <a:pt x="3569830" y="1582343"/>
                  </a:lnTo>
                  <a:lnTo>
                    <a:pt x="3575278" y="1574279"/>
                  </a:lnTo>
                  <a:lnTo>
                    <a:pt x="3577272" y="1564386"/>
                  </a:lnTo>
                  <a:close/>
                </a:path>
                <a:path w="5364480" h="5048250">
                  <a:moveTo>
                    <a:pt x="3577590" y="1745145"/>
                  </a:moveTo>
                  <a:lnTo>
                    <a:pt x="3575596" y="1735251"/>
                  </a:lnTo>
                  <a:lnTo>
                    <a:pt x="3570147" y="1727174"/>
                  </a:lnTo>
                  <a:lnTo>
                    <a:pt x="3562070" y="1721739"/>
                  </a:lnTo>
                  <a:lnTo>
                    <a:pt x="3552139" y="1719745"/>
                  </a:lnTo>
                  <a:lnTo>
                    <a:pt x="3542246" y="1721739"/>
                  </a:lnTo>
                  <a:lnTo>
                    <a:pt x="3534181" y="1727174"/>
                  </a:lnTo>
                  <a:lnTo>
                    <a:pt x="3528733" y="1735251"/>
                  </a:lnTo>
                  <a:lnTo>
                    <a:pt x="3526739" y="1745145"/>
                  </a:lnTo>
                  <a:lnTo>
                    <a:pt x="3528733" y="1755025"/>
                  </a:lnTo>
                  <a:lnTo>
                    <a:pt x="3534181" y="1763102"/>
                  </a:lnTo>
                  <a:lnTo>
                    <a:pt x="3542246" y="1768551"/>
                  </a:lnTo>
                  <a:lnTo>
                    <a:pt x="3552190" y="1770545"/>
                  </a:lnTo>
                  <a:lnTo>
                    <a:pt x="3562070" y="1768551"/>
                  </a:lnTo>
                  <a:lnTo>
                    <a:pt x="3570147" y="1763102"/>
                  </a:lnTo>
                  <a:lnTo>
                    <a:pt x="3575596" y="1755025"/>
                  </a:lnTo>
                  <a:lnTo>
                    <a:pt x="3577590" y="1745145"/>
                  </a:lnTo>
                  <a:close/>
                </a:path>
                <a:path w="5364480" h="5048250">
                  <a:moveTo>
                    <a:pt x="3577590" y="25400"/>
                  </a:moveTo>
                  <a:lnTo>
                    <a:pt x="3575596" y="15506"/>
                  </a:lnTo>
                  <a:lnTo>
                    <a:pt x="3570147" y="7442"/>
                  </a:lnTo>
                  <a:lnTo>
                    <a:pt x="3562070" y="1993"/>
                  </a:lnTo>
                  <a:lnTo>
                    <a:pt x="3552139" y="0"/>
                  </a:lnTo>
                  <a:lnTo>
                    <a:pt x="3542246" y="1993"/>
                  </a:lnTo>
                  <a:lnTo>
                    <a:pt x="3534181" y="7442"/>
                  </a:lnTo>
                  <a:lnTo>
                    <a:pt x="3528733" y="15506"/>
                  </a:lnTo>
                  <a:lnTo>
                    <a:pt x="3526739" y="25400"/>
                  </a:lnTo>
                  <a:lnTo>
                    <a:pt x="3528733" y="35280"/>
                  </a:lnTo>
                  <a:lnTo>
                    <a:pt x="3534181" y="43357"/>
                  </a:lnTo>
                  <a:lnTo>
                    <a:pt x="3542246" y="48806"/>
                  </a:lnTo>
                  <a:lnTo>
                    <a:pt x="3552190" y="50800"/>
                  </a:lnTo>
                  <a:lnTo>
                    <a:pt x="3562070" y="48806"/>
                  </a:lnTo>
                  <a:lnTo>
                    <a:pt x="3570147" y="43357"/>
                  </a:lnTo>
                  <a:lnTo>
                    <a:pt x="3575596" y="35280"/>
                  </a:lnTo>
                  <a:lnTo>
                    <a:pt x="3577590" y="25400"/>
                  </a:lnTo>
                  <a:close/>
                </a:path>
                <a:path w="5364480" h="5048250">
                  <a:moveTo>
                    <a:pt x="3632289" y="5022824"/>
                  </a:moveTo>
                  <a:lnTo>
                    <a:pt x="3630295" y="5012944"/>
                  </a:lnTo>
                  <a:lnTo>
                    <a:pt x="3624846" y="5004867"/>
                  </a:lnTo>
                  <a:lnTo>
                    <a:pt x="3616769" y="4999431"/>
                  </a:lnTo>
                  <a:lnTo>
                    <a:pt x="3606838" y="4997424"/>
                  </a:lnTo>
                  <a:lnTo>
                    <a:pt x="3596944" y="4999431"/>
                  </a:lnTo>
                  <a:lnTo>
                    <a:pt x="3588880" y="5004867"/>
                  </a:lnTo>
                  <a:lnTo>
                    <a:pt x="3583432" y="5012944"/>
                  </a:lnTo>
                  <a:lnTo>
                    <a:pt x="3581438" y="5022824"/>
                  </a:lnTo>
                  <a:lnTo>
                    <a:pt x="3583432" y="5032718"/>
                  </a:lnTo>
                  <a:lnTo>
                    <a:pt x="3588880" y="5040795"/>
                  </a:lnTo>
                  <a:lnTo>
                    <a:pt x="3596944" y="5046230"/>
                  </a:lnTo>
                  <a:lnTo>
                    <a:pt x="3606889" y="5048224"/>
                  </a:lnTo>
                  <a:lnTo>
                    <a:pt x="3616769" y="5046230"/>
                  </a:lnTo>
                  <a:lnTo>
                    <a:pt x="3624846" y="5040795"/>
                  </a:lnTo>
                  <a:lnTo>
                    <a:pt x="3630295" y="5032718"/>
                  </a:lnTo>
                  <a:lnTo>
                    <a:pt x="3632289" y="5022824"/>
                  </a:lnTo>
                  <a:close/>
                </a:path>
                <a:path w="5364480" h="5048250">
                  <a:moveTo>
                    <a:pt x="3632593" y="3483838"/>
                  </a:moveTo>
                  <a:lnTo>
                    <a:pt x="3630599" y="3473958"/>
                  </a:lnTo>
                  <a:lnTo>
                    <a:pt x="3625164" y="3465880"/>
                  </a:lnTo>
                  <a:lnTo>
                    <a:pt x="3617087" y="3460432"/>
                  </a:lnTo>
                  <a:lnTo>
                    <a:pt x="3607143" y="3458438"/>
                  </a:lnTo>
                  <a:lnTo>
                    <a:pt x="3597262" y="3460432"/>
                  </a:lnTo>
                  <a:lnTo>
                    <a:pt x="3589185" y="3465880"/>
                  </a:lnTo>
                  <a:lnTo>
                    <a:pt x="3583749" y="3473958"/>
                  </a:lnTo>
                  <a:lnTo>
                    <a:pt x="3581743" y="3483838"/>
                  </a:lnTo>
                  <a:lnTo>
                    <a:pt x="3583749" y="3493732"/>
                  </a:lnTo>
                  <a:lnTo>
                    <a:pt x="3589185" y="3501796"/>
                  </a:lnTo>
                  <a:lnTo>
                    <a:pt x="3597262" y="3507244"/>
                  </a:lnTo>
                  <a:lnTo>
                    <a:pt x="3607193" y="3509238"/>
                  </a:lnTo>
                  <a:lnTo>
                    <a:pt x="3617087" y="3507244"/>
                  </a:lnTo>
                  <a:lnTo>
                    <a:pt x="3625164" y="3501796"/>
                  </a:lnTo>
                  <a:lnTo>
                    <a:pt x="3630599" y="3493732"/>
                  </a:lnTo>
                  <a:lnTo>
                    <a:pt x="3632593" y="3483838"/>
                  </a:lnTo>
                  <a:close/>
                </a:path>
                <a:path w="5364480" h="5048250">
                  <a:moveTo>
                    <a:pt x="3678923" y="3284131"/>
                  </a:moveTo>
                  <a:lnTo>
                    <a:pt x="3676929" y="3274237"/>
                  </a:lnTo>
                  <a:lnTo>
                    <a:pt x="3671481" y="3266173"/>
                  </a:lnTo>
                  <a:lnTo>
                    <a:pt x="3663416" y="3260725"/>
                  </a:lnTo>
                  <a:lnTo>
                    <a:pt x="3653472" y="3258731"/>
                  </a:lnTo>
                  <a:lnTo>
                    <a:pt x="3643592" y="3260725"/>
                  </a:lnTo>
                  <a:lnTo>
                    <a:pt x="3635514" y="3266173"/>
                  </a:lnTo>
                  <a:lnTo>
                    <a:pt x="3630066" y="3274237"/>
                  </a:lnTo>
                  <a:lnTo>
                    <a:pt x="3628072" y="3284131"/>
                  </a:lnTo>
                  <a:lnTo>
                    <a:pt x="3630066" y="3294024"/>
                  </a:lnTo>
                  <a:lnTo>
                    <a:pt x="3635514" y="3302089"/>
                  </a:lnTo>
                  <a:lnTo>
                    <a:pt x="3643592" y="3307537"/>
                  </a:lnTo>
                  <a:lnTo>
                    <a:pt x="3653523" y="3309531"/>
                  </a:lnTo>
                  <a:lnTo>
                    <a:pt x="3663416" y="3307537"/>
                  </a:lnTo>
                  <a:lnTo>
                    <a:pt x="3671481" y="3302089"/>
                  </a:lnTo>
                  <a:lnTo>
                    <a:pt x="3676929" y="3294024"/>
                  </a:lnTo>
                  <a:lnTo>
                    <a:pt x="3678923" y="3284131"/>
                  </a:lnTo>
                  <a:close/>
                </a:path>
                <a:path w="5364480" h="5048250">
                  <a:moveTo>
                    <a:pt x="3678923" y="1564386"/>
                  </a:moveTo>
                  <a:lnTo>
                    <a:pt x="3676929" y="1554505"/>
                  </a:lnTo>
                  <a:lnTo>
                    <a:pt x="3671481" y="1546428"/>
                  </a:lnTo>
                  <a:lnTo>
                    <a:pt x="3663416" y="1540979"/>
                  </a:lnTo>
                  <a:lnTo>
                    <a:pt x="3653472" y="1538986"/>
                  </a:lnTo>
                  <a:lnTo>
                    <a:pt x="3643592" y="1540979"/>
                  </a:lnTo>
                  <a:lnTo>
                    <a:pt x="3635514" y="1546428"/>
                  </a:lnTo>
                  <a:lnTo>
                    <a:pt x="3630066" y="1554505"/>
                  </a:lnTo>
                  <a:lnTo>
                    <a:pt x="3628072" y="1564386"/>
                  </a:lnTo>
                  <a:lnTo>
                    <a:pt x="3630066" y="1574279"/>
                  </a:lnTo>
                  <a:lnTo>
                    <a:pt x="3635514" y="1582343"/>
                  </a:lnTo>
                  <a:lnTo>
                    <a:pt x="3643592" y="1587792"/>
                  </a:lnTo>
                  <a:lnTo>
                    <a:pt x="3653523" y="1589786"/>
                  </a:lnTo>
                  <a:lnTo>
                    <a:pt x="3663416" y="1587792"/>
                  </a:lnTo>
                  <a:lnTo>
                    <a:pt x="3671481" y="1582343"/>
                  </a:lnTo>
                  <a:lnTo>
                    <a:pt x="3676929" y="1574279"/>
                  </a:lnTo>
                  <a:lnTo>
                    <a:pt x="3678923" y="1564386"/>
                  </a:lnTo>
                  <a:close/>
                </a:path>
                <a:path w="5364480" h="5048250">
                  <a:moveTo>
                    <a:pt x="3679240" y="1745145"/>
                  </a:moveTo>
                  <a:lnTo>
                    <a:pt x="3677247" y="1735251"/>
                  </a:lnTo>
                  <a:lnTo>
                    <a:pt x="3671798" y="1727174"/>
                  </a:lnTo>
                  <a:lnTo>
                    <a:pt x="3663721" y="1721739"/>
                  </a:lnTo>
                  <a:lnTo>
                    <a:pt x="3653790" y="1719745"/>
                  </a:lnTo>
                  <a:lnTo>
                    <a:pt x="3643896" y="1721739"/>
                  </a:lnTo>
                  <a:lnTo>
                    <a:pt x="3635832" y="1727174"/>
                  </a:lnTo>
                  <a:lnTo>
                    <a:pt x="3630384" y="1735251"/>
                  </a:lnTo>
                  <a:lnTo>
                    <a:pt x="3628390" y="1745145"/>
                  </a:lnTo>
                  <a:lnTo>
                    <a:pt x="3630384" y="1755025"/>
                  </a:lnTo>
                  <a:lnTo>
                    <a:pt x="3635832" y="1763102"/>
                  </a:lnTo>
                  <a:lnTo>
                    <a:pt x="3643896" y="1768551"/>
                  </a:lnTo>
                  <a:lnTo>
                    <a:pt x="3653840" y="1770545"/>
                  </a:lnTo>
                  <a:lnTo>
                    <a:pt x="3663721" y="1768551"/>
                  </a:lnTo>
                  <a:lnTo>
                    <a:pt x="3671798" y="1763102"/>
                  </a:lnTo>
                  <a:lnTo>
                    <a:pt x="3677247" y="1755025"/>
                  </a:lnTo>
                  <a:lnTo>
                    <a:pt x="3679240" y="1745145"/>
                  </a:lnTo>
                  <a:close/>
                </a:path>
                <a:path w="5364480" h="5048250">
                  <a:moveTo>
                    <a:pt x="3679240" y="25400"/>
                  </a:moveTo>
                  <a:lnTo>
                    <a:pt x="3677247" y="15506"/>
                  </a:lnTo>
                  <a:lnTo>
                    <a:pt x="3671798" y="7442"/>
                  </a:lnTo>
                  <a:lnTo>
                    <a:pt x="3663721" y="1993"/>
                  </a:lnTo>
                  <a:lnTo>
                    <a:pt x="3653790" y="0"/>
                  </a:lnTo>
                  <a:lnTo>
                    <a:pt x="3643896" y="1993"/>
                  </a:lnTo>
                  <a:lnTo>
                    <a:pt x="3635832" y="7442"/>
                  </a:lnTo>
                  <a:lnTo>
                    <a:pt x="3630384" y="15506"/>
                  </a:lnTo>
                  <a:lnTo>
                    <a:pt x="3628390" y="25400"/>
                  </a:lnTo>
                  <a:lnTo>
                    <a:pt x="3630384" y="35280"/>
                  </a:lnTo>
                  <a:lnTo>
                    <a:pt x="3635832" y="43357"/>
                  </a:lnTo>
                  <a:lnTo>
                    <a:pt x="3643896" y="48806"/>
                  </a:lnTo>
                  <a:lnTo>
                    <a:pt x="3653840" y="50800"/>
                  </a:lnTo>
                  <a:lnTo>
                    <a:pt x="3663721" y="48806"/>
                  </a:lnTo>
                  <a:lnTo>
                    <a:pt x="3671798" y="43357"/>
                  </a:lnTo>
                  <a:lnTo>
                    <a:pt x="3677247" y="35280"/>
                  </a:lnTo>
                  <a:lnTo>
                    <a:pt x="3679240" y="25400"/>
                  </a:lnTo>
                  <a:close/>
                </a:path>
                <a:path w="5364480" h="5048250">
                  <a:moveTo>
                    <a:pt x="3733939" y="5022824"/>
                  </a:moveTo>
                  <a:lnTo>
                    <a:pt x="3731945" y="5012944"/>
                  </a:lnTo>
                  <a:lnTo>
                    <a:pt x="3726497" y="5004867"/>
                  </a:lnTo>
                  <a:lnTo>
                    <a:pt x="3718420" y="4999431"/>
                  </a:lnTo>
                  <a:lnTo>
                    <a:pt x="3708489" y="4997424"/>
                  </a:lnTo>
                  <a:lnTo>
                    <a:pt x="3698595" y="4999431"/>
                  </a:lnTo>
                  <a:lnTo>
                    <a:pt x="3690531" y="5004867"/>
                  </a:lnTo>
                  <a:lnTo>
                    <a:pt x="3685082" y="5012944"/>
                  </a:lnTo>
                  <a:lnTo>
                    <a:pt x="3683089" y="5022824"/>
                  </a:lnTo>
                  <a:lnTo>
                    <a:pt x="3685082" y="5032718"/>
                  </a:lnTo>
                  <a:lnTo>
                    <a:pt x="3690531" y="5040795"/>
                  </a:lnTo>
                  <a:lnTo>
                    <a:pt x="3698595" y="5046230"/>
                  </a:lnTo>
                  <a:lnTo>
                    <a:pt x="3708539" y="5048224"/>
                  </a:lnTo>
                  <a:lnTo>
                    <a:pt x="3718420" y="5046230"/>
                  </a:lnTo>
                  <a:lnTo>
                    <a:pt x="3726497" y="5040795"/>
                  </a:lnTo>
                  <a:lnTo>
                    <a:pt x="3731945" y="5032718"/>
                  </a:lnTo>
                  <a:lnTo>
                    <a:pt x="3733939" y="5022824"/>
                  </a:lnTo>
                  <a:close/>
                </a:path>
                <a:path w="5364480" h="5048250">
                  <a:moveTo>
                    <a:pt x="3734244" y="3483838"/>
                  </a:moveTo>
                  <a:lnTo>
                    <a:pt x="3732250" y="3473958"/>
                  </a:lnTo>
                  <a:lnTo>
                    <a:pt x="3726815" y="3465880"/>
                  </a:lnTo>
                  <a:lnTo>
                    <a:pt x="3718737" y="3460432"/>
                  </a:lnTo>
                  <a:lnTo>
                    <a:pt x="3708793" y="3458438"/>
                  </a:lnTo>
                  <a:lnTo>
                    <a:pt x="3698913" y="3460432"/>
                  </a:lnTo>
                  <a:lnTo>
                    <a:pt x="3690836" y="3465880"/>
                  </a:lnTo>
                  <a:lnTo>
                    <a:pt x="3685400" y="3473958"/>
                  </a:lnTo>
                  <a:lnTo>
                    <a:pt x="3683393" y="3483838"/>
                  </a:lnTo>
                  <a:lnTo>
                    <a:pt x="3685400" y="3493732"/>
                  </a:lnTo>
                  <a:lnTo>
                    <a:pt x="3690836" y="3501796"/>
                  </a:lnTo>
                  <a:lnTo>
                    <a:pt x="3698913" y="3507244"/>
                  </a:lnTo>
                  <a:lnTo>
                    <a:pt x="3708844" y="3509238"/>
                  </a:lnTo>
                  <a:lnTo>
                    <a:pt x="3718737" y="3507244"/>
                  </a:lnTo>
                  <a:lnTo>
                    <a:pt x="3726815" y="3501796"/>
                  </a:lnTo>
                  <a:lnTo>
                    <a:pt x="3732250" y="3493732"/>
                  </a:lnTo>
                  <a:lnTo>
                    <a:pt x="3734244" y="3483838"/>
                  </a:lnTo>
                  <a:close/>
                </a:path>
                <a:path w="5364480" h="5048250">
                  <a:moveTo>
                    <a:pt x="3780574" y="3284131"/>
                  </a:moveTo>
                  <a:lnTo>
                    <a:pt x="3778580" y="3274237"/>
                  </a:lnTo>
                  <a:lnTo>
                    <a:pt x="3773132" y="3266173"/>
                  </a:lnTo>
                  <a:lnTo>
                    <a:pt x="3765067" y="3260725"/>
                  </a:lnTo>
                  <a:lnTo>
                    <a:pt x="3755123" y="3258731"/>
                  </a:lnTo>
                  <a:lnTo>
                    <a:pt x="3745242" y="3260725"/>
                  </a:lnTo>
                  <a:lnTo>
                    <a:pt x="3737165" y="3266173"/>
                  </a:lnTo>
                  <a:lnTo>
                    <a:pt x="3731717" y="3274237"/>
                  </a:lnTo>
                  <a:lnTo>
                    <a:pt x="3729723" y="3284131"/>
                  </a:lnTo>
                  <a:lnTo>
                    <a:pt x="3731717" y="3294024"/>
                  </a:lnTo>
                  <a:lnTo>
                    <a:pt x="3737165" y="3302089"/>
                  </a:lnTo>
                  <a:lnTo>
                    <a:pt x="3745242" y="3307537"/>
                  </a:lnTo>
                  <a:lnTo>
                    <a:pt x="3755174" y="3309531"/>
                  </a:lnTo>
                  <a:lnTo>
                    <a:pt x="3765067" y="3307537"/>
                  </a:lnTo>
                  <a:lnTo>
                    <a:pt x="3773132" y="3302089"/>
                  </a:lnTo>
                  <a:lnTo>
                    <a:pt x="3778580" y="3294024"/>
                  </a:lnTo>
                  <a:lnTo>
                    <a:pt x="3780574" y="3284131"/>
                  </a:lnTo>
                  <a:close/>
                </a:path>
                <a:path w="5364480" h="5048250">
                  <a:moveTo>
                    <a:pt x="3780574" y="1564386"/>
                  </a:moveTo>
                  <a:lnTo>
                    <a:pt x="3778580" y="1554505"/>
                  </a:lnTo>
                  <a:lnTo>
                    <a:pt x="3773132" y="1546428"/>
                  </a:lnTo>
                  <a:lnTo>
                    <a:pt x="3765067" y="1540979"/>
                  </a:lnTo>
                  <a:lnTo>
                    <a:pt x="3755123" y="1538986"/>
                  </a:lnTo>
                  <a:lnTo>
                    <a:pt x="3745242" y="1540979"/>
                  </a:lnTo>
                  <a:lnTo>
                    <a:pt x="3737165" y="1546428"/>
                  </a:lnTo>
                  <a:lnTo>
                    <a:pt x="3731717" y="1554505"/>
                  </a:lnTo>
                  <a:lnTo>
                    <a:pt x="3729723" y="1564386"/>
                  </a:lnTo>
                  <a:lnTo>
                    <a:pt x="3731717" y="1574279"/>
                  </a:lnTo>
                  <a:lnTo>
                    <a:pt x="3737165" y="1582343"/>
                  </a:lnTo>
                  <a:lnTo>
                    <a:pt x="3745242" y="1587792"/>
                  </a:lnTo>
                  <a:lnTo>
                    <a:pt x="3755174" y="1589786"/>
                  </a:lnTo>
                  <a:lnTo>
                    <a:pt x="3765067" y="1587792"/>
                  </a:lnTo>
                  <a:lnTo>
                    <a:pt x="3773132" y="1582343"/>
                  </a:lnTo>
                  <a:lnTo>
                    <a:pt x="3778580" y="1574279"/>
                  </a:lnTo>
                  <a:lnTo>
                    <a:pt x="3780574" y="1564386"/>
                  </a:lnTo>
                  <a:close/>
                </a:path>
                <a:path w="5364480" h="5048250">
                  <a:moveTo>
                    <a:pt x="3780891" y="1745145"/>
                  </a:moveTo>
                  <a:lnTo>
                    <a:pt x="3778897" y="1735251"/>
                  </a:lnTo>
                  <a:lnTo>
                    <a:pt x="3773449" y="1727174"/>
                  </a:lnTo>
                  <a:lnTo>
                    <a:pt x="3765372" y="1721739"/>
                  </a:lnTo>
                  <a:lnTo>
                    <a:pt x="3755440" y="1719745"/>
                  </a:lnTo>
                  <a:lnTo>
                    <a:pt x="3745547" y="1721739"/>
                  </a:lnTo>
                  <a:lnTo>
                    <a:pt x="3737483" y="1727174"/>
                  </a:lnTo>
                  <a:lnTo>
                    <a:pt x="3732034" y="1735251"/>
                  </a:lnTo>
                  <a:lnTo>
                    <a:pt x="3730040" y="1745145"/>
                  </a:lnTo>
                  <a:lnTo>
                    <a:pt x="3732034" y="1755025"/>
                  </a:lnTo>
                  <a:lnTo>
                    <a:pt x="3737483" y="1763102"/>
                  </a:lnTo>
                  <a:lnTo>
                    <a:pt x="3745547" y="1768551"/>
                  </a:lnTo>
                  <a:lnTo>
                    <a:pt x="3755491" y="1770545"/>
                  </a:lnTo>
                  <a:lnTo>
                    <a:pt x="3765372" y="1768551"/>
                  </a:lnTo>
                  <a:lnTo>
                    <a:pt x="3773449" y="1763102"/>
                  </a:lnTo>
                  <a:lnTo>
                    <a:pt x="3778897" y="1755025"/>
                  </a:lnTo>
                  <a:lnTo>
                    <a:pt x="3780891" y="1745145"/>
                  </a:lnTo>
                  <a:close/>
                </a:path>
                <a:path w="5364480" h="5048250">
                  <a:moveTo>
                    <a:pt x="3780891" y="25400"/>
                  </a:moveTo>
                  <a:lnTo>
                    <a:pt x="3778897" y="15506"/>
                  </a:lnTo>
                  <a:lnTo>
                    <a:pt x="3773449" y="7442"/>
                  </a:lnTo>
                  <a:lnTo>
                    <a:pt x="3765372" y="1993"/>
                  </a:lnTo>
                  <a:lnTo>
                    <a:pt x="3755440" y="0"/>
                  </a:lnTo>
                  <a:lnTo>
                    <a:pt x="3745547" y="1993"/>
                  </a:lnTo>
                  <a:lnTo>
                    <a:pt x="3737483" y="7442"/>
                  </a:lnTo>
                  <a:lnTo>
                    <a:pt x="3732034" y="15506"/>
                  </a:lnTo>
                  <a:lnTo>
                    <a:pt x="3730040" y="25400"/>
                  </a:lnTo>
                  <a:lnTo>
                    <a:pt x="3732034" y="35280"/>
                  </a:lnTo>
                  <a:lnTo>
                    <a:pt x="3737483" y="43357"/>
                  </a:lnTo>
                  <a:lnTo>
                    <a:pt x="3745547" y="48806"/>
                  </a:lnTo>
                  <a:lnTo>
                    <a:pt x="3755491" y="50800"/>
                  </a:lnTo>
                  <a:lnTo>
                    <a:pt x="3765372" y="48806"/>
                  </a:lnTo>
                  <a:lnTo>
                    <a:pt x="3773449" y="43357"/>
                  </a:lnTo>
                  <a:lnTo>
                    <a:pt x="3778897" y="35280"/>
                  </a:lnTo>
                  <a:lnTo>
                    <a:pt x="3780891" y="25400"/>
                  </a:lnTo>
                  <a:close/>
                </a:path>
                <a:path w="5364480" h="5048250">
                  <a:moveTo>
                    <a:pt x="3835590" y="5022824"/>
                  </a:moveTo>
                  <a:lnTo>
                    <a:pt x="3833596" y="5012944"/>
                  </a:lnTo>
                  <a:lnTo>
                    <a:pt x="3828148" y="5004867"/>
                  </a:lnTo>
                  <a:lnTo>
                    <a:pt x="3820071" y="4999431"/>
                  </a:lnTo>
                  <a:lnTo>
                    <a:pt x="3810139" y="4997424"/>
                  </a:lnTo>
                  <a:lnTo>
                    <a:pt x="3800246" y="4999431"/>
                  </a:lnTo>
                  <a:lnTo>
                    <a:pt x="3792182" y="5004867"/>
                  </a:lnTo>
                  <a:lnTo>
                    <a:pt x="3786733" y="5012944"/>
                  </a:lnTo>
                  <a:lnTo>
                    <a:pt x="3784739" y="5022824"/>
                  </a:lnTo>
                  <a:lnTo>
                    <a:pt x="3786733" y="5032718"/>
                  </a:lnTo>
                  <a:lnTo>
                    <a:pt x="3792182" y="5040795"/>
                  </a:lnTo>
                  <a:lnTo>
                    <a:pt x="3800246" y="5046230"/>
                  </a:lnTo>
                  <a:lnTo>
                    <a:pt x="3810190" y="5048224"/>
                  </a:lnTo>
                  <a:lnTo>
                    <a:pt x="3820071" y="5046230"/>
                  </a:lnTo>
                  <a:lnTo>
                    <a:pt x="3828148" y="5040795"/>
                  </a:lnTo>
                  <a:lnTo>
                    <a:pt x="3833596" y="5032718"/>
                  </a:lnTo>
                  <a:lnTo>
                    <a:pt x="3835590" y="5022824"/>
                  </a:lnTo>
                  <a:close/>
                </a:path>
                <a:path w="5364480" h="5048250">
                  <a:moveTo>
                    <a:pt x="3835895" y="3483838"/>
                  </a:moveTo>
                  <a:lnTo>
                    <a:pt x="3833901" y="3473958"/>
                  </a:lnTo>
                  <a:lnTo>
                    <a:pt x="3828465" y="3465880"/>
                  </a:lnTo>
                  <a:lnTo>
                    <a:pt x="3820388" y="3460432"/>
                  </a:lnTo>
                  <a:lnTo>
                    <a:pt x="3810444" y="3458438"/>
                  </a:lnTo>
                  <a:lnTo>
                    <a:pt x="3800564" y="3460432"/>
                  </a:lnTo>
                  <a:lnTo>
                    <a:pt x="3792486" y="3465880"/>
                  </a:lnTo>
                  <a:lnTo>
                    <a:pt x="3787051" y="3473958"/>
                  </a:lnTo>
                  <a:lnTo>
                    <a:pt x="3785044" y="3483838"/>
                  </a:lnTo>
                  <a:lnTo>
                    <a:pt x="3787051" y="3493732"/>
                  </a:lnTo>
                  <a:lnTo>
                    <a:pt x="3792486" y="3501796"/>
                  </a:lnTo>
                  <a:lnTo>
                    <a:pt x="3800564" y="3507244"/>
                  </a:lnTo>
                  <a:lnTo>
                    <a:pt x="3810495" y="3509238"/>
                  </a:lnTo>
                  <a:lnTo>
                    <a:pt x="3820388" y="3507244"/>
                  </a:lnTo>
                  <a:lnTo>
                    <a:pt x="3828465" y="3501796"/>
                  </a:lnTo>
                  <a:lnTo>
                    <a:pt x="3833901" y="3493732"/>
                  </a:lnTo>
                  <a:lnTo>
                    <a:pt x="3835895" y="3483838"/>
                  </a:lnTo>
                  <a:close/>
                </a:path>
                <a:path w="5364480" h="5048250">
                  <a:moveTo>
                    <a:pt x="3882225" y="3284131"/>
                  </a:moveTo>
                  <a:lnTo>
                    <a:pt x="3880231" y="3274237"/>
                  </a:lnTo>
                  <a:lnTo>
                    <a:pt x="3874782" y="3266173"/>
                  </a:lnTo>
                  <a:lnTo>
                    <a:pt x="3866718" y="3260725"/>
                  </a:lnTo>
                  <a:lnTo>
                    <a:pt x="3856774" y="3258731"/>
                  </a:lnTo>
                  <a:lnTo>
                    <a:pt x="3846893" y="3260725"/>
                  </a:lnTo>
                  <a:lnTo>
                    <a:pt x="3838816" y="3266173"/>
                  </a:lnTo>
                  <a:lnTo>
                    <a:pt x="3833368" y="3274237"/>
                  </a:lnTo>
                  <a:lnTo>
                    <a:pt x="3831374" y="3284131"/>
                  </a:lnTo>
                  <a:lnTo>
                    <a:pt x="3833368" y="3294024"/>
                  </a:lnTo>
                  <a:lnTo>
                    <a:pt x="3838816" y="3302089"/>
                  </a:lnTo>
                  <a:lnTo>
                    <a:pt x="3846893" y="3307537"/>
                  </a:lnTo>
                  <a:lnTo>
                    <a:pt x="3856825" y="3309531"/>
                  </a:lnTo>
                  <a:lnTo>
                    <a:pt x="3866718" y="3307537"/>
                  </a:lnTo>
                  <a:lnTo>
                    <a:pt x="3874782" y="3302089"/>
                  </a:lnTo>
                  <a:lnTo>
                    <a:pt x="3880231" y="3294024"/>
                  </a:lnTo>
                  <a:lnTo>
                    <a:pt x="3882225" y="3284131"/>
                  </a:lnTo>
                  <a:close/>
                </a:path>
                <a:path w="5364480" h="5048250">
                  <a:moveTo>
                    <a:pt x="3882225" y="1564386"/>
                  </a:moveTo>
                  <a:lnTo>
                    <a:pt x="3880231" y="1554505"/>
                  </a:lnTo>
                  <a:lnTo>
                    <a:pt x="3874782" y="1546428"/>
                  </a:lnTo>
                  <a:lnTo>
                    <a:pt x="3866718" y="1540979"/>
                  </a:lnTo>
                  <a:lnTo>
                    <a:pt x="3856774" y="1538986"/>
                  </a:lnTo>
                  <a:lnTo>
                    <a:pt x="3846893" y="1540979"/>
                  </a:lnTo>
                  <a:lnTo>
                    <a:pt x="3838816" y="1546428"/>
                  </a:lnTo>
                  <a:lnTo>
                    <a:pt x="3833368" y="1554505"/>
                  </a:lnTo>
                  <a:lnTo>
                    <a:pt x="3831374" y="1564386"/>
                  </a:lnTo>
                  <a:lnTo>
                    <a:pt x="3833368" y="1574279"/>
                  </a:lnTo>
                  <a:lnTo>
                    <a:pt x="3838816" y="1582343"/>
                  </a:lnTo>
                  <a:lnTo>
                    <a:pt x="3846893" y="1587792"/>
                  </a:lnTo>
                  <a:lnTo>
                    <a:pt x="3856825" y="1589786"/>
                  </a:lnTo>
                  <a:lnTo>
                    <a:pt x="3866718" y="1587792"/>
                  </a:lnTo>
                  <a:lnTo>
                    <a:pt x="3874782" y="1582343"/>
                  </a:lnTo>
                  <a:lnTo>
                    <a:pt x="3880231" y="1574279"/>
                  </a:lnTo>
                  <a:lnTo>
                    <a:pt x="3882225" y="1564386"/>
                  </a:lnTo>
                  <a:close/>
                </a:path>
                <a:path w="5364480" h="5048250">
                  <a:moveTo>
                    <a:pt x="3882542" y="1745145"/>
                  </a:moveTo>
                  <a:lnTo>
                    <a:pt x="3880548" y="1735251"/>
                  </a:lnTo>
                  <a:lnTo>
                    <a:pt x="3875100" y="1727174"/>
                  </a:lnTo>
                  <a:lnTo>
                    <a:pt x="3867023" y="1721739"/>
                  </a:lnTo>
                  <a:lnTo>
                    <a:pt x="3857091" y="1719745"/>
                  </a:lnTo>
                  <a:lnTo>
                    <a:pt x="3847198" y="1721739"/>
                  </a:lnTo>
                  <a:lnTo>
                    <a:pt x="3839133" y="1727174"/>
                  </a:lnTo>
                  <a:lnTo>
                    <a:pt x="3833685" y="1735251"/>
                  </a:lnTo>
                  <a:lnTo>
                    <a:pt x="3831691" y="1745145"/>
                  </a:lnTo>
                  <a:lnTo>
                    <a:pt x="3833685" y="1755025"/>
                  </a:lnTo>
                  <a:lnTo>
                    <a:pt x="3839133" y="1763102"/>
                  </a:lnTo>
                  <a:lnTo>
                    <a:pt x="3847198" y="1768551"/>
                  </a:lnTo>
                  <a:lnTo>
                    <a:pt x="3857142" y="1770545"/>
                  </a:lnTo>
                  <a:lnTo>
                    <a:pt x="3867023" y="1768551"/>
                  </a:lnTo>
                  <a:lnTo>
                    <a:pt x="3875100" y="1763102"/>
                  </a:lnTo>
                  <a:lnTo>
                    <a:pt x="3880548" y="1755025"/>
                  </a:lnTo>
                  <a:lnTo>
                    <a:pt x="3882542" y="1745145"/>
                  </a:lnTo>
                  <a:close/>
                </a:path>
                <a:path w="5364480" h="5048250">
                  <a:moveTo>
                    <a:pt x="3882542" y="25400"/>
                  </a:moveTo>
                  <a:lnTo>
                    <a:pt x="3880548" y="15506"/>
                  </a:lnTo>
                  <a:lnTo>
                    <a:pt x="3875100" y="7442"/>
                  </a:lnTo>
                  <a:lnTo>
                    <a:pt x="3867023" y="1993"/>
                  </a:lnTo>
                  <a:lnTo>
                    <a:pt x="3857091" y="0"/>
                  </a:lnTo>
                  <a:lnTo>
                    <a:pt x="3847198" y="1993"/>
                  </a:lnTo>
                  <a:lnTo>
                    <a:pt x="3839133" y="7442"/>
                  </a:lnTo>
                  <a:lnTo>
                    <a:pt x="3833685" y="15506"/>
                  </a:lnTo>
                  <a:lnTo>
                    <a:pt x="3831691" y="25400"/>
                  </a:lnTo>
                  <a:lnTo>
                    <a:pt x="3833685" y="35280"/>
                  </a:lnTo>
                  <a:lnTo>
                    <a:pt x="3839133" y="43357"/>
                  </a:lnTo>
                  <a:lnTo>
                    <a:pt x="3847198" y="48806"/>
                  </a:lnTo>
                  <a:lnTo>
                    <a:pt x="3857142" y="50800"/>
                  </a:lnTo>
                  <a:lnTo>
                    <a:pt x="3867023" y="48806"/>
                  </a:lnTo>
                  <a:lnTo>
                    <a:pt x="3875100" y="43357"/>
                  </a:lnTo>
                  <a:lnTo>
                    <a:pt x="3880548" y="35280"/>
                  </a:lnTo>
                  <a:lnTo>
                    <a:pt x="3882542" y="25400"/>
                  </a:lnTo>
                  <a:close/>
                </a:path>
                <a:path w="5364480" h="5048250">
                  <a:moveTo>
                    <a:pt x="3937241" y="5022824"/>
                  </a:moveTo>
                  <a:lnTo>
                    <a:pt x="3935247" y="5012944"/>
                  </a:lnTo>
                  <a:lnTo>
                    <a:pt x="3929799" y="5004867"/>
                  </a:lnTo>
                  <a:lnTo>
                    <a:pt x="3921722" y="4999431"/>
                  </a:lnTo>
                  <a:lnTo>
                    <a:pt x="3911790" y="4997424"/>
                  </a:lnTo>
                  <a:lnTo>
                    <a:pt x="3901897" y="4999431"/>
                  </a:lnTo>
                  <a:lnTo>
                    <a:pt x="3893832" y="5004867"/>
                  </a:lnTo>
                  <a:lnTo>
                    <a:pt x="3888384" y="5012944"/>
                  </a:lnTo>
                  <a:lnTo>
                    <a:pt x="3886390" y="5022824"/>
                  </a:lnTo>
                  <a:lnTo>
                    <a:pt x="3888384" y="5032718"/>
                  </a:lnTo>
                  <a:lnTo>
                    <a:pt x="3893832" y="5040795"/>
                  </a:lnTo>
                  <a:lnTo>
                    <a:pt x="3901897" y="5046230"/>
                  </a:lnTo>
                  <a:lnTo>
                    <a:pt x="3911841" y="5048224"/>
                  </a:lnTo>
                  <a:lnTo>
                    <a:pt x="3921722" y="5046230"/>
                  </a:lnTo>
                  <a:lnTo>
                    <a:pt x="3929799" y="5040795"/>
                  </a:lnTo>
                  <a:lnTo>
                    <a:pt x="3935247" y="5032718"/>
                  </a:lnTo>
                  <a:lnTo>
                    <a:pt x="3937241" y="5022824"/>
                  </a:lnTo>
                  <a:close/>
                </a:path>
                <a:path w="5364480" h="5048250">
                  <a:moveTo>
                    <a:pt x="3937546" y="3483838"/>
                  </a:moveTo>
                  <a:lnTo>
                    <a:pt x="3935552" y="3473958"/>
                  </a:lnTo>
                  <a:lnTo>
                    <a:pt x="3930116" y="3465880"/>
                  </a:lnTo>
                  <a:lnTo>
                    <a:pt x="3922039" y="3460432"/>
                  </a:lnTo>
                  <a:lnTo>
                    <a:pt x="3912095" y="3458438"/>
                  </a:lnTo>
                  <a:lnTo>
                    <a:pt x="3902214" y="3460432"/>
                  </a:lnTo>
                  <a:lnTo>
                    <a:pt x="3894137" y="3465880"/>
                  </a:lnTo>
                  <a:lnTo>
                    <a:pt x="3888702" y="3473958"/>
                  </a:lnTo>
                  <a:lnTo>
                    <a:pt x="3886695" y="3483838"/>
                  </a:lnTo>
                  <a:lnTo>
                    <a:pt x="3888702" y="3493732"/>
                  </a:lnTo>
                  <a:lnTo>
                    <a:pt x="3894137" y="3501796"/>
                  </a:lnTo>
                  <a:lnTo>
                    <a:pt x="3902214" y="3507244"/>
                  </a:lnTo>
                  <a:lnTo>
                    <a:pt x="3912146" y="3509238"/>
                  </a:lnTo>
                  <a:lnTo>
                    <a:pt x="3922039" y="3507244"/>
                  </a:lnTo>
                  <a:lnTo>
                    <a:pt x="3930116" y="3501796"/>
                  </a:lnTo>
                  <a:lnTo>
                    <a:pt x="3935552" y="3493732"/>
                  </a:lnTo>
                  <a:lnTo>
                    <a:pt x="3937546" y="3483838"/>
                  </a:lnTo>
                  <a:close/>
                </a:path>
                <a:path w="5364480" h="5048250">
                  <a:moveTo>
                    <a:pt x="3983875" y="3284131"/>
                  </a:moveTo>
                  <a:lnTo>
                    <a:pt x="3981881" y="3274237"/>
                  </a:lnTo>
                  <a:lnTo>
                    <a:pt x="3976433" y="3266173"/>
                  </a:lnTo>
                  <a:lnTo>
                    <a:pt x="3968369" y="3260725"/>
                  </a:lnTo>
                  <a:lnTo>
                    <a:pt x="3958425" y="3258731"/>
                  </a:lnTo>
                  <a:lnTo>
                    <a:pt x="3948544" y="3260725"/>
                  </a:lnTo>
                  <a:lnTo>
                    <a:pt x="3940467" y="3266173"/>
                  </a:lnTo>
                  <a:lnTo>
                    <a:pt x="3935018" y="3274237"/>
                  </a:lnTo>
                  <a:lnTo>
                    <a:pt x="3933025" y="3284131"/>
                  </a:lnTo>
                  <a:lnTo>
                    <a:pt x="3935018" y="3294024"/>
                  </a:lnTo>
                  <a:lnTo>
                    <a:pt x="3940467" y="3302089"/>
                  </a:lnTo>
                  <a:lnTo>
                    <a:pt x="3948544" y="3307537"/>
                  </a:lnTo>
                  <a:lnTo>
                    <a:pt x="3958475" y="3309531"/>
                  </a:lnTo>
                  <a:lnTo>
                    <a:pt x="3968369" y="3307537"/>
                  </a:lnTo>
                  <a:lnTo>
                    <a:pt x="3976433" y="3302089"/>
                  </a:lnTo>
                  <a:lnTo>
                    <a:pt x="3981881" y="3294024"/>
                  </a:lnTo>
                  <a:lnTo>
                    <a:pt x="3983875" y="3284131"/>
                  </a:lnTo>
                  <a:close/>
                </a:path>
                <a:path w="5364480" h="5048250">
                  <a:moveTo>
                    <a:pt x="3983875" y="1564386"/>
                  </a:moveTo>
                  <a:lnTo>
                    <a:pt x="3981881" y="1554505"/>
                  </a:lnTo>
                  <a:lnTo>
                    <a:pt x="3976433" y="1546428"/>
                  </a:lnTo>
                  <a:lnTo>
                    <a:pt x="3968369" y="1540979"/>
                  </a:lnTo>
                  <a:lnTo>
                    <a:pt x="3958425" y="1538986"/>
                  </a:lnTo>
                  <a:lnTo>
                    <a:pt x="3948544" y="1540979"/>
                  </a:lnTo>
                  <a:lnTo>
                    <a:pt x="3940467" y="1546428"/>
                  </a:lnTo>
                  <a:lnTo>
                    <a:pt x="3935018" y="1554505"/>
                  </a:lnTo>
                  <a:lnTo>
                    <a:pt x="3933025" y="1564386"/>
                  </a:lnTo>
                  <a:lnTo>
                    <a:pt x="3935018" y="1574279"/>
                  </a:lnTo>
                  <a:lnTo>
                    <a:pt x="3940467" y="1582343"/>
                  </a:lnTo>
                  <a:lnTo>
                    <a:pt x="3948544" y="1587792"/>
                  </a:lnTo>
                  <a:lnTo>
                    <a:pt x="3958475" y="1589786"/>
                  </a:lnTo>
                  <a:lnTo>
                    <a:pt x="3968369" y="1587792"/>
                  </a:lnTo>
                  <a:lnTo>
                    <a:pt x="3976433" y="1582343"/>
                  </a:lnTo>
                  <a:lnTo>
                    <a:pt x="3981881" y="1574279"/>
                  </a:lnTo>
                  <a:lnTo>
                    <a:pt x="3983875" y="1564386"/>
                  </a:lnTo>
                  <a:close/>
                </a:path>
                <a:path w="5364480" h="5048250">
                  <a:moveTo>
                    <a:pt x="3984193" y="1745145"/>
                  </a:moveTo>
                  <a:lnTo>
                    <a:pt x="3982199" y="1735251"/>
                  </a:lnTo>
                  <a:lnTo>
                    <a:pt x="3976751" y="1727174"/>
                  </a:lnTo>
                  <a:lnTo>
                    <a:pt x="3968673" y="1721739"/>
                  </a:lnTo>
                  <a:lnTo>
                    <a:pt x="3958742" y="1719745"/>
                  </a:lnTo>
                  <a:lnTo>
                    <a:pt x="3948849" y="1721739"/>
                  </a:lnTo>
                  <a:lnTo>
                    <a:pt x="3940784" y="1727174"/>
                  </a:lnTo>
                  <a:lnTo>
                    <a:pt x="3935336" y="1735251"/>
                  </a:lnTo>
                  <a:lnTo>
                    <a:pt x="3933342" y="1745145"/>
                  </a:lnTo>
                  <a:lnTo>
                    <a:pt x="3935336" y="1755025"/>
                  </a:lnTo>
                  <a:lnTo>
                    <a:pt x="3940784" y="1763102"/>
                  </a:lnTo>
                  <a:lnTo>
                    <a:pt x="3948849" y="1768551"/>
                  </a:lnTo>
                  <a:lnTo>
                    <a:pt x="3958793" y="1770545"/>
                  </a:lnTo>
                  <a:lnTo>
                    <a:pt x="3968673" y="1768551"/>
                  </a:lnTo>
                  <a:lnTo>
                    <a:pt x="3976751" y="1763102"/>
                  </a:lnTo>
                  <a:lnTo>
                    <a:pt x="3982199" y="1755025"/>
                  </a:lnTo>
                  <a:lnTo>
                    <a:pt x="3984193" y="1745145"/>
                  </a:lnTo>
                  <a:close/>
                </a:path>
                <a:path w="5364480" h="5048250">
                  <a:moveTo>
                    <a:pt x="3984193" y="25400"/>
                  </a:moveTo>
                  <a:lnTo>
                    <a:pt x="3982199" y="15506"/>
                  </a:lnTo>
                  <a:lnTo>
                    <a:pt x="3976751" y="7442"/>
                  </a:lnTo>
                  <a:lnTo>
                    <a:pt x="3968673" y="1993"/>
                  </a:lnTo>
                  <a:lnTo>
                    <a:pt x="3958742" y="0"/>
                  </a:lnTo>
                  <a:lnTo>
                    <a:pt x="3948849" y="1993"/>
                  </a:lnTo>
                  <a:lnTo>
                    <a:pt x="3940784" y="7442"/>
                  </a:lnTo>
                  <a:lnTo>
                    <a:pt x="3935336" y="15506"/>
                  </a:lnTo>
                  <a:lnTo>
                    <a:pt x="3933342" y="25400"/>
                  </a:lnTo>
                  <a:lnTo>
                    <a:pt x="3935336" y="35280"/>
                  </a:lnTo>
                  <a:lnTo>
                    <a:pt x="3940784" y="43357"/>
                  </a:lnTo>
                  <a:lnTo>
                    <a:pt x="3948849" y="48806"/>
                  </a:lnTo>
                  <a:lnTo>
                    <a:pt x="3958793" y="50800"/>
                  </a:lnTo>
                  <a:lnTo>
                    <a:pt x="3968673" y="48806"/>
                  </a:lnTo>
                  <a:lnTo>
                    <a:pt x="3976751" y="43357"/>
                  </a:lnTo>
                  <a:lnTo>
                    <a:pt x="3982199" y="35280"/>
                  </a:lnTo>
                  <a:lnTo>
                    <a:pt x="3984193" y="25400"/>
                  </a:lnTo>
                  <a:close/>
                </a:path>
                <a:path w="5364480" h="5048250">
                  <a:moveTo>
                    <a:pt x="4038892" y="5022824"/>
                  </a:moveTo>
                  <a:lnTo>
                    <a:pt x="4036898" y="5012944"/>
                  </a:lnTo>
                  <a:lnTo>
                    <a:pt x="4031450" y="5004867"/>
                  </a:lnTo>
                  <a:lnTo>
                    <a:pt x="4023372" y="4999431"/>
                  </a:lnTo>
                  <a:lnTo>
                    <a:pt x="4013441" y="4997424"/>
                  </a:lnTo>
                  <a:lnTo>
                    <a:pt x="4003548" y="4999431"/>
                  </a:lnTo>
                  <a:lnTo>
                    <a:pt x="3995483" y="5004867"/>
                  </a:lnTo>
                  <a:lnTo>
                    <a:pt x="3990035" y="5012944"/>
                  </a:lnTo>
                  <a:lnTo>
                    <a:pt x="3988041" y="5022824"/>
                  </a:lnTo>
                  <a:lnTo>
                    <a:pt x="3990035" y="5032718"/>
                  </a:lnTo>
                  <a:lnTo>
                    <a:pt x="3995483" y="5040795"/>
                  </a:lnTo>
                  <a:lnTo>
                    <a:pt x="4003548" y="5046230"/>
                  </a:lnTo>
                  <a:lnTo>
                    <a:pt x="4013492" y="5048224"/>
                  </a:lnTo>
                  <a:lnTo>
                    <a:pt x="4023372" y="5046230"/>
                  </a:lnTo>
                  <a:lnTo>
                    <a:pt x="4031450" y="5040795"/>
                  </a:lnTo>
                  <a:lnTo>
                    <a:pt x="4036898" y="5032718"/>
                  </a:lnTo>
                  <a:lnTo>
                    <a:pt x="4038892" y="5022824"/>
                  </a:lnTo>
                  <a:close/>
                </a:path>
                <a:path w="5364480" h="5048250">
                  <a:moveTo>
                    <a:pt x="4039197" y="3483838"/>
                  </a:moveTo>
                  <a:lnTo>
                    <a:pt x="4037203" y="3473958"/>
                  </a:lnTo>
                  <a:lnTo>
                    <a:pt x="4031767" y="3465880"/>
                  </a:lnTo>
                  <a:lnTo>
                    <a:pt x="4023690" y="3460432"/>
                  </a:lnTo>
                  <a:lnTo>
                    <a:pt x="4013746" y="3458438"/>
                  </a:lnTo>
                  <a:lnTo>
                    <a:pt x="4003865" y="3460432"/>
                  </a:lnTo>
                  <a:lnTo>
                    <a:pt x="3995788" y="3465880"/>
                  </a:lnTo>
                  <a:lnTo>
                    <a:pt x="3990352" y="3473958"/>
                  </a:lnTo>
                  <a:lnTo>
                    <a:pt x="3988346" y="3483838"/>
                  </a:lnTo>
                  <a:lnTo>
                    <a:pt x="3990352" y="3493732"/>
                  </a:lnTo>
                  <a:lnTo>
                    <a:pt x="3995788" y="3501796"/>
                  </a:lnTo>
                  <a:lnTo>
                    <a:pt x="4003865" y="3507244"/>
                  </a:lnTo>
                  <a:lnTo>
                    <a:pt x="4013797" y="3509238"/>
                  </a:lnTo>
                  <a:lnTo>
                    <a:pt x="4023690" y="3507244"/>
                  </a:lnTo>
                  <a:lnTo>
                    <a:pt x="4031767" y="3501796"/>
                  </a:lnTo>
                  <a:lnTo>
                    <a:pt x="4037203" y="3493732"/>
                  </a:lnTo>
                  <a:lnTo>
                    <a:pt x="4039197" y="3483838"/>
                  </a:lnTo>
                  <a:close/>
                </a:path>
                <a:path w="5364480" h="5048250">
                  <a:moveTo>
                    <a:pt x="4085526" y="3284131"/>
                  </a:moveTo>
                  <a:lnTo>
                    <a:pt x="4083532" y="3274237"/>
                  </a:lnTo>
                  <a:lnTo>
                    <a:pt x="4078084" y="3266173"/>
                  </a:lnTo>
                  <a:lnTo>
                    <a:pt x="4070019" y="3260725"/>
                  </a:lnTo>
                  <a:lnTo>
                    <a:pt x="4060075" y="3258731"/>
                  </a:lnTo>
                  <a:lnTo>
                    <a:pt x="4050195" y="3260725"/>
                  </a:lnTo>
                  <a:lnTo>
                    <a:pt x="4042118" y="3266173"/>
                  </a:lnTo>
                  <a:lnTo>
                    <a:pt x="4036669" y="3274237"/>
                  </a:lnTo>
                  <a:lnTo>
                    <a:pt x="4034675" y="3284131"/>
                  </a:lnTo>
                  <a:lnTo>
                    <a:pt x="4036669" y="3294024"/>
                  </a:lnTo>
                  <a:lnTo>
                    <a:pt x="4042118" y="3302089"/>
                  </a:lnTo>
                  <a:lnTo>
                    <a:pt x="4050195" y="3307537"/>
                  </a:lnTo>
                  <a:lnTo>
                    <a:pt x="4060126" y="3309531"/>
                  </a:lnTo>
                  <a:lnTo>
                    <a:pt x="4070019" y="3307537"/>
                  </a:lnTo>
                  <a:lnTo>
                    <a:pt x="4078084" y="3302089"/>
                  </a:lnTo>
                  <a:lnTo>
                    <a:pt x="4083532" y="3294024"/>
                  </a:lnTo>
                  <a:lnTo>
                    <a:pt x="4085526" y="3284131"/>
                  </a:lnTo>
                  <a:close/>
                </a:path>
                <a:path w="5364480" h="5048250">
                  <a:moveTo>
                    <a:pt x="4085526" y="1564386"/>
                  </a:moveTo>
                  <a:lnTo>
                    <a:pt x="4083532" y="1554505"/>
                  </a:lnTo>
                  <a:lnTo>
                    <a:pt x="4078084" y="1546428"/>
                  </a:lnTo>
                  <a:lnTo>
                    <a:pt x="4070019" y="1540979"/>
                  </a:lnTo>
                  <a:lnTo>
                    <a:pt x="4060075" y="1538986"/>
                  </a:lnTo>
                  <a:lnTo>
                    <a:pt x="4050195" y="1540979"/>
                  </a:lnTo>
                  <a:lnTo>
                    <a:pt x="4042118" y="1546428"/>
                  </a:lnTo>
                  <a:lnTo>
                    <a:pt x="4036669" y="1554505"/>
                  </a:lnTo>
                  <a:lnTo>
                    <a:pt x="4034675" y="1564386"/>
                  </a:lnTo>
                  <a:lnTo>
                    <a:pt x="4036669" y="1574279"/>
                  </a:lnTo>
                  <a:lnTo>
                    <a:pt x="4042118" y="1582343"/>
                  </a:lnTo>
                  <a:lnTo>
                    <a:pt x="4050195" y="1587792"/>
                  </a:lnTo>
                  <a:lnTo>
                    <a:pt x="4060126" y="1589786"/>
                  </a:lnTo>
                  <a:lnTo>
                    <a:pt x="4070019" y="1587792"/>
                  </a:lnTo>
                  <a:lnTo>
                    <a:pt x="4078084" y="1582343"/>
                  </a:lnTo>
                  <a:lnTo>
                    <a:pt x="4083532" y="1574279"/>
                  </a:lnTo>
                  <a:lnTo>
                    <a:pt x="4085526" y="1564386"/>
                  </a:lnTo>
                  <a:close/>
                </a:path>
                <a:path w="5364480" h="5048250">
                  <a:moveTo>
                    <a:pt x="4085844" y="1745145"/>
                  </a:moveTo>
                  <a:lnTo>
                    <a:pt x="4083850" y="1735251"/>
                  </a:lnTo>
                  <a:lnTo>
                    <a:pt x="4078401" y="1727174"/>
                  </a:lnTo>
                  <a:lnTo>
                    <a:pt x="4070324" y="1721739"/>
                  </a:lnTo>
                  <a:lnTo>
                    <a:pt x="4060393" y="1719745"/>
                  </a:lnTo>
                  <a:lnTo>
                    <a:pt x="4050500" y="1721739"/>
                  </a:lnTo>
                  <a:lnTo>
                    <a:pt x="4042435" y="1727174"/>
                  </a:lnTo>
                  <a:lnTo>
                    <a:pt x="4036987" y="1735251"/>
                  </a:lnTo>
                  <a:lnTo>
                    <a:pt x="4034993" y="1745145"/>
                  </a:lnTo>
                  <a:lnTo>
                    <a:pt x="4036987" y="1755025"/>
                  </a:lnTo>
                  <a:lnTo>
                    <a:pt x="4042435" y="1763102"/>
                  </a:lnTo>
                  <a:lnTo>
                    <a:pt x="4050500" y="1768551"/>
                  </a:lnTo>
                  <a:lnTo>
                    <a:pt x="4060444" y="1770545"/>
                  </a:lnTo>
                  <a:lnTo>
                    <a:pt x="4070324" y="1768551"/>
                  </a:lnTo>
                  <a:lnTo>
                    <a:pt x="4078401" y="1763102"/>
                  </a:lnTo>
                  <a:lnTo>
                    <a:pt x="4083850" y="1755025"/>
                  </a:lnTo>
                  <a:lnTo>
                    <a:pt x="4085844" y="1745145"/>
                  </a:lnTo>
                  <a:close/>
                </a:path>
                <a:path w="5364480" h="5048250">
                  <a:moveTo>
                    <a:pt x="4085844" y="25400"/>
                  </a:moveTo>
                  <a:lnTo>
                    <a:pt x="4083850" y="15506"/>
                  </a:lnTo>
                  <a:lnTo>
                    <a:pt x="4078401" y="7442"/>
                  </a:lnTo>
                  <a:lnTo>
                    <a:pt x="4070324" y="1993"/>
                  </a:lnTo>
                  <a:lnTo>
                    <a:pt x="4060393" y="0"/>
                  </a:lnTo>
                  <a:lnTo>
                    <a:pt x="4050500" y="1993"/>
                  </a:lnTo>
                  <a:lnTo>
                    <a:pt x="4042435" y="7442"/>
                  </a:lnTo>
                  <a:lnTo>
                    <a:pt x="4036987" y="15506"/>
                  </a:lnTo>
                  <a:lnTo>
                    <a:pt x="4034993" y="25400"/>
                  </a:lnTo>
                  <a:lnTo>
                    <a:pt x="4036987" y="35280"/>
                  </a:lnTo>
                  <a:lnTo>
                    <a:pt x="4042435" y="43357"/>
                  </a:lnTo>
                  <a:lnTo>
                    <a:pt x="4050500" y="48806"/>
                  </a:lnTo>
                  <a:lnTo>
                    <a:pt x="4060444" y="50800"/>
                  </a:lnTo>
                  <a:lnTo>
                    <a:pt x="4070324" y="48806"/>
                  </a:lnTo>
                  <a:lnTo>
                    <a:pt x="4078401" y="43357"/>
                  </a:lnTo>
                  <a:lnTo>
                    <a:pt x="4083850" y="35280"/>
                  </a:lnTo>
                  <a:lnTo>
                    <a:pt x="4085844" y="25400"/>
                  </a:lnTo>
                  <a:close/>
                </a:path>
                <a:path w="5364480" h="5048250">
                  <a:moveTo>
                    <a:pt x="4140543" y="5022824"/>
                  </a:moveTo>
                  <a:lnTo>
                    <a:pt x="4138549" y="5012944"/>
                  </a:lnTo>
                  <a:lnTo>
                    <a:pt x="4133100" y="5004867"/>
                  </a:lnTo>
                  <a:lnTo>
                    <a:pt x="4125023" y="4999431"/>
                  </a:lnTo>
                  <a:lnTo>
                    <a:pt x="4115092" y="4997424"/>
                  </a:lnTo>
                  <a:lnTo>
                    <a:pt x="4105198" y="4999431"/>
                  </a:lnTo>
                  <a:lnTo>
                    <a:pt x="4097134" y="5004867"/>
                  </a:lnTo>
                  <a:lnTo>
                    <a:pt x="4091686" y="5012944"/>
                  </a:lnTo>
                  <a:lnTo>
                    <a:pt x="4089692" y="5022824"/>
                  </a:lnTo>
                  <a:lnTo>
                    <a:pt x="4091686" y="5032718"/>
                  </a:lnTo>
                  <a:lnTo>
                    <a:pt x="4097134" y="5040795"/>
                  </a:lnTo>
                  <a:lnTo>
                    <a:pt x="4105198" y="5046230"/>
                  </a:lnTo>
                  <a:lnTo>
                    <a:pt x="4115143" y="5048224"/>
                  </a:lnTo>
                  <a:lnTo>
                    <a:pt x="4125023" y="5046230"/>
                  </a:lnTo>
                  <a:lnTo>
                    <a:pt x="4133100" y="5040795"/>
                  </a:lnTo>
                  <a:lnTo>
                    <a:pt x="4138549" y="5032718"/>
                  </a:lnTo>
                  <a:lnTo>
                    <a:pt x="4140543" y="5022824"/>
                  </a:lnTo>
                  <a:close/>
                </a:path>
                <a:path w="5364480" h="5048250">
                  <a:moveTo>
                    <a:pt x="4140847" y="3483838"/>
                  </a:moveTo>
                  <a:lnTo>
                    <a:pt x="4138853" y="3473958"/>
                  </a:lnTo>
                  <a:lnTo>
                    <a:pt x="4133418" y="3465880"/>
                  </a:lnTo>
                  <a:lnTo>
                    <a:pt x="4125341" y="3460432"/>
                  </a:lnTo>
                  <a:lnTo>
                    <a:pt x="4115397" y="3458438"/>
                  </a:lnTo>
                  <a:lnTo>
                    <a:pt x="4105516" y="3460432"/>
                  </a:lnTo>
                  <a:lnTo>
                    <a:pt x="4097439" y="3465880"/>
                  </a:lnTo>
                  <a:lnTo>
                    <a:pt x="4092003" y="3473958"/>
                  </a:lnTo>
                  <a:lnTo>
                    <a:pt x="4089997" y="3483838"/>
                  </a:lnTo>
                  <a:lnTo>
                    <a:pt x="4092003" y="3493732"/>
                  </a:lnTo>
                  <a:lnTo>
                    <a:pt x="4097439" y="3501796"/>
                  </a:lnTo>
                  <a:lnTo>
                    <a:pt x="4105516" y="3507244"/>
                  </a:lnTo>
                  <a:lnTo>
                    <a:pt x="4115447" y="3509238"/>
                  </a:lnTo>
                  <a:lnTo>
                    <a:pt x="4125341" y="3507244"/>
                  </a:lnTo>
                  <a:lnTo>
                    <a:pt x="4133418" y="3501796"/>
                  </a:lnTo>
                  <a:lnTo>
                    <a:pt x="4138853" y="3493732"/>
                  </a:lnTo>
                  <a:lnTo>
                    <a:pt x="4140847" y="3483838"/>
                  </a:lnTo>
                  <a:close/>
                </a:path>
                <a:path w="5364480" h="5048250">
                  <a:moveTo>
                    <a:pt x="4187177" y="3284131"/>
                  </a:moveTo>
                  <a:lnTo>
                    <a:pt x="4185183" y="3274237"/>
                  </a:lnTo>
                  <a:lnTo>
                    <a:pt x="4179735" y="3266173"/>
                  </a:lnTo>
                  <a:lnTo>
                    <a:pt x="4171670" y="3260725"/>
                  </a:lnTo>
                  <a:lnTo>
                    <a:pt x="4161726" y="3258731"/>
                  </a:lnTo>
                  <a:lnTo>
                    <a:pt x="4151846" y="3260725"/>
                  </a:lnTo>
                  <a:lnTo>
                    <a:pt x="4143768" y="3266173"/>
                  </a:lnTo>
                  <a:lnTo>
                    <a:pt x="4138320" y="3274237"/>
                  </a:lnTo>
                  <a:lnTo>
                    <a:pt x="4136326" y="3284131"/>
                  </a:lnTo>
                  <a:lnTo>
                    <a:pt x="4138320" y="3294024"/>
                  </a:lnTo>
                  <a:lnTo>
                    <a:pt x="4143768" y="3302089"/>
                  </a:lnTo>
                  <a:lnTo>
                    <a:pt x="4151846" y="3307537"/>
                  </a:lnTo>
                  <a:lnTo>
                    <a:pt x="4161777" y="3309531"/>
                  </a:lnTo>
                  <a:lnTo>
                    <a:pt x="4171670" y="3307537"/>
                  </a:lnTo>
                  <a:lnTo>
                    <a:pt x="4179735" y="3302089"/>
                  </a:lnTo>
                  <a:lnTo>
                    <a:pt x="4185183" y="3294024"/>
                  </a:lnTo>
                  <a:lnTo>
                    <a:pt x="4187177" y="3284131"/>
                  </a:lnTo>
                  <a:close/>
                </a:path>
                <a:path w="5364480" h="5048250">
                  <a:moveTo>
                    <a:pt x="4187177" y="1564386"/>
                  </a:moveTo>
                  <a:lnTo>
                    <a:pt x="4185183" y="1554505"/>
                  </a:lnTo>
                  <a:lnTo>
                    <a:pt x="4179735" y="1546428"/>
                  </a:lnTo>
                  <a:lnTo>
                    <a:pt x="4171670" y="1540979"/>
                  </a:lnTo>
                  <a:lnTo>
                    <a:pt x="4161726" y="1538986"/>
                  </a:lnTo>
                  <a:lnTo>
                    <a:pt x="4151846" y="1540979"/>
                  </a:lnTo>
                  <a:lnTo>
                    <a:pt x="4143768" y="1546428"/>
                  </a:lnTo>
                  <a:lnTo>
                    <a:pt x="4138320" y="1554505"/>
                  </a:lnTo>
                  <a:lnTo>
                    <a:pt x="4136326" y="1564386"/>
                  </a:lnTo>
                  <a:lnTo>
                    <a:pt x="4138320" y="1574279"/>
                  </a:lnTo>
                  <a:lnTo>
                    <a:pt x="4143768" y="1582343"/>
                  </a:lnTo>
                  <a:lnTo>
                    <a:pt x="4151846" y="1587792"/>
                  </a:lnTo>
                  <a:lnTo>
                    <a:pt x="4161777" y="1589786"/>
                  </a:lnTo>
                  <a:lnTo>
                    <a:pt x="4171670" y="1587792"/>
                  </a:lnTo>
                  <a:lnTo>
                    <a:pt x="4179735" y="1582343"/>
                  </a:lnTo>
                  <a:lnTo>
                    <a:pt x="4185183" y="1574279"/>
                  </a:lnTo>
                  <a:lnTo>
                    <a:pt x="4187177" y="1564386"/>
                  </a:lnTo>
                  <a:close/>
                </a:path>
                <a:path w="5364480" h="5048250">
                  <a:moveTo>
                    <a:pt x="4187494" y="1745145"/>
                  </a:moveTo>
                  <a:lnTo>
                    <a:pt x="4185501" y="1735251"/>
                  </a:lnTo>
                  <a:lnTo>
                    <a:pt x="4180052" y="1727174"/>
                  </a:lnTo>
                  <a:lnTo>
                    <a:pt x="4171975" y="1721739"/>
                  </a:lnTo>
                  <a:lnTo>
                    <a:pt x="4162044" y="1719745"/>
                  </a:lnTo>
                  <a:lnTo>
                    <a:pt x="4152150" y="1721739"/>
                  </a:lnTo>
                  <a:lnTo>
                    <a:pt x="4144086" y="1727174"/>
                  </a:lnTo>
                  <a:lnTo>
                    <a:pt x="4138638" y="1735251"/>
                  </a:lnTo>
                  <a:lnTo>
                    <a:pt x="4136644" y="1745145"/>
                  </a:lnTo>
                  <a:lnTo>
                    <a:pt x="4138638" y="1755025"/>
                  </a:lnTo>
                  <a:lnTo>
                    <a:pt x="4144086" y="1763102"/>
                  </a:lnTo>
                  <a:lnTo>
                    <a:pt x="4152150" y="1768551"/>
                  </a:lnTo>
                  <a:lnTo>
                    <a:pt x="4162094" y="1770545"/>
                  </a:lnTo>
                  <a:lnTo>
                    <a:pt x="4171975" y="1768551"/>
                  </a:lnTo>
                  <a:lnTo>
                    <a:pt x="4180052" y="1763102"/>
                  </a:lnTo>
                  <a:lnTo>
                    <a:pt x="4185501" y="1755025"/>
                  </a:lnTo>
                  <a:lnTo>
                    <a:pt x="4187494" y="1745145"/>
                  </a:lnTo>
                  <a:close/>
                </a:path>
                <a:path w="5364480" h="5048250">
                  <a:moveTo>
                    <a:pt x="4187494" y="25400"/>
                  </a:moveTo>
                  <a:lnTo>
                    <a:pt x="4185501" y="15506"/>
                  </a:lnTo>
                  <a:lnTo>
                    <a:pt x="4180052" y="7442"/>
                  </a:lnTo>
                  <a:lnTo>
                    <a:pt x="4171975" y="1993"/>
                  </a:lnTo>
                  <a:lnTo>
                    <a:pt x="4162044" y="0"/>
                  </a:lnTo>
                  <a:lnTo>
                    <a:pt x="4152150" y="1993"/>
                  </a:lnTo>
                  <a:lnTo>
                    <a:pt x="4144086" y="7442"/>
                  </a:lnTo>
                  <a:lnTo>
                    <a:pt x="4138638" y="15506"/>
                  </a:lnTo>
                  <a:lnTo>
                    <a:pt x="4136644" y="25400"/>
                  </a:lnTo>
                  <a:lnTo>
                    <a:pt x="4138638" y="35280"/>
                  </a:lnTo>
                  <a:lnTo>
                    <a:pt x="4144086" y="43357"/>
                  </a:lnTo>
                  <a:lnTo>
                    <a:pt x="4152150" y="48806"/>
                  </a:lnTo>
                  <a:lnTo>
                    <a:pt x="4162094" y="50800"/>
                  </a:lnTo>
                  <a:lnTo>
                    <a:pt x="4171975" y="48806"/>
                  </a:lnTo>
                  <a:lnTo>
                    <a:pt x="4180052" y="43357"/>
                  </a:lnTo>
                  <a:lnTo>
                    <a:pt x="4185501" y="35280"/>
                  </a:lnTo>
                  <a:lnTo>
                    <a:pt x="4187494" y="25400"/>
                  </a:lnTo>
                  <a:close/>
                </a:path>
                <a:path w="5364480" h="5048250">
                  <a:moveTo>
                    <a:pt x="4242193" y="5022824"/>
                  </a:moveTo>
                  <a:lnTo>
                    <a:pt x="4240200" y="5012944"/>
                  </a:lnTo>
                  <a:lnTo>
                    <a:pt x="4234751" y="5004867"/>
                  </a:lnTo>
                  <a:lnTo>
                    <a:pt x="4226674" y="4999431"/>
                  </a:lnTo>
                  <a:lnTo>
                    <a:pt x="4216743" y="4997424"/>
                  </a:lnTo>
                  <a:lnTo>
                    <a:pt x="4206849" y="4999431"/>
                  </a:lnTo>
                  <a:lnTo>
                    <a:pt x="4198785" y="5004867"/>
                  </a:lnTo>
                  <a:lnTo>
                    <a:pt x="4193336" y="5012944"/>
                  </a:lnTo>
                  <a:lnTo>
                    <a:pt x="4191343" y="5022824"/>
                  </a:lnTo>
                  <a:lnTo>
                    <a:pt x="4193336" y="5032718"/>
                  </a:lnTo>
                  <a:lnTo>
                    <a:pt x="4198785" y="5040795"/>
                  </a:lnTo>
                  <a:lnTo>
                    <a:pt x="4206849" y="5046230"/>
                  </a:lnTo>
                  <a:lnTo>
                    <a:pt x="4216793" y="5048224"/>
                  </a:lnTo>
                  <a:lnTo>
                    <a:pt x="4226674" y="5046230"/>
                  </a:lnTo>
                  <a:lnTo>
                    <a:pt x="4234751" y="5040795"/>
                  </a:lnTo>
                  <a:lnTo>
                    <a:pt x="4240200" y="5032718"/>
                  </a:lnTo>
                  <a:lnTo>
                    <a:pt x="4242193" y="5022824"/>
                  </a:lnTo>
                  <a:close/>
                </a:path>
                <a:path w="5364480" h="5048250">
                  <a:moveTo>
                    <a:pt x="4242498" y="3483838"/>
                  </a:moveTo>
                  <a:lnTo>
                    <a:pt x="4240504" y="3473958"/>
                  </a:lnTo>
                  <a:lnTo>
                    <a:pt x="4235069" y="3465880"/>
                  </a:lnTo>
                  <a:lnTo>
                    <a:pt x="4226992" y="3460432"/>
                  </a:lnTo>
                  <a:lnTo>
                    <a:pt x="4217047" y="3458438"/>
                  </a:lnTo>
                  <a:lnTo>
                    <a:pt x="4207167" y="3460432"/>
                  </a:lnTo>
                  <a:lnTo>
                    <a:pt x="4199090" y="3465880"/>
                  </a:lnTo>
                  <a:lnTo>
                    <a:pt x="4193654" y="3473958"/>
                  </a:lnTo>
                  <a:lnTo>
                    <a:pt x="4191647" y="3483838"/>
                  </a:lnTo>
                  <a:lnTo>
                    <a:pt x="4193654" y="3493732"/>
                  </a:lnTo>
                  <a:lnTo>
                    <a:pt x="4199090" y="3501796"/>
                  </a:lnTo>
                  <a:lnTo>
                    <a:pt x="4207167" y="3507244"/>
                  </a:lnTo>
                  <a:lnTo>
                    <a:pt x="4217098" y="3509238"/>
                  </a:lnTo>
                  <a:lnTo>
                    <a:pt x="4226992" y="3507244"/>
                  </a:lnTo>
                  <a:lnTo>
                    <a:pt x="4235069" y="3501796"/>
                  </a:lnTo>
                  <a:lnTo>
                    <a:pt x="4240504" y="3493732"/>
                  </a:lnTo>
                  <a:lnTo>
                    <a:pt x="4242498" y="3483838"/>
                  </a:lnTo>
                  <a:close/>
                </a:path>
                <a:path w="5364480" h="5048250">
                  <a:moveTo>
                    <a:pt x="4288828" y="3284131"/>
                  </a:moveTo>
                  <a:lnTo>
                    <a:pt x="4286834" y="3274237"/>
                  </a:lnTo>
                  <a:lnTo>
                    <a:pt x="4281386" y="3266173"/>
                  </a:lnTo>
                  <a:lnTo>
                    <a:pt x="4273321" y="3260725"/>
                  </a:lnTo>
                  <a:lnTo>
                    <a:pt x="4263377" y="3258731"/>
                  </a:lnTo>
                  <a:lnTo>
                    <a:pt x="4253496" y="3260725"/>
                  </a:lnTo>
                  <a:lnTo>
                    <a:pt x="4245419" y="3266173"/>
                  </a:lnTo>
                  <a:lnTo>
                    <a:pt x="4239971" y="3274237"/>
                  </a:lnTo>
                  <a:lnTo>
                    <a:pt x="4237977" y="3284131"/>
                  </a:lnTo>
                  <a:lnTo>
                    <a:pt x="4239971" y="3294024"/>
                  </a:lnTo>
                  <a:lnTo>
                    <a:pt x="4245419" y="3302089"/>
                  </a:lnTo>
                  <a:lnTo>
                    <a:pt x="4253496" y="3307537"/>
                  </a:lnTo>
                  <a:lnTo>
                    <a:pt x="4263428" y="3309531"/>
                  </a:lnTo>
                  <a:lnTo>
                    <a:pt x="4273321" y="3307537"/>
                  </a:lnTo>
                  <a:lnTo>
                    <a:pt x="4281386" y="3302089"/>
                  </a:lnTo>
                  <a:lnTo>
                    <a:pt x="4286834" y="3294024"/>
                  </a:lnTo>
                  <a:lnTo>
                    <a:pt x="4288828" y="3284131"/>
                  </a:lnTo>
                  <a:close/>
                </a:path>
                <a:path w="5364480" h="5048250">
                  <a:moveTo>
                    <a:pt x="4288828" y="1564386"/>
                  </a:moveTo>
                  <a:lnTo>
                    <a:pt x="4286834" y="1554505"/>
                  </a:lnTo>
                  <a:lnTo>
                    <a:pt x="4281386" y="1546428"/>
                  </a:lnTo>
                  <a:lnTo>
                    <a:pt x="4273321" y="1540979"/>
                  </a:lnTo>
                  <a:lnTo>
                    <a:pt x="4263377" y="1538986"/>
                  </a:lnTo>
                  <a:lnTo>
                    <a:pt x="4253496" y="1540979"/>
                  </a:lnTo>
                  <a:lnTo>
                    <a:pt x="4245419" y="1546428"/>
                  </a:lnTo>
                  <a:lnTo>
                    <a:pt x="4239971" y="1554505"/>
                  </a:lnTo>
                  <a:lnTo>
                    <a:pt x="4237977" y="1564386"/>
                  </a:lnTo>
                  <a:lnTo>
                    <a:pt x="4239971" y="1574279"/>
                  </a:lnTo>
                  <a:lnTo>
                    <a:pt x="4245419" y="1582343"/>
                  </a:lnTo>
                  <a:lnTo>
                    <a:pt x="4253496" y="1587792"/>
                  </a:lnTo>
                  <a:lnTo>
                    <a:pt x="4263428" y="1589786"/>
                  </a:lnTo>
                  <a:lnTo>
                    <a:pt x="4273321" y="1587792"/>
                  </a:lnTo>
                  <a:lnTo>
                    <a:pt x="4281386" y="1582343"/>
                  </a:lnTo>
                  <a:lnTo>
                    <a:pt x="4286834" y="1574279"/>
                  </a:lnTo>
                  <a:lnTo>
                    <a:pt x="4288828" y="1564386"/>
                  </a:lnTo>
                  <a:close/>
                </a:path>
                <a:path w="5364480" h="5048250">
                  <a:moveTo>
                    <a:pt x="4289145" y="1745145"/>
                  </a:moveTo>
                  <a:lnTo>
                    <a:pt x="4287151" y="1735251"/>
                  </a:lnTo>
                  <a:lnTo>
                    <a:pt x="4281703" y="1727174"/>
                  </a:lnTo>
                  <a:lnTo>
                    <a:pt x="4273626" y="1721739"/>
                  </a:lnTo>
                  <a:lnTo>
                    <a:pt x="4263695" y="1719745"/>
                  </a:lnTo>
                  <a:lnTo>
                    <a:pt x="4253801" y="1721739"/>
                  </a:lnTo>
                  <a:lnTo>
                    <a:pt x="4245737" y="1727174"/>
                  </a:lnTo>
                  <a:lnTo>
                    <a:pt x="4240288" y="1735251"/>
                  </a:lnTo>
                  <a:lnTo>
                    <a:pt x="4238295" y="1745145"/>
                  </a:lnTo>
                  <a:lnTo>
                    <a:pt x="4240288" y="1755025"/>
                  </a:lnTo>
                  <a:lnTo>
                    <a:pt x="4245737" y="1763102"/>
                  </a:lnTo>
                  <a:lnTo>
                    <a:pt x="4253801" y="1768551"/>
                  </a:lnTo>
                  <a:lnTo>
                    <a:pt x="4263745" y="1770545"/>
                  </a:lnTo>
                  <a:lnTo>
                    <a:pt x="4273626" y="1768551"/>
                  </a:lnTo>
                  <a:lnTo>
                    <a:pt x="4281703" y="1763102"/>
                  </a:lnTo>
                  <a:lnTo>
                    <a:pt x="4287151" y="1755025"/>
                  </a:lnTo>
                  <a:lnTo>
                    <a:pt x="4289145" y="1745145"/>
                  </a:lnTo>
                  <a:close/>
                </a:path>
                <a:path w="5364480" h="5048250">
                  <a:moveTo>
                    <a:pt x="4289145" y="25400"/>
                  </a:moveTo>
                  <a:lnTo>
                    <a:pt x="4287151" y="15506"/>
                  </a:lnTo>
                  <a:lnTo>
                    <a:pt x="4281703" y="7442"/>
                  </a:lnTo>
                  <a:lnTo>
                    <a:pt x="4273626" y="1993"/>
                  </a:lnTo>
                  <a:lnTo>
                    <a:pt x="4263695" y="0"/>
                  </a:lnTo>
                  <a:lnTo>
                    <a:pt x="4253801" y="1993"/>
                  </a:lnTo>
                  <a:lnTo>
                    <a:pt x="4245737" y="7442"/>
                  </a:lnTo>
                  <a:lnTo>
                    <a:pt x="4240288" y="15506"/>
                  </a:lnTo>
                  <a:lnTo>
                    <a:pt x="4238295" y="25400"/>
                  </a:lnTo>
                  <a:lnTo>
                    <a:pt x="4240288" y="35280"/>
                  </a:lnTo>
                  <a:lnTo>
                    <a:pt x="4245737" y="43357"/>
                  </a:lnTo>
                  <a:lnTo>
                    <a:pt x="4253801" y="48806"/>
                  </a:lnTo>
                  <a:lnTo>
                    <a:pt x="4263745" y="50800"/>
                  </a:lnTo>
                  <a:lnTo>
                    <a:pt x="4273626" y="48806"/>
                  </a:lnTo>
                  <a:lnTo>
                    <a:pt x="4281703" y="43357"/>
                  </a:lnTo>
                  <a:lnTo>
                    <a:pt x="4287151" y="35280"/>
                  </a:lnTo>
                  <a:lnTo>
                    <a:pt x="4289145" y="25400"/>
                  </a:lnTo>
                  <a:close/>
                </a:path>
                <a:path w="5364480" h="5048250">
                  <a:moveTo>
                    <a:pt x="4343844" y="5022824"/>
                  </a:moveTo>
                  <a:lnTo>
                    <a:pt x="4341850" y="5012944"/>
                  </a:lnTo>
                  <a:lnTo>
                    <a:pt x="4336402" y="5004867"/>
                  </a:lnTo>
                  <a:lnTo>
                    <a:pt x="4328325" y="4999431"/>
                  </a:lnTo>
                  <a:lnTo>
                    <a:pt x="4318393" y="4997424"/>
                  </a:lnTo>
                  <a:lnTo>
                    <a:pt x="4308500" y="4999431"/>
                  </a:lnTo>
                  <a:lnTo>
                    <a:pt x="4300436" y="5004867"/>
                  </a:lnTo>
                  <a:lnTo>
                    <a:pt x="4294987" y="5012944"/>
                  </a:lnTo>
                  <a:lnTo>
                    <a:pt x="4292993" y="5022824"/>
                  </a:lnTo>
                  <a:lnTo>
                    <a:pt x="4294987" y="5032718"/>
                  </a:lnTo>
                  <a:lnTo>
                    <a:pt x="4300436" y="5040795"/>
                  </a:lnTo>
                  <a:lnTo>
                    <a:pt x="4308500" y="5046230"/>
                  </a:lnTo>
                  <a:lnTo>
                    <a:pt x="4318444" y="5048224"/>
                  </a:lnTo>
                  <a:lnTo>
                    <a:pt x="4328325" y="5046230"/>
                  </a:lnTo>
                  <a:lnTo>
                    <a:pt x="4336402" y="5040795"/>
                  </a:lnTo>
                  <a:lnTo>
                    <a:pt x="4341850" y="5032718"/>
                  </a:lnTo>
                  <a:lnTo>
                    <a:pt x="4343844" y="5022824"/>
                  </a:lnTo>
                  <a:close/>
                </a:path>
                <a:path w="5364480" h="5048250">
                  <a:moveTo>
                    <a:pt x="4344149" y="3483838"/>
                  </a:moveTo>
                  <a:lnTo>
                    <a:pt x="4342155" y="3473958"/>
                  </a:lnTo>
                  <a:lnTo>
                    <a:pt x="4336720" y="3465880"/>
                  </a:lnTo>
                  <a:lnTo>
                    <a:pt x="4328642" y="3460432"/>
                  </a:lnTo>
                  <a:lnTo>
                    <a:pt x="4318698" y="3458438"/>
                  </a:lnTo>
                  <a:lnTo>
                    <a:pt x="4308818" y="3460432"/>
                  </a:lnTo>
                  <a:lnTo>
                    <a:pt x="4300740" y="3465880"/>
                  </a:lnTo>
                  <a:lnTo>
                    <a:pt x="4295305" y="3473958"/>
                  </a:lnTo>
                  <a:lnTo>
                    <a:pt x="4293298" y="3483838"/>
                  </a:lnTo>
                  <a:lnTo>
                    <a:pt x="4295305" y="3493732"/>
                  </a:lnTo>
                  <a:lnTo>
                    <a:pt x="4300740" y="3501796"/>
                  </a:lnTo>
                  <a:lnTo>
                    <a:pt x="4308818" y="3507244"/>
                  </a:lnTo>
                  <a:lnTo>
                    <a:pt x="4318749" y="3509238"/>
                  </a:lnTo>
                  <a:lnTo>
                    <a:pt x="4328642" y="3507244"/>
                  </a:lnTo>
                  <a:lnTo>
                    <a:pt x="4336720" y="3501796"/>
                  </a:lnTo>
                  <a:lnTo>
                    <a:pt x="4342155" y="3493732"/>
                  </a:lnTo>
                  <a:lnTo>
                    <a:pt x="4344149" y="3483838"/>
                  </a:lnTo>
                  <a:close/>
                </a:path>
                <a:path w="5364480" h="5048250">
                  <a:moveTo>
                    <a:pt x="4390479" y="3284131"/>
                  </a:moveTo>
                  <a:lnTo>
                    <a:pt x="4388485" y="3274237"/>
                  </a:lnTo>
                  <a:lnTo>
                    <a:pt x="4383036" y="3266173"/>
                  </a:lnTo>
                  <a:lnTo>
                    <a:pt x="4374972" y="3260725"/>
                  </a:lnTo>
                  <a:lnTo>
                    <a:pt x="4365028" y="3258731"/>
                  </a:lnTo>
                  <a:lnTo>
                    <a:pt x="4355147" y="3260725"/>
                  </a:lnTo>
                  <a:lnTo>
                    <a:pt x="4347070" y="3266173"/>
                  </a:lnTo>
                  <a:lnTo>
                    <a:pt x="4341622" y="3274237"/>
                  </a:lnTo>
                  <a:lnTo>
                    <a:pt x="4339628" y="3284131"/>
                  </a:lnTo>
                  <a:lnTo>
                    <a:pt x="4341622" y="3294024"/>
                  </a:lnTo>
                  <a:lnTo>
                    <a:pt x="4347070" y="3302089"/>
                  </a:lnTo>
                  <a:lnTo>
                    <a:pt x="4355147" y="3307537"/>
                  </a:lnTo>
                  <a:lnTo>
                    <a:pt x="4365079" y="3309531"/>
                  </a:lnTo>
                  <a:lnTo>
                    <a:pt x="4374972" y="3307537"/>
                  </a:lnTo>
                  <a:lnTo>
                    <a:pt x="4383036" y="3302089"/>
                  </a:lnTo>
                  <a:lnTo>
                    <a:pt x="4388485" y="3294024"/>
                  </a:lnTo>
                  <a:lnTo>
                    <a:pt x="4390479" y="3284131"/>
                  </a:lnTo>
                  <a:close/>
                </a:path>
                <a:path w="5364480" h="5048250">
                  <a:moveTo>
                    <a:pt x="4390479" y="1564386"/>
                  </a:moveTo>
                  <a:lnTo>
                    <a:pt x="4388485" y="1554505"/>
                  </a:lnTo>
                  <a:lnTo>
                    <a:pt x="4383036" y="1546428"/>
                  </a:lnTo>
                  <a:lnTo>
                    <a:pt x="4374972" y="1540979"/>
                  </a:lnTo>
                  <a:lnTo>
                    <a:pt x="4365028" y="1538986"/>
                  </a:lnTo>
                  <a:lnTo>
                    <a:pt x="4355147" y="1540979"/>
                  </a:lnTo>
                  <a:lnTo>
                    <a:pt x="4347070" y="1546428"/>
                  </a:lnTo>
                  <a:lnTo>
                    <a:pt x="4341622" y="1554505"/>
                  </a:lnTo>
                  <a:lnTo>
                    <a:pt x="4339628" y="1564386"/>
                  </a:lnTo>
                  <a:lnTo>
                    <a:pt x="4341622" y="1574279"/>
                  </a:lnTo>
                  <a:lnTo>
                    <a:pt x="4347070" y="1582343"/>
                  </a:lnTo>
                  <a:lnTo>
                    <a:pt x="4355147" y="1587792"/>
                  </a:lnTo>
                  <a:lnTo>
                    <a:pt x="4365079" y="1589786"/>
                  </a:lnTo>
                  <a:lnTo>
                    <a:pt x="4374972" y="1587792"/>
                  </a:lnTo>
                  <a:lnTo>
                    <a:pt x="4383036" y="1582343"/>
                  </a:lnTo>
                  <a:lnTo>
                    <a:pt x="4388485" y="1574279"/>
                  </a:lnTo>
                  <a:lnTo>
                    <a:pt x="4390479" y="1564386"/>
                  </a:lnTo>
                  <a:close/>
                </a:path>
                <a:path w="5364480" h="5048250">
                  <a:moveTo>
                    <a:pt x="4390796" y="1745145"/>
                  </a:moveTo>
                  <a:lnTo>
                    <a:pt x="4388802" y="1735251"/>
                  </a:lnTo>
                  <a:lnTo>
                    <a:pt x="4383354" y="1727174"/>
                  </a:lnTo>
                  <a:lnTo>
                    <a:pt x="4375277" y="1721739"/>
                  </a:lnTo>
                  <a:lnTo>
                    <a:pt x="4365345" y="1719745"/>
                  </a:lnTo>
                  <a:lnTo>
                    <a:pt x="4355452" y="1721739"/>
                  </a:lnTo>
                  <a:lnTo>
                    <a:pt x="4347388" y="1727174"/>
                  </a:lnTo>
                  <a:lnTo>
                    <a:pt x="4341939" y="1735251"/>
                  </a:lnTo>
                  <a:lnTo>
                    <a:pt x="4339945" y="1745145"/>
                  </a:lnTo>
                  <a:lnTo>
                    <a:pt x="4341939" y="1755025"/>
                  </a:lnTo>
                  <a:lnTo>
                    <a:pt x="4347388" y="1763102"/>
                  </a:lnTo>
                  <a:lnTo>
                    <a:pt x="4355452" y="1768551"/>
                  </a:lnTo>
                  <a:lnTo>
                    <a:pt x="4365396" y="1770545"/>
                  </a:lnTo>
                  <a:lnTo>
                    <a:pt x="4375277" y="1768551"/>
                  </a:lnTo>
                  <a:lnTo>
                    <a:pt x="4383354" y="1763102"/>
                  </a:lnTo>
                  <a:lnTo>
                    <a:pt x="4388802" y="1755025"/>
                  </a:lnTo>
                  <a:lnTo>
                    <a:pt x="4390796" y="1745145"/>
                  </a:lnTo>
                  <a:close/>
                </a:path>
                <a:path w="5364480" h="5048250">
                  <a:moveTo>
                    <a:pt x="4390796" y="25400"/>
                  </a:moveTo>
                  <a:lnTo>
                    <a:pt x="4388802" y="15506"/>
                  </a:lnTo>
                  <a:lnTo>
                    <a:pt x="4383354" y="7442"/>
                  </a:lnTo>
                  <a:lnTo>
                    <a:pt x="4375277" y="1993"/>
                  </a:lnTo>
                  <a:lnTo>
                    <a:pt x="4365345" y="0"/>
                  </a:lnTo>
                  <a:lnTo>
                    <a:pt x="4355452" y="1993"/>
                  </a:lnTo>
                  <a:lnTo>
                    <a:pt x="4347388" y="7442"/>
                  </a:lnTo>
                  <a:lnTo>
                    <a:pt x="4341939" y="15506"/>
                  </a:lnTo>
                  <a:lnTo>
                    <a:pt x="4339945" y="25400"/>
                  </a:lnTo>
                  <a:lnTo>
                    <a:pt x="4341939" y="35280"/>
                  </a:lnTo>
                  <a:lnTo>
                    <a:pt x="4347388" y="43357"/>
                  </a:lnTo>
                  <a:lnTo>
                    <a:pt x="4355452" y="48806"/>
                  </a:lnTo>
                  <a:lnTo>
                    <a:pt x="4365396" y="50800"/>
                  </a:lnTo>
                  <a:lnTo>
                    <a:pt x="4375277" y="48806"/>
                  </a:lnTo>
                  <a:lnTo>
                    <a:pt x="4383354" y="43357"/>
                  </a:lnTo>
                  <a:lnTo>
                    <a:pt x="4388802" y="35280"/>
                  </a:lnTo>
                  <a:lnTo>
                    <a:pt x="4390796" y="25400"/>
                  </a:lnTo>
                  <a:close/>
                </a:path>
                <a:path w="5364480" h="5048250">
                  <a:moveTo>
                    <a:pt x="4445495" y="5022824"/>
                  </a:moveTo>
                  <a:lnTo>
                    <a:pt x="4443501" y="5012944"/>
                  </a:lnTo>
                  <a:lnTo>
                    <a:pt x="4438053" y="5004867"/>
                  </a:lnTo>
                  <a:lnTo>
                    <a:pt x="4429976" y="4999431"/>
                  </a:lnTo>
                  <a:lnTo>
                    <a:pt x="4420044" y="4997424"/>
                  </a:lnTo>
                  <a:lnTo>
                    <a:pt x="4410151" y="4999431"/>
                  </a:lnTo>
                  <a:lnTo>
                    <a:pt x="4402086" y="5004867"/>
                  </a:lnTo>
                  <a:lnTo>
                    <a:pt x="4396638" y="5012944"/>
                  </a:lnTo>
                  <a:lnTo>
                    <a:pt x="4394644" y="5022824"/>
                  </a:lnTo>
                  <a:lnTo>
                    <a:pt x="4396638" y="5032718"/>
                  </a:lnTo>
                  <a:lnTo>
                    <a:pt x="4402086" y="5040795"/>
                  </a:lnTo>
                  <a:lnTo>
                    <a:pt x="4410151" y="5046230"/>
                  </a:lnTo>
                  <a:lnTo>
                    <a:pt x="4420095" y="5048224"/>
                  </a:lnTo>
                  <a:lnTo>
                    <a:pt x="4429976" y="5046230"/>
                  </a:lnTo>
                  <a:lnTo>
                    <a:pt x="4438053" y="5040795"/>
                  </a:lnTo>
                  <a:lnTo>
                    <a:pt x="4443501" y="5032718"/>
                  </a:lnTo>
                  <a:lnTo>
                    <a:pt x="4445495" y="5022824"/>
                  </a:lnTo>
                  <a:close/>
                </a:path>
                <a:path w="5364480" h="5048250">
                  <a:moveTo>
                    <a:pt x="4445800" y="3483838"/>
                  </a:moveTo>
                  <a:lnTo>
                    <a:pt x="4443806" y="3473958"/>
                  </a:lnTo>
                  <a:lnTo>
                    <a:pt x="4438370" y="3465880"/>
                  </a:lnTo>
                  <a:lnTo>
                    <a:pt x="4430293" y="3460432"/>
                  </a:lnTo>
                  <a:lnTo>
                    <a:pt x="4420349" y="3458438"/>
                  </a:lnTo>
                  <a:lnTo>
                    <a:pt x="4410468" y="3460432"/>
                  </a:lnTo>
                  <a:lnTo>
                    <a:pt x="4402391" y="3465880"/>
                  </a:lnTo>
                  <a:lnTo>
                    <a:pt x="4396956" y="3473958"/>
                  </a:lnTo>
                  <a:lnTo>
                    <a:pt x="4394949" y="3483838"/>
                  </a:lnTo>
                  <a:lnTo>
                    <a:pt x="4396956" y="3493732"/>
                  </a:lnTo>
                  <a:lnTo>
                    <a:pt x="4402391" y="3501796"/>
                  </a:lnTo>
                  <a:lnTo>
                    <a:pt x="4410468" y="3507244"/>
                  </a:lnTo>
                  <a:lnTo>
                    <a:pt x="4420400" y="3509238"/>
                  </a:lnTo>
                  <a:lnTo>
                    <a:pt x="4430293" y="3507244"/>
                  </a:lnTo>
                  <a:lnTo>
                    <a:pt x="4438370" y="3501796"/>
                  </a:lnTo>
                  <a:lnTo>
                    <a:pt x="4443806" y="3493732"/>
                  </a:lnTo>
                  <a:lnTo>
                    <a:pt x="4445800" y="3483838"/>
                  </a:lnTo>
                  <a:close/>
                </a:path>
                <a:path w="5364480" h="5048250">
                  <a:moveTo>
                    <a:pt x="4492129" y="3284131"/>
                  </a:moveTo>
                  <a:lnTo>
                    <a:pt x="4490136" y="3274237"/>
                  </a:lnTo>
                  <a:lnTo>
                    <a:pt x="4484700" y="3266173"/>
                  </a:lnTo>
                  <a:lnTo>
                    <a:pt x="4476623" y="3260725"/>
                  </a:lnTo>
                  <a:lnTo>
                    <a:pt x="4466679" y="3258731"/>
                  </a:lnTo>
                  <a:lnTo>
                    <a:pt x="4456798" y="3260725"/>
                  </a:lnTo>
                  <a:lnTo>
                    <a:pt x="4448721" y="3266173"/>
                  </a:lnTo>
                  <a:lnTo>
                    <a:pt x="4443273" y="3274237"/>
                  </a:lnTo>
                  <a:lnTo>
                    <a:pt x="4441279" y="3284131"/>
                  </a:lnTo>
                  <a:lnTo>
                    <a:pt x="4443273" y="3294024"/>
                  </a:lnTo>
                  <a:lnTo>
                    <a:pt x="4448721" y="3302089"/>
                  </a:lnTo>
                  <a:lnTo>
                    <a:pt x="4456798" y="3307537"/>
                  </a:lnTo>
                  <a:lnTo>
                    <a:pt x="4466729" y="3309531"/>
                  </a:lnTo>
                  <a:lnTo>
                    <a:pt x="4476623" y="3307537"/>
                  </a:lnTo>
                  <a:lnTo>
                    <a:pt x="4484700" y="3302089"/>
                  </a:lnTo>
                  <a:lnTo>
                    <a:pt x="4490136" y="3294024"/>
                  </a:lnTo>
                  <a:lnTo>
                    <a:pt x="4492129" y="3284131"/>
                  </a:lnTo>
                  <a:close/>
                </a:path>
                <a:path w="5364480" h="5048250">
                  <a:moveTo>
                    <a:pt x="4492129" y="1564386"/>
                  </a:moveTo>
                  <a:lnTo>
                    <a:pt x="4490136" y="1554505"/>
                  </a:lnTo>
                  <a:lnTo>
                    <a:pt x="4484700" y="1546428"/>
                  </a:lnTo>
                  <a:lnTo>
                    <a:pt x="4476623" y="1540979"/>
                  </a:lnTo>
                  <a:lnTo>
                    <a:pt x="4466679" y="1538986"/>
                  </a:lnTo>
                  <a:lnTo>
                    <a:pt x="4456798" y="1540979"/>
                  </a:lnTo>
                  <a:lnTo>
                    <a:pt x="4448721" y="1546428"/>
                  </a:lnTo>
                  <a:lnTo>
                    <a:pt x="4443273" y="1554505"/>
                  </a:lnTo>
                  <a:lnTo>
                    <a:pt x="4441279" y="1564386"/>
                  </a:lnTo>
                  <a:lnTo>
                    <a:pt x="4443273" y="1574279"/>
                  </a:lnTo>
                  <a:lnTo>
                    <a:pt x="4448721" y="1582343"/>
                  </a:lnTo>
                  <a:lnTo>
                    <a:pt x="4456798" y="1587792"/>
                  </a:lnTo>
                  <a:lnTo>
                    <a:pt x="4466729" y="1589786"/>
                  </a:lnTo>
                  <a:lnTo>
                    <a:pt x="4476623" y="1587792"/>
                  </a:lnTo>
                  <a:lnTo>
                    <a:pt x="4484700" y="1582343"/>
                  </a:lnTo>
                  <a:lnTo>
                    <a:pt x="4490136" y="1574279"/>
                  </a:lnTo>
                  <a:lnTo>
                    <a:pt x="4492129" y="1564386"/>
                  </a:lnTo>
                  <a:close/>
                </a:path>
                <a:path w="5364480" h="5048250">
                  <a:moveTo>
                    <a:pt x="4492447" y="1745145"/>
                  </a:moveTo>
                  <a:lnTo>
                    <a:pt x="4490453" y="1735251"/>
                  </a:lnTo>
                  <a:lnTo>
                    <a:pt x="4485005" y="1727174"/>
                  </a:lnTo>
                  <a:lnTo>
                    <a:pt x="4476928" y="1721739"/>
                  </a:lnTo>
                  <a:lnTo>
                    <a:pt x="4466996" y="1719745"/>
                  </a:lnTo>
                  <a:lnTo>
                    <a:pt x="4457103" y="1721739"/>
                  </a:lnTo>
                  <a:lnTo>
                    <a:pt x="4449038" y="1727174"/>
                  </a:lnTo>
                  <a:lnTo>
                    <a:pt x="4443590" y="1735251"/>
                  </a:lnTo>
                  <a:lnTo>
                    <a:pt x="4441596" y="1745145"/>
                  </a:lnTo>
                  <a:lnTo>
                    <a:pt x="4443590" y="1755025"/>
                  </a:lnTo>
                  <a:lnTo>
                    <a:pt x="4449038" y="1763102"/>
                  </a:lnTo>
                  <a:lnTo>
                    <a:pt x="4457103" y="1768551"/>
                  </a:lnTo>
                  <a:lnTo>
                    <a:pt x="4467047" y="1770545"/>
                  </a:lnTo>
                  <a:lnTo>
                    <a:pt x="4476928" y="1768551"/>
                  </a:lnTo>
                  <a:lnTo>
                    <a:pt x="4485005" y="1763102"/>
                  </a:lnTo>
                  <a:lnTo>
                    <a:pt x="4490453" y="1755025"/>
                  </a:lnTo>
                  <a:lnTo>
                    <a:pt x="4492447" y="1745145"/>
                  </a:lnTo>
                  <a:close/>
                </a:path>
                <a:path w="5364480" h="5048250">
                  <a:moveTo>
                    <a:pt x="4492447" y="25400"/>
                  </a:moveTo>
                  <a:lnTo>
                    <a:pt x="4490453" y="15506"/>
                  </a:lnTo>
                  <a:lnTo>
                    <a:pt x="4485005" y="7442"/>
                  </a:lnTo>
                  <a:lnTo>
                    <a:pt x="4476928" y="1993"/>
                  </a:lnTo>
                  <a:lnTo>
                    <a:pt x="4466996" y="0"/>
                  </a:lnTo>
                  <a:lnTo>
                    <a:pt x="4457103" y="1993"/>
                  </a:lnTo>
                  <a:lnTo>
                    <a:pt x="4449038" y="7442"/>
                  </a:lnTo>
                  <a:lnTo>
                    <a:pt x="4443590" y="15506"/>
                  </a:lnTo>
                  <a:lnTo>
                    <a:pt x="4441596" y="25400"/>
                  </a:lnTo>
                  <a:lnTo>
                    <a:pt x="4443590" y="35280"/>
                  </a:lnTo>
                  <a:lnTo>
                    <a:pt x="4449038" y="43357"/>
                  </a:lnTo>
                  <a:lnTo>
                    <a:pt x="4457103" y="48806"/>
                  </a:lnTo>
                  <a:lnTo>
                    <a:pt x="4467047" y="50800"/>
                  </a:lnTo>
                  <a:lnTo>
                    <a:pt x="4476928" y="48806"/>
                  </a:lnTo>
                  <a:lnTo>
                    <a:pt x="4485005" y="43357"/>
                  </a:lnTo>
                  <a:lnTo>
                    <a:pt x="4490453" y="35280"/>
                  </a:lnTo>
                  <a:lnTo>
                    <a:pt x="4492447" y="25400"/>
                  </a:lnTo>
                  <a:close/>
                </a:path>
                <a:path w="5364480" h="5048250">
                  <a:moveTo>
                    <a:pt x="4547146" y="5022824"/>
                  </a:moveTo>
                  <a:lnTo>
                    <a:pt x="4545152" y="5012944"/>
                  </a:lnTo>
                  <a:lnTo>
                    <a:pt x="4539704" y="5004867"/>
                  </a:lnTo>
                  <a:lnTo>
                    <a:pt x="4531626" y="4999431"/>
                  </a:lnTo>
                  <a:lnTo>
                    <a:pt x="4521695" y="4997424"/>
                  </a:lnTo>
                  <a:lnTo>
                    <a:pt x="4511802" y="4999431"/>
                  </a:lnTo>
                  <a:lnTo>
                    <a:pt x="4503737" y="5004867"/>
                  </a:lnTo>
                  <a:lnTo>
                    <a:pt x="4498289" y="5012944"/>
                  </a:lnTo>
                  <a:lnTo>
                    <a:pt x="4496295" y="5022824"/>
                  </a:lnTo>
                  <a:lnTo>
                    <a:pt x="4498289" y="5032718"/>
                  </a:lnTo>
                  <a:lnTo>
                    <a:pt x="4503737" y="5040795"/>
                  </a:lnTo>
                  <a:lnTo>
                    <a:pt x="4511802" y="5046230"/>
                  </a:lnTo>
                  <a:lnTo>
                    <a:pt x="4521746" y="5048224"/>
                  </a:lnTo>
                  <a:lnTo>
                    <a:pt x="4531626" y="5046230"/>
                  </a:lnTo>
                  <a:lnTo>
                    <a:pt x="4539704" y="5040795"/>
                  </a:lnTo>
                  <a:lnTo>
                    <a:pt x="4545152" y="5032718"/>
                  </a:lnTo>
                  <a:lnTo>
                    <a:pt x="4547146" y="5022824"/>
                  </a:lnTo>
                  <a:close/>
                </a:path>
                <a:path w="5364480" h="5048250">
                  <a:moveTo>
                    <a:pt x="4547451" y="3483838"/>
                  </a:moveTo>
                  <a:lnTo>
                    <a:pt x="4545457" y="3473958"/>
                  </a:lnTo>
                  <a:lnTo>
                    <a:pt x="4540021" y="3465880"/>
                  </a:lnTo>
                  <a:lnTo>
                    <a:pt x="4531944" y="3460432"/>
                  </a:lnTo>
                  <a:lnTo>
                    <a:pt x="4522000" y="3458438"/>
                  </a:lnTo>
                  <a:lnTo>
                    <a:pt x="4512119" y="3460432"/>
                  </a:lnTo>
                  <a:lnTo>
                    <a:pt x="4504042" y="3465880"/>
                  </a:lnTo>
                  <a:lnTo>
                    <a:pt x="4498606" y="3473958"/>
                  </a:lnTo>
                  <a:lnTo>
                    <a:pt x="4496600" y="3483838"/>
                  </a:lnTo>
                  <a:lnTo>
                    <a:pt x="4498606" y="3493732"/>
                  </a:lnTo>
                  <a:lnTo>
                    <a:pt x="4504042" y="3501796"/>
                  </a:lnTo>
                  <a:lnTo>
                    <a:pt x="4512119" y="3507244"/>
                  </a:lnTo>
                  <a:lnTo>
                    <a:pt x="4522051" y="3509238"/>
                  </a:lnTo>
                  <a:lnTo>
                    <a:pt x="4531944" y="3507244"/>
                  </a:lnTo>
                  <a:lnTo>
                    <a:pt x="4540021" y="3501796"/>
                  </a:lnTo>
                  <a:lnTo>
                    <a:pt x="4545457" y="3493732"/>
                  </a:lnTo>
                  <a:lnTo>
                    <a:pt x="4547451" y="3483838"/>
                  </a:lnTo>
                  <a:close/>
                </a:path>
                <a:path w="5364480" h="5048250">
                  <a:moveTo>
                    <a:pt x="4593780" y="3284131"/>
                  </a:moveTo>
                  <a:lnTo>
                    <a:pt x="4591786" y="3274237"/>
                  </a:lnTo>
                  <a:lnTo>
                    <a:pt x="4586351" y="3266173"/>
                  </a:lnTo>
                  <a:lnTo>
                    <a:pt x="4578274" y="3260725"/>
                  </a:lnTo>
                  <a:lnTo>
                    <a:pt x="4568329" y="3258731"/>
                  </a:lnTo>
                  <a:lnTo>
                    <a:pt x="4558449" y="3260725"/>
                  </a:lnTo>
                  <a:lnTo>
                    <a:pt x="4550372" y="3266173"/>
                  </a:lnTo>
                  <a:lnTo>
                    <a:pt x="4544923" y="3274237"/>
                  </a:lnTo>
                  <a:lnTo>
                    <a:pt x="4542929" y="3284131"/>
                  </a:lnTo>
                  <a:lnTo>
                    <a:pt x="4544923" y="3294024"/>
                  </a:lnTo>
                  <a:lnTo>
                    <a:pt x="4550372" y="3302089"/>
                  </a:lnTo>
                  <a:lnTo>
                    <a:pt x="4558449" y="3307537"/>
                  </a:lnTo>
                  <a:lnTo>
                    <a:pt x="4568380" y="3309531"/>
                  </a:lnTo>
                  <a:lnTo>
                    <a:pt x="4578274" y="3307537"/>
                  </a:lnTo>
                  <a:lnTo>
                    <a:pt x="4586351" y="3302089"/>
                  </a:lnTo>
                  <a:lnTo>
                    <a:pt x="4591786" y="3294024"/>
                  </a:lnTo>
                  <a:lnTo>
                    <a:pt x="4593780" y="3284131"/>
                  </a:lnTo>
                  <a:close/>
                </a:path>
                <a:path w="5364480" h="5048250">
                  <a:moveTo>
                    <a:pt x="4593780" y="1564386"/>
                  </a:moveTo>
                  <a:lnTo>
                    <a:pt x="4591786" y="1554505"/>
                  </a:lnTo>
                  <a:lnTo>
                    <a:pt x="4586351" y="1546428"/>
                  </a:lnTo>
                  <a:lnTo>
                    <a:pt x="4578274" y="1540979"/>
                  </a:lnTo>
                  <a:lnTo>
                    <a:pt x="4568329" y="1538986"/>
                  </a:lnTo>
                  <a:lnTo>
                    <a:pt x="4558449" y="1540979"/>
                  </a:lnTo>
                  <a:lnTo>
                    <a:pt x="4550372" y="1546428"/>
                  </a:lnTo>
                  <a:lnTo>
                    <a:pt x="4544923" y="1554505"/>
                  </a:lnTo>
                  <a:lnTo>
                    <a:pt x="4542929" y="1564386"/>
                  </a:lnTo>
                  <a:lnTo>
                    <a:pt x="4544923" y="1574279"/>
                  </a:lnTo>
                  <a:lnTo>
                    <a:pt x="4550372" y="1582343"/>
                  </a:lnTo>
                  <a:lnTo>
                    <a:pt x="4558449" y="1587792"/>
                  </a:lnTo>
                  <a:lnTo>
                    <a:pt x="4568380" y="1589786"/>
                  </a:lnTo>
                  <a:lnTo>
                    <a:pt x="4578274" y="1587792"/>
                  </a:lnTo>
                  <a:lnTo>
                    <a:pt x="4586351" y="1582343"/>
                  </a:lnTo>
                  <a:lnTo>
                    <a:pt x="4591786" y="1574279"/>
                  </a:lnTo>
                  <a:lnTo>
                    <a:pt x="4593780" y="1564386"/>
                  </a:lnTo>
                  <a:close/>
                </a:path>
                <a:path w="5364480" h="5048250">
                  <a:moveTo>
                    <a:pt x="4594098" y="1745145"/>
                  </a:moveTo>
                  <a:lnTo>
                    <a:pt x="4592104" y="1735251"/>
                  </a:lnTo>
                  <a:lnTo>
                    <a:pt x="4586656" y="1727174"/>
                  </a:lnTo>
                  <a:lnTo>
                    <a:pt x="4578578" y="1721739"/>
                  </a:lnTo>
                  <a:lnTo>
                    <a:pt x="4568647" y="1719745"/>
                  </a:lnTo>
                  <a:lnTo>
                    <a:pt x="4558754" y="1721739"/>
                  </a:lnTo>
                  <a:lnTo>
                    <a:pt x="4550689" y="1727174"/>
                  </a:lnTo>
                  <a:lnTo>
                    <a:pt x="4545241" y="1735251"/>
                  </a:lnTo>
                  <a:lnTo>
                    <a:pt x="4543247" y="1745145"/>
                  </a:lnTo>
                  <a:lnTo>
                    <a:pt x="4545241" y="1755025"/>
                  </a:lnTo>
                  <a:lnTo>
                    <a:pt x="4550689" y="1763102"/>
                  </a:lnTo>
                  <a:lnTo>
                    <a:pt x="4558754" y="1768551"/>
                  </a:lnTo>
                  <a:lnTo>
                    <a:pt x="4568698" y="1770545"/>
                  </a:lnTo>
                  <a:lnTo>
                    <a:pt x="4578578" y="1768551"/>
                  </a:lnTo>
                  <a:lnTo>
                    <a:pt x="4586656" y="1763102"/>
                  </a:lnTo>
                  <a:lnTo>
                    <a:pt x="4592104" y="1755025"/>
                  </a:lnTo>
                  <a:lnTo>
                    <a:pt x="4594098" y="1745145"/>
                  </a:lnTo>
                  <a:close/>
                </a:path>
                <a:path w="5364480" h="5048250">
                  <a:moveTo>
                    <a:pt x="4594098" y="25400"/>
                  </a:moveTo>
                  <a:lnTo>
                    <a:pt x="4592104" y="15506"/>
                  </a:lnTo>
                  <a:lnTo>
                    <a:pt x="4586656" y="7442"/>
                  </a:lnTo>
                  <a:lnTo>
                    <a:pt x="4578578" y="1993"/>
                  </a:lnTo>
                  <a:lnTo>
                    <a:pt x="4568647" y="0"/>
                  </a:lnTo>
                  <a:lnTo>
                    <a:pt x="4558754" y="1993"/>
                  </a:lnTo>
                  <a:lnTo>
                    <a:pt x="4550689" y="7442"/>
                  </a:lnTo>
                  <a:lnTo>
                    <a:pt x="4545241" y="15506"/>
                  </a:lnTo>
                  <a:lnTo>
                    <a:pt x="4543247" y="25400"/>
                  </a:lnTo>
                  <a:lnTo>
                    <a:pt x="4545241" y="35280"/>
                  </a:lnTo>
                  <a:lnTo>
                    <a:pt x="4550689" y="43357"/>
                  </a:lnTo>
                  <a:lnTo>
                    <a:pt x="4558754" y="48806"/>
                  </a:lnTo>
                  <a:lnTo>
                    <a:pt x="4568698" y="50800"/>
                  </a:lnTo>
                  <a:lnTo>
                    <a:pt x="4578578" y="48806"/>
                  </a:lnTo>
                  <a:lnTo>
                    <a:pt x="4586656" y="43357"/>
                  </a:lnTo>
                  <a:lnTo>
                    <a:pt x="4592104" y="35280"/>
                  </a:lnTo>
                  <a:lnTo>
                    <a:pt x="4594098" y="25400"/>
                  </a:lnTo>
                  <a:close/>
                </a:path>
                <a:path w="5364480" h="5048250">
                  <a:moveTo>
                    <a:pt x="4648797" y="5022824"/>
                  </a:moveTo>
                  <a:lnTo>
                    <a:pt x="4646803" y="5012944"/>
                  </a:lnTo>
                  <a:lnTo>
                    <a:pt x="4641354" y="5004867"/>
                  </a:lnTo>
                  <a:lnTo>
                    <a:pt x="4633277" y="4999431"/>
                  </a:lnTo>
                  <a:lnTo>
                    <a:pt x="4623346" y="4997424"/>
                  </a:lnTo>
                  <a:lnTo>
                    <a:pt x="4613453" y="4999431"/>
                  </a:lnTo>
                  <a:lnTo>
                    <a:pt x="4605388" y="5004867"/>
                  </a:lnTo>
                  <a:lnTo>
                    <a:pt x="4599940" y="5012944"/>
                  </a:lnTo>
                  <a:lnTo>
                    <a:pt x="4597946" y="5022824"/>
                  </a:lnTo>
                  <a:lnTo>
                    <a:pt x="4599940" y="5032718"/>
                  </a:lnTo>
                  <a:lnTo>
                    <a:pt x="4605388" y="5040795"/>
                  </a:lnTo>
                  <a:lnTo>
                    <a:pt x="4613453" y="5046230"/>
                  </a:lnTo>
                  <a:lnTo>
                    <a:pt x="4623397" y="5048224"/>
                  </a:lnTo>
                  <a:lnTo>
                    <a:pt x="4633277" y="5046230"/>
                  </a:lnTo>
                  <a:lnTo>
                    <a:pt x="4641354" y="5040795"/>
                  </a:lnTo>
                  <a:lnTo>
                    <a:pt x="4646803" y="5032718"/>
                  </a:lnTo>
                  <a:lnTo>
                    <a:pt x="4648797" y="5022824"/>
                  </a:lnTo>
                  <a:close/>
                </a:path>
                <a:path w="5364480" h="5048250">
                  <a:moveTo>
                    <a:pt x="4649101" y="3483838"/>
                  </a:moveTo>
                  <a:lnTo>
                    <a:pt x="4647108" y="3473958"/>
                  </a:lnTo>
                  <a:lnTo>
                    <a:pt x="4641672" y="3465880"/>
                  </a:lnTo>
                  <a:lnTo>
                    <a:pt x="4633595" y="3460432"/>
                  </a:lnTo>
                  <a:lnTo>
                    <a:pt x="4623651" y="3458438"/>
                  </a:lnTo>
                  <a:lnTo>
                    <a:pt x="4613770" y="3460432"/>
                  </a:lnTo>
                  <a:lnTo>
                    <a:pt x="4605693" y="3465880"/>
                  </a:lnTo>
                  <a:lnTo>
                    <a:pt x="4600257" y="3473958"/>
                  </a:lnTo>
                  <a:lnTo>
                    <a:pt x="4598251" y="3483838"/>
                  </a:lnTo>
                  <a:lnTo>
                    <a:pt x="4600257" y="3493732"/>
                  </a:lnTo>
                  <a:lnTo>
                    <a:pt x="4605693" y="3501796"/>
                  </a:lnTo>
                  <a:lnTo>
                    <a:pt x="4613770" y="3507244"/>
                  </a:lnTo>
                  <a:lnTo>
                    <a:pt x="4623701" y="3509238"/>
                  </a:lnTo>
                  <a:lnTo>
                    <a:pt x="4633595" y="3507244"/>
                  </a:lnTo>
                  <a:lnTo>
                    <a:pt x="4641672" y="3501796"/>
                  </a:lnTo>
                  <a:lnTo>
                    <a:pt x="4647108" y="3493732"/>
                  </a:lnTo>
                  <a:lnTo>
                    <a:pt x="4649101" y="3483838"/>
                  </a:lnTo>
                  <a:close/>
                </a:path>
                <a:path w="5364480" h="5048250">
                  <a:moveTo>
                    <a:pt x="4695431" y="3284131"/>
                  </a:moveTo>
                  <a:lnTo>
                    <a:pt x="4693437" y="3274237"/>
                  </a:lnTo>
                  <a:lnTo>
                    <a:pt x="4688002" y="3266173"/>
                  </a:lnTo>
                  <a:lnTo>
                    <a:pt x="4679924" y="3260725"/>
                  </a:lnTo>
                  <a:lnTo>
                    <a:pt x="4669980" y="3258731"/>
                  </a:lnTo>
                  <a:lnTo>
                    <a:pt x="4660100" y="3260725"/>
                  </a:lnTo>
                  <a:lnTo>
                    <a:pt x="4652022" y="3266173"/>
                  </a:lnTo>
                  <a:lnTo>
                    <a:pt x="4646574" y="3274237"/>
                  </a:lnTo>
                  <a:lnTo>
                    <a:pt x="4644580" y="3284131"/>
                  </a:lnTo>
                  <a:lnTo>
                    <a:pt x="4646574" y="3294024"/>
                  </a:lnTo>
                  <a:lnTo>
                    <a:pt x="4652022" y="3302089"/>
                  </a:lnTo>
                  <a:lnTo>
                    <a:pt x="4660100" y="3307537"/>
                  </a:lnTo>
                  <a:lnTo>
                    <a:pt x="4670031" y="3309531"/>
                  </a:lnTo>
                  <a:lnTo>
                    <a:pt x="4679924" y="3307537"/>
                  </a:lnTo>
                  <a:lnTo>
                    <a:pt x="4688002" y="3302089"/>
                  </a:lnTo>
                  <a:lnTo>
                    <a:pt x="4693437" y="3294024"/>
                  </a:lnTo>
                  <a:lnTo>
                    <a:pt x="4695431" y="3284131"/>
                  </a:lnTo>
                  <a:close/>
                </a:path>
                <a:path w="5364480" h="5048250">
                  <a:moveTo>
                    <a:pt x="4695431" y="1564386"/>
                  </a:moveTo>
                  <a:lnTo>
                    <a:pt x="4693437" y="1554505"/>
                  </a:lnTo>
                  <a:lnTo>
                    <a:pt x="4688002" y="1546428"/>
                  </a:lnTo>
                  <a:lnTo>
                    <a:pt x="4679924" y="1540979"/>
                  </a:lnTo>
                  <a:lnTo>
                    <a:pt x="4669980" y="1538986"/>
                  </a:lnTo>
                  <a:lnTo>
                    <a:pt x="4660100" y="1540979"/>
                  </a:lnTo>
                  <a:lnTo>
                    <a:pt x="4652022" y="1546428"/>
                  </a:lnTo>
                  <a:lnTo>
                    <a:pt x="4646574" y="1554505"/>
                  </a:lnTo>
                  <a:lnTo>
                    <a:pt x="4644580" y="1564386"/>
                  </a:lnTo>
                  <a:lnTo>
                    <a:pt x="4646574" y="1574279"/>
                  </a:lnTo>
                  <a:lnTo>
                    <a:pt x="4652022" y="1582343"/>
                  </a:lnTo>
                  <a:lnTo>
                    <a:pt x="4660100" y="1587792"/>
                  </a:lnTo>
                  <a:lnTo>
                    <a:pt x="4670031" y="1589786"/>
                  </a:lnTo>
                  <a:lnTo>
                    <a:pt x="4679924" y="1587792"/>
                  </a:lnTo>
                  <a:lnTo>
                    <a:pt x="4688002" y="1582343"/>
                  </a:lnTo>
                  <a:lnTo>
                    <a:pt x="4693437" y="1574279"/>
                  </a:lnTo>
                  <a:lnTo>
                    <a:pt x="4695431" y="1564386"/>
                  </a:lnTo>
                  <a:close/>
                </a:path>
                <a:path w="5364480" h="5048250">
                  <a:moveTo>
                    <a:pt x="4695749" y="1745145"/>
                  </a:moveTo>
                  <a:lnTo>
                    <a:pt x="4693755" y="1735251"/>
                  </a:lnTo>
                  <a:lnTo>
                    <a:pt x="4688306" y="1727174"/>
                  </a:lnTo>
                  <a:lnTo>
                    <a:pt x="4680229" y="1721739"/>
                  </a:lnTo>
                  <a:lnTo>
                    <a:pt x="4670298" y="1719745"/>
                  </a:lnTo>
                  <a:lnTo>
                    <a:pt x="4660404" y="1721739"/>
                  </a:lnTo>
                  <a:lnTo>
                    <a:pt x="4652340" y="1727174"/>
                  </a:lnTo>
                  <a:lnTo>
                    <a:pt x="4646892" y="1735251"/>
                  </a:lnTo>
                  <a:lnTo>
                    <a:pt x="4644898" y="1745145"/>
                  </a:lnTo>
                  <a:lnTo>
                    <a:pt x="4646892" y="1755025"/>
                  </a:lnTo>
                  <a:lnTo>
                    <a:pt x="4652340" y="1763102"/>
                  </a:lnTo>
                  <a:lnTo>
                    <a:pt x="4660404" y="1768551"/>
                  </a:lnTo>
                  <a:lnTo>
                    <a:pt x="4670349" y="1770545"/>
                  </a:lnTo>
                  <a:lnTo>
                    <a:pt x="4680229" y="1768551"/>
                  </a:lnTo>
                  <a:lnTo>
                    <a:pt x="4688306" y="1763102"/>
                  </a:lnTo>
                  <a:lnTo>
                    <a:pt x="4693755" y="1755025"/>
                  </a:lnTo>
                  <a:lnTo>
                    <a:pt x="4695749" y="1745145"/>
                  </a:lnTo>
                  <a:close/>
                </a:path>
                <a:path w="5364480" h="5048250">
                  <a:moveTo>
                    <a:pt x="4695749" y="25400"/>
                  </a:moveTo>
                  <a:lnTo>
                    <a:pt x="4693755" y="15506"/>
                  </a:lnTo>
                  <a:lnTo>
                    <a:pt x="4688306" y="7442"/>
                  </a:lnTo>
                  <a:lnTo>
                    <a:pt x="4680229" y="1993"/>
                  </a:lnTo>
                  <a:lnTo>
                    <a:pt x="4670298" y="0"/>
                  </a:lnTo>
                  <a:lnTo>
                    <a:pt x="4660404" y="1993"/>
                  </a:lnTo>
                  <a:lnTo>
                    <a:pt x="4652340" y="7442"/>
                  </a:lnTo>
                  <a:lnTo>
                    <a:pt x="4646892" y="15506"/>
                  </a:lnTo>
                  <a:lnTo>
                    <a:pt x="4644898" y="25400"/>
                  </a:lnTo>
                  <a:lnTo>
                    <a:pt x="4646892" y="35280"/>
                  </a:lnTo>
                  <a:lnTo>
                    <a:pt x="4652340" y="43357"/>
                  </a:lnTo>
                  <a:lnTo>
                    <a:pt x="4660404" y="48806"/>
                  </a:lnTo>
                  <a:lnTo>
                    <a:pt x="4670349" y="50800"/>
                  </a:lnTo>
                  <a:lnTo>
                    <a:pt x="4680229" y="48806"/>
                  </a:lnTo>
                  <a:lnTo>
                    <a:pt x="4688306" y="43357"/>
                  </a:lnTo>
                  <a:lnTo>
                    <a:pt x="4693755" y="35280"/>
                  </a:lnTo>
                  <a:lnTo>
                    <a:pt x="4695749" y="25400"/>
                  </a:lnTo>
                  <a:close/>
                </a:path>
                <a:path w="5364480" h="5048250">
                  <a:moveTo>
                    <a:pt x="4750447" y="5022824"/>
                  </a:moveTo>
                  <a:lnTo>
                    <a:pt x="4748454" y="5012944"/>
                  </a:lnTo>
                  <a:lnTo>
                    <a:pt x="4743005" y="5004867"/>
                  </a:lnTo>
                  <a:lnTo>
                    <a:pt x="4734928" y="4999431"/>
                  </a:lnTo>
                  <a:lnTo>
                    <a:pt x="4724997" y="4997424"/>
                  </a:lnTo>
                  <a:lnTo>
                    <a:pt x="4715103" y="4999431"/>
                  </a:lnTo>
                  <a:lnTo>
                    <a:pt x="4707039" y="5004867"/>
                  </a:lnTo>
                  <a:lnTo>
                    <a:pt x="4701591" y="5012944"/>
                  </a:lnTo>
                  <a:lnTo>
                    <a:pt x="4699597" y="5022824"/>
                  </a:lnTo>
                  <a:lnTo>
                    <a:pt x="4701591" y="5032718"/>
                  </a:lnTo>
                  <a:lnTo>
                    <a:pt x="4707039" y="5040795"/>
                  </a:lnTo>
                  <a:lnTo>
                    <a:pt x="4715103" y="5046230"/>
                  </a:lnTo>
                  <a:lnTo>
                    <a:pt x="4725047" y="5048224"/>
                  </a:lnTo>
                  <a:lnTo>
                    <a:pt x="4734928" y="5046230"/>
                  </a:lnTo>
                  <a:lnTo>
                    <a:pt x="4743005" y="5040795"/>
                  </a:lnTo>
                  <a:lnTo>
                    <a:pt x="4748454" y="5032718"/>
                  </a:lnTo>
                  <a:lnTo>
                    <a:pt x="4750447" y="5022824"/>
                  </a:lnTo>
                  <a:close/>
                </a:path>
                <a:path w="5364480" h="5048250">
                  <a:moveTo>
                    <a:pt x="4750765" y="3483838"/>
                  </a:moveTo>
                  <a:lnTo>
                    <a:pt x="4748758" y="3473958"/>
                  </a:lnTo>
                  <a:lnTo>
                    <a:pt x="4743323" y="3465880"/>
                  </a:lnTo>
                  <a:lnTo>
                    <a:pt x="4735246" y="3460432"/>
                  </a:lnTo>
                  <a:lnTo>
                    <a:pt x="4725301" y="3458438"/>
                  </a:lnTo>
                  <a:lnTo>
                    <a:pt x="4715421" y="3460432"/>
                  </a:lnTo>
                  <a:lnTo>
                    <a:pt x="4707344" y="3465880"/>
                  </a:lnTo>
                  <a:lnTo>
                    <a:pt x="4701908" y="3473958"/>
                  </a:lnTo>
                  <a:lnTo>
                    <a:pt x="4699901" y="3483838"/>
                  </a:lnTo>
                  <a:lnTo>
                    <a:pt x="4701908" y="3493732"/>
                  </a:lnTo>
                  <a:lnTo>
                    <a:pt x="4707344" y="3501796"/>
                  </a:lnTo>
                  <a:lnTo>
                    <a:pt x="4715421" y="3507244"/>
                  </a:lnTo>
                  <a:lnTo>
                    <a:pt x="4725365" y="3509238"/>
                  </a:lnTo>
                  <a:lnTo>
                    <a:pt x="4735246" y="3507244"/>
                  </a:lnTo>
                  <a:lnTo>
                    <a:pt x="4743323" y="3501796"/>
                  </a:lnTo>
                  <a:lnTo>
                    <a:pt x="4748758" y="3493732"/>
                  </a:lnTo>
                  <a:lnTo>
                    <a:pt x="4750765" y="3483838"/>
                  </a:lnTo>
                  <a:close/>
                </a:path>
                <a:path w="5364480" h="5048250">
                  <a:moveTo>
                    <a:pt x="4797082" y="3284131"/>
                  </a:moveTo>
                  <a:lnTo>
                    <a:pt x="4795088" y="3274237"/>
                  </a:lnTo>
                  <a:lnTo>
                    <a:pt x="4789652" y="3266173"/>
                  </a:lnTo>
                  <a:lnTo>
                    <a:pt x="4781575" y="3260725"/>
                  </a:lnTo>
                  <a:lnTo>
                    <a:pt x="4771631" y="3258731"/>
                  </a:lnTo>
                  <a:lnTo>
                    <a:pt x="4761750" y="3260725"/>
                  </a:lnTo>
                  <a:lnTo>
                    <a:pt x="4753673" y="3266173"/>
                  </a:lnTo>
                  <a:lnTo>
                    <a:pt x="4748225" y="3274237"/>
                  </a:lnTo>
                  <a:lnTo>
                    <a:pt x="4746231" y="3284131"/>
                  </a:lnTo>
                  <a:lnTo>
                    <a:pt x="4748225" y="3294024"/>
                  </a:lnTo>
                  <a:lnTo>
                    <a:pt x="4753673" y="3302089"/>
                  </a:lnTo>
                  <a:lnTo>
                    <a:pt x="4761750" y="3307537"/>
                  </a:lnTo>
                  <a:lnTo>
                    <a:pt x="4771682" y="3309531"/>
                  </a:lnTo>
                  <a:lnTo>
                    <a:pt x="4781575" y="3307537"/>
                  </a:lnTo>
                  <a:lnTo>
                    <a:pt x="4789652" y="3302089"/>
                  </a:lnTo>
                  <a:lnTo>
                    <a:pt x="4795088" y="3294024"/>
                  </a:lnTo>
                  <a:lnTo>
                    <a:pt x="4797082" y="3284131"/>
                  </a:lnTo>
                  <a:close/>
                </a:path>
                <a:path w="5364480" h="5048250">
                  <a:moveTo>
                    <a:pt x="4797082" y="1564386"/>
                  </a:moveTo>
                  <a:lnTo>
                    <a:pt x="4795088" y="1554505"/>
                  </a:lnTo>
                  <a:lnTo>
                    <a:pt x="4789652" y="1546428"/>
                  </a:lnTo>
                  <a:lnTo>
                    <a:pt x="4781575" y="1540979"/>
                  </a:lnTo>
                  <a:lnTo>
                    <a:pt x="4771631" y="1538986"/>
                  </a:lnTo>
                  <a:lnTo>
                    <a:pt x="4761750" y="1540979"/>
                  </a:lnTo>
                  <a:lnTo>
                    <a:pt x="4753673" y="1546428"/>
                  </a:lnTo>
                  <a:lnTo>
                    <a:pt x="4748225" y="1554505"/>
                  </a:lnTo>
                  <a:lnTo>
                    <a:pt x="4746231" y="1564386"/>
                  </a:lnTo>
                  <a:lnTo>
                    <a:pt x="4748225" y="1574279"/>
                  </a:lnTo>
                  <a:lnTo>
                    <a:pt x="4753673" y="1582343"/>
                  </a:lnTo>
                  <a:lnTo>
                    <a:pt x="4761750" y="1587792"/>
                  </a:lnTo>
                  <a:lnTo>
                    <a:pt x="4771682" y="1589786"/>
                  </a:lnTo>
                  <a:lnTo>
                    <a:pt x="4781575" y="1587792"/>
                  </a:lnTo>
                  <a:lnTo>
                    <a:pt x="4789652" y="1582343"/>
                  </a:lnTo>
                  <a:lnTo>
                    <a:pt x="4795088" y="1574279"/>
                  </a:lnTo>
                  <a:lnTo>
                    <a:pt x="4797082" y="1564386"/>
                  </a:lnTo>
                  <a:close/>
                </a:path>
                <a:path w="5364480" h="5048250">
                  <a:moveTo>
                    <a:pt x="4797399" y="1745145"/>
                  </a:moveTo>
                  <a:lnTo>
                    <a:pt x="4795405" y="1735251"/>
                  </a:lnTo>
                  <a:lnTo>
                    <a:pt x="4789957" y="1727174"/>
                  </a:lnTo>
                  <a:lnTo>
                    <a:pt x="4781880" y="1721739"/>
                  </a:lnTo>
                  <a:lnTo>
                    <a:pt x="4771949" y="1719745"/>
                  </a:lnTo>
                  <a:lnTo>
                    <a:pt x="4762055" y="1721739"/>
                  </a:lnTo>
                  <a:lnTo>
                    <a:pt x="4753991" y="1727174"/>
                  </a:lnTo>
                  <a:lnTo>
                    <a:pt x="4748542" y="1735251"/>
                  </a:lnTo>
                  <a:lnTo>
                    <a:pt x="4746549" y="1745145"/>
                  </a:lnTo>
                  <a:lnTo>
                    <a:pt x="4748542" y="1755025"/>
                  </a:lnTo>
                  <a:lnTo>
                    <a:pt x="4753991" y="1763102"/>
                  </a:lnTo>
                  <a:lnTo>
                    <a:pt x="4762055" y="1768551"/>
                  </a:lnTo>
                  <a:lnTo>
                    <a:pt x="4771999" y="1770545"/>
                  </a:lnTo>
                  <a:lnTo>
                    <a:pt x="4781880" y="1768551"/>
                  </a:lnTo>
                  <a:lnTo>
                    <a:pt x="4789957" y="1763102"/>
                  </a:lnTo>
                  <a:lnTo>
                    <a:pt x="4795405" y="1755025"/>
                  </a:lnTo>
                  <a:lnTo>
                    <a:pt x="4797399" y="1745145"/>
                  </a:lnTo>
                  <a:close/>
                </a:path>
                <a:path w="5364480" h="5048250">
                  <a:moveTo>
                    <a:pt x="4797399" y="25400"/>
                  </a:moveTo>
                  <a:lnTo>
                    <a:pt x="4795405" y="15506"/>
                  </a:lnTo>
                  <a:lnTo>
                    <a:pt x="4789957" y="7442"/>
                  </a:lnTo>
                  <a:lnTo>
                    <a:pt x="4781880" y="1993"/>
                  </a:lnTo>
                  <a:lnTo>
                    <a:pt x="4771949" y="0"/>
                  </a:lnTo>
                  <a:lnTo>
                    <a:pt x="4762055" y="1993"/>
                  </a:lnTo>
                  <a:lnTo>
                    <a:pt x="4753991" y="7442"/>
                  </a:lnTo>
                  <a:lnTo>
                    <a:pt x="4748542" y="15506"/>
                  </a:lnTo>
                  <a:lnTo>
                    <a:pt x="4746549" y="25400"/>
                  </a:lnTo>
                  <a:lnTo>
                    <a:pt x="4748542" y="35280"/>
                  </a:lnTo>
                  <a:lnTo>
                    <a:pt x="4753991" y="43357"/>
                  </a:lnTo>
                  <a:lnTo>
                    <a:pt x="4762055" y="48806"/>
                  </a:lnTo>
                  <a:lnTo>
                    <a:pt x="4771999" y="50800"/>
                  </a:lnTo>
                  <a:lnTo>
                    <a:pt x="4781880" y="48806"/>
                  </a:lnTo>
                  <a:lnTo>
                    <a:pt x="4789957" y="43357"/>
                  </a:lnTo>
                  <a:lnTo>
                    <a:pt x="4795405" y="35280"/>
                  </a:lnTo>
                  <a:lnTo>
                    <a:pt x="4797399" y="25400"/>
                  </a:lnTo>
                  <a:close/>
                </a:path>
                <a:path w="5364480" h="5048250">
                  <a:moveTo>
                    <a:pt x="4852098" y="5022824"/>
                  </a:moveTo>
                  <a:lnTo>
                    <a:pt x="4850104" y="5012944"/>
                  </a:lnTo>
                  <a:lnTo>
                    <a:pt x="4844656" y="5004867"/>
                  </a:lnTo>
                  <a:lnTo>
                    <a:pt x="4836592" y="4999431"/>
                  </a:lnTo>
                  <a:lnTo>
                    <a:pt x="4826647" y="4997424"/>
                  </a:lnTo>
                  <a:lnTo>
                    <a:pt x="4816754" y="4999431"/>
                  </a:lnTo>
                  <a:lnTo>
                    <a:pt x="4808690" y="5004867"/>
                  </a:lnTo>
                  <a:lnTo>
                    <a:pt x="4803241" y="5012944"/>
                  </a:lnTo>
                  <a:lnTo>
                    <a:pt x="4801247" y="5022824"/>
                  </a:lnTo>
                  <a:lnTo>
                    <a:pt x="4803241" y="5032718"/>
                  </a:lnTo>
                  <a:lnTo>
                    <a:pt x="4808690" y="5040795"/>
                  </a:lnTo>
                  <a:lnTo>
                    <a:pt x="4816754" y="5046230"/>
                  </a:lnTo>
                  <a:lnTo>
                    <a:pt x="4826698" y="5048224"/>
                  </a:lnTo>
                  <a:lnTo>
                    <a:pt x="4836592" y="5046230"/>
                  </a:lnTo>
                  <a:lnTo>
                    <a:pt x="4844656" y="5040795"/>
                  </a:lnTo>
                  <a:lnTo>
                    <a:pt x="4850104" y="5032718"/>
                  </a:lnTo>
                  <a:lnTo>
                    <a:pt x="4852098" y="5022824"/>
                  </a:lnTo>
                  <a:close/>
                </a:path>
                <a:path w="5364480" h="5048250">
                  <a:moveTo>
                    <a:pt x="4852403" y="3483838"/>
                  </a:moveTo>
                  <a:lnTo>
                    <a:pt x="4850409" y="3473958"/>
                  </a:lnTo>
                  <a:lnTo>
                    <a:pt x="4844974" y="3465880"/>
                  </a:lnTo>
                  <a:lnTo>
                    <a:pt x="4836896" y="3460432"/>
                  </a:lnTo>
                  <a:lnTo>
                    <a:pt x="4826952" y="3458438"/>
                  </a:lnTo>
                  <a:lnTo>
                    <a:pt x="4817072" y="3460432"/>
                  </a:lnTo>
                  <a:lnTo>
                    <a:pt x="4808994" y="3465880"/>
                  </a:lnTo>
                  <a:lnTo>
                    <a:pt x="4803559" y="3473958"/>
                  </a:lnTo>
                  <a:lnTo>
                    <a:pt x="4801552" y="3483838"/>
                  </a:lnTo>
                  <a:lnTo>
                    <a:pt x="4803559" y="3493732"/>
                  </a:lnTo>
                  <a:lnTo>
                    <a:pt x="4808994" y="3501796"/>
                  </a:lnTo>
                  <a:lnTo>
                    <a:pt x="4817072" y="3507244"/>
                  </a:lnTo>
                  <a:lnTo>
                    <a:pt x="4827003" y="3509238"/>
                  </a:lnTo>
                  <a:lnTo>
                    <a:pt x="4836896" y="3507244"/>
                  </a:lnTo>
                  <a:lnTo>
                    <a:pt x="4844974" y="3501796"/>
                  </a:lnTo>
                  <a:lnTo>
                    <a:pt x="4850409" y="3493732"/>
                  </a:lnTo>
                  <a:lnTo>
                    <a:pt x="4852403" y="3483838"/>
                  </a:lnTo>
                  <a:close/>
                </a:path>
                <a:path w="5364480" h="5048250">
                  <a:moveTo>
                    <a:pt x="4898733" y="3284131"/>
                  </a:moveTo>
                  <a:lnTo>
                    <a:pt x="4896739" y="3274237"/>
                  </a:lnTo>
                  <a:lnTo>
                    <a:pt x="4891303" y="3266173"/>
                  </a:lnTo>
                  <a:lnTo>
                    <a:pt x="4883226" y="3260725"/>
                  </a:lnTo>
                  <a:lnTo>
                    <a:pt x="4873282" y="3258731"/>
                  </a:lnTo>
                  <a:lnTo>
                    <a:pt x="4863401" y="3260725"/>
                  </a:lnTo>
                  <a:lnTo>
                    <a:pt x="4855324" y="3266173"/>
                  </a:lnTo>
                  <a:lnTo>
                    <a:pt x="4849876" y="3274237"/>
                  </a:lnTo>
                  <a:lnTo>
                    <a:pt x="4847882" y="3284131"/>
                  </a:lnTo>
                  <a:lnTo>
                    <a:pt x="4849876" y="3294024"/>
                  </a:lnTo>
                  <a:lnTo>
                    <a:pt x="4855324" y="3302089"/>
                  </a:lnTo>
                  <a:lnTo>
                    <a:pt x="4863401" y="3307537"/>
                  </a:lnTo>
                  <a:lnTo>
                    <a:pt x="4873333" y="3309531"/>
                  </a:lnTo>
                  <a:lnTo>
                    <a:pt x="4883226" y="3307537"/>
                  </a:lnTo>
                  <a:lnTo>
                    <a:pt x="4891303" y="3302089"/>
                  </a:lnTo>
                  <a:lnTo>
                    <a:pt x="4896739" y="3294024"/>
                  </a:lnTo>
                  <a:lnTo>
                    <a:pt x="4898733" y="3284131"/>
                  </a:lnTo>
                  <a:close/>
                </a:path>
                <a:path w="5364480" h="5048250">
                  <a:moveTo>
                    <a:pt x="4898733" y="1564386"/>
                  </a:moveTo>
                  <a:lnTo>
                    <a:pt x="4896739" y="1554505"/>
                  </a:lnTo>
                  <a:lnTo>
                    <a:pt x="4891303" y="1546428"/>
                  </a:lnTo>
                  <a:lnTo>
                    <a:pt x="4883226" y="1540979"/>
                  </a:lnTo>
                  <a:lnTo>
                    <a:pt x="4873282" y="1538986"/>
                  </a:lnTo>
                  <a:lnTo>
                    <a:pt x="4863401" y="1540979"/>
                  </a:lnTo>
                  <a:lnTo>
                    <a:pt x="4855324" y="1546428"/>
                  </a:lnTo>
                  <a:lnTo>
                    <a:pt x="4849876" y="1554505"/>
                  </a:lnTo>
                  <a:lnTo>
                    <a:pt x="4847882" y="1564386"/>
                  </a:lnTo>
                  <a:lnTo>
                    <a:pt x="4849876" y="1574279"/>
                  </a:lnTo>
                  <a:lnTo>
                    <a:pt x="4855324" y="1582343"/>
                  </a:lnTo>
                  <a:lnTo>
                    <a:pt x="4863401" y="1587792"/>
                  </a:lnTo>
                  <a:lnTo>
                    <a:pt x="4873333" y="1589786"/>
                  </a:lnTo>
                  <a:lnTo>
                    <a:pt x="4883226" y="1587792"/>
                  </a:lnTo>
                  <a:lnTo>
                    <a:pt x="4891303" y="1582343"/>
                  </a:lnTo>
                  <a:lnTo>
                    <a:pt x="4896739" y="1574279"/>
                  </a:lnTo>
                  <a:lnTo>
                    <a:pt x="4898733" y="1564386"/>
                  </a:lnTo>
                  <a:close/>
                </a:path>
                <a:path w="5364480" h="5048250">
                  <a:moveTo>
                    <a:pt x="4899050" y="1745145"/>
                  </a:moveTo>
                  <a:lnTo>
                    <a:pt x="4897056" y="1735251"/>
                  </a:lnTo>
                  <a:lnTo>
                    <a:pt x="4891608" y="1727174"/>
                  </a:lnTo>
                  <a:lnTo>
                    <a:pt x="4883531" y="1721739"/>
                  </a:lnTo>
                  <a:lnTo>
                    <a:pt x="4873599" y="1719745"/>
                  </a:lnTo>
                  <a:lnTo>
                    <a:pt x="4863706" y="1721739"/>
                  </a:lnTo>
                  <a:lnTo>
                    <a:pt x="4855642" y="1727174"/>
                  </a:lnTo>
                  <a:lnTo>
                    <a:pt x="4850193" y="1735251"/>
                  </a:lnTo>
                  <a:lnTo>
                    <a:pt x="4848199" y="1745145"/>
                  </a:lnTo>
                  <a:lnTo>
                    <a:pt x="4850193" y="1755025"/>
                  </a:lnTo>
                  <a:lnTo>
                    <a:pt x="4855642" y="1763102"/>
                  </a:lnTo>
                  <a:lnTo>
                    <a:pt x="4863706" y="1768551"/>
                  </a:lnTo>
                  <a:lnTo>
                    <a:pt x="4873650" y="1770545"/>
                  </a:lnTo>
                  <a:lnTo>
                    <a:pt x="4883531" y="1768551"/>
                  </a:lnTo>
                  <a:lnTo>
                    <a:pt x="4891608" y="1763102"/>
                  </a:lnTo>
                  <a:lnTo>
                    <a:pt x="4897056" y="1755025"/>
                  </a:lnTo>
                  <a:lnTo>
                    <a:pt x="4899050" y="1745145"/>
                  </a:lnTo>
                  <a:close/>
                </a:path>
                <a:path w="5364480" h="5048250">
                  <a:moveTo>
                    <a:pt x="4899050" y="25400"/>
                  </a:moveTo>
                  <a:lnTo>
                    <a:pt x="4897056" y="15506"/>
                  </a:lnTo>
                  <a:lnTo>
                    <a:pt x="4891608" y="7442"/>
                  </a:lnTo>
                  <a:lnTo>
                    <a:pt x="4883531" y="1993"/>
                  </a:lnTo>
                  <a:lnTo>
                    <a:pt x="4873599" y="0"/>
                  </a:lnTo>
                  <a:lnTo>
                    <a:pt x="4863706" y="1993"/>
                  </a:lnTo>
                  <a:lnTo>
                    <a:pt x="4855642" y="7442"/>
                  </a:lnTo>
                  <a:lnTo>
                    <a:pt x="4850193" y="15506"/>
                  </a:lnTo>
                  <a:lnTo>
                    <a:pt x="4848199" y="25400"/>
                  </a:lnTo>
                  <a:lnTo>
                    <a:pt x="4850193" y="35280"/>
                  </a:lnTo>
                  <a:lnTo>
                    <a:pt x="4855642" y="43357"/>
                  </a:lnTo>
                  <a:lnTo>
                    <a:pt x="4863706" y="48806"/>
                  </a:lnTo>
                  <a:lnTo>
                    <a:pt x="4873650" y="50800"/>
                  </a:lnTo>
                  <a:lnTo>
                    <a:pt x="4883531" y="48806"/>
                  </a:lnTo>
                  <a:lnTo>
                    <a:pt x="4891608" y="43357"/>
                  </a:lnTo>
                  <a:lnTo>
                    <a:pt x="4897056" y="35280"/>
                  </a:lnTo>
                  <a:lnTo>
                    <a:pt x="4899050" y="25400"/>
                  </a:lnTo>
                  <a:close/>
                </a:path>
                <a:path w="5364480" h="5048250">
                  <a:moveTo>
                    <a:pt x="4953749" y="5022824"/>
                  </a:moveTo>
                  <a:lnTo>
                    <a:pt x="4951755" y="5012944"/>
                  </a:lnTo>
                  <a:lnTo>
                    <a:pt x="4946307" y="5004867"/>
                  </a:lnTo>
                  <a:lnTo>
                    <a:pt x="4938242" y="4999431"/>
                  </a:lnTo>
                  <a:lnTo>
                    <a:pt x="4928298" y="4997424"/>
                  </a:lnTo>
                  <a:lnTo>
                    <a:pt x="4918405" y="4999431"/>
                  </a:lnTo>
                  <a:lnTo>
                    <a:pt x="4910340" y="5004867"/>
                  </a:lnTo>
                  <a:lnTo>
                    <a:pt x="4904892" y="5012944"/>
                  </a:lnTo>
                  <a:lnTo>
                    <a:pt x="4902898" y="5022824"/>
                  </a:lnTo>
                  <a:lnTo>
                    <a:pt x="4904892" y="5032718"/>
                  </a:lnTo>
                  <a:lnTo>
                    <a:pt x="4910340" y="5040795"/>
                  </a:lnTo>
                  <a:lnTo>
                    <a:pt x="4918405" y="5046230"/>
                  </a:lnTo>
                  <a:lnTo>
                    <a:pt x="4928349" y="5048224"/>
                  </a:lnTo>
                  <a:lnTo>
                    <a:pt x="4938242" y="5046230"/>
                  </a:lnTo>
                  <a:lnTo>
                    <a:pt x="4946307" y="5040795"/>
                  </a:lnTo>
                  <a:lnTo>
                    <a:pt x="4951755" y="5032718"/>
                  </a:lnTo>
                  <a:lnTo>
                    <a:pt x="4953749" y="5022824"/>
                  </a:lnTo>
                  <a:close/>
                </a:path>
                <a:path w="5364480" h="5048250">
                  <a:moveTo>
                    <a:pt x="4954054" y="3483838"/>
                  </a:moveTo>
                  <a:lnTo>
                    <a:pt x="4952060" y="3473958"/>
                  </a:lnTo>
                  <a:lnTo>
                    <a:pt x="4946624" y="3465880"/>
                  </a:lnTo>
                  <a:lnTo>
                    <a:pt x="4938547" y="3460432"/>
                  </a:lnTo>
                  <a:lnTo>
                    <a:pt x="4928603" y="3458438"/>
                  </a:lnTo>
                  <a:lnTo>
                    <a:pt x="4918722" y="3460432"/>
                  </a:lnTo>
                  <a:lnTo>
                    <a:pt x="4910645" y="3465880"/>
                  </a:lnTo>
                  <a:lnTo>
                    <a:pt x="4905210" y="3473958"/>
                  </a:lnTo>
                  <a:lnTo>
                    <a:pt x="4903203" y="3483838"/>
                  </a:lnTo>
                  <a:lnTo>
                    <a:pt x="4905210" y="3493732"/>
                  </a:lnTo>
                  <a:lnTo>
                    <a:pt x="4910645" y="3501796"/>
                  </a:lnTo>
                  <a:lnTo>
                    <a:pt x="4918722" y="3507244"/>
                  </a:lnTo>
                  <a:lnTo>
                    <a:pt x="4928654" y="3509238"/>
                  </a:lnTo>
                  <a:lnTo>
                    <a:pt x="4938547" y="3507244"/>
                  </a:lnTo>
                  <a:lnTo>
                    <a:pt x="4946624" y="3501796"/>
                  </a:lnTo>
                  <a:lnTo>
                    <a:pt x="4952060" y="3493732"/>
                  </a:lnTo>
                  <a:lnTo>
                    <a:pt x="4954054" y="3483838"/>
                  </a:lnTo>
                  <a:close/>
                </a:path>
                <a:path w="5364480" h="5048250">
                  <a:moveTo>
                    <a:pt x="4999685" y="3273514"/>
                  </a:moveTo>
                  <a:lnTo>
                    <a:pt x="4996218" y="3264039"/>
                  </a:lnTo>
                  <a:lnTo>
                    <a:pt x="4989614" y="3256877"/>
                  </a:lnTo>
                  <a:lnTo>
                    <a:pt x="4980813" y="3252711"/>
                  </a:lnTo>
                  <a:lnTo>
                    <a:pt x="4970742" y="3252228"/>
                  </a:lnTo>
                  <a:lnTo>
                    <a:pt x="4961217" y="3255695"/>
                  </a:lnTo>
                  <a:lnTo>
                    <a:pt x="4954054" y="3262299"/>
                  </a:lnTo>
                  <a:lnTo>
                    <a:pt x="4949901" y="3271101"/>
                  </a:lnTo>
                  <a:lnTo>
                    <a:pt x="4949418" y="3281172"/>
                  </a:lnTo>
                  <a:lnTo>
                    <a:pt x="4952873" y="3290646"/>
                  </a:lnTo>
                  <a:lnTo>
                    <a:pt x="4959477" y="3297809"/>
                  </a:lnTo>
                  <a:lnTo>
                    <a:pt x="4968278" y="3301974"/>
                  </a:lnTo>
                  <a:lnTo>
                    <a:pt x="4978400" y="3302444"/>
                  </a:lnTo>
                  <a:lnTo>
                    <a:pt x="4987874" y="3298990"/>
                  </a:lnTo>
                  <a:lnTo>
                    <a:pt x="4995037" y="3292386"/>
                  </a:lnTo>
                  <a:lnTo>
                    <a:pt x="4999202" y="3283585"/>
                  </a:lnTo>
                  <a:lnTo>
                    <a:pt x="4999685" y="3273514"/>
                  </a:lnTo>
                  <a:close/>
                </a:path>
                <a:path w="5364480" h="5048250">
                  <a:moveTo>
                    <a:pt x="4999685" y="1553768"/>
                  </a:moveTo>
                  <a:lnTo>
                    <a:pt x="4996218" y="1544294"/>
                  </a:lnTo>
                  <a:lnTo>
                    <a:pt x="4989614" y="1537131"/>
                  </a:lnTo>
                  <a:lnTo>
                    <a:pt x="4980813" y="1532966"/>
                  </a:lnTo>
                  <a:lnTo>
                    <a:pt x="4970742" y="1532483"/>
                  </a:lnTo>
                  <a:lnTo>
                    <a:pt x="4961217" y="1535950"/>
                  </a:lnTo>
                  <a:lnTo>
                    <a:pt x="4954054" y="1542554"/>
                  </a:lnTo>
                  <a:lnTo>
                    <a:pt x="4949901" y="1551355"/>
                  </a:lnTo>
                  <a:lnTo>
                    <a:pt x="4949418" y="1561426"/>
                  </a:lnTo>
                  <a:lnTo>
                    <a:pt x="4952873" y="1570901"/>
                  </a:lnTo>
                  <a:lnTo>
                    <a:pt x="4959477" y="1578063"/>
                  </a:lnTo>
                  <a:lnTo>
                    <a:pt x="4968278" y="1582229"/>
                  </a:lnTo>
                  <a:lnTo>
                    <a:pt x="4978400" y="1582699"/>
                  </a:lnTo>
                  <a:lnTo>
                    <a:pt x="4987874" y="1579245"/>
                  </a:lnTo>
                  <a:lnTo>
                    <a:pt x="4995037" y="1572641"/>
                  </a:lnTo>
                  <a:lnTo>
                    <a:pt x="4999202" y="1563839"/>
                  </a:lnTo>
                  <a:lnTo>
                    <a:pt x="4999685" y="1553768"/>
                  </a:lnTo>
                  <a:close/>
                </a:path>
                <a:path w="5364480" h="5048250">
                  <a:moveTo>
                    <a:pt x="4999990" y="1755825"/>
                  </a:moveTo>
                  <a:lnTo>
                    <a:pt x="4999507" y="1745754"/>
                  </a:lnTo>
                  <a:lnTo>
                    <a:pt x="4995354" y="1736953"/>
                  </a:lnTo>
                  <a:lnTo>
                    <a:pt x="4988191" y="1730349"/>
                  </a:lnTo>
                  <a:lnTo>
                    <a:pt x="4978679" y="1726869"/>
                  </a:lnTo>
                  <a:lnTo>
                    <a:pt x="4968595" y="1727339"/>
                  </a:lnTo>
                  <a:lnTo>
                    <a:pt x="4959794" y="1731492"/>
                  </a:lnTo>
                  <a:lnTo>
                    <a:pt x="4953190" y="1738655"/>
                  </a:lnTo>
                  <a:lnTo>
                    <a:pt x="4949723" y="1748116"/>
                  </a:lnTo>
                  <a:lnTo>
                    <a:pt x="4950193" y="1758200"/>
                  </a:lnTo>
                  <a:lnTo>
                    <a:pt x="4954359" y="1767001"/>
                  </a:lnTo>
                  <a:lnTo>
                    <a:pt x="4961509" y="1773605"/>
                  </a:lnTo>
                  <a:lnTo>
                    <a:pt x="4970983" y="1777072"/>
                  </a:lnTo>
                  <a:lnTo>
                    <a:pt x="4981105" y="1776615"/>
                  </a:lnTo>
                  <a:lnTo>
                    <a:pt x="4989906" y="1772450"/>
                  </a:lnTo>
                  <a:lnTo>
                    <a:pt x="4996510" y="1765300"/>
                  </a:lnTo>
                  <a:lnTo>
                    <a:pt x="4999990" y="1755825"/>
                  </a:lnTo>
                  <a:close/>
                </a:path>
                <a:path w="5364480" h="5048250">
                  <a:moveTo>
                    <a:pt x="4999990" y="36080"/>
                  </a:moveTo>
                  <a:lnTo>
                    <a:pt x="4999507" y="26009"/>
                  </a:lnTo>
                  <a:lnTo>
                    <a:pt x="4995354" y="17208"/>
                  </a:lnTo>
                  <a:lnTo>
                    <a:pt x="4988191" y="10604"/>
                  </a:lnTo>
                  <a:lnTo>
                    <a:pt x="4978679" y="7124"/>
                  </a:lnTo>
                  <a:lnTo>
                    <a:pt x="4968595" y="7594"/>
                  </a:lnTo>
                  <a:lnTo>
                    <a:pt x="4959794" y="11747"/>
                  </a:lnTo>
                  <a:lnTo>
                    <a:pt x="4953190" y="18910"/>
                  </a:lnTo>
                  <a:lnTo>
                    <a:pt x="4949723" y="28384"/>
                  </a:lnTo>
                  <a:lnTo>
                    <a:pt x="4950193" y="38455"/>
                  </a:lnTo>
                  <a:lnTo>
                    <a:pt x="4954359" y="47256"/>
                  </a:lnTo>
                  <a:lnTo>
                    <a:pt x="4961509" y="53860"/>
                  </a:lnTo>
                  <a:lnTo>
                    <a:pt x="4970983" y="57340"/>
                  </a:lnTo>
                  <a:lnTo>
                    <a:pt x="4981105" y="56870"/>
                  </a:lnTo>
                  <a:lnTo>
                    <a:pt x="4989906" y="52705"/>
                  </a:lnTo>
                  <a:lnTo>
                    <a:pt x="4996510" y="45554"/>
                  </a:lnTo>
                  <a:lnTo>
                    <a:pt x="4999990" y="36080"/>
                  </a:lnTo>
                  <a:close/>
                </a:path>
                <a:path w="5364480" h="5048250">
                  <a:moveTo>
                    <a:pt x="5054689" y="5012207"/>
                  </a:moveTo>
                  <a:lnTo>
                    <a:pt x="5051234" y="5002733"/>
                  </a:lnTo>
                  <a:lnTo>
                    <a:pt x="5044630" y="4995570"/>
                  </a:lnTo>
                  <a:lnTo>
                    <a:pt x="5035829" y="4991417"/>
                  </a:lnTo>
                  <a:lnTo>
                    <a:pt x="5025758" y="4990922"/>
                  </a:lnTo>
                  <a:lnTo>
                    <a:pt x="5016233" y="4994402"/>
                  </a:lnTo>
                  <a:lnTo>
                    <a:pt x="5009070" y="5000993"/>
                  </a:lnTo>
                  <a:lnTo>
                    <a:pt x="5004905" y="5009794"/>
                  </a:lnTo>
                  <a:lnTo>
                    <a:pt x="5004422" y="5019878"/>
                  </a:lnTo>
                  <a:lnTo>
                    <a:pt x="5007889" y="5029352"/>
                  </a:lnTo>
                  <a:lnTo>
                    <a:pt x="5014480" y="5036502"/>
                  </a:lnTo>
                  <a:lnTo>
                    <a:pt x="5023294" y="5040668"/>
                  </a:lnTo>
                  <a:lnTo>
                    <a:pt x="5033416" y="5041150"/>
                  </a:lnTo>
                  <a:lnTo>
                    <a:pt x="5042890" y="5037683"/>
                  </a:lnTo>
                  <a:lnTo>
                    <a:pt x="5050053" y="5031079"/>
                  </a:lnTo>
                  <a:lnTo>
                    <a:pt x="5054206" y="5022278"/>
                  </a:lnTo>
                  <a:lnTo>
                    <a:pt x="5054689" y="5012207"/>
                  </a:lnTo>
                  <a:close/>
                </a:path>
                <a:path w="5364480" h="5048250">
                  <a:moveTo>
                    <a:pt x="5054993" y="3494532"/>
                  </a:moveTo>
                  <a:lnTo>
                    <a:pt x="5054524" y="3484448"/>
                  </a:lnTo>
                  <a:lnTo>
                    <a:pt x="5050371" y="3475647"/>
                  </a:lnTo>
                  <a:lnTo>
                    <a:pt x="5043208" y="3469043"/>
                  </a:lnTo>
                  <a:lnTo>
                    <a:pt x="5033696" y="3465563"/>
                  </a:lnTo>
                  <a:lnTo>
                    <a:pt x="5023612" y="3466033"/>
                  </a:lnTo>
                  <a:lnTo>
                    <a:pt x="5014811" y="3470198"/>
                  </a:lnTo>
                  <a:lnTo>
                    <a:pt x="5008207" y="3477349"/>
                  </a:lnTo>
                  <a:lnTo>
                    <a:pt x="5004740" y="3486823"/>
                  </a:lnTo>
                  <a:lnTo>
                    <a:pt x="5005209" y="3496894"/>
                  </a:lnTo>
                  <a:lnTo>
                    <a:pt x="5009362" y="3505708"/>
                  </a:lnTo>
                  <a:lnTo>
                    <a:pt x="5016525" y="3512312"/>
                  </a:lnTo>
                  <a:lnTo>
                    <a:pt x="5025987" y="3515779"/>
                  </a:lnTo>
                  <a:lnTo>
                    <a:pt x="5036121" y="3515309"/>
                  </a:lnTo>
                  <a:lnTo>
                    <a:pt x="5044922" y="3511156"/>
                  </a:lnTo>
                  <a:lnTo>
                    <a:pt x="5051526" y="3503993"/>
                  </a:lnTo>
                  <a:lnTo>
                    <a:pt x="5054993" y="3494532"/>
                  </a:lnTo>
                  <a:close/>
                </a:path>
                <a:path w="5364480" h="5048250">
                  <a:moveTo>
                    <a:pt x="5096014" y="3244050"/>
                  </a:moveTo>
                  <a:lnTo>
                    <a:pt x="5093551" y="3234271"/>
                  </a:lnTo>
                  <a:lnTo>
                    <a:pt x="5087480" y="3226219"/>
                  </a:lnTo>
                  <a:lnTo>
                    <a:pt x="5079085" y="3221278"/>
                  </a:lnTo>
                  <a:lnTo>
                    <a:pt x="5069459" y="3219856"/>
                  </a:lnTo>
                  <a:lnTo>
                    <a:pt x="5059680" y="3222320"/>
                  </a:lnTo>
                  <a:lnTo>
                    <a:pt x="5051577" y="3228403"/>
                  </a:lnTo>
                  <a:lnTo>
                    <a:pt x="5046637" y="3236798"/>
                  </a:lnTo>
                  <a:lnTo>
                    <a:pt x="5045214" y="3246437"/>
                  </a:lnTo>
                  <a:lnTo>
                    <a:pt x="5047678" y="3256216"/>
                  </a:lnTo>
                  <a:lnTo>
                    <a:pt x="5053736" y="3264268"/>
                  </a:lnTo>
                  <a:lnTo>
                    <a:pt x="5062131" y="3269208"/>
                  </a:lnTo>
                  <a:lnTo>
                    <a:pt x="5071770" y="3270631"/>
                  </a:lnTo>
                  <a:lnTo>
                    <a:pt x="5081600" y="3268141"/>
                  </a:lnTo>
                  <a:lnTo>
                    <a:pt x="5089652" y="3262084"/>
                  </a:lnTo>
                  <a:lnTo>
                    <a:pt x="5094592" y="3253689"/>
                  </a:lnTo>
                  <a:lnTo>
                    <a:pt x="5096014" y="3244050"/>
                  </a:lnTo>
                  <a:close/>
                </a:path>
                <a:path w="5364480" h="5048250">
                  <a:moveTo>
                    <a:pt x="5096014" y="1524304"/>
                  </a:moveTo>
                  <a:lnTo>
                    <a:pt x="5093551" y="1514525"/>
                  </a:lnTo>
                  <a:lnTo>
                    <a:pt x="5087480" y="1506474"/>
                  </a:lnTo>
                  <a:lnTo>
                    <a:pt x="5079085" y="1501533"/>
                  </a:lnTo>
                  <a:lnTo>
                    <a:pt x="5069459" y="1500111"/>
                  </a:lnTo>
                  <a:lnTo>
                    <a:pt x="5059680" y="1502575"/>
                  </a:lnTo>
                  <a:lnTo>
                    <a:pt x="5051577" y="1508658"/>
                  </a:lnTo>
                  <a:lnTo>
                    <a:pt x="5046637" y="1517053"/>
                  </a:lnTo>
                  <a:lnTo>
                    <a:pt x="5045214" y="1526692"/>
                  </a:lnTo>
                  <a:lnTo>
                    <a:pt x="5047678" y="1536471"/>
                  </a:lnTo>
                  <a:lnTo>
                    <a:pt x="5053736" y="1544523"/>
                  </a:lnTo>
                  <a:lnTo>
                    <a:pt x="5062131" y="1549463"/>
                  </a:lnTo>
                  <a:lnTo>
                    <a:pt x="5071770" y="1550885"/>
                  </a:lnTo>
                  <a:lnTo>
                    <a:pt x="5081600" y="1548396"/>
                  </a:lnTo>
                  <a:lnTo>
                    <a:pt x="5089652" y="1542338"/>
                  </a:lnTo>
                  <a:lnTo>
                    <a:pt x="5094592" y="1533944"/>
                  </a:lnTo>
                  <a:lnTo>
                    <a:pt x="5096014" y="1524304"/>
                  </a:lnTo>
                  <a:close/>
                </a:path>
                <a:path w="5364480" h="5048250">
                  <a:moveTo>
                    <a:pt x="5096294" y="1785378"/>
                  </a:moveTo>
                  <a:lnTo>
                    <a:pt x="5094871" y="1775739"/>
                  </a:lnTo>
                  <a:lnTo>
                    <a:pt x="5089944" y="1767344"/>
                  </a:lnTo>
                  <a:lnTo>
                    <a:pt x="5081841" y="1761248"/>
                  </a:lnTo>
                  <a:lnTo>
                    <a:pt x="5072062" y="1758772"/>
                  </a:lnTo>
                  <a:lnTo>
                    <a:pt x="5062436" y="1760194"/>
                  </a:lnTo>
                  <a:lnTo>
                    <a:pt x="5054041" y="1765122"/>
                  </a:lnTo>
                  <a:lnTo>
                    <a:pt x="5047958" y="1773174"/>
                  </a:lnTo>
                  <a:lnTo>
                    <a:pt x="5045494" y="1782953"/>
                  </a:lnTo>
                  <a:lnTo>
                    <a:pt x="5046904" y="1792579"/>
                  </a:lnTo>
                  <a:lnTo>
                    <a:pt x="5051831" y="1800987"/>
                  </a:lnTo>
                  <a:lnTo>
                    <a:pt x="5059896" y="1807057"/>
                  </a:lnTo>
                  <a:lnTo>
                    <a:pt x="5069713" y="1809546"/>
                  </a:lnTo>
                  <a:lnTo>
                    <a:pt x="5079352" y="1808137"/>
                  </a:lnTo>
                  <a:lnTo>
                    <a:pt x="5087747" y="1803209"/>
                  </a:lnTo>
                  <a:lnTo>
                    <a:pt x="5093817" y="1795145"/>
                  </a:lnTo>
                  <a:lnTo>
                    <a:pt x="5096294" y="1785378"/>
                  </a:lnTo>
                  <a:close/>
                </a:path>
                <a:path w="5364480" h="5048250">
                  <a:moveTo>
                    <a:pt x="5096294" y="65633"/>
                  </a:moveTo>
                  <a:lnTo>
                    <a:pt x="5094871" y="55994"/>
                  </a:lnTo>
                  <a:lnTo>
                    <a:pt x="5089944" y="47599"/>
                  </a:lnTo>
                  <a:lnTo>
                    <a:pt x="5081841" y="41503"/>
                  </a:lnTo>
                  <a:lnTo>
                    <a:pt x="5072062" y="39027"/>
                  </a:lnTo>
                  <a:lnTo>
                    <a:pt x="5062436" y="40449"/>
                  </a:lnTo>
                  <a:lnTo>
                    <a:pt x="5054041" y="45377"/>
                  </a:lnTo>
                  <a:lnTo>
                    <a:pt x="5047958" y="53428"/>
                  </a:lnTo>
                  <a:lnTo>
                    <a:pt x="5045494" y="63207"/>
                  </a:lnTo>
                  <a:lnTo>
                    <a:pt x="5046904" y="72847"/>
                  </a:lnTo>
                  <a:lnTo>
                    <a:pt x="5051831" y="81241"/>
                  </a:lnTo>
                  <a:lnTo>
                    <a:pt x="5059896" y="87312"/>
                  </a:lnTo>
                  <a:lnTo>
                    <a:pt x="5069713" y="89814"/>
                  </a:lnTo>
                  <a:lnTo>
                    <a:pt x="5079352" y="88392"/>
                  </a:lnTo>
                  <a:lnTo>
                    <a:pt x="5087747" y="83464"/>
                  </a:lnTo>
                  <a:lnTo>
                    <a:pt x="5093817" y="75412"/>
                  </a:lnTo>
                  <a:lnTo>
                    <a:pt x="5096294" y="65633"/>
                  </a:lnTo>
                  <a:close/>
                </a:path>
                <a:path w="5364480" h="5048250">
                  <a:moveTo>
                    <a:pt x="5151031" y="4982756"/>
                  </a:moveTo>
                  <a:lnTo>
                    <a:pt x="5148567" y="4972977"/>
                  </a:lnTo>
                  <a:lnTo>
                    <a:pt x="5142496" y="4964912"/>
                  </a:lnTo>
                  <a:lnTo>
                    <a:pt x="5134102" y="4959985"/>
                  </a:lnTo>
                  <a:lnTo>
                    <a:pt x="5124462" y="4958550"/>
                  </a:lnTo>
                  <a:lnTo>
                    <a:pt x="5114683" y="4961013"/>
                  </a:lnTo>
                  <a:lnTo>
                    <a:pt x="5106581" y="4967109"/>
                  </a:lnTo>
                  <a:lnTo>
                    <a:pt x="5101653" y="4975504"/>
                  </a:lnTo>
                  <a:lnTo>
                    <a:pt x="5100218" y="4985131"/>
                  </a:lnTo>
                  <a:lnTo>
                    <a:pt x="5102682" y="4994910"/>
                  </a:lnTo>
                  <a:lnTo>
                    <a:pt x="5108753" y="5002974"/>
                  </a:lnTo>
                  <a:lnTo>
                    <a:pt x="5117147" y="5007902"/>
                  </a:lnTo>
                  <a:lnTo>
                    <a:pt x="5126774" y="5009337"/>
                  </a:lnTo>
                  <a:lnTo>
                    <a:pt x="5136604" y="5006848"/>
                  </a:lnTo>
                  <a:lnTo>
                    <a:pt x="5144668" y="5000777"/>
                  </a:lnTo>
                  <a:lnTo>
                    <a:pt x="5149596" y="4992382"/>
                  </a:lnTo>
                  <a:lnTo>
                    <a:pt x="5151031" y="4982756"/>
                  </a:lnTo>
                  <a:close/>
                </a:path>
                <a:path w="5364480" h="5048250">
                  <a:moveTo>
                    <a:pt x="5151310" y="3524072"/>
                  </a:moveTo>
                  <a:lnTo>
                    <a:pt x="5149888" y="3514433"/>
                  </a:lnTo>
                  <a:lnTo>
                    <a:pt x="5144960" y="3506038"/>
                  </a:lnTo>
                  <a:lnTo>
                    <a:pt x="5136858" y="3499942"/>
                  </a:lnTo>
                  <a:lnTo>
                    <a:pt x="5127079" y="3497465"/>
                  </a:lnTo>
                  <a:lnTo>
                    <a:pt x="5117452" y="3498888"/>
                  </a:lnTo>
                  <a:lnTo>
                    <a:pt x="5109045" y="3503815"/>
                  </a:lnTo>
                  <a:lnTo>
                    <a:pt x="5102974" y="3511867"/>
                  </a:lnTo>
                  <a:lnTo>
                    <a:pt x="5100498" y="3521646"/>
                  </a:lnTo>
                  <a:lnTo>
                    <a:pt x="5101920" y="3531285"/>
                  </a:lnTo>
                  <a:lnTo>
                    <a:pt x="5106848" y="3539680"/>
                  </a:lnTo>
                  <a:lnTo>
                    <a:pt x="5114899" y="3545751"/>
                  </a:lnTo>
                  <a:lnTo>
                    <a:pt x="5124729" y="3548253"/>
                  </a:lnTo>
                  <a:lnTo>
                    <a:pt x="5134356" y="3546830"/>
                  </a:lnTo>
                  <a:lnTo>
                    <a:pt x="5142763" y="3541903"/>
                  </a:lnTo>
                  <a:lnTo>
                    <a:pt x="5148834" y="3533851"/>
                  </a:lnTo>
                  <a:lnTo>
                    <a:pt x="5151310" y="3524072"/>
                  </a:lnTo>
                  <a:close/>
                </a:path>
                <a:path w="5364480" h="5048250">
                  <a:moveTo>
                    <a:pt x="5180190" y="3190151"/>
                  </a:moveTo>
                  <a:lnTo>
                    <a:pt x="5178793" y="3180511"/>
                  </a:lnTo>
                  <a:lnTo>
                    <a:pt x="5173611" y="3171850"/>
                  </a:lnTo>
                  <a:lnTo>
                    <a:pt x="5165483" y="3165881"/>
                  </a:lnTo>
                  <a:lnTo>
                    <a:pt x="5156022" y="3163582"/>
                  </a:lnTo>
                  <a:lnTo>
                    <a:pt x="5146383" y="3164979"/>
                  </a:lnTo>
                  <a:lnTo>
                    <a:pt x="5137734" y="3170161"/>
                  </a:lnTo>
                  <a:lnTo>
                    <a:pt x="5131727" y="3178327"/>
                  </a:lnTo>
                  <a:lnTo>
                    <a:pt x="5129415" y="3187789"/>
                  </a:lnTo>
                  <a:lnTo>
                    <a:pt x="5130825" y="3197428"/>
                  </a:lnTo>
                  <a:lnTo>
                    <a:pt x="5136007" y="3206077"/>
                  </a:lnTo>
                  <a:lnTo>
                    <a:pt x="5144135" y="3212046"/>
                  </a:lnTo>
                  <a:lnTo>
                    <a:pt x="5153596" y="3214357"/>
                  </a:lnTo>
                  <a:lnTo>
                    <a:pt x="5163223" y="3212947"/>
                  </a:lnTo>
                  <a:lnTo>
                    <a:pt x="5171922" y="3207740"/>
                  </a:lnTo>
                  <a:lnTo>
                    <a:pt x="5177891" y="3199600"/>
                  </a:lnTo>
                  <a:lnTo>
                    <a:pt x="5180190" y="3190151"/>
                  </a:lnTo>
                  <a:close/>
                </a:path>
                <a:path w="5364480" h="5048250">
                  <a:moveTo>
                    <a:pt x="5180190" y="1470406"/>
                  </a:moveTo>
                  <a:lnTo>
                    <a:pt x="5178793" y="1460766"/>
                  </a:lnTo>
                  <a:lnTo>
                    <a:pt x="5173611" y="1452105"/>
                  </a:lnTo>
                  <a:lnTo>
                    <a:pt x="5165483" y="1446136"/>
                  </a:lnTo>
                  <a:lnTo>
                    <a:pt x="5156022" y="1443837"/>
                  </a:lnTo>
                  <a:lnTo>
                    <a:pt x="5146383" y="1445247"/>
                  </a:lnTo>
                  <a:lnTo>
                    <a:pt x="5137734" y="1450416"/>
                  </a:lnTo>
                  <a:lnTo>
                    <a:pt x="5131727" y="1458582"/>
                  </a:lnTo>
                  <a:lnTo>
                    <a:pt x="5129415" y="1468043"/>
                  </a:lnTo>
                  <a:lnTo>
                    <a:pt x="5130825" y="1477683"/>
                  </a:lnTo>
                  <a:lnTo>
                    <a:pt x="5136007" y="1486331"/>
                  </a:lnTo>
                  <a:lnTo>
                    <a:pt x="5144135" y="1492300"/>
                  </a:lnTo>
                  <a:lnTo>
                    <a:pt x="5153596" y="1494612"/>
                  </a:lnTo>
                  <a:lnTo>
                    <a:pt x="5163223" y="1493202"/>
                  </a:lnTo>
                  <a:lnTo>
                    <a:pt x="5171922" y="1487995"/>
                  </a:lnTo>
                  <a:lnTo>
                    <a:pt x="5177891" y="1479867"/>
                  </a:lnTo>
                  <a:lnTo>
                    <a:pt x="5180190" y="1470406"/>
                  </a:lnTo>
                  <a:close/>
                </a:path>
                <a:path w="5364480" h="5048250">
                  <a:moveTo>
                    <a:pt x="5180431" y="1839353"/>
                  </a:moveTo>
                  <a:lnTo>
                    <a:pt x="5178120" y="1829892"/>
                  </a:lnTo>
                  <a:lnTo>
                    <a:pt x="5172126" y="1821713"/>
                  </a:lnTo>
                  <a:lnTo>
                    <a:pt x="5163464" y="1816531"/>
                  </a:lnTo>
                  <a:lnTo>
                    <a:pt x="5153838" y="1815122"/>
                  </a:lnTo>
                  <a:lnTo>
                    <a:pt x="5144376" y="1817420"/>
                  </a:lnTo>
                  <a:lnTo>
                    <a:pt x="5136235" y="1823389"/>
                  </a:lnTo>
                  <a:lnTo>
                    <a:pt x="5131054" y="1832038"/>
                  </a:lnTo>
                  <a:lnTo>
                    <a:pt x="5129644" y="1841677"/>
                  </a:lnTo>
                  <a:lnTo>
                    <a:pt x="5131943" y="1851139"/>
                  </a:lnTo>
                  <a:lnTo>
                    <a:pt x="5137912" y="1859267"/>
                  </a:lnTo>
                  <a:lnTo>
                    <a:pt x="5146599" y="1864487"/>
                  </a:lnTo>
                  <a:lnTo>
                    <a:pt x="5156238" y="1865896"/>
                  </a:lnTo>
                  <a:lnTo>
                    <a:pt x="5165699" y="1863598"/>
                  </a:lnTo>
                  <a:lnTo>
                    <a:pt x="5173827" y="1857641"/>
                  </a:lnTo>
                  <a:lnTo>
                    <a:pt x="5179009" y="1848980"/>
                  </a:lnTo>
                  <a:lnTo>
                    <a:pt x="5180431" y="1839353"/>
                  </a:lnTo>
                  <a:close/>
                </a:path>
                <a:path w="5364480" h="5048250">
                  <a:moveTo>
                    <a:pt x="5180431" y="119608"/>
                  </a:moveTo>
                  <a:lnTo>
                    <a:pt x="5178120" y="110147"/>
                  </a:lnTo>
                  <a:lnTo>
                    <a:pt x="5172126" y="101981"/>
                  </a:lnTo>
                  <a:lnTo>
                    <a:pt x="5163464" y="96786"/>
                  </a:lnTo>
                  <a:lnTo>
                    <a:pt x="5153838" y="95377"/>
                  </a:lnTo>
                  <a:lnTo>
                    <a:pt x="5144376" y="97675"/>
                  </a:lnTo>
                  <a:lnTo>
                    <a:pt x="5136235" y="103644"/>
                  </a:lnTo>
                  <a:lnTo>
                    <a:pt x="5131054" y="112293"/>
                  </a:lnTo>
                  <a:lnTo>
                    <a:pt x="5129644" y="121932"/>
                  </a:lnTo>
                  <a:lnTo>
                    <a:pt x="5131943" y="131394"/>
                  </a:lnTo>
                  <a:lnTo>
                    <a:pt x="5137912" y="139522"/>
                  </a:lnTo>
                  <a:lnTo>
                    <a:pt x="5146599" y="144741"/>
                  </a:lnTo>
                  <a:lnTo>
                    <a:pt x="5156238" y="146164"/>
                  </a:lnTo>
                  <a:lnTo>
                    <a:pt x="5165699" y="143852"/>
                  </a:lnTo>
                  <a:lnTo>
                    <a:pt x="5173827" y="137896"/>
                  </a:lnTo>
                  <a:lnTo>
                    <a:pt x="5179009" y="129235"/>
                  </a:lnTo>
                  <a:lnTo>
                    <a:pt x="5180431" y="119608"/>
                  </a:lnTo>
                  <a:close/>
                </a:path>
                <a:path w="5364480" h="5048250">
                  <a:moveTo>
                    <a:pt x="5235206" y="4928844"/>
                  </a:moveTo>
                  <a:lnTo>
                    <a:pt x="5233797" y="4919205"/>
                  </a:lnTo>
                  <a:lnTo>
                    <a:pt x="5228628" y="4910556"/>
                  </a:lnTo>
                  <a:lnTo>
                    <a:pt x="5220487" y="4904587"/>
                  </a:lnTo>
                  <a:lnTo>
                    <a:pt x="5211026" y="4902276"/>
                  </a:lnTo>
                  <a:lnTo>
                    <a:pt x="5201399" y="4903686"/>
                  </a:lnTo>
                  <a:lnTo>
                    <a:pt x="5192738" y="4908867"/>
                  </a:lnTo>
                  <a:lnTo>
                    <a:pt x="5186731" y="4917033"/>
                  </a:lnTo>
                  <a:lnTo>
                    <a:pt x="5184432" y="4926482"/>
                  </a:lnTo>
                  <a:lnTo>
                    <a:pt x="5185829" y="4936121"/>
                  </a:lnTo>
                  <a:lnTo>
                    <a:pt x="5191010" y="4944783"/>
                  </a:lnTo>
                  <a:lnTo>
                    <a:pt x="5199138" y="4950752"/>
                  </a:lnTo>
                  <a:lnTo>
                    <a:pt x="5208600" y="4953051"/>
                  </a:lnTo>
                  <a:lnTo>
                    <a:pt x="5218239" y="4951641"/>
                  </a:lnTo>
                  <a:lnTo>
                    <a:pt x="5226926" y="4946434"/>
                  </a:lnTo>
                  <a:lnTo>
                    <a:pt x="5232895" y="4938306"/>
                  </a:lnTo>
                  <a:lnTo>
                    <a:pt x="5235206" y="4928844"/>
                  </a:lnTo>
                  <a:close/>
                </a:path>
                <a:path w="5364480" h="5048250">
                  <a:moveTo>
                    <a:pt x="5235435" y="3578047"/>
                  </a:moveTo>
                  <a:lnTo>
                    <a:pt x="5233136" y="3568585"/>
                  </a:lnTo>
                  <a:lnTo>
                    <a:pt x="5227129" y="3560419"/>
                  </a:lnTo>
                  <a:lnTo>
                    <a:pt x="5218481" y="3555238"/>
                  </a:lnTo>
                  <a:lnTo>
                    <a:pt x="5208841" y="3553828"/>
                  </a:lnTo>
                  <a:lnTo>
                    <a:pt x="5199380" y="3556127"/>
                  </a:lnTo>
                  <a:lnTo>
                    <a:pt x="5191252" y="3562083"/>
                  </a:lnTo>
                  <a:lnTo>
                    <a:pt x="5186070" y="3570744"/>
                  </a:lnTo>
                  <a:lnTo>
                    <a:pt x="5184660" y="3580371"/>
                  </a:lnTo>
                  <a:lnTo>
                    <a:pt x="5186959" y="3589832"/>
                  </a:lnTo>
                  <a:lnTo>
                    <a:pt x="5192928" y="3597973"/>
                  </a:lnTo>
                  <a:lnTo>
                    <a:pt x="5201615" y="3603193"/>
                  </a:lnTo>
                  <a:lnTo>
                    <a:pt x="5211242" y="3604603"/>
                  </a:lnTo>
                  <a:lnTo>
                    <a:pt x="5220703" y="3602304"/>
                  </a:lnTo>
                  <a:lnTo>
                    <a:pt x="5228844" y="3596335"/>
                  </a:lnTo>
                  <a:lnTo>
                    <a:pt x="5234025" y="3587686"/>
                  </a:lnTo>
                  <a:lnTo>
                    <a:pt x="5235435" y="3578047"/>
                  </a:lnTo>
                  <a:close/>
                </a:path>
                <a:path w="5364480" h="5048250">
                  <a:moveTo>
                    <a:pt x="5246446" y="3116288"/>
                  </a:moveTo>
                  <a:lnTo>
                    <a:pt x="5246001" y="3106559"/>
                  </a:lnTo>
                  <a:lnTo>
                    <a:pt x="5241950" y="3097695"/>
                  </a:lnTo>
                  <a:lnTo>
                    <a:pt x="5234559" y="3090837"/>
                  </a:lnTo>
                  <a:lnTo>
                    <a:pt x="5225085" y="3087395"/>
                  </a:lnTo>
                  <a:lnTo>
                    <a:pt x="5215356" y="3087827"/>
                  </a:lnTo>
                  <a:lnTo>
                    <a:pt x="5206504" y="3091878"/>
                  </a:lnTo>
                  <a:lnTo>
                    <a:pt x="5199646" y="3099270"/>
                  </a:lnTo>
                  <a:lnTo>
                    <a:pt x="5196167" y="3108795"/>
                  </a:lnTo>
                  <a:lnTo>
                    <a:pt x="5196598" y="3118523"/>
                  </a:lnTo>
                  <a:lnTo>
                    <a:pt x="5200650" y="3127375"/>
                  </a:lnTo>
                  <a:lnTo>
                    <a:pt x="5208054" y="3134233"/>
                  </a:lnTo>
                  <a:lnTo>
                    <a:pt x="5217528" y="3137687"/>
                  </a:lnTo>
                  <a:lnTo>
                    <a:pt x="5227256" y="3137255"/>
                  </a:lnTo>
                  <a:lnTo>
                    <a:pt x="5236108" y="3133204"/>
                  </a:lnTo>
                  <a:lnTo>
                    <a:pt x="5242992" y="3125762"/>
                  </a:lnTo>
                  <a:lnTo>
                    <a:pt x="5246446" y="3116288"/>
                  </a:lnTo>
                  <a:close/>
                </a:path>
                <a:path w="5364480" h="5048250">
                  <a:moveTo>
                    <a:pt x="5246446" y="1396542"/>
                  </a:moveTo>
                  <a:lnTo>
                    <a:pt x="5246001" y="1386814"/>
                  </a:lnTo>
                  <a:lnTo>
                    <a:pt x="5241950" y="1377962"/>
                  </a:lnTo>
                  <a:lnTo>
                    <a:pt x="5234559" y="1371104"/>
                  </a:lnTo>
                  <a:lnTo>
                    <a:pt x="5225085" y="1367650"/>
                  </a:lnTo>
                  <a:lnTo>
                    <a:pt x="5215356" y="1368082"/>
                  </a:lnTo>
                  <a:lnTo>
                    <a:pt x="5206504" y="1372133"/>
                  </a:lnTo>
                  <a:lnTo>
                    <a:pt x="5199646" y="1379537"/>
                  </a:lnTo>
                  <a:lnTo>
                    <a:pt x="5196167" y="1389049"/>
                  </a:lnTo>
                  <a:lnTo>
                    <a:pt x="5196598" y="1398778"/>
                  </a:lnTo>
                  <a:lnTo>
                    <a:pt x="5200650" y="1407629"/>
                  </a:lnTo>
                  <a:lnTo>
                    <a:pt x="5208054" y="1414487"/>
                  </a:lnTo>
                  <a:lnTo>
                    <a:pt x="5217528" y="1417942"/>
                  </a:lnTo>
                  <a:lnTo>
                    <a:pt x="5227256" y="1417510"/>
                  </a:lnTo>
                  <a:lnTo>
                    <a:pt x="5236108" y="1413459"/>
                  </a:lnTo>
                  <a:lnTo>
                    <a:pt x="5242992" y="1406017"/>
                  </a:lnTo>
                  <a:lnTo>
                    <a:pt x="5246446" y="1396542"/>
                  </a:lnTo>
                  <a:close/>
                </a:path>
                <a:path w="5364480" h="5048250">
                  <a:moveTo>
                    <a:pt x="5246598" y="1913267"/>
                  </a:moveTo>
                  <a:lnTo>
                    <a:pt x="5243131" y="1903742"/>
                  </a:lnTo>
                  <a:lnTo>
                    <a:pt x="5236273" y="1896338"/>
                  </a:lnTo>
                  <a:lnTo>
                    <a:pt x="5227421" y="1892287"/>
                  </a:lnTo>
                  <a:lnTo>
                    <a:pt x="5217693" y="1891842"/>
                  </a:lnTo>
                  <a:lnTo>
                    <a:pt x="5208219" y="1895297"/>
                  </a:lnTo>
                  <a:lnTo>
                    <a:pt x="5200815" y="1902142"/>
                  </a:lnTo>
                  <a:lnTo>
                    <a:pt x="5196764" y="1910994"/>
                  </a:lnTo>
                  <a:lnTo>
                    <a:pt x="5196319" y="1920722"/>
                  </a:lnTo>
                  <a:lnTo>
                    <a:pt x="5199773" y="1930209"/>
                  </a:lnTo>
                  <a:lnTo>
                    <a:pt x="5206644" y="1937651"/>
                  </a:lnTo>
                  <a:lnTo>
                    <a:pt x="5215509" y="1941703"/>
                  </a:lnTo>
                  <a:lnTo>
                    <a:pt x="5225224" y="1942147"/>
                  </a:lnTo>
                  <a:lnTo>
                    <a:pt x="5234711" y="1938693"/>
                  </a:lnTo>
                  <a:lnTo>
                    <a:pt x="5242103" y="1931847"/>
                  </a:lnTo>
                  <a:lnTo>
                    <a:pt x="5246167" y="1922995"/>
                  </a:lnTo>
                  <a:lnTo>
                    <a:pt x="5246598" y="1913267"/>
                  </a:lnTo>
                  <a:close/>
                </a:path>
                <a:path w="5364480" h="5048250">
                  <a:moveTo>
                    <a:pt x="5246598" y="193522"/>
                  </a:moveTo>
                  <a:lnTo>
                    <a:pt x="5243131" y="183997"/>
                  </a:lnTo>
                  <a:lnTo>
                    <a:pt x="5236273" y="176593"/>
                  </a:lnTo>
                  <a:lnTo>
                    <a:pt x="5227421" y="172542"/>
                  </a:lnTo>
                  <a:lnTo>
                    <a:pt x="5217693" y="172097"/>
                  </a:lnTo>
                  <a:lnTo>
                    <a:pt x="5208219" y="175552"/>
                  </a:lnTo>
                  <a:lnTo>
                    <a:pt x="5200815" y="182397"/>
                  </a:lnTo>
                  <a:lnTo>
                    <a:pt x="5196764" y="191262"/>
                  </a:lnTo>
                  <a:lnTo>
                    <a:pt x="5196319" y="200977"/>
                  </a:lnTo>
                  <a:lnTo>
                    <a:pt x="5199773" y="210464"/>
                  </a:lnTo>
                  <a:lnTo>
                    <a:pt x="5206644" y="217906"/>
                  </a:lnTo>
                  <a:lnTo>
                    <a:pt x="5215509" y="221957"/>
                  </a:lnTo>
                  <a:lnTo>
                    <a:pt x="5225224" y="222402"/>
                  </a:lnTo>
                  <a:lnTo>
                    <a:pt x="5234711" y="218960"/>
                  </a:lnTo>
                  <a:lnTo>
                    <a:pt x="5242103" y="212102"/>
                  </a:lnTo>
                  <a:lnTo>
                    <a:pt x="5246167" y="203250"/>
                  </a:lnTo>
                  <a:lnTo>
                    <a:pt x="5246598" y="193522"/>
                  </a:lnTo>
                  <a:close/>
                </a:path>
                <a:path w="5364480" h="5048250">
                  <a:moveTo>
                    <a:pt x="5290477" y="3019895"/>
                  </a:moveTo>
                  <a:lnTo>
                    <a:pt x="5288153" y="3010433"/>
                  </a:lnTo>
                  <a:lnTo>
                    <a:pt x="5282438" y="3002546"/>
                  </a:lnTo>
                  <a:lnTo>
                    <a:pt x="5273840" y="2997276"/>
                  </a:lnTo>
                  <a:lnTo>
                    <a:pt x="5263870" y="2995739"/>
                  </a:lnTo>
                  <a:lnTo>
                    <a:pt x="5254422" y="2998076"/>
                  </a:lnTo>
                  <a:lnTo>
                    <a:pt x="5246535" y="3003791"/>
                  </a:lnTo>
                  <a:lnTo>
                    <a:pt x="5241252" y="3012376"/>
                  </a:lnTo>
                  <a:lnTo>
                    <a:pt x="5239702" y="3022396"/>
                  </a:lnTo>
                  <a:lnTo>
                    <a:pt x="5242039" y="3031858"/>
                  </a:lnTo>
                  <a:lnTo>
                    <a:pt x="5247754" y="3039745"/>
                  </a:lnTo>
                  <a:lnTo>
                    <a:pt x="5256339" y="3045015"/>
                  </a:lnTo>
                  <a:lnTo>
                    <a:pt x="5266309" y="3046552"/>
                  </a:lnTo>
                  <a:lnTo>
                    <a:pt x="5275770" y="3044215"/>
                  </a:lnTo>
                  <a:lnTo>
                    <a:pt x="5283657" y="3038513"/>
                  </a:lnTo>
                  <a:lnTo>
                    <a:pt x="5288953" y="3029864"/>
                  </a:lnTo>
                  <a:lnTo>
                    <a:pt x="5290477" y="3019895"/>
                  </a:lnTo>
                  <a:close/>
                </a:path>
                <a:path w="5364480" h="5048250">
                  <a:moveTo>
                    <a:pt x="5290477" y="1300149"/>
                  </a:moveTo>
                  <a:lnTo>
                    <a:pt x="5288153" y="1290701"/>
                  </a:lnTo>
                  <a:lnTo>
                    <a:pt x="5282438" y="1282801"/>
                  </a:lnTo>
                  <a:lnTo>
                    <a:pt x="5273840" y="1277531"/>
                  </a:lnTo>
                  <a:lnTo>
                    <a:pt x="5263870" y="1276007"/>
                  </a:lnTo>
                  <a:lnTo>
                    <a:pt x="5254422" y="1278331"/>
                  </a:lnTo>
                  <a:lnTo>
                    <a:pt x="5246535" y="1284046"/>
                  </a:lnTo>
                  <a:lnTo>
                    <a:pt x="5241252" y="1292644"/>
                  </a:lnTo>
                  <a:lnTo>
                    <a:pt x="5239702" y="1302651"/>
                  </a:lnTo>
                  <a:lnTo>
                    <a:pt x="5242039" y="1312113"/>
                  </a:lnTo>
                  <a:lnTo>
                    <a:pt x="5247754" y="1319999"/>
                  </a:lnTo>
                  <a:lnTo>
                    <a:pt x="5256339" y="1325270"/>
                  </a:lnTo>
                  <a:lnTo>
                    <a:pt x="5266309" y="1326807"/>
                  </a:lnTo>
                  <a:lnTo>
                    <a:pt x="5275770" y="1324470"/>
                  </a:lnTo>
                  <a:lnTo>
                    <a:pt x="5283657" y="1318768"/>
                  </a:lnTo>
                  <a:lnTo>
                    <a:pt x="5288953" y="1310119"/>
                  </a:lnTo>
                  <a:lnTo>
                    <a:pt x="5290477" y="1300149"/>
                  </a:lnTo>
                  <a:close/>
                </a:path>
                <a:path w="5364480" h="5048250">
                  <a:moveTo>
                    <a:pt x="5290591" y="2009660"/>
                  </a:moveTo>
                  <a:lnTo>
                    <a:pt x="5289042" y="1999640"/>
                  </a:lnTo>
                  <a:lnTo>
                    <a:pt x="5283759" y="1991055"/>
                  </a:lnTo>
                  <a:lnTo>
                    <a:pt x="5275872" y="1985340"/>
                  </a:lnTo>
                  <a:lnTo>
                    <a:pt x="5266410" y="1983016"/>
                  </a:lnTo>
                  <a:lnTo>
                    <a:pt x="5256441" y="1984540"/>
                  </a:lnTo>
                  <a:lnTo>
                    <a:pt x="5247856" y="1989823"/>
                  </a:lnTo>
                  <a:lnTo>
                    <a:pt x="5242141" y="1997710"/>
                  </a:lnTo>
                  <a:lnTo>
                    <a:pt x="5239817" y="2007171"/>
                  </a:lnTo>
                  <a:lnTo>
                    <a:pt x="5241341" y="2017141"/>
                  </a:lnTo>
                  <a:lnTo>
                    <a:pt x="5246636" y="2025777"/>
                  </a:lnTo>
                  <a:lnTo>
                    <a:pt x="5254536" y="2031492"/>
                  </a:lnTo>
                  <a:lnTo>
                    <a:pt x="5263985" y="2033816"/>
                  </a:lnTo>
                  <a:lnTo>
                    <a:pt x="5273954" y="2032292"/>
                  </a:lnTo>
                  <a:lnTo>
                    <a:pt x="5282552" y="2027008"/>
                  </a:lnTo>
                  <a:lnTo>
                    <a:pt x="5288254" y="2019122"/>
                  </a:lnTo>
                  <a:lnTo>
                    <a:pt x="5290591" y="2009660"/>
                  </a:lnTo>
                  <a:close/>
                </a:path>
                <a:path w="5364480" h="5048250">
                  <a:moveTo>
                    <a:pt x="5290591" y="289915"/>
                  </a:moveTo>
                  <a:lnTo>
                    <a:pt x="5289042" y="279908"/>
                  </a:lnTo>
                  <a:lnTo>
                    <a:pt x="5283759" y="271310"/>
                  </a:lnTo>
                  <a:lnTo>
                    <a:pt x="5275872" y="265607"/>
                  </a:lnTo>
                  <a:lnTo>
                    <a:pt x="5266410" y="263271"/>
                  </a:lnTo>
                  <a:lnTo>
                    <a:pt x="5256441" y="264795"/>
                  </a:lnTo>
                  <a:lnTo>
                    <a:pt x="5247856" y="270078"/>
                  </a:lnTo>
                  <a:lnTo>
                    <a:pt x="5242141" y="277964"/>
                  </a:lnTo>
                  <a:lnTo>
                    <a:pt x="5239817" y="287426"/>
                  </a:lnTo>
                  <a:lnTo>
                    <a:pt x="5241341" y="297395"/>
                  </a:lnTo>
                  <a:lnTo>
                    <a:pt x="5246636" y="306031"/>
                  </a:lnTo>
                  <a:lnTo>
                    <a:pt x="5254536" y="311746"/>
                  </a:lnTo>
                  <a:lnTo>
                    <a:pt x="5263985" y="314071"/>
                  </a:lnTo>
                  <a:lnTo>
                    <a:pt x="5273954" y="312547"/>
                  </a:lnTo>
                  <a:lnTo>
                    <a:pt x="5282552" y="307263"/>
                  </a:lnTo>
                  <a:lnTo>
                    <a:pt x="5288254" y="299377"/>
                  </a:lnTo>
                  <a:lnTo>
                    <a:pt x="5290591" y="289915"/>
                  </a:lnTo>
                  <a:close/>
                </a:path>
                <a:path w="5364480" h="5048250">
                  <a:moveTo>
                    <a:pt x="5301450" y="4854981"/>
                  </a:moveTo>
                  <a:lnTo>
                    <a:pt x="5301018" y="4845253"/>
                  </a:lnTo>
                  <a:lnTo>
                    <a:pt x="5296967" y="4836401"/>
                  </a:lnTo>
                  <a:lnTo>
                    <a:pt x="5289575" y="4829543"/>
                  </a:lnTo>
                  <a:lnTo>
                    <a:pt x="5280088" y="4826089"/>
                  </a:lnTo>
                  <a:lnTo>
                    <a:pt x="5270360" y="4826520"/>
                  </a:lnTo>
                  <a:lnTo>
                    <a:pt x="5261508" y="4830584"/>
                  </a:lnTo>
                  <a:lnTo>
                    <a:pt x="5254650" y="4837976"/>
                  </a:lnTo>
                  <a:lnTo>
                    <a:pt x="5251170" y="4847501"/>
                  </a:lnTo>
                  <a:lnTo>
                    <a:pt x="5251615" y="4857229"/>
                  </a:lnTo>
                  <a:lnTo>
                    <a:pt x="5255666" y="4866081"/>
                  </a:lnTo>
                  <a:lnTo>
                    <a:pt x="5263058" y="4872939"/>
                  </a:lnTo>
                  <a:lnTo>
                    <a:pt x="5272532" y="4876381"/>
                  </a:lnTo>
                  <a:lnTo>
                    <a:pt x="5282260" y="4875949"/>
                  </a:lnTo>
                  <a:lnTo>
                    <a:pt x="5291125" y="4871898"/>
                  </a:lnTo>
                  <a:lnTo>
                    <a:pt x="5298008" y="4864455"/>
                  </a:lnTo>
                  <a:lnTo>
                    <a:pt x="5301450" y="4854981"/>
                  </a:lnTo>
                  <a:close/>
                </a:path>
                <a:path w="5364480" h="5048250">
                  <a:moveTo>
                    <a:pt x="5301615" y="3651961"/>
                  </a:moveTo>
                  <a:lnTo>
                    <a:pt x="5298148" y="3642436"/>
                  </a:lnTo>
                  <a:lnTo>
                    <a:pt x="5291290" y="3635044"/>
                  </a:lnTo>
                  <a:lnTo>
                    <a:pt x="5282438" y="3630980"/>
                  </a:lnTo>
                  <a:lnTo>
                    <a:pt x="5272710" y="3630549"/>
                  </a:lnTo>
                  <a:lnTo>
                    <a:pt x="5263235" y="3633990"/>
                  </a:lnTo>
                  <a:lnTo>
                    <a:pt x="5255831" y="3640848"/>
                  </a:lnTo>
                  <a:lnTo>
                    <a:pt x="5251780" y="3649700"/>
                  </a:lnTo>
                  <a:lnTo>
                    <a:pt x="5251335" y="3659428"/>
                  </a:lnTo>
                  <a:lnTo>
                    <a:pt x="5254777" y="3668903"/>
                  </a:lnTo>
                  <a:lnTo>
                    <a:pt x="5261661" y="3676345"/>
                  </a:lnTo>
                  <a:lnTo>
                    <a:pt x="5270512" y="3680409"/>
                  </a:lnTo>
                  <a:lnTo>
                    <a:pt x="5280241" y="3680841"/>
                  </a:lnTo>
                  <a:lnTo>
                    <a:pt x="5289728" y="3677399"/>
                  </a:lnTo>
                  <a:lnTo>
                    <a:pt x="5297119" y="3670541"/>
                  </a:lnTo>
                  <a:lnTo>
                    <a:pt x="5301170" y="3661689"/>
                  </a:lnTo>
                  <a:lnTo>
                    <a:pt x="5301615" y="3651961"/>
                  </a:lnTo>
                  <a:close/>
                </a:path>
                <a:path w="5364480" h="5048250">
                  <a:moveTo>
                    <a:pt x="5307977" y="2922600"/>
                  </a:moveTo>
                  <a:lnTo>
                    <a:pt x="5306466" y="2912618"/>
                  </a:lnTo>
                  <a:lnTo>
                    <a:pt x="5301437" y="2904286"/>
                  </a:lnTo>
                  <a:lnTo>
                    <a:pt x="5293639" y="2898457"/>
                  </a:lnTo>
                  <a:lnTo>
                    <a:pt x="5283860" y="2895981"/>
                  </a:lnTo>
                  <a:lnTo>
                    <a:pt x="5273891" y="2897479"/>
                  </a:lnTo>
                  <a:lnTo>
                    <a:pt x="5265559" y="2902521"/>
                  </a:lnTo>
                  <a:lnTo>
                    <a:pt x="5259717" y="2910319"/>
                  </a:lnTo>
                  <a:lnTo>
                    <a:pt x="5257241" y="2920098"/>
                  </a:lnTo>
                  <a:lnTo>
                    <a:pt x="5258740" y="2930118"/>
                  </a:lnTo>
                  <a:lnTo>
                    <a:pt x="5263781" y="2938449"/>
                  </a:lnTo>
                  <a:lnTo>
                    <a:pt x="5271579" y="2944291"/>
                  </a:lnTo>
                  <a:lnTo>
                    <a:pt x="5281358" y="2946768"/>
                  </a:lnTo>
                  <a:lnTo>
                    <a:pt x="5291328" y="2945257"/>
                  </a:lnTo>
                  <a:lnTo>
                    <a:pt x="5299659" y="2940215"/>
                  </a:lnTo>
                  <a:lnTo>
                    <a:pt x="5305501" y="2932430"/>
                  </a:lnTo>
                  <a:lnTo>
                    <a:pt x="5307977" y="2922600"/>
                  </a:lnTo>
                  <a:close/>
                </a:path>
                <a:path w="5364480" h="5048250">
                  <a:moveTo>
                    <a:pt x="5307977" y="1202855"/>
                  </a:moveTo>
                  <a:lnTo>
                    <a:pt x="5306466" y="1192885"/>
                  </a:lnTo>
                  <a:lnTo>
                    <a:pt x="5301437" y="1184554"/>
                  </a:lnTo>
                  <a:lnTo>
                    <a:pt x="5293639" y="1178712"/>
                  </a:lnTo>
                  <a:lnTo>
                    <a:pt x="5283860" y="1176235"/>
                  </a:lnTo>
                  <a:lnTo>
                    <a:pt x="5273891" y="1177747"/>
                  </a:lnTo>
                  <a:lnTo>
                    <a:pt x="5265559" y="1182776"/>
                  </a:lnTo>
                  <a:lnTo>
                    <a:pt x="5259717" y="1190574"/>
                  </a:lnTo>
                  <a:lnTo>
                    <a:pt x="5257241" y="1200353"/>
                  </a:lnTo>
                  <a:lnTo>
                    <a:pt x="5258740" y="1210373"/>
                  </a:lnTo>
                  <a:lnTo>
                    <a:pt x="5263781" y="1218704"/>
                  </a:lnTo>
                  <a:lnTo>
                    <a:pt x="5271579" y="1224546"/>
                  </a:lnTo>
                  <a:lnTo>
                    <a:pt x="5281358" y="1227023"/>
                  </a:lnTo>
                  <a:lnTo>
                    <a:pt x="5291328" y="1225511"/>
                  </a:lnTo>
                  <a:lnTo>
                    <a:pt x="5299659" y="1220482"/>
                  </a:lnTo>
                  <a:lnTo>
                    <a:pt x="5305501" y="1212684"/>
                  </a:lnTo>
                  <a:lnTo>
                    <a:pt x="5307977" y="1202855"/>
                  </a:lnTo>
                  <a:close/>
                </a:path>
                <a:path w="5364480" h="5048250">
                  <a:moveTo>
                    <a:pt x="5307990" y="2106930"/>
                  </a:moveTo>
                  <a:lnTo>
                    <a:pt x="5305514" y="2097151"/>
                  </a:lnTo>
                  <a:lnTo>
                    <a:pt x="5299672" y="2089365"/>
                  </a:lnTo>
                  <a:lnTo>
                    <a:pt x="5291340" y="2084324"/>
                  </a:lnTo>
                  <a:lnTo>
                    <a:pt x="5281371" y="2082812"/>
                  </a:lnTo>
                  <a:lnTo>
                    <a:pt x="5271592" y="2085289"/>
                  </a:lnTo>
                  <a:lnTo>
                    <a:pt x="5263794" y="2091131"/>
                  </a:lnTo>
                  <a:lnTo>
                    <a:pt x="5258765" y="2099462"/>
                  </a:lnTo>
                  <a:lnTo>
                    <a:pt x="5257254" y="2109432"/>
                  </a:lnTo>
                  <a:lnTo>
                    <a:pt x="5259730" y="2119261"/>
                  </a:lnTo>
                  <a:lnTo>
                    <a:pt x="5265572" y="2127059"/>
                  </a:lnTo>
                  <a:lnTo>
                    <a:pt x="5273903" y="2132101"/>
                  </a:lnTo>
                  <a:lnTo>
                    <a:pt x="5283873" y="2133600"/>
                  </a:lnTo>
                  <a:lnTo>
                    <a:pt x="5293652" y="2131123"/>
                  </a:lnTo>
                  <a:lnTo>
                    <a:pt x="5301450" y="2125294"/>
                  </a:lnTo>
                  <a:lnTo>
                    <a:pt x="5306492" y="2116963"/>
                  </a:lnTo>
                  <a:lnTo>
                    <a:pt x="5307990" y="2106930"/>
                  </a:lnTo>
                  <a:close/>
                </a:path>
                <a:path w="5364480" h="5048250">
                  <a:moveTo>
                    <a:pt x="5307990" y="387184"/>
                  </a:moveTo>
                  <a:lnTo>
                    <a:pt x="5305514" y="377418"/>
                  </a:lnTo>
                  <a:lnTo>
                    <a:pt x="5299672" y="369620"/>
                  </a:lnTo>
                  <a:lnTo>
                    <a:pt x="5291340" y="364578"/>
                  </a:lnTo>
                  <a:lnTo>
                    <a:pt x="5281371" y="363067"/>
                  </a:lnTo>
                  <a:lnTo>
                    <a:pt x="5271592" y="365544"/>
                  </a:lnTo>
                  <a:lnTo>
                    <a:pt x="5263794" y="371386"/>
                  </a:lnTo>
                  <a:lnTo>
                    <a:pt x="5258765" y="379717"/>
                  </a:lnTo>
                  <a:lnTo>
                    <a:pt x="5257254" y="389686"/>
                  </a:lnTo>
                  <a:lnTo>
                    <a:pt x="5259730" y="399516"/>
                  </a:lnTo>
                  <a:lnTo>
                    <a:pt x="5265572" y="407314"/>
                  </a:lnTo>
                  <a:lnTo>
                    <a:pt x="5273903" y="412356"/>
                  </a:lnTo>
                  <a:lnTo>
                    <a:pt x="5283873" y="413854"/>
                  </a:lnTo>
                  <a:lnTo>
                    <a:pt x="5293652" y="411378"/>
                  </a:lnTo>
                  <a:lnTo>
                    <a:pt x="5301450" y="405549"/>
                  </a:lnTo>
                  <a:lnTo>
                    <a:pt x="5306492" y="397217"/>
                  </a:lnTo>
                  <a:lnTo>
                    <a:pt x="5307990" y="387184"/>
                  </a:lnTo>
                  <a:close/>
                </a:path>
                <a:path w="5364480" h="5048250">
                  <a:moveTo>
                    <a:pt x="5308841" y="2819717"/>
                  </a:moveTo>
                  <a:lnTo>
                    <a:pt x="5306847" y="2809837"/>
                  </a:lnTo>
                  <a:lnTo>
                    <a:pt x="5301412" y="2801759"/>
                  </a:lnTo>
                  <a:lnTo>
                    <a:pt x="5293334" y="2796311"/>
                  </a:lnTo>
                  <a:lnTo>
                    <a:pt x="5283441" y="2794317"/>
                  </a:lnTo>
                  <a:lnTo>
                    <a:pt x="5273560" y="2796311"/>
                  </a:lnTo>
                  <a:lnTo>
                    <a:pt x="5265483" y="2801759"/>
                  </a:lnTo>
                  <a:lnTo>
                    <a:pt x="5260035" y="2809837"/>
                  </a:lnTo>
                  <a:lnTo>
                    <a:pt x="5258041" y="2819768"/>
                  </a:lnTo>
                  <a:lnTo>
                    <a:pt x="5260035" y="2829661"/>
                  </a:lnTo>
                  <a:lnTo>
                    <a:pt x="5265483" y="2837726"/>
                  </a:lnTo>
                  <a:lnTo>
                    <a:pt x="5273560" y="2843174"/>
                  </a:lnTo>
                  <a:lnTo>
                    <a:pt x="5283441" y="2845168"/>
                  </a:lnTo>
                  <a:lnTo>
                    <a:pt x="5293334" y="2843174"/>
                  </a:lnTo>
                  <a:lnTo>
                    <a:pt x="5301412" y="2837726"/>
                  </a:lnTo>
                  <a:lnTo>
                    <a:pt x="5306847" y="2829661"/>
                  </a:lnTo>
                  <a:lnTo>
                    <a:pt x="5308841" y="2819717"/>
                  </a:lnTo>
                  <a:close/>
                </a:path>
                <a:path w="5364480" h="5048250">
                  <a:moveTo>
                    <a:pt x="5308841" y="2718066"/>
                  </a:moveTo>
                  <a:lnTo>
                    <a:pt x="5306847" y="2708186"/>
                  </a:lnTo>
                  <a:lnTo>
                    <a:pt x="5301412" y="2700109"/>
                  </a:lnTo>
                  <a:lnTo>
                    <a:pt x="5293334" y="2694660"/>
                  </a:lnTo>
                  <a:lnTo>
                    <a:pt x="5283441" y="2692666"/>
                  </a:lnTo>
                  <a:lnTo>
                    <a:pt x="5273560" y="2694660"/>
                  </a:lnTo>
                  <a:lnTo>
                    <a:pt x="5265483" y="2700109"/>
                  </a:lnTo>
                  <a:lnTo>
                    <a:pt x="5260035" y="2708186"/>
                  </a:lnTo>
                  <a:lnTo>
                    <a:pt x="5258041" y="2718117"/>
                  </a:lnTo>
                  <a:lnTo>
                    <a:pt x="5260035" y="2728010"/>
                  </a:lnTo>
                  <a:lnTo>
                    <a:pt x="5265483" y="2736075"/>
                  </a:lnTo>
                  <a:lnTo>
                    <a:pt x="5273560" y="2741523"/>
                  </a:lnTo>
                  <a:lnTo>
                    <a:pt x="5283441" y="2743517"/>
                  </a:lnTo>
                  <a:lnTo>
                    <a:pt x="5293334" y="2741523"/>
                  </a:lnTo>
                  <a:lnTo>
                    <a:pt x="5301412" y="2736075"/>
                  </a:lnTo>
                  <a:lnTo>
                    <a:pt x="5306847" y="2728010"/>
                  </a:lnTo>
                  <a:lnTo>
                    <a:pt x="5308841" y="2718066"/>
                  </a:lnTo>
                  <a:close/>
                </a:path>
                <a:path w="5364480" h="5048250">
                  <a:moveTo>
                    <a:pt x="5308841" y="2616416"/>
                  </a:moveTo>
                  <a:lnTo>
                    <a:pt x="5306847" y="2606535"/>
                  </a:lnTo>
                  <a:lnTo>
                    <a:pt x="5301412" y="2598458"/>
                  </a:lnTo>
                  <a:lnTo>
                    <a:pt x="5293334" y="2593009"/>
                  </a:lnTo>
                  <a:lnTo>
                    <a:pt x="5283441" y="2591016"/>
                  </a:lnTo>
                  <a:lnTo>
                    <a:pt x="5273560" y="2593009"/>
                  </a:lnTo>
                  <a:lnTo>
                    <a:pt x="5265483" y="2598458"/>
                  </a:lnTo>
                  <a:lnTo>
                    <a:pt x="5260035" y="2606535"/>
                  </a:lnTo>
                  <a:lnTo>
                    <a:pt x="5258041" y="2616466"/>
                  </a:lnTo>
                  <a:lnTo>
                    <a:pt x="5260035" y="2626360"/>
                  </a:lnTo>
                  <a:lnTo>
                    <a:pt x="5265483" y="2634424"/>
                  </a:lnTo>
                  <a:lnTo>
                    <a:pt x="5273560" y="2639872"/>
                  </a:lnTo>
                  <a:lnTo>
                    <a:pt x="5283441" y="2641866"/>
                  </a:lnTo>
                  <a:lnTo>
                    <a:pt x="5293334" y="2639872"/>
                  </a:lnTo>
                  <a:lnTo>
                    <a:pt x="5301412" y="2634424"/>
                  </a:lnTo>
                  <a:lnTo>
                    <a:pt x="5306847" y="2626360"/>
                  </a:lnTo>
                  <a:lnTo>
                    <a:pt x="5308841" y="2616416"/>
                  </a:lnTo>
                  <a:close/>
                </a:path>
                <a:path w="5364480" h="5048250">
                  <a:moveTo>
                    <a:pt x="5308841" y="2514765"/>
                  </a:moveTo>
                  <a:lnTo>
                    <a:pt x="5306847" y="2504884"/>
                  </a:lnTo>
                  <a:lnTo>
                    <a:pt x="5301412" y="2496807"/>
                  </a:lnTo>
                  <a:lnTo>
                    <a:pt x="5293334" y="2491359"/>
                  </a:lnTo>
                  <a:lnTo>
                    <a:pt x="5283441" y="2489365"/>
                  </a:lnTo>
                  <a:lnTo>
                    <a:pt x="5273560" y="2491359"/>
                  </a:lnTo>
                  <a:lnTo>
                    <a:pt x="5265483" y="2496807"/>
                  </a:lnTo>
                  <a:lnTo>
                    <a:pt x="5260035" y="2504884"/>
                  </a:lnTo>
                  <a:lnTo>
                    <a:pt x="5258041" y="2514816"/>
                  </a:lnTo>
                  <a:lnTo>
                    <a:pt x="5260035" y="2524709"/>
                  </a:lnTo>
                  <a:lnTo>
                    <a:pt x="5265483" y="2532773"/>
                  </a:lnTo>
                  <a:lnTo>
                    <a:pt x="5273560" y="2538222"/>
                  </a:lnTo>
                  <a:lnTo>
                    <a:pt x="5283441" y="2540216"/>
                  </a:lnTo>
                  <a:lnTo>
                    <a:pt x="5293334" y="2538222"/>
                  </a:lnTo>
                  <a:lnTo>
                    <a:pt x="5301412" y="2532773"/>
                  </a:lnTo>
                  <a:lnTo>
                    <a:pt x="5306847" y="2524709"/>
                  </a:lnTo>
                  <a:lnTo>
                    <a:pt x="5308841" y="2514765"/>
                  </a:lnTo>
                  <a:close/>
                </a:path>
                <a:path w="5364480" h="5048250">
                  <a:moveTo>
                    <a:pt x="5308841" y="2413114"/>
                  </a:moveTo>
                  <a:lnTo>
                    <a:pt x="5306847" y="2403233"/>
                  </a:lnTo>
                  <a:lnTo>
                    <a:pt x="5301412" y="2395156"/>
                  </a:lnTo>
                  <a:lnTo>
                    <a:pt x="5293334" y="2389708"/>
                  </a:lnTo>
                  <a:lnTo>
                    <a:pt x="5283441" y="2387714"/>
                  </a:lnTo>
                  <a:lnTo>
                    <a:pt x="5273560" y="2389708"/>
                  </a:lnTo>
                  <a:lnTo>
                    <a:pt x="5265483" y="2395156"/>
                  </a:lnTo>
                  <a:lnTo>
                    <a:pt x="5260035" y="2403233"/>
                  </a:lnTo>
                  <a:lnTo>
                    <a:pt x="5258041" y="2413165"/>
                  </a:lnTo>
                  <a:lnTo>
                    <a:pt x="5260035" y="2423058"/>
                  </a:lnTo>
                  <a:lnTo>
                    <a:pt x="5265483" y="2431123"/>
                  </a:lnTo>
                  <a:lnTo>
                    <a:pt x="5273560" y="2436571"/>
                  </a:lnTo>
                  <a:lnTo>
                    <a:pt x="5283441" y="2438565"/>
                  </a:lnTo>
                  <a:lnTo>
                    <a:pt x="5293334" y="2436571"/>
                  </a:lnTo>
                  <a:lnTo>
                    <a:pt x="5301412" y="2431123"/>
                  </a:lnTo>
                  <a:lnTo>
                    <a:pt x="5306847" y="2423058"/>
                  </a:lnTo>
                  <a:lnTo>
                    <a:pt x="5308841" y="2413114"/>
                  </a:lnTo>
                  <a:close/>
                </a:path>
                <a:path w="5364480" h="5048250">
                  <a:moveTo>
                    <a:pt x="5308841" y="2311463"/>
                  </a:moveTo>
                  <a:lnTo>
                    <a:pt x="5306847" y="2301583"/>
                  </a:lnTo>
                  <a:lnTo>
                    <a:pt x="5301412" y="2293505"/>
                  </a:lnTo>
                  <a:lnTo>
                    <a:pt x="5293334" y="2288057"/>
                  </a:lnTo>
                  <a:lnTo>
                    <a:pt x="5283441" y="2286063"/>
                  </a:lnTo>
                  <a:lnTo>
                    <a:pt x="5273560" y="2288057"/>
                  </a:lnTo>
                  <a:lnTo>
                    <a:pt x="5265483" y="2293505"/>
                  </a:lnTo>
                  <a:lnTo>
                    <a:pt x="5260035" y="2301583"/>
                  </a:lnTo>
                  <a:lnTo>
                    <a:pt x="5258041" y="2311514"/>
                  </a:lnTo>
                  <a:lnTo>
                    <a:pt x="5260035" y="2321407"/>
                  </a:lnTo>
                  <a:lnTo>
                    <a:pt x="5265483" y="2329472"/>
                  </a:lnTo>
                  <a:lnTo>
                    <a:pt x="5273560" y="2334920"/>
                  </a:lnTo>
                  <a:lnTo>
                    <a:pt x="5283441" y="2336914"/>
                  </a:lnTo>
                  <a:lnTo>
                    <a:pt x="5293334" y="2334920"/>
                  </a:lnTo>
                  <a:lnTo>
                    <a:pt x="5301412" y="2329472"/>
                  </a:lnTo>
                  <a:lnTo>
                    <a:pt x="5306847" y="2321407"/>
                  </a:lnTo>
                  <a:lnTo>
                    <a:pt x="5308841" y="2311463"/>
                  </a:lnTo>
                  <a:close/>
                </a:path>
                <a:path w="5364480" h="5048250">
                  <a:moveTo>
                    <a:pt x="5308841" y="2209812"/>
                  </a:moveTo>
                  <a:lnTo>
                    <a:pt x="5306847" y="2199932"/>
                  </a:lnTo>
                  <a:lnTo>
                    <a:pt x="5301412" y="2191855"/>
                  </a:lnTo>
                  <a:lnTo>
                    <a:pt x="5293334" y="2186406"/>
                  </a:lnTo>
                  <a:lnTo>
                    <a:pt x="5283441" y="2184412"/>
                  </a:lnTo>
                  <a:lnTo>
                    <a:pt x="5273560" y="2186406"/>
                  </a:lnTo>
                  <a:lnTo>
                    <a:pt x="5265483" y="2191855"/>
                  </a:lnTo>
                  <a:lnTo>
                    <a:pt x="5260035" y="2199932"/>
                  </a:lnTo>
                  <a:lnTo>
                    <a:pt x="5258041" y="2209863"/>
                  </a:lnTo>
                  <a:lnTo>
                    <a:pt x="5260035" y="2219756"/>
                  </a:lnTo>
                  <a:lnTo>
                    <a:pt x="5265483" y="2227821"/>
                  </a:lnTo>
                  <a:lnTo>
                    <a:pt x="5273560" y="2233269"/>
                  </a:lnTo>
                  <a:lnTo>
                    <a:pt x="5283441" y="2235263"/>
                  </a:lnTo>
                  <a:lnTo>
                    <a:pt x="5293334" y="2233269"/>
                  </a:lnTo>
                  <a:lnTo>
                    <a:pt x="5301412" y="2227821"/>
                  </a:lnTo>
                  <a:lnTo>
                    <a:pt x="5306847" y="2219756"/>
                  </a:lnTo>
                  <a:lnTo>
                    <a:pt x="5308841" y="2209812"/>
                  </a:lnTo>
                  <a:close/>
                </a:path>
                <a:path w="5364480" h="5048250">
                  <a:moveTo>
                    <a:pt x="5308841" y="1099972"/>
                  </a:moveTo>
                  <a:lnTo>
                    <a:pt x="5306847" y="1090091"/>
                  </a:lnTo>
                  <a:lnTo>
                    <a:pt x="5301412" y="1082014"/>
                  </a:lnTo>
                  <a:lnTo>
                    <a:pt x="5293334" y="1076566"/>
                  </a:lnTo>
                  <a:lnTo>
                    <a:pt x="5283441" y="1074572"/>
                  </a:lnTo>
                  <a:lnTo>
                    <a:pt x="5273560" y="1076566"/>
                  </a:lnTo>
                  <a:lnTo>
                    <a:pt x="5265483" y="1082014"/>
                  </a:lnTo>
                  <a:lnTo>
                    <a:pt x="5260035" y="1090091"/>
                  </a:lnTo>
                  <a:lnTo>
                    <a:pt x="5258041" y="1100023"/>
                  </a:lnTo>
                  <a:lnTo>
                    <a:pt x="5260035" y="1109916"/>
                  </a:lnTo>
                  <a:lnTo>
                    <a:pt x="5265483" y="1117981"/>
                  </a:lnTo>
                  <a:lnTo>
                    <a:pt x="5273560" y="1123429"/>
                  </a:lnTo>
                  <a:lnTo>
                    <a:pt x="5283441" y="1125423"/>
                  </a:lnTo>
                  <a:lnTo>
                    <a:pt x="5293334" y="1123429"/>
                  </a:lnTo>
                  <a:lnTo>
                    <a:pt x="5301412" y="1117981"/>
                  </a:lnTo>
                  <a:lnTo>
                    <a:pt x="5306847" y="1109916"/>
                  </a:lnTo>
                  <a:lnTo>
                    <a:pt x="5308841" y="1099972"/>
                  </a:lnTo>
                  <a:close/>
                </a:path>
                <a:path w="5364480" h="5048250">
                  <a:moveTo>
                    <a:pt x="5308841" y="998321"/>
                  </a:moveTo>
                  <a:lnTo>
                    <a:pt x="5306847" y="988441"/>
                  </a:lnTo>
                  <a:lnTo>
                    <a:pt x="5301412" y="980363"/>
                  </a:lnTo>
                  <a:lnTo>
                    <a:pt x="5293334" y="974915"/>
                  </a:lnTo>
                  <a:lnTo>
                    <a:pt x="5283441" y="972921"/>
                  </a:lnTo>
                  <a:lnTo>
                    <a:pt x="5273560" y="974915"/>
                  </a:lnTo>
                  <a:lnTo>
                    <a:pt x="5265483" y="980363"/>
                  </a:lnTo>
                  <a:lnTo>
                    <a:pt x="5260035" y="988441"/>
                  </a:lnTo>
                  <a:lnTo>
                    <a:pt x="5258041" y="998372"/>
                  </a:lnTo>
                  <a:lnTo>
                    <a:pt x="5260035" y="1008265"/>
                  </a:lnTo>
                  <a:lnTo>
                    <a:pt x="5265483" y="1016330"/>
                  </a:lnTo>
                  <a:lnTo>
                    <a:pt x="5273560" y="1021778"/>
                  </a:lnTo>
                  <a:lnTo>
                    <a:pt x="5283441" y="1023772"/>
                  </a:lnTo>
                  <a:lnTo>
                    <a:pt x="5293334" y="1021778"/>
                  </a:lnTo>
                  <a:lnTo>
                    <a:pt x="5301412" y="1016330"/>
                  </a:lnTo>
                  <a:lnTo>
                    <a:pt x="5306847" y="1008265"/>
                  </a:lnTo>
                  <a:lnTo>
                    <a:pt x="5308841" y="998321"/>
                  </a:lnTo>
                  <a:close/>
                </a:path>
                <a:path w="5364480" h="5048250">
                  <a:moveTo>
                    <a:pt x="5308841" y="896670"/>
                  </a:moveTo>
                  <a:lnTo>
                    <a:pt x="5306847" y="886790"/>
                  </a:lnTo>
                  <a:lnTo>
                    <a:pt x="5301412" y="878713"/>
                  </a:lnTo>
                  <a:lnTo>
                    <a:pt x="5293334" y="873264"/>
                  </a:lnTo>
                  <a:lnTo>
                    <a:pt x="5283441" y="871270"/>
                  </a:lnTo>
                  <a:lnTo>
                    <a:pt x="5273560" y="873264"/>
                  </a:lnTo>
                  <a:lnTo>
                    <a:pt x="5265483" y="878713"/>
                  </a:lnTo>
                  <a:lnTo>
                    <a:pt x="5260035" y="886790"/>
                  </a:lnTo>
                  <a:lnTo>
                    <a:pt x="5258041" y="896721"/>
                  </a:lnTo>
                  <a:lnTo>
                    <a:pt x="5260035" y="906614"/>
                  </a:lnTo>
                  <a:lnTo>
                    <a:pt x="5265483" y="914679"/>
                  </a:lnTo>
                  <a:lnTo>
                    <a:pt x="5273560" y="920127"/>
                  </a:lnTo>
                  <a:lnTo>
                    <a:pt x="5283441" y="922121"/>
                  </a:lnTo>
                  <a:lnTo>
                    <a:pt x="5293334" y="920127"/>
                  </a:lnTo>
                  <a:lnTo>
                    <a:pt x="5301412" y="914679"/>
                  </a:lnTo>
                  <a:lnTo>
                    <a:pt x="5306847" y="906614"/>
                  </a:lnTo>
                  <a:lnTo>
                    <a:pt x="5308841" y="896670"/>
                  </a:lnTo>
                  <a:close/>
                </a:path>
                <a:path w="5364480" h="5048250">
                  <a:moveTo>
                    <a:pt x="5308841" y="795020"/>
                  </a:moveTo>
                  <a:lnTo>
                    <a:pt x="5306847" y="785139"/>
                  </a:lnTo>
                  <a:lnTo>
                    <a:pt x="5301412" y="777062"/>
                  </a:lnTo>
                  <a:lnTo>
                    <a:pt x="5293334" y="771613"/>
                  </a:lnTo>
                  <a:lnTo>
                    <a:pt x="5283441" y="769620"/>
                  </a:lnTo>
                  <a:lnTo>
                    <a:pt x="5273560" y="771613"/>
                  </a:lnTo>
                  <a:lnTo>
                    <a:pt x="5265483" y="777062"/>
                  </a:lnTo>
                  <a:lnTo>
                    <a:pt x="5260035" y="785139"/>
                  </a:lnTo>
                  <a:lnTo>
                    <a:pt x="5258041" y="795070"/>
                  </a:lnTo>
                  <a:lnTo>
                    <a:pt x="5260035" y="804964"/>
                  </a:lnTo>
                  <a:lnTo>
                    <a:pt x="5265483" y="813028"/>
                  </a:lnTo>
                  <a:lnTo>
                    <a:pt x="5273560" y="818476"/>
                  </a:lnTo>
                  <a:lnTo>
                    <a:pt x="5283441" y="820470"/>
                  </a:lnTo>
                  <a:lnTo>
                    <a:pt x="5293334" y="818476"/>
                  </a:lnTo>
                  <a:lnTo>
                    <a:pt x="5301412" y="813028"/>
                  </a:lnTo>
                  <a:lnTo>
                    <a:pt x="5306847" y="804964"/>
                  </a:lnTo>
                  <a:lnTo>
                    <a:pt x="5308841" y="795020"/>
                  </a:lnTo>
                  <a:close/>
                </a:path>
                <a:path w="5364480" h="5048250">
                  <a:moveTo>
                    <a:pt x="5308841" y="693369"/>
                  </a:moveTo>
                  <a:lnTo>
                    <a:pt x="5306847" y="683488"/>
                  </a:lnTo>
                  <a:lnTo>
                    <a:pt x="5301412" y="675411"/>
                  </a:lnTo>
                  <a:lnTo>
                    <a:pt x="5293334" y="669963"/>
                  </a:lnTo>
                  <a:lnTo>
                    <a:pt x="5283441" y="667969"/>
                  </a:lnTo>
                  <a:lnTo>
                    <a:pt x="5273560" y="669963"/>
                  </a:lnTo>
                  <a:lnTo>
                    <a:pt x="5265483" y="675411"/>
                  </a:lnTo>
                  <a:lnTo>
                    <a:pt x="5260035" y="683488"/>
                  </a:lnTo>
                  <a:lnTo>
                    <a:pt x="5258041" y="693420"/>
                  </a:lnTo>
                  <a:lnTo>
                    <a:pt x="5260035" y="703313"/>
                  </a:lnTo>
                  <a:lnTo>
                    <a:pt x="5265483" y="711377"/>
                  </a:lnTo>
                  <a:lnTo>
                    <a:pt x="5273560" y="716826"/>
                  </a:lnTo>
                  <a:lnTo>
                    <a:pt x="5283441" y="718820"/>
                  </a:lnTo>
                  <a:lnTo>
                    <a:pt x="5293334" y="716826"/>
                  </a:lnTo>
                  <a:lnTo>
                    <a:pt x="5301412" y="711377"/>
                  </a:lnTo>
                  <a:lnTo>
                    <a:pt x="5306847" y="703313"/>
                  </a:lnTo>
                  <a:lnTo>
                    <a:pt x="5308841" y="693369"/>
                  </a:lnTo>
                  <a:close/>
                </a:path>
                <a:path w="5364480" h="5048250">
                  <a:moveTo>
                    <a:pt x="5308841" y="591718"/>
                  </a:moveTo>
                  <a:lnTo>
                    <a:pt x="5306847" y="581837"/>
                  </a:lnTo>
                  <a:lnTo>
                    <a:pt x="5301412" y="573760"/>
                  </a:lnTo>
                  <a:lnTo>
                    <a:pt x="5293334" y="568312"/>
                  </a:lnTo>
                  <a:lnTo>
                    <a:pt x="5283441" y="566318"/>
                  </a:lnTo>
                  <a:lnTo>
                    <a:pt x="5273560" y="568312"/>
                  </a:lnTo>
                  <a:lnTo>
                    <a:pt x="5265483" y="573760"/>
                  </a:lnTo>
                  <a:lnTo>
                    <a:pt x="5260035" y="581837"/>
                  </a:lnTo>
                  <a:lnTo>
                    <a:pt x="5258041" y="591769"/>
                  </a:lnTo>
                  <a:lnTo>
                    <a:pt x="5260035" y="601662"/>
                  </a:lnTo>
                  <a:lnTo>
                    <a:pt x="5265483" y="609727"/>
                  </a:lnTo>
                  <a:lnTo>
                    <a:pt x="5273560" y="615175"/>
                  </a:lnTo>
                  <a:lnTo>
                    <a:pt x="5283441" y="617169"/>
                  </a:lnTo>
                  <a:lnTo>
                    <a:pt x="5293334" y="615175"/>
                  </a:lnTo>
                  <a:lnTo>
                    <a:pt x="5301412" y="609727"/>
                  </a:lnTo>
                  <a:lnTo>
                    <a:pt x="5306847" y="601662"/>
                  </a:lnTo>
                  <a:lnTo>
                    <a:pt x="5308841" y="591718"/>
                  </a:lnTo>
                  <a:close/>
                </a:path>
                <a:path w="5364480" h="5048250">
                  <a:moveTo>
                    <a:pt x="5308841" y="490067"/>
                  </a:moveTo>
                  <a:lnTo>
                    <a:pt x="5306847" y="480187"/>
                  </a:lnTo>
                  <a:lnTo>
                    <a:pt x="5301412" y="472109"/>
                  </a:lnTo>
                  <a:lnTo>
                    <a:pt x="5293334" y="466661"/>
                  </a:lnTo>
                  <a:lnTo>
                    <a:pt x="5283441" y="464667"/>
                  </a:lnTo>
                  <a:lnTo>
                    <a:pt x="5273560" y="466661"/>
                  </a:lnTo>
                  <a:lnTo>
                    <a:pt x="5265483" y="472109"/>
                  </a:lnTo>
                  <a:lnTo>
                    <a:pt x="5260035" y="480187"/>
                  </a:lnTo>
                  <a:lnTo>
                    <a:pt x="5258041" y="490118"/>
                  </a:lnTo>
                  <a:lnTo>
                    <a:pt x="5260035" y="500011"/>
                  </a:lnTo>
                  <a:lnTo>
                    <a:pt x="5265483" y="508076"/>
                  </a:lnTo>
                  <a:lnTo>
                    <a:pt x="5273560" y="513524"/>
                  </a:lnTo>
                  <a:lnTo>
                    <a:pt x="5283441" y="515518"/>
                  </a:lnTo>
                  <a:lnTo>
                    <a:pt x="5293334" y="513524"/>
                  </a:lnTo>
                  <a:lnTo>
                    <a:pt x="5301412" y="508076"/>
                  </a:lnTo>
                  <a:lnTo>
                    <a:pt x="5306847" y="500011"/>
                  </a:lnTo>
                  <a:lnTo>
                    <a:pt x="5308841" y="490067"/>
                  </a:lnTo>
                  <a:close/>
                </a:path>
                <a:path w="5364480" h="5048250">
                  <a:moveTo>
                    <a:pt x="5345493" y="4758588"/>
                  </a:moveTo>
                  <a:lnTo>
                    <a:pt x="5343156" y="4749139"/>
                  </a:lnTo>
                  <a:lnTo>
                    <a:pt x="5337454" y="4741253"/>
                  </a:lnTo>
                  <a:lnTo>
                    <a:pt x="5328856" y="4735969"/>
                  </a:lnTo>
                  <a:lnTo>
                    <a:pt x="5318887" y="4734445"/>
                  </a:lnTo>
                  <a:lnTo>
                    <a:pt x="5309425" y="4736782"/>
                  </a:lnTo>
                  <a:lnTo>
                    <a:pt x="5301539" y="4742485"/>
                  </a:lnTo>
                  <a:lnTo>
                    <a:pt x="5296268" y="4751082"/>
                  </a:lnTo>
                  <a:lnTo>
                    <a:pt x="5294719" y="4761103"/>
                  </a:lnTo>
                  <a:lnTo>
                    <a:pt x="5297055" y="4770552"/>
                  </a:lnTo>
                  <a:lnTo>
                    <a:pt x="5302758" y="4778438"/>
                  </a:lnTo>
                  <a:lnTo>
                    <a:pt x="5311356" y="4783721"/>
                  </a:lnTo>
                  <a:lnTo>
                    <a:pt x="5321325" y="4785245"/>
                  </a:lnTo>
                  <a:lnTo>
                    <a:pt x="5330787" y="4782909"/>
                  </a:lnTo>
                  <a:lnTo>
                    <a:pt x="5338673" y="4777206"/>
                  </a:lnTo>
                  <a:lnTo>
                    <a:pt x="5343969" y="4768558"/>
                  </a:lnTo>
                  <a:lnTo>
                    <a:pt x="5345493" y="4758588"/>
                  </a:lnTo>
                  <a:close/>
                </a:path>
                <a:path w="5364480" h="5048250">
                  <a:moveTo>
                    <a:pt x="5345595" y="3748367"/>
                  </a:moveTo>
                  <a:lnTo>
                    <a:pt x="5344045" y="3738346"/>
                  </a:lnTo>
                  <a:lnTo>
                    <a:pt x="5338775" y="3729748"/>
                  </a:lnTo>
                  <a:lnTo>
                    <a:pt x="5330888" y="3724046"/>
                  </a:lnTo>
                  <a:lnTo>
                    <a:pt x="5321427" y="3721709"/>
                  </a:lnTo>
                  <a:lnTo>
                    <a:pt x="5311457" y="3723246"/>
                  </a:lnTo>
                  <a:lnTo>
                    <a:pt x="5302859" y="3728516"/>
                  </a:lnTo>
                  <a:lnTo>
                    <a:pt x="5297157" y="3736416"/>
                  </a:lnTo>
                  <a:lnTo>
                    <a:pt x="5294833" y="3745865"/>
                  </a:lnTo>
                  <a:lnTo>
                    <a:pt x="5296357" y="3755834"/>
                  </a:lnTo>
                  <a:lnTo>
                    <a:pt x="5301653" y="3764483"/>
                  </a:lnTo>
                  <a:lnTo>
                    <a:pt x="5309540" y="3770185"/>
                  </a:lnTo>
                  <a:lnTo>
                    <a:pt x="5319001" y="3772509"/>
                  </a:lnTo>
                  <a:lnTo>
                    <a:pt x="5328971" y="3770985"/>
                  </a:lnTo>
                  <a:lnTo>
                    <a:pt x="5337556" y="3765702"/>
                  </a:lnTo>
                  <a:lnTo>
                    <a:pt x="5343271" y="3757815"/>
                  </a:lnTo>
                  <a:lnTo>
                    <a:pt x="5345595" y="3748367"/>
                  </a:lnTo>
                  <a:close/>
                </a:path>
                <a:path w="5364480" h="5048250">
                  <a:moveTo>
                    <a:pt x="5362994" y="4661293"/>
                  </a:moveTo>
                  <a:lnTo>
                    <a:pt x="5361483" y="4651324"/>
                  </a:lnTo>
                  <a:lnTo>
                    <a:pt x="5356441" y="4642993"/>
                  </a:lnTo>
                  <a:lnTo>
                    <a:pt x="5348643" y="4637163"/>
                  </a:lnTo>
                  <a:lnTo>
                    <a:pt x="5338877" y="4634674"/>
                  </a:lnTo>
                  <a:lnTo>
                    <a:pt x="5328894" y="4636186"/>
                  </a:lnTo>
                  <a:lnTo>
                    <a:pt x="5320563" y="4641227"/>
                  </a:lnTo>
                  <a:lnTo>
                    <a:pt x="5314734" y="4649025"/>
                  </a:lnTo>
                  <a:lnTo>
                    <a:pt x="5312257" y="4658792"/>
                  </a:lnTo>
                  <a:lnTo>
                    <a:pt x="5313756" y="4668825"/>
                  </a:lnTo>
                  <a:lnTo>
                    <a:pt x="5318798" y="4677156"/>
                  </a:lnTo>
                  <a:lnTo>
                    <a:pt x="5326596" y="4682985"/>
                  </a:lnTo>
                  <a:lnTo>
                    <a:pt x="5336375" y="4685462"/>
                  </a:lnTo>
                  <a:lnTo>
                    <a:pt x="5346344" y="4683963"/>
                  </a:lnTo>
                  <a:lnTo>
                    <a:pt x="5354675" y="4678921"/>
                  </a:lnTo>
                  <a:lnTo>
                    <a:pt x="5360505" y="4671123"/>
                  </a:lnTo>
                  <a:lnTo>
                    <a:pt x="5362994" y="4661293"/>
                  </a:lnTo>
                  <a:close/>
                </a:path>
                <a:path w="5364480" h="5048250">
                  <a:moveTo>
                    <a:pt x="5363007" y="3845636"/>
                  </a:moveTo>
                  <a:lnTo>
                    <a:pt x="5360530" y="3835857"/>
                  </a:lnTo>
                  <a:lnTo>
                    <a:pt x="5354688" y="3828059"/>
                  </a:lnTo>
                  <a:lnTo>
                    <a:pt x="5346357" y="3823017"/>
                  </a:lnTo>
                  <a:lnTo>
                    <a:pt x="5336387" y="3821506"/>
                  </a:lnTo>
                  <a:lnTo>
                    <a:pt x="5326608" y="3823995"/>
                  </a:lnTo>
                  <a:lnTo>
                    <a:pt x="5318811" y="3829824"/>
                  </a:lnTo>
                  <a:lnTo>
                    <a:pt x="5313769" y="3838156"/>
                  </a:lnTo>
                  <a:lnTo>
                    <a:pt x="5312270" y="3848125"/>
                  </a:lnTo>
                  <a:lnTo>
                    <a:pt x="5314747" y="3857955"/>
                  </a:lnTo>
                  <a:lnTo>
                    <a:pt x="5320576" y="3865753"/>
                  </a:lnTo>
                  <a:lnTo>
                    <a:pt x="5328920" y="3870795"/>
                  </a:lnTo>
                  <a:lnTo>
                    <a:pt x="5338889" y="3872306"/>
                  </a:lnTo>
                  <a:lnTo>
                    <a:pt x="5348668" y="3869817"/>
                  </a:lnTo>
                  <a:lnTo>
                    <a:pt x="5356466" y="3863987"/>
                  </a:lnTo>
                  <a:lnTo>
                    <a:pt x="5361495" y="3855656"/>
                  </a:lnTo>
                  <a:lnTo>
                    <a:pt x="5363007" y="3845636"/>
                  </a:lnTo>
                  <a:close/>
                </a:path>
                <a:path w="5364480" h="5048250">
                  <a:moveTo>
                    <a:pt x="5363857" y="4558411"/>
                  </a:moveTo>
                  <a:lnTo>
                    <a:pt x="5361864" y="4548530"/>
                  </a:lnTo>
                  <a:lnTo>
                    <a:pt x="5356415" y="4540453"/>
                  </a:lnTo>
                  <a:lnTo>
                    <a:pt x="5348338" y="4535017"/>
                  </a:lnTo>
                  <a:lnTo>
                    <a:pt x="5338457" y="4533011"/>
                  </a:lnTo>
                  <a:lnTo>
                    <a:pt x="5328564" y="4535017"/>
                  </a:lnTo>
                  <a:lnTo>
                    <a:pt x="5320500" y="4540453"/>
                  </a:lnTo>
                  <a:lnTo>
                    <a:pt x="5315051" y="4548530"/>
                  </a:lnTo>
                  <a:lnTo>
                    <a:pt x="5313057" y="4558462"/>
                  </a:lnTo>
                  <a:lnTo>
                    <a:pt x="5315051" y="4568355"/>
                  </a:lnTo>
                  <a:lnTo>
                    <a:pt x="5320500" y="4576432"/>
                  </a:lnTo>
                  <a:lnTo>
                    <a:pt x="5328564" y="4581868"/>
                  </a:lnTo>
                  <a:lnTo>
                    <a:pt x="5338457" y="4583862"/>
                  </a:lnTo>
                  <a:lnTo>
                    <a:pt x="5348338" y="4581868"/>
                  </a:lnTo>
                  <a:lnTo>
                    <a:pt x="5356415" y="4576432"/>
                  </a:lnTo>
                  <a:lnTo>
                    <a:pt x="5361864" y="4568355"/>
                  </a:lnTo>
                  <a:lnTo>
                    <a:pt x="5363857" y="4558411"/>
                  </a:lnTo>
                  <a:close/>
                </a:path>
                <a:path w="5364480" h="5048250">
                  <a:moveTo>
                    <a:pt x="5363857" y="4456760"/>
                  </a:moveTo>
                  <a:lnTo>
                    <a:pt x="5361864" y="4446879"/>
                  </a:lnTo>
                  <a:lnTo>
                    <a:pt x="5356415" y="4438802"/>
                  </a:lnTo>
                  <a:lnTo>
                    <a:pt x="5348338" y="4433367"/>
                  </a:lnTo>
                  <a:lnTo>
                    <a:pt x="5338457" y="4431360"/>
                  </a:lnTo>
                  <a:lnTo>
                    <a:pt x="5328564" y="4433367"/>
                  </a:lnTo>
                  <a:lnTo>
                    <a:pt x="5320500" y="4438802"/>
                  </a:lnTo>
                  <a:lnTo>
                    <a:pt x="5315051" y="4446879"/>
                  </a:lnTo>
                  <a:lnTo>
                    <a:pt x="5313057" y="4456811"/>
                  </a:lnTo>
                  <a:lnTo>
                    <a:pt x="5315051" y="4466704"/>
                  </a:lnTo>
                  <a:lnTo>
                    <a:pt x="5320500" y="4474781"/>
                  </a:lnTo>
                  <a:lnTo>
                    <a:pt x="5328564" y="4480217"/>
                  </a:lnTo>
                  <a:lnTo>
                    <a:pt x="5338457" y="4482211"/>
                  </a:lnTo>
                  <a:lnTo>
                    <a:pt x="5348338" y="4480217"/>
                  </a:lnTo>
                  <a:lnTo>
                    <a:pt x="5356415" y="4474781"/>
                  </a:lnTo>
                  <a:lnTo>
                    <a:pt x="5361864" y="4466704"/>
                  </a:lnTo>
                  <a:lnTo>
                    <a:pt x="5363857" y="4456760"/>
                  </a:lnTo>
                  <a:close/>
                </a:path>
                <a:path w="5364480" h="5048250">
                  <a:moveTo>
                    <a:pt x="5363857" y="4355109"/>
                  </a:moveTo>
                  <a:lnTo>
                    <a:pt x="5361864" y="4345229"/>
                  </a:lnTo>
                  <a:lnTo>
                    <a:pt x="5356415" y="4337151"/>
                  </a:lnTo>
                  <a:lnTo>
                    <a:pt x="5348338" y="4331716"/>
                  </a:lnTo>
                  <a:lnTo>
                    <a:pt x="5338457" y="4329709"/>
                  </a:lnTo>
                  <a:lnTo>
                    <a:pt x="5328564" y="4331716"/>
                  </a:lnTo>
                  <a:lnTo>
                    <a:pt x="5320500" y="4337151"/>
                  </a:lnTo>
                  <a:lnTo>
                    <a:pt x="5315051" y="4345229"/>
                  </a:lnTo>
                  <a:lnTo>
                    <a:pt x="5313057" y="4355160"/>
                  </a:lnTo>
                  <a:lnTo>
                    <a:pt x="5315051" y="4365053"/>
                  </a:lnTo>
                  <a:lnTo>
                    <a:pt x="5320500" y="4373130"/>
                  </a:lnTo>
                  <a:lnTo>
                    <a:pt x="5328564" y="4378566"/>
                  </a:lnTo>
                  <a:lnTo>
                    <a:pt x="5338457" y="4380560"/>
                  </a:lnTo>
                  <a:lnTo>
                    <a:pt x="5348338" y="4378566"/>
                  </a:lnTo>
                  <a:lnTo>
                    <a:pt x="5356415" y="4373130"/>
                  </a:lnTo>
                  <a:lnTo>
                    <a:pt x="5361864" y="4365053"/>
                  </a:lnTo>
                  <a:lnTo>
                    <a:pt x="5363857" y="4355109"/>
                  </a:lnTo>
                  <a:close/>
                </a:path>
                <a:path w="5364480" h="5048250">
                  <a:moveTo>
                    <a:pt x="5363857" y="4253458"/>
                  </a:moveTo>
                  <a:lnTo>
                    <a:pt x="5361864" y="4243578"/>
                  </a:lnTo>
                  <a:lnTo>
                    <a:pt x="5356415" y="4235501"/>
                  </a:lnTo>
                  <a:lnTo>
                    <a:pt x="5348338" y="4230065"/>
                  </a:lnTo>
                  <a:lnTo>
                    <a:pt x="5338457" y="4228058"/>
                  </a:lnTo>
                  <a:lnTo>
                    <a:pt x="5328564" y="4230065"/>
                  </a:lnTo>
                  <a:lnTo>
                    <a:pt x="5320500" y="4235501"/>
                  </a:lnTo>
                  <a:lnTo>
                    <a:pt x="5315051" y="4243578"/>
                  </a:lnTo>
                  <a:lnTo>
                    <a:pt x="5313057" y="4253509"/>
                  </a:lnTo>
                  <a:lnTo>
                    <a:pt x="5315051" y="4263402"/>
                  </a:lnTo>
                  <a:lnTo>
                    <a:pt x="5320500" y="4271480"/>
                  </a:lnTo>
                  <a:lnTo>
                    <a:pt x="5328564" y="4276915"/>
                  </a:lnTo>
                  <a:lnTo>
                    <a:pt x="5338457" y="4278909"/>
                  </a:lnTo>
                  <a:lnTo>
                    <a:pt x="5348338" y="4276915"/>
                  </a:lnTo>
                  <a:lnTo>
                    <a:pt x="5356415" y="4271480"/>
                  </a:lnTo>
                  <a:lnTo>
                    <a:pt x="5361864" y="4263402"/>
                  </a:lnTo>
                  <a:lnTo>
                    <a:pt x="5363857" y="4253458"/>
                  </a:lnTo>
                  <a:close/>
                </a:path>
                <a:path w="5364480" h="5048250">
                  <a:moveTo>
                    <a:pt x="5363857" y="4151807"/>
                  </a:moveTo>
                  <a:lnTo>
                    <a:pt x="5361864" y="4141927"/>
                  </a:lnTo>
                  <a:lnTo>
                    <a:pt x="5356415" y="4133850"/>
                  </a:lnTo>
                  <a:lnTo>
                    <a:pt x="5348338" y="4128414"/>
                  </a:lnTo>
                  <a:lnTo>
                    <a:pt x="5338457" y="4126407"/>
                  </a:lnTo>
                  <a:lnTo>
                    <a:pt x="5328564" y="4128414"/>
                  </a:lnTo>
                  <a:lnTo>
                    <a:pt x="5320500" y="4133850"/>
                  </a:lnTo>
                  <a:lnTo>
                    <a:pt x="5315051" y="4141927"/>
                  </a:lnTo>
                  <a:lnTo>
                    <a:pt x="5313057" y="4151858"/>
                  </a:lnTo>
                  <a:lnTo>
                    <a:pt x="5315051" y="4161752"/>
                  </a:lnTo>
                  <a:lnTo>
                    <a:pt x="5320500" y="4169829"/>
                  </a:lnTo>
                  <a:lnTo>
                    <a:pt x="5328564" y="4175264"/>
                  </a:lnTo>
                  <a:lnTo>
                    <a:pt x="5338457" y="4177258"/>
                  </a:lnTo>
                  <a:lnTo>
                    <a:pt x="5348338" y="4175264"/>
                  </a:lnTo>
                  <a:lnTo>
                    <a:pt x="5356415" y="4169829"/>
                  </a:lnTo>
                  <a:lnTo>
                    <a:pt x="5361864" y="4161752"/>
                  </a:lnTo>
                  <a:lnTo>
                    <a:pt x="5363857" y="4151807"/>
                  </a:lnTo>
                  <a:close/>
                </a:path>
                <a:path w="5364480" h="5048250">
                  <a:moveTo>
                    <a:pt x="5363857" y="4050157"/>
                  </a:moveTo>
                  <a:lnTo>
                    <a:pt x="5361864" y="4040276"/>
                  </a:lnTo>
                  <a:lnTo>
                    <a:pt x="5356415" y="4032199"/>
                  </a:lnTo>
                  <a:lnTo>
                    <a:pt x="5348338" y="4026763"/>
                  </a:lnTo>
                  <a:lnTo>
                    <a:pt x="5338457" y="4024757"/>
                  </a:lnTo>
                  <a:lnTo>
                    <a:pt x="5328564" y="4026763"/>
                  </a:lnTo>
                  <a:lnTo>
                    <a:pt x="5320500" y="4032199"/>
                  </a:lnTo>
                  <a:lnTo>
                    <a:pt x="5315051" y="4040276"/>
                  </a:lnTo>
                  <a:lnTo>
                    <a:pt x="5313057" y="4050207"/>
                  </a:lnTo>
                  <a:lnTo>
                    <a:pt x="5315051" y="4060101"/>
                  </a:lnTo>
                  <a:lnTo>
                    <a:pt x="5320500" y="4068178"/>
                  </a:lnTo>
                  <a:lnTo>
                    <a:pt x="5328564" y="4073614"/>
                  </a:lnTo>
                  <a:lnTo>
                    <a:pt x="5338457" y="4075607"/>
                  </a:lnTo>
                  <a:lnTo>
                    <a:pt x="5348338" y="4073614"/>
                  </a:lnTo>
                  <a:lnTo>
                    <a:pt x="5356415" y="4068178"/>
                  </a:lnTo>
                  <a:lnTo>
                    <a:pt x="5361864" y="4060101"/>
                  </a:lnTo>
                  <a:lnTo>
                    <a:pt x="5363857" y="4050157"/>
                  </a:lnTo>
                  <a:close/>
                </a:path>
                <a:path w="5364480" h="5048250">
                  <a:moveTo>
                    <a:pt x="5363857" y="3948506"/>
                  </a:moveTo>
                  <a:lnTo>
                    <a:pt x="5361864" y="3938625"/>
                  </a:lnTo>
                  <a:lnTo>
                    <a:pt x="5356415" y="3930548"/>
                  </a:lnTo>
                  <a:lnTo>
                    <a:pt x="5348338" y="3925112"/>
                  </a:lnTo>
                  <a:lnTo>
                    <a:pt x="5338457" y="3923106"/>
                  </a:lnTo>
                  <a:lnTo>
                    <a:pt x="5328564" y="3925112"/>
                  </a:lnTo>
                  <a:lnTo>
                    <a:pt x="5320500" y="3930548"/>
                  </a:lnTo>
                  <a:lnTo>
                    <a:pt x="5315051" y="3938625"/>
                  </a:lnTo>
                  <a:lnTo>
                    <a:pt x="5313057" y="3948557"/>
                  </a:lnTo>
                  <a:lnTo>
                    <a:pt x="5315051" y="3958450"/>
                  </a:lnTo>
                  <a:lnTo>
                    <a:pt x="5320500" y="3966527"/>
                  </a:lnTo>
                  <a:lnTo>
                    <a:pt x="5328564" y="3971963"/>
                  </a:lnTo>
                  <a:lnTo>
                    <a:pt x="5338457" y="3973957"/>
                  </a:lnTo>
                  <a:lnTo>
                    <a:pt x="5348338" y="3971963"/>
                  </a:lnTo>
                  <a:lnTo>
                    <a:pt x="5356415" y="3966527"/>
                  </a:lnTo>
                  <a:lnTo>
                    <a:pt x="5361864" y="3958450"/>
                  </a:lnTo>
                  <a:lnTo>
                    <a:pt x="5363857" y="394850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3398" y="754380"/>
            <a:ext cx="19824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Pu</a:t>
            </a:r>
            <a:r>
              <a:rPr spc="220" dirty="0"/>
              <a:t>b</a:t>
            </a:r>
            <a:r>
              <a:rPr spc="-85" dirty="0"/>
              <a:t>li</a:t>
            </a:r>
            <a:r>
              <a:rPr spc="455" dirty="0"/>
              <a:t>c</a:t>
            </a:r>
            <a:endParaRPr spc="455" dirty="0"/>
          </a:p>
        </p:txBody>
      </p:sp>
      <p:sp>
        <p:nvSpPr>
          <p:cNvPr id="6" name="object 6"/>
          <p:cNvSpPr txBox="1"/>
          <p:nvPr/>
        </p:nvSpPr>
        <p:spPr>
          <a:xfrm>
            <a:off x="1846070" y="376682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2345" y="548589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114" y="7198867"/>
            <a:ext cx="150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599" y="3102356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599" y="4809235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126" y="6613652"/>
            <a:ext cx="1912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7562" y="2839198"/>
            <a:ext cx="4443095" cy="4528820"/>
            <a:chOff x="2187562" y="2839198"/>
            <a:chExt cx="4443095" cy="45288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190" y="3187727"/>
              <a:ext cx="652301" cy="6730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339" y="3188134"/>
              <a:ext cx="652301" cy="6730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7562" y="2839198"/>
              <a:ext cx="808612" cy="8550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950" y="4558370"/>
              <a:ext cx="808612" cy="855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915" y="3210362"/>
              <a:ext cx="652301" cy="6897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1096" y="4863335"/>
              <a:ext cx="652301" cy="6730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247" y="4863741"/>
              <a:ext cx="652301" cy="6730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7821" y="4885969"/>
              <a:ext cx="652301" cy="6897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062" y="6655145"/>
              <a:ext cx="652301" cy="6730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9211" y="6655551"/>
              <a:ext cx="652301" cy="6730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787" y="6677780"/>
              <a:ext cx="652301" cy="6897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7063" y="6268226"/>
              <a:ext cx="808611" cy="85506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583636" y="8183371"/>
            <a:ext cx="230759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36" y="9211893"/>
            <a:ext cx="747105" cy="62431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231848" y="8025663"/>
            <a:ext cx="1581150" cy="673100"/>
            <a:chOff x="4231848" y="8025663"/>
            <a:chExt cx="1581150" cy="673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848" y="8025663"/>
              <a:ext cx="652301" cy="6730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0515" y="8025663"/>
              <a:ext cx="652301" cy="673009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10489311" y="3175622"/>
            <a:ext cx="4300220" cy="4594860"/>
          </a:xfrm>
          <a:custGeom>
            <a:avLst/>
            <a:gdLst/>
            <a:ahLst/>
            <a:cxnLst/>
            <a:rect l="l" t="t" r="r" b="b"/>
            <a:pathLst>
              <a:path w="4300219" h="4594859">
                <a:moveTo>
                  <a:pt x="50800" y="3470833"/>
                </a:moveTo>
                <a:lnTo>
                  <a:pt x="48806" y="3460940"/>
                </a:lnTo>
                <a:lnTo>
                  <a:pt x="43357" y="3452876"/>
                </a:lnTo>
                <a:lnTo>
                  <a:pt x="35280" y="3447427"/>
                </a:lnTo>
                <a:lnTo>
                  <a:pt x="25400" y="3445433"/>
                </a:lnTo>
                <a:lnTo>
                  <a:pt x="15506" y="3447427"/>
                </a:lnTo>
                <a:lnTo>
                  <a:pt x="7442" y="3452876"/>
                </a:lnTo>
                <a:lnTo>
                  <a:pt x="1993" y="3460940"/>
                </a:lnTo>
                <a:lnTo>
                  <a:pt x="0" y="3470884"/>
                </a:lnTo>
                <a:lnTo>
                  <a:pt x="1993" y="3480765"/>
                </a:lnTo>
                <a:lnTo>
                  <a:pt x="7442" y="3488842"/>
                </a:lnTo>
                <a:lnTo>
                  <a:pt x="15506" y="3494290"/>
                </a:lnTo>
                <a:lnTo>
                  <a:pt x="25400" y="3496284"/>
                </a:lnTo>
                <a:lnTo>
                  <a:pt x="35280" y="3494290"/>
                </a:lnTo>
                <a:lnTo>
                  <a:pt x="43357" y="3488842"/>
                </a:lnTo>
                <a:lnTo>
                  <a:pt x="48806" y="3480765"/>
                </a:lnTo>
                <a:lnTo>
                  <a:pt x="50800" y="3470833"/>
                </a:lnTo>
                <a:close/>
              </a:path>
              <a:path w="4300219" h="4594859">
                <a:moveTo>
                  <a:pt x="50800" y="3369183"/>
                </a:moveTo>
                <a:lnTo>
                  <a:pt x="48806" y="3359289"/>
                </a:lnTo>
                <a:lnTo>
                  <a:pt x="43357" y="3351225"/>
                </a:lnTo>
                <a:lnTo>
                  <a:pt x="35280" y="3345777"/>
                </a:lnTo>
                <a:lnTo>
                  <a:pt x="25400" y="3343783"/>
                </a:lnTo>
                <a:lnTo>
                  <a:pt x="15506" y="3345777"/>
                </a:lnTo>
                <a:lnTo>
                  <a:pt x="7442" y="3351225"/>
                </a:lnTo>
                <a:lnTo>
                  <a:pt x="1993" y="3359289"/>
                </a:lnTo>
                <a:lnTo>
                  <a:pt x="0" y="3369233"/>
                </a:lnTo>
                <a:lnTo>
                  <a:pt x="1993" y="3379114"/>
                </a:lnTo>
                <a:lnTo>
                  <a:pt x="7442" y="3387191"/>
                </a:lnTo>
                <a:lnTo>
                  <a:pt x="15506" y="3392640"/>
                </a:lnTo>
                <a:lnTo>
                  <a:pt x="25400" y="3394633"/>
                </a:lnTo>
                <a:lnTo>
                  <a:pt x="35280" y="3392640"/>
                </a:lnTo>
                <a:lnTo>
                  <a:pt x="43357" y="3387191"/>
                </a:lnTo>
                <a:lnTo>
                  <a:pt x="48806" y="3379114"/>
                </a:lnTo>
                <a:lnTo>
                  <a:pt x="50800" y="3369183"/>
                </a:lnTo>
                <a:close/>
              </a:path>
              <a:path w="4300219" h="4594859">
                <a:moveTo>
                  <a:pt x="50800" y="3267532"/>
                </a:moveTo>
                <a:lnTo>
                  <a:pt x="48806" y="3257639"/>
                </a:lnTo>
                <a:lnTo>
                  <a:pt x="43357" y="3249574"/>
                </a:lnTo>
                <a:lnTo>
                  <a:pt x="35280" y="3244126"/>
                </a:lnTo>
                <a:lnTo>
                  <a:pt x="25400" y="3242132"/>
                </a:lnTo>
                <a:lnTo>
                  <a:pt x="15506" y="3244126"/>
                </a:lnTo>
                <a:lnTo>
                  <a:pt x="7442" y="3249574"/>
                </a:lnTo>
                <a:lnTo>
                  <a:pt x="1993" y="3257639"/>
                </a:lnTo>
                <a:lnTo>
                  <a:pt x="0" y="3267583"/>
                </a:lnTo>
                <a:lnTo>
                  <a:pt x="1993" y="3277463"/>
                </a:lnTo>
                <a:lnTo>
                  <a:pt x="7442" y="3285540"/>
                </a:lnTo>
                <a:lnTo>
                  <a:pt x="15506" y="3290989"/>
                </a:lnTo>
                <a:lnTo>
                  <a:pt x="25400" y="3292983"/>
                </a:lnTo>
                <a:lnTo>
                  <a:pt x="35280" y="3290989"/>
                </a:lnTo>
                <a:lnTo>
                  <a:pt x="43357" y="3285540"/>
                </a:lnTo>
                <a:lnTo>
                  <a:pt x="48806" y="3277463"/>
                </a:lnTo>
                <a:lnTo>
                  <a:pt x="50800" y="3267532"/>
                </a:lnTo>
                <a:close/>
              </a:path>
              <a:path w="4300219" h="4594859">
                <a:moveTo>
                  <a:pt x="50800" y="3165881"/>
                </a:moveTo>
                <a:lnTo>
                  <a:pt x="48806" y="3155988"/>
                </a:lnTo>
                <a:lnTo>
                  <a:pt x="43357" y="3147923"/>
                </a:lnTo>
                <a:lnTo>
                  <a:pt x="35280" y="3142475"/>
                </a:lnTo>
                <a:lnTo>
                  <a:pt x="25400" y="3140481"/>
                </a:lnTo>
                <a:lnTo>
                  <a:pt x="15506" y="3142475"/>
                </a:lnTo>
                <a:lnTo>
                  <a:pt x="7442" y="3147923"/>
                </a:lnTo>
                <a:lnTo>
                  <a:pt x="1993" y="3155988"/>
                </a:lnTo>
                <a:lnTo>
                  <a:pt x="0" y="3165932"/>
                </a:lnTo>
                <a:lnTo>
                  <a:pt x="1993" y="3175812"/>
                </a:lnTo>
                <a:lnTo>
                  <a:pt x="7442" y="3183890"/>
                </a:lnTo>
                <a:lnTo>
                  <a:pt x="15506" y="3189338"/>
                </a:lnTo>
                <a:lnTo>
                  <a:pt x="25400" y="3191332"/>
                </a:lnTo>
                <a:lnTo>
                  <a:pt x="35280" y="3189338"/>
                </a:lnTo>
                <a:lnTo>
                  <a:pt x="43357" y="3183890"/>
                </a:lnTo>
                <a:lnTo>
                  <a:pt x="48806" y="3175812"/>
                </a:lnTo>
                <a:lnTo>
                  <a:pt x="50800" y="3165881"/>
                </a:lnTo>
                <a:close/>
              </a:path>
              <a:path w="4300219" h="4594859">
                <a:moveTo>
                  <a:pt x="50800" y="3064230"/>
                </a:moveTo>
                <a:lnTo>
                  <a:pt x="48806" y="3054337"/>
                </a:lnTo>
                <a:lnTo>
                  <a:pt x="43357" y="3046272"/>
                </a:lnTo>
                <a:lnTo>
                  <a:pt x="35280" y="3040824"/>
                </a:lnTo>
                <a:lnTo>
                  <a:pt x="25400" y="3038830"/>
                </a:lnTo>
                <a:lnTo>
                  <a:pt x="15506" y="3040824"/>
                </a:lnTo>
                <a:lnTo>
                  <a:pt x="7442" y="3046272"/>
                </a:lnTo>
                <a:lnTo>
                  <a:pt x="1993" y="3054337"/>
                </a:lnTo>
                <a:lnTo>
                  <a:pt x="0" y="3064281"/>
                </a:lnTo>
                <a:lnTo>
                  <a:pt x="1993" y="3074162"/>
                </a:lnTo>
                <a:lnTo>
                  <a:pt x="7442" y="3082239"/>
                </a:lnTo>
                <a:lnTo>
                  <a:pt x="15506" y="3087687"/>
                </a:lnTo>
                <a:lnTo>
                  <a:pt x="25400" y="3089681"/>
                </a:lnTo>
                <a:lnTo>
                  <a:pt x="35280" y="3087687"/>
                </a:lnTo>
                <a:lnTo>
                  <a:pt x="43357" y="3082239"/>
                </a:lnTo>
                <a:lnTo>
                  <a:pt x="48806" y="3074162"/>
                </a:lnTo>
                <a:lnTo>
                  <a:pt x="50800" y="3064230"/>
                </a:lnTo>
                <a:close/>
              </a:path>
              <a:path w="4300219" h="4594859">
                <a:moveTo>
                  <a:pt x="50800" y="2962579"/>
                </a:moveTo>
                <a:lnTo>
                  <a:pt x="48806" y="2952686"/>
                </a:lnTo>
                <a:lnTo>
                  <a:pt x="43357" y="2944622"/>
                </a:lnTo>
                <a:lnTo>
                  <a:pt x="35280" y="2939173"/>
                </a:lnTo>
                <a:lnTo>
                  <a:pt x="25400" y="2937179"/>
                </a:lnTo>
                <a:lnTo>
                  <a:pt x="15506" y="2939173"/>
                </a:lnTo>
                <a:lnTo>
                  <a:pt x="7442" y="2944622"/>
                </a:lnTo>
                <a:lnTo>
                  <a:pt x="1993" y="2952686"/>
                </a:lnTo>
                <a:lnTo>
                  <a:pt x="0" y="2962630"/>
                </a:lnTo>
                <a:lnTo>
                  <a:pt x="1993" y="2972511"/>
                </a:lnTo>
                <a:lnTo>
                  <a:pt x="7442" y="2980588"/>
                </a:lnTo>
                <a:lnTo>
                  <a:pt x="15506" y="2986036"/>
                </a:lnTo>
                <a:lnTo>
                  <a:pt x="25400" y="2988030"/>
                </a:lnTo>
                <a:lnTo>
                  <a:pt x="35280" y="2986036"/>
                </a:lnTo>
                <a:lnTo>
                  <a:pt x="43357" y="2980588"/>
                </a:lnTo>
                <a:lnTo>
                  <a:pt x="48806" y="2972511"/>
                </a:lnTo>
                <a:lnTo>
                  <a:pt x="50800" y="2962579"/>
                </a:lnTo>
                <a:close/>
              </a:path>
              <a:path w="4300219" h="4594859">
                <a:moveTo>
                  <a:pt x="50800" y="2860929"/>
                </a:moveTo>
                <a:lnTo>
                  <a:pt x="48806" y="2851035"/>
                </a:lnTo>
                <a:lnTo>
                  <a:pt x="43357" y="2842971"/>
                </a:lnTo>
                <a:lnTo>
                  <a:pt x="35280" y="2837523"/>
                </a:lnTo>
                <a:lnTo>
                  <a:pt x="25400" y="2835529"/>
                </a:lnTo>
                <a:lnTo>
                  <a:pt x="15506" y="2837523"/>
                </a:lnTo>
                <a:lnTo>
                  <a:pt x="7442" y="2842971"/>
                </a:lnTo>
                <a:lnTo>
                  <a:pt x="1993" y="2851035"/>
                </a:lnTo>
                <a:lnTo>
                  <a:pt x="0" y="2860979"/>
                </a:lnTo>
                <a:lnTo>
                  <a:pt x="1993" y="2870860"/>
                </a:lnTo>
                <a:lnTo>
                  <a:pt x="7442" y="2878937"/>
                </a:lnTo>
                <a:lnTo>
                  <a:pt x="15506" y="2884386"/>
                </a:lnTo>
                <a:lnTo>
                  <a:pt x="25400" y="2886379"/>
                </a:lnTo>
                <a:lnTo>
                  <a:pt x="35280" y="2884386"/>
                </a:lnTo>
                <a:lnTo>
                  <a:pt x="43357" y="2878937"/>
                </a:lnTo>
                <a:lnTo>
                  <a:pt x="48806" y="2870860"/>
                </a:lnTo>
                <a:lnTo>
                  <a:pt x="50800" y="2860929"/>
                </a:lnTo>
                <a:close/>
              </a:path>
              <a:path w="4300219" h="4594859">
                <a:moveTo>
                  <a:pt x="50800" y="2759278"/>
                </a:moveTo>
                <a:lnTo>
                  <a:pt x="48806" y="2749385"/>
                </a:lnTo>
                <a:lnTo>
                  <a:pt x="43357" y="2741320"/>
                </a:lnTo>
                <a:lnTo>
                  <a:pt x="35280" y="2735872"/>
                </a:lnTo>
                <a:lnTo>
                  <a:pt x="25400" y="2733878"/>
                </a:lnTo>
                <a:lnTo>
                  <a:pt x="15506" y="2735872"/>
                </a:lnTo>
                <a:lnTo>
                  <a:pt x="7442" y="2741320"/>
                </a:lnTo>
                <a:lnTo>
                  <a:pt x="1993" y="2749385"/>
                </a:lnTo>
                <a:lnTo>
                  <a:pt x="0" y="2759329"/>
                </a:lnTo>
                <a:lnTo>
                  <a:pt x="1993" y="2769209"/>
                </a:lnTo>
                <a:lnTo>
                  <a:pt x="7442" y="2777286"/>
                </a:lnTo>
                <a:lnTo>
                  <a:pt x="15506" y="2782735"/>
                </a:lnTo>
                <a:lnTo>
                  <a:pt x="25400" y="2784729"/>
                </a:lnTo>
                <a:lnTo>
                  <a:pt x="35280" y="2782735"/>
                </a:lnTo>
                <a:lnTo>
                  <a:pt x="43357" y="2777286"/>
                </a:lnTo>
                <a:lnTo>
                  <a:pt x="48806" y="2769209"/>
                </a:lnTo>
                <a:lnTo>
                  <a:pt x="50800" y="2759278"/>
                </a:lnTo>
                <a:close/>
              </a:path>
              <a:path w="4300219" h="4594859">
                <a:moveTo>
                  <a:pt x="50800" y="2657627"/>
                </a:moveTo>
                <a:lnTo>
                  <a:pt x="48806" y="2647734"/>
                </a:lnTo>
                <a:lnTo>
                  <a:pt x="43357" y="2639669"/>
                </a:lnTo>
                <a:lnTo>
                  <a:pt x="35280" y="2634221"/>
                </a:lnTo>
                <a:lnTo>
                  <a:pt x="25400" y="2632227"/>
                </a:lnTo>
                <a:lnTo>
                  <a:pt x="15506" y="2634221"/>
                </a:lnTo>
                <a:lnTo>
                  <a:pt x="7442" y="2639669"/>
                </a:lnTo>
                <a:lnTo>
                  <a:pt x="1993" y="2647734"/>
                </a:lnTo>
                <a:lnTo>
                  <a:pt x="0" y="2657678"/>
                </a:lnTo>
                <a:lnTo>
                  <a:pt x="1993" y="2667558"/>
                </a:lnTo>
                <a:lnTo>
                  <a:pt x="7442" y="2675636"/>
                </a:lnTo>
                <a:lnTo>
                  <a:pt x="15506" y="2681084"/>
                </a:lnTo>
                <a:lnTo>
                  <a:pt x="25400" y="2683078"/>
                </a:lnTo>
                <a:lnTo>
                  <a:pt x="35280" y="2681084"/>
                </a:lnTo>
                <a:lnTo>
                  <a:pt x="43357" y="2675636"/>
                </a:lnTo>
                <a:lnTo>
                  <a:pt x="48806" y="2667558"/>
                </a:lnTo>
                <a:lnTo>
                  <a:pt x="50800" y="2657627"/>
                </a:lnTo>
                <a:close/>
              </a:path>
              <a:path w="4300219" h="4594859">
                <a:moveTo>
                  <a:pt x="50800" y="2555976"/>
                </a:moveTo>
                <a:lnTo>
                  <a:pt x="48806" y="2546083"/>
                </a:lnTo>
                <a:lnTo>
                  <a:pt x="43357" y="2538018"/>
                </a:lnTo>
                <a:lnTo>
                  <a:pt x="35280" y="2532570"/>
                </a:lnTo>
                <a:lnTo>
                  <a:pt x="25400" y="2530576"/>
                </a:lnTo>
                <a:lnTo>
                  <a:pt x="15506" y="2532570"/>
                </a:lnTo>
                <a:lnTo>
                  <a:pt x="7442" y="2538018"/>
                </a:lnTo>
                <a:lnTo>
                  <a:pt x="1993" y="2546083"/>
                </a:lnTo>
                <a:lnTo>
                  <a:pt x="0" y="2556027"/>
                </a:lnTo>
                <a:lnTo>
                  <a:pt x="1993" y="2565908"/>
                </a:lnTo>
                <a:lnTo>
                  <a:pt x="7442" y="2573985"/>
                </a:lnTo>
                <a:lnTo>
                  <a:pt x="15506" y="2579433"/>
                </a:lnTo>
                <a:lnTo>
                  <a:pt x="25400" y="2581427"/>
                </a:lnTo>
                <a:lnTo>
                  <a:pt x="35280" y="2579433"/>
                </a:lnTo>
                <a:lnTo>
                  <a:pt x="43357" y="2573985"/>
                </a:lnTo>
                <a:lnTo>
                  <a:pt x="48806" y="2565908"/>
                </a:lnTo>
                <a:lnTo>
                  <a:pt x="50800" y="2555976"/>
                </a:lnTo>
                <a:close/>
              </a:path>
              <a:path w="4300219" h="4594859">
                <a:moveTo>
                  <a:pt x="50800" y="2454325"/>
                </a:moveTo>
                <a:lnTo>
                  <a:pt x="48806" y="2444432"/>
                </a:lnTo>
                <a:lnTo>
                  <a:pt x="43357" y="2436368"/>
                </a:lnTo>
                <a:lnTo>
                  <a:pt x="35280" y="2430919"/>
                </a:lnTo>
                <a:lnTo>
                  <a:pt x="25400" y="2428925"/>
                </a:lnTo>
                <a:lnTo>
                  <a:pt x="15506" y="2430919"/>
                </a:lnTo>
                <a:lnTo>
                  <a:pt x="7442" y="2436368"/>
                </a:lnTo>
                <a:lnTo>
                  <a:pt x="1993" y="2444432"/>
                </a:lnTo>
                <a:lnTo>
                  <a:pt x="0" y="2454376"/>
                </a:lnTo>
                <a:lnTo>
                  <a:pt x="1993" y="2464257"/>
                </a:lnTo>
                <a:lnTo>
                  <a:pt x="7442" y="2472334"/>
                </a:lnTo>
                <a:lnTo>
                  <a:pt x="15506" y="2477782"/>
                </a:lnTo>
                <a:lnTo>
                  <a:pt x="25400" y="2479776"/>
                </a:lnTo>
                <a:lnTo>
                  <a:pt x="35280" y="2477782"/>
                </a:lnTo>
                <a:lnTo>
                  <a:pt x="43357" y="2472334"/>
                </a:lnTo>
                <a:lnTo>
                  <a:pt x="48806" y="2464257"/>
                </a:lnTo>
                <a:lnTo>
                  <a:pt x="50800" y="2454325"/>
                </a:lnTo>
                <a:close/>
              </a:path>
              <a:path w="4300219" h="4594859">
                <a:moveTo>
                  <a:pt x="50800" y="2352675"/>
                </a:moveTo>
                <a:lnTo>
                  <a:pt x="48806" y="2342781"/>
                </a:lnTo>
                <a:lnTo>
                  <a:pt x="43357" y="2334717"/>
                </a:lnTo>
                <a:lnTo>
                  <a:pt x="35280" y="2329269"/>
                </a:lnTo>
                <a:lnTo>
                  <a:pt x="25400" y="2327275"/>
                </a:lnTo>
                <a:lnTo>
                  <a:pt x="15506" y="2329269"/>
                </a:lnTo>
                <a:lnTo>
                  <a:pt x="7442" y="2334717"/>
                </a:lnTo>
                <a:lnTo>
                  <a:pt x="1993" y="2342781"/>
                </a:lnTo>
                <a:lnTo>
                  <a:pt x="0" y="2352725"/>
                </a:lnTo>
                <a:lnTo>
                  <a:pt x="1993" y="2362606"/>
                </a:lnTo>
                <a:lnTo>
                  <a:pt x="7442" y="2370683"/>
                </a:lnTo>
                <a:lnTo>
                  <a:pt x="15506" y="2376132"/>
                </a:lnTo>
                <a:lnTo>
                  <a:pt x="25400" y="2378125"/>
                </a:lnTo>
                <a:lnTo>
                  <a:pt x="35280" y="2376132"/>
                </a:lnTo>
                <a:lnTo>
                  <a:pt x="43357" y="2370683"/>
                </a:lnTo>
                <a:lnTo>
                  <a:pt x="48806" y="2362606"/>
                </a:lnTo>
                <a:lnTo>
                  <a:pt x="50800" y="2352675"/>
                </a:lnTo>
                <a:close/>
              </a:path>
              <a:path w="4300219" h="4594859">
                <a:moveTo>
                  <a:pt x="50800" y="2251024"/>
                </a:moveTo>
                <a:lnTo>
                  <a:pt x="48806" y="2241131"/>
                </a:lnTo>
                <a:lnTo>
                  <a:pt x="43357" y="2233066"/>
                </a:lnTo>
                <a:lnTo>
                  <a:pt x="35280" y="2227618"/>
                </a:lnTo>
                <a:lnTo>
                  <a:pt x="25400" y="2225624"/>
                </a:lnTo>
                <a:lnTo>
                  <a:pt x="15506" y="2227618"/>
                </a:lnTo>
                <a:lnTo>
                  <a:pt x="7442" y="2233066"/>
                </a:lnTo>
                <a:lnTo>
                  <a:pt x="1993" y="2241131"/>
                </a:lnTo>
                <a:lnTo>
                  <a:pt x="0" y="2251075"/>
                </a:lnTo>
                <a:lnTo>
                  <a:pt x="1993" y="2260968"/>
                </a:lnTo>
                <a:lnTo>
                  <a:pt x="7442" y="2269032"/>
                </a:lnTo>
                <a:lnTo>
                  <a:pt x="15506" y="2274481"/>
                </a:lnTo>
                <a:lnTo>
                  <a:pt x="25400" y="2276475"/>
                </a:lnTo>
                <a:lnTo>
                  <a:pt x="35280" y="2274481"/>
                </a:lnTo>
                <a:lnTo>
                  <a:pt x="43357" y="2269032"/>
                </a:lnTo>
                <a:lnTo>
                  <a:pt x="48806" y="2260968"/>
                </a:lnTo>
                <a:lnTo>
                  <a:pt x="50800" y="2251024"/>
                </a:lnTo>
                <a:close/>
              </a:path>
              <a:path w="4300219" h="4594859">
                <a:moveTo>
                  <a:pt x="50800" y="2149373"/>
                </a:moveTo>
                <a:lnTo>
                  <a:pt x="48806" y="2139480"/>
                </a:lnTo>
                <a:lnTo>
                  <a:pt x="43357" y="2131415"/>
                </a:lnTo>
                <a:lnTo>
                  <a:pt x="35280" y="2125967"/>
                </a:lnTo>
                <a:lnTo>
                  <a:pt x="25400" y="2123973"/>
                </a:lnTo>
                <a:lnTo>
                  <a:pt x="15506" y="2125967"/>
                </a:lnTo>
                <a:lnTo>
                  <a:pt x="7442" y="2131415"/>
                </a:lnTo>
                <a:lnTo>
                  <a:pt x="1993" y="2139480"/>
                </a:lnTo>
                <a:lnTo>
                  <a:pt x="0" y="2149424"/>
                </a:lnTo>
                <a:lnTo>
                  <a:pt x="1993" y="2159317"/>
                </a:lnTo>
                <a:lnTo>
                  <a:pt x="7442" y="2167382"/>
                </a:lnTo>
                <a:lnTo>
                  <a:pt x="15506" y="2172830"/>
                </a:lnTo>
                <a:lnTo>
                  <a:pt x="25400" y="2174824"/>
                </a:lnTo>
                <a:lnTo>
                  <a:pt x="35280" y="2172830"/>
                </a:lnTo>
                <a:lnTo>
                  <a:pt x="43357" y="2167382"/>
                </a:lnTo>
                <a:lnTo>
                  <a:pt x="48806" y="2159317"/>
                </a:lnTo>
                <a:lnTo>
                  <a:pt x="50800" y="2149373"/>
                </a:lnTo>
                <a:close/>
              </a:path>
              <a:path w="4300219" h="4594859">
                <a:moveTo>
                  <a:pt x="50800" y="2047722"/>
                </a:moveTo>
                <a:lnTo>
                  <a:pt x="48806" y="2037829"/>
                </a:lnTo>
                <a:lnTo>
                  <a:pt x="43357" y="2029764"/>
                </a:lnTo>
                <a:lnTo>
                  <a:pt x="35280" y="2024316"/>
                </a:lnTo>
                <a:lnTo>
                  <a:pt x="25400" y="2022322"/>
                </a:lnTo>
                <a:lnTo>
                  <a:pt x="15506" y="2024316"/>
                </a:lnTo>
                <a:lnTo>
                  <a:pt x="7442" y="2029764"/>
                </a:lnTo>
                <a:lnTo>
                  <a:pt x="1993" y="2037829"/>
                </a:lnTo>
                <a:lnTo>
                  <a:pt x="0" y="2047773"/>
                </a:lnTo>
                <a:lnTo>
                  <a:pt x="1993" y="2057666"/>
                </a:lnTo>
                <a:lnTo>
                  <a:pt x="7442" y="2065731"/>
                </a:lnTo>
                <a:lnTo>
                  <a:pt x="15506" y="2071179"/>
                </a:lnTo>
                <a:lnTo>
                  <a:pt x="25400" y="2073173"/>
                </a:lnTo>
                <a:lnTo>
                  <a:pt x="35280" y="2071179"/>
                </a:lnTo>
                <a:lnTo>
                  <a:pt x="43357" y="2065731"/>
                </a:lnTo>
                <a:lnTo>
                  <a:pt x="48806" y="2057666"/>
                </a:lnTo>
                <a:lnTo>
                  <a:pt x="50800" y="2047722"/>
                </a:lnTo>
                <a:close/>
              </a:path>
              <a:path w="4300219" h="4594859">
                <a:moveTo>
                  <a:pt x="50800" y="1946071"/>
                </a:moveTo>
                <a:lnTo>
                  <a:pt x="48806" y="1936178"/>
                </a:lnTo>
                <a:lnTo>
                  <a:pt x="43357" y="1928114"/>
                </a:lnTo>
                <a:lnTo>
                  <a:pt x="35280" y="1922665"/>
                </a:lnTo>
                <a:lnTo>
                  <a:pt x="25400" y="1920671"/>
                </a:lnTo>
                <a:lnTo>
                  <a:pt x="15506" y="1922665"/>
                </a:lnTo>
                <a:lnTo>
                  <a:pt x="7442" y="1928114"/>
                </a:lnTo>
                <a:lnTo>
                  <a:pt x="1993" y="1936178"/>
                </a:lnTo>
                <a:lnTo>
                  <a:pt x="0" y="1946122"/>
                </a:lnTo>
                <a:lnTo>
                  <a:pt x="1993" y="1956015"/>
                </a:lnTo>
                <a:lnTo>
                  <a:pt x="7442" y="1964080"/>
                </a:lnTo>
                <a:lnTo>
                  <a:pt x="15506" y="1969528"/>
                </a:lnTo>
                <a:lnTo>
                  <a:pt x="25400" y="1971522"/>
                </a:lnTo>
                <a:lnTo>
                  <a:pt x="35280" y="1969528"/>
                </a:lnTo>
                <a:lnTo>
                  <a:pt x="43357" y="1964080"/>
                </a:lnTo>
                <a:lnTo>
                  <a:pt x="48806" y="1956015"/>
                </a:lnTo>
                <a:lnTo>
                  <a:pt x="50800" y="1946071"/>
                </a:lnTo>
                <a:close/>
              </a:path>
              <a:path w="4300219" h="4594859">
                <a:moveTo>
                  <a:pt x="50800" y="1844421"/>
                </a:moveTo>
                <a:lnTo>
                  <a:pt x="48806" y="1834527"/>
                </a:lnTo>
                <a:lnTo>
                  <a:pt x="43357" y="1826463"/>
                </a:lnTo>
                <a:lnTo>
                  <a:pt x="35280" y="1821014"/>
                </a:lnTo>
                <a:lnTo>
                  <a:pt x="25400" y="1819021"/>
                </a:lnTo>
                <a:lnTo>
                  <a:pt x="15506" y="1821014"/>
                </a:lnTo>
                <a:lnTo>
                  <a:pt x="7442" y="1826463"/>
                </a:lnTo>
                <a:lnTo>
                  <a:pt x="1993" y="1834527"/>
                </a:lnTo>
                <a:lnTo>
                  <a:pt x="0" y="1844471"/>
                </a:lnTo>
                <a:lnTo>
                  <a:pt x="1993" y="1854365"/>
                </a:lnTo>
                <a:lnTo>
                  <a:pt x="7442" y="1862429"/>
                </a:lnTo>
                <a:lnTo>
                  <a:pt x="15506" y="1867877"/>
                </a:lnTo>
                <a:lnTo>
                  <a:pt x="25400" y="1869871"/>
                </a:lnTo>
                <a:lnTo>
                  <a:pt x="35280" y="1867877"/>
                </a:lnTo>
                <a:lnTo>
                  <a:pt x="43357" y="1862429"/>
                </a:lnTo>
                <a:lnTo>
                  <a:pt x="48806" y="1854365"/>
                </a:lnTo>
                <a:lnTo>
                  <a:pt x="50800" y="1844421"/>
                </a:lnTo>
                <a:close/>
              </a:path>
              <a:path w="4300219" h="4594859">
                <a:moveTo>
                  <a:pt x="50800" y="1742770"/>
                </a:moveTo>
                <a:lnTo>
                  <a:pt x="48806" y="1732876"/>
                </a:lnTo>
                <a:lnTo>
                  <a:pt x="43357" y="1724812"/>
                </a:lnTo>
                <a:lnTo>
                  <a:pt x="35280" y="1719364"/>
                </a:lnTo>
                <a:lnTo>
                  <a:pt x="25400" y="1717370"/>
                </a:lnTo>
                <a:lnTo>
                  <a:pt x="15506" y="1719364"/>
                </a:lnTo>
                <a:lnTo>
                  <a:pt x="7442" y="1724812"/>
                </a:lnTo>
                <a:lnTo>
                  <a:pt x="1993" y="1732876"/>
                </a:lnTo>
                <a:lnTo>
                  <a:pt x="0" y="1742821"/>
                </a:lnTo>
                <a:lnTo>
                  <a:pt x="1993" y="1752714"/>
                </a:lnTo>
                <a:lnTo>
                  <a:pt x="7442" y="1760778"/>
                </a:lnTo>
                <a:lnTo>
                  <a:pt x="15506" y="1766227"/>
                </a:lnTo>
                <a:lnTo>
                  <a:pt x="25400" y="1768221"/>
                </a:lnTo>
                <a:lnTo>
                  <a:pt x="35280" y="1766227"/>
                </a:lnTo>
                <a:lnTo>
                  <a:pt x="43357" y="1760778"/>
                </a:lnTo>
                <a:lnTo>
                  <a:pt x="48806" y="1752714"/>
                </a:lnTo>
                <a:lnTo>
                  <a:pt x="50800" y="1742770"/>
                </a:lnTo>
                <a:close/>
              </a:path>
              <a:path w="4300219" h="4594859">
                <a:moveTo>
                  <a:pt x="50800" y="1641119"/>
                </a:moveTo>
                <a:lnTo>
                  <a:pt x="48806" y="1631226"/>
                </a:lnTo>
                <a:lnTo>
                  <a:pt x="43357" y="1623161"/>
                </a:lnTo>
                <a:lnTo>
                  <a:pt x="35280" y="1617713"/>
                </a:lnTo>
                <a:lnTo>
                  <a:pt x="25400" y="1615719"/>
                </a:lnTo>
                <a:lnTo>
                  <a:pt x="15506" y="1617713"/>
                </a:lnTo>
                <a:lnTo>
                  <a:pt x="7442" y="1623161"/>
                </a:lnTo>
                <a:lnTo>
                  <a:pt x="1993" y="1631226"/>
                </a:lnTo>
                <a:lnTo>
                  <a:pt x="0" y="1641170"/>
                </a:lnTo>
                <a:lnTo>
                  <a:pt x="1993" y="1651063"/>
                </a:lnTo>
                <a:lnTo>
                  <a:pt x="7442" y="1659128"/>
                </a:lnTo>
                <a:lnTo>
                  <a:pt x="15506" y="1664576"/>
                </a:lnTo>
                <a:lnTo>
                  <a:pt x="25400" y="1666570"/>
                </a:lnTo>
                <a:lnTo>
                  <a:pt x="35280" y="1664576"/>
                </a:lnTo>
                <a:lnTo>
                  <a:pt x="43357" y="1659128"/>
                </a:lnTo>
                <a:lnTo>
                  <a:pt x="48806" y="1651063"/>
                </a:lnTo>
                <a:lnTo>
                  <a:pt x="50800" y="1641119"/>
                </a:lnTo>
                <a:close/>
              </a:path>
              <a:path w="4300219" h="4594859">
                <a:moveTo>
                  <a:pt x="50800" y="1539468"/>
                </a:moveTo>
                <a:lnTo>
                  <a:pt x="48806" y="1529575"/>
                </a:lnTo>
                <a:lnTo>
                  <a:pt x="43357" y="1521510"/>
                </a:lnTo>
                <a:lnTo>
                  <a:pt x="35280" y="1516062"/>
                </a:lnTo>
                <a:lnTo>
                  <a:pt x="25400" y="1514068"/>
                </a:lnTo>
                <a:lnTo>
                  <a:pt x="15506" y="1516062"/>
                </a:lnTo>
                <a:lnTo>
                  <a:pt x="7442" y="1521510"/>
                </a:lnTo>
                <a:lnTo>
                  <a:pt x="1993" y="1529575"/>
                </a:lnTo>
                <a:lnTo>
                  <a:pt x="0" y="1539519"/>
                </a:lnTo>
                <a:lnTo>
                  <a:pt x="1993" y="1549412"/>
                </a:lnTo>
                <a:lnTo>
                  <a:pt x="7442" y="1557477"/>
                </a:lnTo>
                <a:lnTo>
                  <a:pt x="15506" y="1562925"/>
                </a:lnTo>
                <a:lnTo>
                  <a:pt x="25400" y="1564919"/>
                </a:lnTo>
                <a:lnTo>
                  <a:pt x="35280" y="1562925"/>
                </a:lnTo>
                <a:lnTo>
                  <a:pt x="43357" y="1557477"/>
                </a:lnTo>
                <a:lnTo>
                  <a:pt x="48806" y="1549412"/>
                </a:lnTo>
                <a:lnTo>
                  <a:pt x="50800" y="1539468"/>
                </a:lnTo>
                <a:close/>
              </a:path>
              <a:path w="4300219" h="4594859">
                <a:moveTo>
                  <a:pt x="50800" y="1437817"/>
                </a:moveTo>
                <a:lnTo>
                  <a:pt x="48806" y="1427924"/>
                </a:lnTo>
                <a:lnTo>
                  <a:pt x="43357" y="1419860"/>
                </a:lnTo>
                <a:lnTo>
                  <a:pt x="35280" y="1414411"/>
                </a:lnTo>
                <a:lnTo>
                  <a:pt x="25400" y="1412417"/>
                </a:lnTo>
                <a:lnTo>
                  <a:pt x="15506" y="1414411"/>
                </a:lnTo>
                <a:lnTo>
                  <a:pt x="7442" y="1419860"/>
                </a:lnTo>
                <a:lnTo>
                  <a:pt x="1993" y="1427924"/>
                </a:lnTo>
                <a:lnTo>
                  <a:pt x="0" y="1437868"/>
                </a:lnTo>
                <a:lnTo>
                  <a:pt x="1993" y="1447761"/>
                </a:lnTo>
                <a:lnTo>
                  <a:pt x="7442" y="1455826"/>
                </a:lnTo>
                <a:lnTo>
                  <a:pt x="15506" y="1461274"/>
                </a:lnTo>
                <a:lnTo>
                  <a:pt x="25400" y="1463268"/>
                </a:lnTo>
                <a:lnTo>
                  <a:pt x="35280" y="1461274"/>
                </a:lnTo>
                <a:lnTo>
                  <a:pt x="43357" y="1455826"/>
                </a:lnTo>
                <a:lnTo>
                  <a:pt x="48806" y="1447761"/>
                </a:lnTo>
                <a:lnTo>
                  <a:pt x="50800" y="1437817"/>
                </a:lnTo>
                <a:close/>
              </a:path>
              <a:path w="4300219" h="4594859">
                <a:moveTo>
                  <a:pt x="50800" y="1336167"/>
                </a:moveTo>
                <a:lnTo>
                  <a:pt x="48806" y="1326273"/>
                </a:lnTo>
                <a:lnTo>
                  <a:pt x="43357" y="1318209"/>
                </a:lnTo>
                <a:lnTo>
                  <a:pt x="35280" y="1312760"/>
                </a:lnTo>
                <a:lnTo>
                  <a:pt x="25400" y="1310767"/>
                </a:lnTo>
                <a:lnTo>
                  <a:pt x="15506" y="1312760"/>
                </a:lnTo>
                <a:lnTo>
                  <a:pt x="7442" y="1318209"/>
                </a:lnTo>
                <a:lnTo>
                  <a:pt x="1993" y="1326273"/>
                </a:lnTo>
                <a:lnTo>
                  <a:pt x="0" y="1336217"/>
                </a:lnTo>
                <a:lnTo>
                  <a:pt x="1993" y="1346111"/>
                </a:lnTo>
                <a:lnTo>
                  <a:pt x="7442" y="1354175"/>
                </a:lnTo>
                <a:lnTo>
                  <a:pt x="15506" y="1359623"/>
                </a:lnTo>
                <a:lnTo>
                  <a:pt x="25400" y="1361617"/>
                </a:lnTo>
                <a:lnTo>
                  <a:pt x="35280" y="1359623"/>
                </a:lnTo>
                <a:lnTo>
                  <a:pt x="43357" y="1354175"/>
                </a:lnTo>
                <a:lnTo>
                  <a:pt x="48806" y="1346111"/>
                </a:lnTo>
                <a:lnTo>
                  <a:pt x="50800" y="1336167"/>
                </a:lnTo>
                <a:close/>
              </a:path>
              <a:path w="4300219" h="4594859">
                <a:moveTo>
                  <a:pt x="50800" y="1234516"/>
                </a:moveTo>
                <a:lnTo>
                  <a:pt x="48806" y="1224622"/>
                </a:lnTo>
                <a:lnTo>
                  <a:pt x="43357" y="1216558"/>
                </a:lnTo>
                <a:lnTo>
                  <a:pt x="35280" y="1211110"/>
                </a:lnTo>
                <a:lnTo>
                  <a:pt x="25400" y="1209116"/>
                </a:lnTo>
                <a:lnTo>
                  <a:pt x="15506" y="1211110"/>
                </a:lnTo>
                <a:lnTo>
                  <a:pt x="7442" y="1216558"/>
                </a:lnTo>
                <a:lnTo>
                  <a:pt x="1993" y="1224622"/>
                </a:lnTo>
                <a:lnTo>
                  <a:pt x="0" y="1234567"/>
                </a:lnTo>
                <a:lnTo>
                  <a:pt x="1993" y="1244460"/>
                </a:lnTo>
                <a:lnTo>
                  <a:pt x="7442" y="1252524"/>
                </a:lnTo>
                <a:lnTo>
                  <a:pt x="15506" y="1257973"/>
                </a:lnTo>
                <a:lnTo>
                  <a:pt x="25400" y="1259967"/>
                </a:lnTo>
                <a:lnTo>
                  <a:pt x="35280" y="1257973"/>
                </a:lnTo>
                <a:lnTo>
                  <a:pt x="43357" y="1252524"/>
                </a:lnTo>
                <a:lnTo>
                  <a:pt x="48806" y="1244460"/>
                </a:lnTo>
                <a:lnTo>
                  <a:pt x="50800" y="1234516"/>
                </a:lnTo>
                <a:close/>
              </a:path>
              <a:path w="4300219" h="4594859">
                <a:moveTo>
                  <a:pt x="50800" y="1132865"/>
                </a:moveTo>
                <a:lnTo>
                  <a:pt x="48806" y="1122972"/>
                </a:lnTo>
                <a:lnTo>
                  <a:pt x="43357" y="1114907"/>
                </a:lnTo>
                <a:lnTo>
                  <a:pt x="35280" y="1109459"/>
                </a:lnTo>
                <a:lnTo>
                  <a:pt x="25400" y="1107465"/>
                </a:lnTo>
                <a:lnTo>
                  <a:pt x="15506" y="1109459"/>
                </a:lnTo>
                <a:lnTo>
                  <a:pt x="7442" y="1114907"/>
                </a:lnTo>
                <a:lnTo>
                  <a:pt x="1993" y="1122972"/>
                </a:lnTo>
                <a:lnTo>
                  <a:pt x="0" y="1132916"/>
                </a:lnTo>
                <a:lnTo>
                  <a:pt x="1993" y="1142809"/>
                </a:lnTo>
                <a:lnTo>
                  <a:pt x="7442" y="1150874"/>
                </a:lnTo>
                <a:lnTo>
                  <a:pt x="15506" y="1156322"/>
                </a:lnTo>
                <a:lnTo>
                  <a:pt x="25400" y="1158316"/>
                </a:lnTo>
                <a:lnTo>
                  <a:pt x="35280" y="1156322"/>
                </a:lnTo>
                <a:lnTo>
                  <a:pt x="43357" y="1150874"/>
                </a:lnTo>
                <a:lnTo>
                  <a:pt x="48806" y="1142809"/>
                </a:lnTo>
                <a:lnTo>
                  <a:pt x="50800" y="1132865"/>
                </a:lnTo>
                <a:close/>
              </a:path>
              <a:path w="4300219" h="4594859">
                <a:moveTo>
                  <a:pt x="51841" y="1031913"/>
                </a:moveTo>
                <a:lnTo>
                  <a:pt x="50088" y="1021930"/>
                </a:lnTo>
                <a:lnTo>
                  <a:pt x="44856" y="1013726"/>
                </a:lnTo>
                <a:lnTo>
                  <a:pt x="36918" y="1008075"/>
                </a:lnTo>
                <a:lnTo>
                  <a:pt x="27089" y="1005840"/>
                </a:lnTo>
                <a:lnTo>
                  <a:pt x="17157" y="1007579"/>
                </a:lnTo>
                <a:lnTo>
                  <a:pt x="8940" y="1012825"/>
                </a:lnTo>
                <a:lnTo>
                  <a:pt x="3302" y="1020749"/>
                </a:lnTo>
                <a:lnTo>
                  <a:pt x="1054" y="1030630"/>
                </a:lnTo>
                <a:lnTo>
                  <a:pt x="2794" y="1040574"/>
                </a:lnTo>
                <a:lnTo>
                  <a:pt x="8039" y="1048778"/>
                </a:lnTo>
                <a:lnTo>
                  <a:pt x="15976" y="1054430"/>
                </a:lnTo>
                <a:lnTo>
                  <a:pt x="25806" y="1056665"/>
                </a:lnTo>
                <a:lnTo>
                  <a:pt x="35737" y="1054925"/>
                </a:lnTo>
                <a:lnTo>
                  <a:pt x="43942" y="1049693"/>
                </a:lnTo>
                <a:lnTo>
                  <a:pt x="49593" y="1041755"/>
                </a:lnTo>
                <a:lnTo>
                  <a:pt x="51841" y="1031913"/>
                </a:lnTo>
                <a:close/>
              </a:path>
              <a:path w="4300219" h="4594859">
                <a:moveTo>
                  <a:pt x="54254" y="3602113"/>
                </a:moveTo>
                <a:lnTo>
                  <a:pt x="51511" y="3592347"/>
                </a:lnTo>
                <a:lnTo>
                  <a:pt x="45466" y="3584714"/>
                </a:lnTo>
                <a:lnTo>
                  <a:pt x="37007" y="3579888"/>
                </a:lnTo>
                <a:lnTo>
                  <a:pt x="27000" y="3578656"/>
                </a:lnTo>
                <a:lnTo>
                  <a:pt x="17297" y="3581387"/>
                </a:lnTo>
                <a:lnTo>
                  <a:pt x="9652" y="3587432"/>
                </a:lnTo>
                <a:lnTo>
                  <a:pt x="4838" y="3595890"/>
                </a:lnTo>
                <a:lnTo>
                  <a:pt x="3594" y="3605949"/>
                </a:lnTo>
                <a:lnTo>
                  <a:pt x="6337" y="3615664"/>
                </a:lnTo>
                <a:lnTo>
                  <a:pt x="12369" y="3623297"/>
                </a:lnTo>
                <a:lnTo>
                  <a:pt x="20840" y="3628110"/>
                </a:lnTo>
                <a:lnTo>
                  <a:pt x="30848" y="3629355"/>
                </a:lnTo>
                <a:lnTo>
                  <a:pt x="40551" y="3626624"/>
                </a:lnTo>
                <a:lnTo>
                  <a:pt x="48196" y="3620579"/>
                </a:lnTo>
                <a:lnTo>
                  <a:pt x="53009" y="3612121"/>
                </a:lnTo>
                <a:lnTo>
                  <a:pt x="54254" y="3602113"/>
                </a:lnTo>
                <a:close/>
              </a:path>
              <a:path w="4300219" h="4594859">
                <a:moveTo>
                  <a:pt x="60515" y="933272"/>
                </a:moveTo>
                <a:lnTo>
                  <a:pt x="59791" y="923163"/>
                </a:lnTo>
                <a:lnTo>
                  <a:pt x="55410" y="914463"/>
                </a:lnTo>
                <a:lnTo>
                  <a:pt x="48082" y="908050"/>
                </a:lnTo>
                <a:lnTo>
                  <a:pt x="38531" y="904824"/>
                </a:lnTo>
                <a:lnTo>
                  <a:pt x="28473" y="905560"/>
                </a:lnTo>
                <a:lnTo>
                  <a:pt x="19773" y="909942"/>
                </a:lnTo>
                <a:lnTo>
                  <a:pt x="13360" y="917257"/>
                </a:lnTo>
                <a:lnTo>
                  <a:pt x="10121" y="926871"/>
                </a:lnTo>
                <a:lnTo>
                  <a:pt x="10858" y="936929"/>
                </a:lnTo>
                <a:lnTo>
                  <a:pt x="15240" y="945629"/>
                </a:lnTo>
                <a:lnTo>
                  <a:pt x="22567" y="952042"/>
                </a:lnTo>
                <a:lnTo>
                  <a:pt x="32118" y="955268"/>
                </a:lnTo>
                <a:lnTo>
                  <a:pt x="42176" y="954532"/>
                </a:lnTo>
                <a:lnTo>
                  <a:pt x="50876" y="950150"/>
                </a:lnTo>
                <a:lnTo>
                  <a:pt x="57289" y="942835"/>
                </a:lnTo>
                <a:lnTo>
                  <a:pt x="60515" y="933272"/>
                </a:lnTo>
                <a:close/>
              </a:path>
              <a:path w="4300219" h="4594859">
                <a:moveTo>
                  <a:pt x="66687" y="3700348"/>
                </a:moveTo>
                <a:lnTo>
                  <a:pt x="62979" y="3690912"/>
                </a:lnTo>
                <a:lnTo>
                  <a:pt x="56197" y="3683927"/>
                </a:lnTo>
                <a:lnTo>
                  <a:pt x="47294" y="3679990"/>
                </a:lnTo>
                <a:lnTo>
                  <a:pt x="37211" y="3679761"/>
                </a:lnTo>
                <a:lnTo>
                  <a:pt x="27825" y="3683457"/>
                </a:lnTo>
                <a:lnTo>
                  <a:pt x="20840" y="3690239"/>
                </a:lnTo>
                <a:lnTo>
                  <a:pt x="16903" y="3699141"/>
                </a:lnTo>
                <a:lnTo>
                  <a:pt x="16687" y="3709276"/>
                </a:lnTo>
                <a:lnTo>
                  <a:pt x="20383" y="3718661"/>
                </a:lnTo>
                <a:lnTo>
                  <a:pt x="27165" y="3725646"/>
                </a:lnTo>
                <a:lnTo>
                  <a:pt x="36068" y="3729596"/>
                </a:lnTo>
                <a:lnTo>
                  <a:pt x="46151" y="3729812"/>
                </a:lnTo>
                <a:lnTo>
                  <a:pt x="55537" y="3726116"/>
                </a:lnTo>
                <a:lnTo>
                  <a:pt x="62522" y="3719334"/>
                </a:lnTo>
                <a:lnTo>
                  <a:pt x="66459" y="3710432"/>
                </a:lnTo>
                <a:lnTo>
                  <a:pt x="66687" y="3700348"/>
                </a:lnTo>
                <a:close/>
              </a:path>
              <a:path w="4300219" h="4594859">
                <a:moveTo>
                  <a:pt x="78968" y="825779"/>
                </a:moveTo>
                <a:lnTo>
                  <a:pt x="75476" y="816686"/>
                </a:lnTo>
                <a:lnTo>
                  <a:pt x="68834" y="809561"/>
                </a:lnTo>
                <a:lnTo>
                  <a:pt x="59651" y="805395"/>
                </a:lnTo>
                <a:lnTo>
                  <a:pt x="49568" y="805116"/>
                </a:lnTo>
                <a:lnTo>
                  <a:pt x="40474" y="808609"/>
                </a:lnTo>
                <a:lnTo>
                  <a:pt x="33362" y="815251"/>
                </a:lnTo>
                <a:lnTo>
                  <a:pt x="29184" y="824484"/>
                </a:lnTo>
                <a:lnTo>
                  <a:pt x="28905" y="834567"/>
                </a:lnTo>
                <a:lnTo>
                  <a:pt x="32397" y="843661"/>
                </a:lnTo>
                <a:lnTo>
                  <a:pt x="39039" y="850773"/>
                </a:lnTo>
                <a:lnTo>
                  <a:pt x="48221" y="854951"/>
                </a:lnTo>
                <a:lnTo>
                  <a:pt x="58305" y="855230"/>
                </a:lnTo>
                <a:lnTo>
                  <a:pt x="67398" y="851738"/>
                </a:lnTo>
                <a:lnTo>
                  <a:pt x="74510" y="845096"/>
                </a:lnTo>
                <a:lnTo>
                  <a:pt x="78676" y="835914"/>
                </a:lnTo>
                <a:lnTo>
                  <a:pt x="78968" y="825779"/>
                </a:lnTo>
                <a:close/>
              </a:path>
              <a:path w="4300219" h="4594859">
                <a:moveTo>
                  <a:pt x="89395" y="3806990"/>
                </a:moveTo>
                <a:lnTo>
                  <a:pt x="88607" y="3796931"/>
                </a:lnTo>
                <a:lnTo>
                  <a:pt x="83972" y="3787914"/>
                </a:lnTo>
                <a:lnTo>
                  <a:pt x="76530" y="3781641"/>
                </a:lnTo>
                <a:lnTo>
                  <a:pt x="67271" y="3778618"/>
                </a:lnTo>
                <a:lnTo>
                  <a:pt x="57213" y="3779405"/>
                </a:lnTo>
                <a:lnTo>
                  <a:pt x="48247" y="3784028"/>
                </a:lnTo>
                <a:lnTo>
                  <a:pt x="41973" y="3791470"/>
                </a:lnTo>
                <a:lnTo>
                  <a:pt x="38950" y="3800729"/>
                </a:lnTo>
                <a:lnTo>
                  <a:pt x="39751" y="3810838"/>
                </a:lnTo>
                <a:lnTo>
                  <a:pt x="44373" y="3819791"/>
                </a:lnTo>
                <a:lnTo>
                  <a:pt x="51828" y="3826078"/>
                </a:lnTo>
                <a:lnTo>
                  <a:pt x="61074" y="3829100"/>
                </a:lnTo>
                <a:lnTo>
                  <a:pt x="71132" y="3828313"/>
                </a:lnTo>
                <a:lnTo>
                  <a:pt x="80098" y="3823690"/>
                </a:lnTo>
                <a:lnTo>
                  <a:pt x="86372" y="3816235"/>
                </a:lnTo>
                <a:lnTo>
                  <a:pt x="89395" y="3806990"/>
                </a:lnTo>
                <a:close/>
              </a:path>
              <a:path w="4300219" h="4594859">
                <a:moveTo>
                  <a:pt x="107530" y="730707"/>
                </a:moveTo>
                <a:lnTo>
                  <a:pt x="104965" y="721309"/>
                </a:lnTo>
                <a:lnTo>
                  <a:pt x="99060" y="713562"/>
                </a:lnTo>
                <a:lnTo>
                  <a:pt x="90335" y="708507"/>
                </a:lnTo>
                <a:lnTo>
                  <a:pt x="80327" y="707224"/>
                </a:lnTo>
                <a:lnTo>
                  <a:pt x="70942" y="709790"/>
                </a:lnTo>
                <a:lnTo>
                  <a:pt x="63195" y="715695"/>
                </a:lnTo>
                <a:lnTo>
                  <a:pt x="58115" y="724471"/>
                </a:lnTo>
                <a:lnTo>
                  <a:pt x="56845" y="734479"/>
                </a:lnTo>
                <a:lnTo>
                  <a:pt x="59410" y="743877"/>
                </a:lnTo>
                <a:lnTo>
                  <a:pt x="65316" y="751611"/>
                </a:lnTo>
                <a:lnTo>
                  <a:pt x="74041" y="756678"/>
                </a:lnTo>
                <a:lnTo>
                  <a:pt x="84048" y="757948"/>
                </a:lnTo>
                <a:lnTo>
                  <a:pt x="93433" y="755383"/>
                </a:lnTo>
                <a:lnTo>
                  <a:pt x="101180" y="749477"/>
                </a:lnTo>
                <a:lnTo>
                  <a:pt x="106235" y="740752"/>
                </a:lnTo>
                <a:lnTo>
                  <a:pt x="107530" y="730707"/>
                </a:lnTo>
                <a:close/>
              </a:path>
              <a:path w="4300219" h="4594859">
                <a:moveTo>
                  <a:pt x="121640" y="3900894"/>
                </a:moveTo>
                <a:lnTo>
                  <a:pt x="119875" y="3890962"/>
                </a:lnTo>
                <a:lnTo>
                  <a:pt x="114363" y="3882453"/>
                </a:lnTo>
                <a:lnTo>
                  <a:pt x="106349" y="3876941"/>
                </a:lnTo>
                <a:lnTo>
                  <a:pt x="96837" y="3874833"/>
                </a:lnTo>
                <a:lnTo>
                  <a:pt x="86906" y="3876598"/>
                </a:lnTo>
                <a:lnTo>
                  <a:pt x="78435" y="3882085"/>
                </a:lnTo>
                <a:lnTo>
                  <a:pt x="72923" y="3890111"/>
                </a:lnTo>
                <a:lnTo>
                  <a:pt x="70827" y="3899624"/>
                </a:lnTo>
                <a:lnTo>
                  <a:pt x="72618" y="3909593"/>
                </a:lnTo>
                <a:lnTo>
                  <a:pt x="78092" y="3918064"/>
                </a:lnTo>
                <a:lnTo>
                  <a:pt x="86118" y="3923576"/>
                </a:lnTo>
                <a:lnTo>
                  <a:pt x="95631" y="3925684"/>
                </a:lnTo>
                <a:lnTo>
                  <a:pt x="105562" y="3923906"/>
                </a:lnTo>
                <a:lnTo>
                  <a:pt x="114020" y="3918432"/>
                </a:lnTo>
                <a:lnTo>
                  <a:pt x="119545" y="3910406"/>
                </a:lnTo>
                <a:lnTo>
                  <a:pt x="121640" y="3900894"/>
                </a:lnTo>
                <a:close/>
              </a:path>
              <a:path w="4300219" h="4594859">
                <a:moveTo>
                  <a:pt x="145237" y="638835"/>
                </a:moveTo>
                <a:lnTo>
                  <a:pt x="143598" y="629234"/>
                </a:lnTo>
                <a:lnTo>
                  <a:pt x="138480" y="620953"/>
                </a:lnTo>
                <a:lnTo>
                  <a:pt x="130302" y="615061"/>
                </a:lnTo>
                <a:lnTo>
                  <a:pt x="120459" y="612813"/>
                </a:lnTo>
                <a:lnTo>
                  <a:pt x="110871" y="614438"/>
                </a:lnTo>
                <a:lnTo>
                  <a:pt x="102577" y="619556"/>
                </a:lnTo>
                <a:lnTo>
                  <a:pt x="96672" y="627786"/>
                </a:lnTo>
                <a:lnTo>
                  <a:pt x="94411" y="637628"/>
                </a:lnTo>
                <a:lnTo>
                  <a:pt x="96050" y="647217"/>
                </a:lnTo>
                <a:lnTo>
                  <a:pt x="101168" y="655510"/>
                </a:lnTo>
                <a:lnTo>
                  <a:pt x="109359" y="661403"/>
                </a:lnTo>
                <a:lnTo>
                  <a:pt x="119189" y="663651"/>
                </a:lnTo>
                <a:lnTo>
                  <a:pt x="128778" y="662012"/>
                </a:lnTo>
                <a:lnTo>
                  <a:pt x="137071" y="656894"/>
                </a:lnTo>
                <a:lnTo>
                  <a:pt x="142963" y="648716"/>
                </a:lnTo>
                <a:lnTo>
                  <a:pt x="145237" y="638835"/>
                </a:lnTo>
                <a:close/>
              </a:path>
              <a:path w="4300219" h="4594859">
                <a:moveTo>
                  <a:pt x="162902" y="3991229"/>
                </a:moveTo>
                <a:lnTo>
                  <a:pt x="160172" y="3981513"/>
                </a:lnTo>
                <a:lnTo>
                  <a:pt x="153873" y="3973576"/>
                </a:lnTo>
                <a:lnTo>
                  <a:pt x="145351" y="3968877"/>
                </a:lnTo>
                <a:lnTo>
                  <a:pt x="135686" y="3967708"/>
                </a:lnTo>
                <a:lnTo>
                  <a:pt x="125971" y="3970426"/>
                </a:lnTo>
                <a:lnTo>
                  <a:pt x="118071" y="3976713"/>
                </a:lnTo>
                <a:lnTo>
                  <a:pt x="113372" y="3985234"/>
                </a:lnTo>
                <a:lnTo>
                  <a:pt x="112204" y="3994899"/>
                </a:lnTo>
                <a:lnTo>
                  <a:pt x="114947" y="4004665"/>
                </a:lnTo>
                <a:lnTo>
                  <a:pt x="121234" y="4012552"/>
                </a:lnTo>
                <a:lnTo>
                  <a:pt x="129755" y="4017264"/>
                </a:lnTo>
                <a:lnTo>
                  <a:pt x="139420" y="4018432"/>
                </a:lnTo>
                <a:lnTo>
                  <a:pt x="149136" y="4015702"/>
                </a:lnTo>
                <a:lnTo>
                  <a:pt x="157022" y="4009415"/>
                </a:lnTo>
                <a:lnTo>
                  <a:pt x="161734" y="4000893"/>
                </a:lnTo>
                <a:lnTo>
                  <a:pt x="162902" y="3991229"/>
                </a:lnTo>
                <a:close/>
              </a:path>
              <a:path w="4300219" h="4594859">
                <a:moveTo>
                  <a:pt x="191706" y="551053"/>
                </a:moveTo>
                <a:lnTo>
                  <a:pt x="191008" y="541350"/>
                </a:lnTo>
                <a:lnTo>
                  <a:pt x="186728" y="532599"/>
                </a:lnTo>
                <a:lnTo>
                  <a:pt x="179146" y="525945"/>
                </a:lnTo>
                <a:lnTo>
                  <a:pt x="169583" y="522744"/>
                </a:lnTo>
                <a:lnTo>
                  <a:pt x="159867" y="523430"/>
                </a:lnTo>
                <a:lnTo>
                  <a:pt x="151130" y="527723"/>
                </a:lnTo>
                <a:lnTo>
                  <a:pt x="144449" y="535343"/>
                </a:lnTo>
                <a:lnTo>
                  <a:pt x="141249" y="544906"/>
                </a:lnTo>
                <a:lnTo>
                  <a:pt x="141935" y="554621"/>
                </a:lnTo>
                <a:lnTo>
                  <a:pt x="146215" y="563359"/>
                </a:lnTo>
                <a:lnTo>
                  <a:pt x="153797" y="570014"/>
                </a:lnTo>
                <a:lnTo>
                  <a:pt x="163360" y="573214"/>
                </a:lnTo>
                <a:lnTo>
                  <a:pt x="173075" y="572528"/>
                </a:lnTo>
                <a:lnTo>
                  <a:pt x="181813" y="568248"/>
                </a:lnTo>
                <a:lnTo>
                  <a:pt x="188480" y="560666"/>
                </a:lnTo>
                <a:lnTo>
                  <a:pt x="191706" y="551053"/>
                </a:lnTo>
                <a:close/>
              </a:path>
              <a:path w="4300219" h="4594859">
                <a:moveTo>
                  <a:pt x="212763" y="4077119"/>
                </a:moveTo>
                <a:lnTo>
                  <a:pt x="209105" y="4067721"/>
                </a:lnTo>
                <a:lnTo>
                  <a:pt x="202057" y="4060431"/>
                </a:lnTo>
                <a:lnTo>
                  <a:pt x="193116" y="4056583"/>
                </a:lnTo>
                <a:lnTo>
                  <a:pt x="183375" y="4056354"/>
                </a:lnTo>
                <a:lnTo>
                  <a:pt x="173977" y="4060012"/>
                </a:lnTo>
                <a:lnTo>
                  <a:pt x="166738" y="4067035"/>
                </a:lnTo>
                <a:lnTo>
                  <a:pt x="162877" y="4075976"/>
                </a:lnTo>
                <a:lnTo>
                  <a:pt x="162648" y="4085704"/>
                </a:lnTo>
                <a:lnTo>
                  <a:pt x="166344" y="4095153"/>
                </a:lnTo>
                <a:lnTo>
                  <a:pt x="173355" y="4102392"/>
                </a:lnTo>
                <a:lnTo>
                  <a:pt x="182295" y="4106253"/>
                </a:lnTo>
                <a:lnTo>
                  <a:pt x="192036" y="4106468"/>
                </a:lnTo>
                <a:lnTo>
                  <a:pt x="201434" y="4102811"/>
                </a:lnTo>
                <a:lnTo>
                  <a:pt x="208673" y="4095800"/>
                </a:lnTo>
                <a:lnTo>
                  <a:pt x="212534" y="4086860"/>
                </a:lnTo>
                <a:lnTo>
                  <a:pt x="212763" y="4077119"/>
                </a:lnTo>
                <a:close/>
              </a:path>
              <a:path w="4300219" h="4594859">
                <a:moveTo>
                  <a:pt x="218782" y="3717810"/>
                </a:moveTo>
                <a:lnTo>
                  <a:pt x="216789" y="3707930"/>
                </a:lnTo>
                <a:lnTo>
                  <a:pt x="211340" y="3699853"/>
                </a:lnTo>
                <a:lnTo>
                  <a:pt x="203276" y="3694404"/>
                </a:lnTo>
                <a:lnTo>
                  <a:pt x="193382" y="3692410"/>
                </a:lnTo>
                <a:lnTo>
                  <a:pt x="183502" y="3694404"/>
                </a:lnTo>
                <a:lnTo>
                  <a:pt x="175425" y="3699853"/>
                </a:lnTo>
                <a:lnTo>
                  <a:pt x="169976" y="3707930"/>
                </a:lnTo>
                <a:lnTo>
                  <a:pt x="167982" y="3717861"/>
                </a:lnTo>
                <a:lnTo>
                  <a:pt x="169976" y="3727754"/>
                </a:lnTo>
                <a:lnTo>
                  <a:pt x="175425" y="3735819"/>
                </a:lnTo>
                <a:lnTo>
                  <a:pt x="183502" y="3741267"/>
                </a:lnTo>
                <a:lnTo>
                  <a:pt x="193382" y="3743261"/>
                </a:lnTo>
                <a:lnTo>
                  <a:pt x="203276" y="3741267"/>
                </a:lnTo>
                <a:lnTo>
                  <a:pt x="211340" y="3735819"/>
                </a:lnTo>
                <a:lnTo>
                  <a:pt x="216789" y="3727754"/>
                </a:lnTo>
                <a:lnTo>
                  <a:pt x="218782" y="3717810"/>
                </a:lnTo>
                <a:close/>
              </a:path>
              <a:path w="4300219" h="4594859">
                <a:moveTo>
                  <a:pt x="218782" y="3616160"/>
                </a:moveTo>
                <a:lnTo>
                  <a:pt x="216789" y="3606279"/>
                </a:lnTo>
                <a:lnTo>
                  <a:pt x="211340" y="3598202"/>
                </a:lnTo>
                <a:lnTo>
                  <a:pt x="203276" y="3592753"/>
                </a:lnTo>
                <a:lnTo>
                  <a:pt x="193382" y="3590760"/>
                </a:lnTo>
                <a:lnTo>
                  <a:pt x="183502" y="3592753"/>
                </a:lnTo>
                <a:lnTo>
                  <a:pt x="175425" y="3598202"/>
                </a:lnTo>
                <a:lnTo>
                  <a:pt x="169976" y="3606279"/>
                </a:lnTo>
                <a:lnTo>
                  <a:pt x="167982" y="3616210"/>
                </a:lnTo>
                <a:lnTo>
                  <a:pt x="169976" y="3626104"/>
                </a:lnTo>
                <a:lnTo>
                  <a:pt x="175425" y="3634168"/>
                </a:lnTo>
                <a:lnTo>
                  <a:pt x="183502" y="3639616"/>
                </a:lnTo>
                <a:lnTo>
                  <a:pt x="193382" y="3641610"/>
                </a:lnTo>
                <a:lnTo>
                  <a:pt x="203276" y="3639616"/>
                </a:lnTo>
                <a:lnTo>
                  <a:pt x="211340" y="3634168"/>
                </a:lnTo>
                <a:lnTo>
                  <a:pt x="216789" y="3626104"/>
                </a:lnTo>
                <a:lnTo>
                  <a:pt x="218782" y="3616160"/>
                </a:lnTo>
                <a:close/>
              </a:path>
              <a:path w="4300219" h="4594859">
                <a:moveTo>
                  <a:pt x="218782" y="3514509"/>
                </a:moveTo>
                <a:lnTo>
                  <a:pt x="216789" y="3504628"/>
                </a:lnTo>
                <a:lnTo>
                  <a:pt x="211340" y="3496551"/>
                </a:lnTo>
                <a:lnTo>
                  <a:pt x="203276" y="3491103"/>
                </a:lnTo>
                <a:lnTo>
                  <a:pt x="193382" y="3489109"/>
                </a:lnTo>
                <a:lnTo>
                  <a:pt x="183502" y="3491103"/>
                </a:lnTo>
                <a:lnTo>
                  <a:pt x="175425" y="3496551"/>
                </a:lnTo>
                <a:lnTo>
                  <a:pt x="169976" y="3504628"/>
                </a:lnTo>
                <a:lnTo>
                  <a:pt x="167982" y="3514560"/>
                </a:lnTo>
                <a:lnTo>
                  <a:pt x="169976" y="3524453"/>
                </a:lnTo>
                <a:lnTo>
                  <a:pt x="175425" y="3532517"/>
                </a:lnTo>
                <a:lnTo>
                  <a:pt x="183502" y="3537966"/>
                </a:lnTo>
                <a:lnTo>
                  <a:pt x="193382" y="3539960"/>
                </a:lnTo>
                <a:lnTo>
                  <a:pt x="203276" y="3537966"/>
                </a:lnTo>
                <a:lnTo>
                  <a:pt x="211340" y="3532517"/>
                </a:lnTo>
                <a:lnTo>
                  <a:pt x="216789" y="3524453"/>
                </a:lnTo>
                <a:lnTo>
                  <a:pt x="218782" y="3514509"/>
                </a:lnTo>
                <a:close/>
              </a:path>
              <a:path w="4300219" h="4594859">
                <a:moveTo>
                  <a:pt x="218782" y="3412858"/>
                </a:moveTo>
                <a:lnTo>
                  <a:pt x="216789" y="3402977"/>
                </a:lnTo>
                <a:lnTo>
                  <a:pt x="211340" y="3394900"/>
                </a:lnTo>
                <a:lnTo>
                  <a:pt x="203276" y="3389452"/>
                </a:lnTo>
                <a:lnTo>
                  <a:pt x="193382" y="3387458"/>
                </a:lnTo>
                <a:lnTo>
                  <a:pt x="183502" y="3389452"/>
                </a:lnTo>
                <a:lnTo>
                  <a:pt x="175425" y="3394900"/>
                </a:lnTo>
                <a:lnTo>
                  <a:pt x="169976" y="3402977"/>
                </a:lnTo>
                <a:lnTo>
                  <a:pt x="167982" y="3412909"/>
                </a:lnTo>
                <a:lnTo>
                  <a:pt x="169976" y="3422802"/>
                </a:lnTo>
                <a:lnTo>
                  <a:pt x="175425" y="3430867"/>
                </a:lnTo>
                <a:lnTo>
                  <a:pt x="183502" y="3436315"/>
                </a:lnTo>
                <a:lnTo>
                  <a:pt x="193382" y="3438309"/>
                </a:lnTo>
                <a:lnTo>
                  <a:pt x="203276" y="3436315"/>
                </a:lnTo>
                <a:lnTo>
                  <a:pt x="211340" y="3430867"/>
                </a:lnTo>
                <a:lnTo>
                  <a:pt x="216789" y="3422802"/>
                </a:lnTo>
                <a:lnTo>
                  <a:pt x="218782" y="3412858"/>
                </a:lnTo>
                <a:close/>
              </a:path>
              <a:path w="4300219" h="4594859">
                <a:moveTo>
                  <a:pt x="218782" y="2584945"/>
                </a:moveTo>
                <a:lnTo>
                  <a:pt x="216789" y="2575064"/>
                </a:lnTo>
                <a:lnTo>
                  <a:pt x="211340" y="2566987"/>
                </a:lnTo>
                <a:lnTo>
                  <a:pt x="203276" y="2561552"/>
                </a:lnTo>
                <a:lnTo>
                  <a:pt x="193382" y="2559545"/>
                </a:lnTo>
                <a:lnTo>
                  <a:pt x="183502" y="2561552"/>
                </a:lnTo>
                <a:lnTo>
                  <a:pt x="175425" y="2566987"/>
                </a:lnTo>
                <a:lnTo>
                  <a:pt x="169976" y="2575064"/>
                </a:lnTo>
                <a:lnTo>
                  <a:pt x="167982" y="2584996"/>
                </a:lnTo>
                <a:lnTo>
                  <a:pt x="169976" y="2594889"/>
                </a:lnTo>
                <a:lnTo>
                  <a:pt x="175425" y="2602966"/>
                </a:lnTo>
                <a:lnTo>
                  <a:pt x="183502" y="2608402"/>
                </a:lnTo>
                <a:lnTo>
                  <a:pt x="193382" y="2610396"/>
                </a:lnTo>
                <a:lnTo>
                  <a:pt x="203276" y="2608402"/>
                </a:lnTo>
                <a:lnTo>
                  <a:pt x="211340" y="2602966"/>
                </a:lnTo>
                <a:lnTo>
                  <a:pt x="216789" y="2594889"/>
                </a:lnTo>
                <a:lnTo>
                  <a:pt x="218782" y="2584945"/>
                </a:lnTo>
                <a:close/>
              </a:path>
              <a:path w="4300219" h="4594859">
                <a:moveTo>
                  <a:pt x="218782" y="2483294"/>
                </a:moveTo>
                <a:lnTo>
                  <a:pt x="216789" y="2473414"/>
                </a:lnTo>
                <a:lnTo>
                  <a:pt x="211340" y="2465336"/>
                </a:lnTo>
                <a:lnTo>
                  <a:pt x="203276" y="2459901"/>
                </a:lnTo>
                <a:lnTo>
                  <a:pt x="193382" y="2457894"/>
                </a:lnTo>
                <a:lnTo>
                  <a:pt x="183502" y="2459901"/>
                </a:lnTo>
                <a:lnTo>
                  <a:pt x="175425" y="2465336"/>
                </a:lnTo>
                <a:lnTo>
                  <a:pt x="169976" y="2473414"/>
                </a:lnTo>
                <a:lnTo>
                  <a:pt x="167982" y="2483345"/>
                </a:lnTo>
                <a:lnTo>
                  <a:pt x="169976" y="2493238"/>
                </a:lnTo>
                <a:lnTo>
                  <a:pt x="175425" y="2501315"/>
                </a:lnTo>
                <a:lnTo>
                  <a:pt x="183502" y="2506751"/>
                </a:lnTo>
                <a:lnTo>
                  <a:pt x="193382" y="2508745"/>
                </a:lnTo>
                <a:lnTo>
                  <a:pt x="203276" y="2506751"/>
                </a:lnTo>
                <a:lnTo>
                  <a:pt x="211340" y="2501315"/>
                </a:lnTo>
                <a:lnTo>
                  <a:pt x="216789" y="2493238"/>
                </a:lnTo>
                <a:lnTo>
                  <a:pt x="218782" y="2483294"/>
                </a:lnTo>
                <a:close/>
              </a:path>
              <a:path w="4300219" h="4594859">
                <a:moveTo>
                  <a:pt x="218782" y="2381643"/>
                </a:moveTo>
                <a:lnTo>
                  <a:pt x="216789" y="2371763"/>
                </a:lnTo>
                <a:lnTo>
                  <a:pt x="211340" y="2363686"/>
                </a:lnTo>
                <a:lnTo>
                  <a:pt x="203276" y="2358250"/>
                </a:lnTo>
                <a:lnTo>
                  <a:pt x="193382" y="2356243"/>
                </a:lnTo>
                <a:lnTo>
                  <a:pt x="183502" y="2358250"/>
                </a:lnTo>
                <a:lnTo>
                  <a:pt x="175425" y="2363686"/>
                </a:lnTo>
                <a:lnTo>
                  <a:pt x="169976" y="2371763"/>
                </a:lnTo>
                <a:lnTo>
                  <a:pt x="167982" y="2381694"/>
                </a:lnTo>
                <a:lnTo>
                  <a:pt x="169976" y="2391587"/>
                </a:lnTo>
                <a:lnTo>
                  <a:pt x="175425" y="2399665"/>
                </a:lnTo>
                <a:lnTo>
                  <a:pt x="183502" y="2405100"/>
                </a:lnTo>
                <a:lnTo>
                  <a:pt x="193382" y="2407094"/>
                </a:lnTo>
                <a:lnTo>
                  <a:pt x="203276" y="2405100"/>
                </a:lnTo>
                <a:lnTo>
                  <a:pt x="211340" y="2399665"/>
                </a:lnTo>
                <a:lnTo>
                  <a:pt x="216789" y="2391587"/>
                </a:lnTo>
                <a:lnTo>
                  <a:pt x="218782" y="2381643"/>
                </a:lnTo>
                <a:close/>
              </a:path>
              <a:path w="4300219" h="4594859">
                <a:moveTo>
                  <a:pt x="218782" y="2279993"/>
                </a:moveTo>
                <a:lnTo>
                  <a:pt x="216789" y="2270112"/>
                </a:lnTo>
                <a:lnTo>
                  <a:pt x="211340" y="2262035"/>
                </a:lnTo>
                <a:lnTo>
                  <a:pt x="203276" y="2256599"/>
                </a:lnTo>
                <a:lnTo>
                  <a:pt x="193382" y="2254593"/>
                </a:lnTo>
                <a:lnTo>
                  <a:pt x="183502" y="2256599"/>
                </a:lnTo>
                <a:lnTo>
                  <a:pt x="175425" y="2262035"/>
                </a:lnTo>
                <a:lnTo>
                  <a:pt x="169976" y="2270112"/>
                </a:lnTo>
                <a:lnTo>
                  <a:pt x="167982" y="2280043"/>
                </a:lnTo>
                <a:lnTo>
                  <a:pt x="169976" y="2289937"/>
                </a:lnTo>
                <a:lnTo>
                  <a:pt x="175425" y="2298014"/>
                </a:lnTo>
                <a:lnTo>
                  <a:pt x="183502" y="2303449"/>
                </a:lnTo>
                <a:lnTo>
                  <a:pt x="193382" y="2305443"/>
                </a:lnTo>
                <a:lnTo>
                  <a:pt x="203276" y="2303449"/>
                </a:lnTo>
                <a:lnTo>
                  <a:pt x="211340" y="2298014"/>
                </a:lnTo>
                <a:lnTo>
                  <a:pt x="216789" y="2289937"/>
                </a:lnTo>
                <a:lnTo>
                  <a:pt x="218782" y="2279993"/>
                </a:lnTo>
                <a:close/>
              </a:path>
              <a:path w="4300219" h="4594859">
                <a:moveTo>
                  <a:pt x="218782" y="1460157"/>
                </a:moveTo>
                <a:lnTo>
                  <a:pt x="216789" y="1450276"/>
                </a:lnTo>
                <a:lnTo>
                  <a:pt x="211340" y="1442199"/>
                </a:lnTo>
                <a:lnTo>
                  <a:pt x="203276" y="1436751"/>
                </a:lnTo>
                <a:lnTo>
                  <a:pt x="193382" y="1434757"/>
                </a:lnTo>
                <a:lnTo>
                  <a:pt x="183502" y="1436751"/>
                </a:lnTo>
                <a:lnTo>
                  <a:pt x="175425" y="1442199"/>
                </a:lnTo>
                <a:lnTo>
                  <a:pt x="169976" y="1450276"/>
                </a:lnTo>
                <a:lnTo>
                  <a:pt x="167982" y="1460207"/>
                </a:lnTo>
                <a:lnTo>
                  <a:pt x="169976" y="1470101"/>
                </a:lnTo>
                <a:lnTo>
                  <a:pt x="175425" y="1478165"/>
                </a:lnTo>
                <a:lnTo>
                  <a:pt x="183502" y="1483614"/>
                </a:lnTo>
                <a:lnTo>
                  <a:pt x="193382" y="1485607"/>
                </a:lnTo>
                <a:lnTo>
                  <a:pt x="203276" y="1483614"/>
                </a:lnTo>
                <a:lnTo>
                  <a:pt x="211340" y="1478165"/>
                </a:lnTo>
                <a:lnTo>
                  <a:pt x="216789" y="1470101"/>
                </a:lnTo>
                <a:lnTo>
                  <a:pt x="218782" y="1460157"/>
                </a:lnTo>
                <a:close/>
              </a:path>
              <a:path w="4300219" h="4594859">
                <a:moveTo>
                  <a:pt x="218782" y="1358506"/>
                </a:moveTo>
                <a:lnTo>
                  <a:pt x="216789" y="1348625"/>
                </a:lnTo>
                <a:lnTo>
                  <a:pt x="211340" y="1340548"/>
                </a:lnTo>
                <a:lnTo>
                  <a:pt x="203276" y="1335100"/>
                </a:lnTo>
                <a:lnTo>
                  <a:pt x="193382" y="1333106"/>
                </a:lnTo>
                <a:lnTo>
                  <a:pt x="183502" y="1335100"/>
                </a:lnTo>
                <a:lnTo>
                  <a:pt x="175425" y="1340548"/>
                </a:lnTo>
                <a:lnTo>
                  <a:pt x="169976" y="1348625"/>
                </a:lnTo>
                <a:lnTo>
                  <a:pt x="167982" y="1358557"/>
                </a:lnTo>
                <a:lnTo>
                  <a:pt x="169976" y="1368450"/>
                </a:lnTo>
                <a:lnTo>
                  <a:pt x="175425" y="1376514"/>
                </a:lnTo>
                <a:lnTo>
                  <a:pt x="183502" y="1381963"/>
                </a:lnTo>
                <a:lnTo>
                  <a:pt x="193382" y="1383957"/>
                </a:lnTo>
                <a:lnTo>
                  <a:pt x="203276" y="1381963"/>
                </a:lnTo>
                <a:lnTo>
                  <a:pt x="211340" y="1376514"/>
                </a:lnTo>
                <a:lnTo>
                  <a:pt x="216789" y="1368450"/>
                </a:lnTo>
                <a:lnTo>
                  <a:pt x="218782" y="1358506"/>
                </a:lnTo>
                <a:close/>
              </a:path>
              <a:path w="4300219" h="4594859">
                <a:moveTo>
                  <a:pt x="218782" y="1256855"/>
                </a:moveTo>
                <a:lnTo>
                  <a:pt x="216789" y="1246974"/>
                </a:lnTo>
                <a:lnTo>
                  <a:pt x="211340" y="1238897"/>
                </a:lnTo>
                <a:lnTo>
                  <a:pt x="203276" y="1233449"/>
                </a:lnTo>
                <a:lnTo>
                  <a:pt x="193382" y="1231455"/>
                </a:lnTo>
                <a:lnTo>
                  <a:pt x="183502" y="1233449"/>
                </a:lnTo>
                <a:lnTo>
                  <a:pt x="175425" y="1238897"/>
                </a:lnTo>
                <a:lnTo>
                  <a:pt x="169976" y="1246974"/>
                </a:lnTo>
                <a:lnTo>
                  <a:pt x="167982" y="1256906"/>
                </a:lnTo>
                <a:lnTo>
                  <a:pt x="169976" y="1266799"/>
                </a:lnTo>
                <a:lnTo>
                  <a:pt x="175425" y="1274864"/>
                </a:lnTo>
                <a:lnTo>
                  <a:pt x="183502" y="1280312"/>
                </a:lnTo>
                <a:lnTo>
                  <a:pt x="193382" y="1282306"/>
                </a:lnTo>
                <a:lnTo>
                  <a:pt x="203276" y="1280312"/>
                </a:lnTo>
                <a:lnTo>
                  <a:pt x="211340" y="1274864"/>
                </a:lnTo>
                <a:lnTo>
                  <a:pt x="216789" y="1266799"/>
                </a:lnTo>
                <a:lnTo>
                  <a:pt x="218782" y="1256855"/>
                </a:lnTo>
                <a:close/>
              </a:path>
              <a:path w="4300219" h="4594859">
                <a:moveTo>
                  <a:pt x="218782" y="1155204"/>
                </a:moveTo>
                <a:lnTo>
                  <a:pt x="216789" y="1145324"/>
                </a:lnTo>
                <a:lnTo>
                  <a:pt x="211340" y="1137246"/>
                </a:lnTo>
                <a:lnTo>
                  <a:pt x="203276" y="1131798"/>
                </a:lnTo>
                <a:lnTo>
                  <a:pt x="193382" y="1129804"/>
                </a:lnTo>
                <a:lnTo>
                  <a:pt x="183502" y="1131798"/>
                </a:lnTo>
                <a:lnTo>
                  <a:pt x="175425" y="1137246"/>
                </a:lnTo>
                <a:lnTo>
                  <a:pt x="169976" y="1145324"/>
                </a:lnTo>
                <a:lnTo>
                  <a:pt x="167982" y="1155255"/>
                </a:lnTo>
                <a:lnTo>
                  <a:pt x="169976" y="1165148"/>
                </a:lnTo>
                <a:lnTo>
                  <a:pt x="175425" y="1173213"/>
                </a:lnTo>
                <a:lnTo>
                  <a:pt x="183502" y="1178661"/>
                </a:lnTo>
                <a:lnTo>
                  <a:pt x="193382" y="1180655"/>
                </a:lnTo>
                <a:lnTo>
                  <a:pt x="203276" y="1178661"/>
                </a:lnTo>
                <a:lnTo>
                  <a:pt x="211340" y="1173213"/>
                </a:lnTo>
                <a:lnTo>
                  <a:pt x="216789" y="1165148"/>
                </a:lnTo>
                <a:lnTo>
                  <a:pt x="218782" y="1155204"/>
                </a:lnTo>
                <a:close/>
              </a:path>
              <a:path w="4300219" h="4594859">
                <a:moveTo>
                  <a:pt x="221437" y="3315258"/>
                </a:moveTo>
                <a:lnTo>
                  <a:pt x="220954" y="3305137"/>
                </a:lnTo>
                <a:lnTo>
                  <a:pt x="216789" y="3296335"/>
                </a:lnTo>
                <a:lnTo>
                  <a:pt x="209638" y="3289731"/>
                </a:lnTo>
                <a:lnTo>
                  <a:pt x="200164" y="3286264"/>
                </a:lnTo>
                <a:lnTo>
                  <a:pt x="190093" y="3286747"/>
                </a:lnTo>
                <a:lnTo>
                  <a:pt x="181279" y="3290913"/>
                </a:lnTo>
                <a:lnTo>
                  <a:pt x="174688" y="3298075"/>
                </a:lnTo>
                <a:lnTo>
                  <a:pt x="171208" y="3307600"/>
                </a:lnTo>
                <a:lnTo>
                  <a:pt x="171691" y="3317671"/>
                </a:lnTo>
                <a:lnTo>
                  <a:pt x="175856" y="3326473"/>
                </a:lnTo>
                <a:lnTo>
                  <a:pt x="183019" y="3333077"/>
                </a:lnTo>
                <a:lnTo>
                  <a:pt x="192493" y="3336544"/>
                </a:lnTo>
                <a:lnTo>
                  <a:pt x="202565" y="3336061"/>
                </a:lnTo>
                <a:lnTo>
                  <a:pt x="211366" y="3331895"/>
                </a:lnTo>
                <a:lnTo>
                  <a:pt x="217970" y="3324733"/>
                </a:lnTo>
                <a:lnTo>
                  <a:pt x="221437" y="3315258"/>
                </a:lnTo>
                <a:close/>
              </a:path>
              <a:path w="4300219" h="4594859">
                <a:moveTo>
                  <a:pt x="221437" y="2182393"/>
                </a:moveTo>
                <a:lnTo>
                  <a:pt x="220954" y="2172271"/>
                </a:lnTo>
                <a:lnTo>
                  <a:pt x="216789" y="2163470"/>
                </a:lnTo>
                <a:lnTo>
                  <a:pt x="209638" y="2156879"/>
                </a:lnTo>
                <a:lnTo>
                  <a:pt x="200164" y="2153412"/>
                </a:lnTo>
                <a:lnTo>
                  <a:pt x="190093" y="2153894"/>
                </a:lnTo>
                <a:lnTo>
                  <a:pt x="181279" y="2158047"/>
                </a:lnTo>
                <a:lnTo>
                  <a:pt x="174688" y="2165210"/>
                </a:lnTo>
                <a:lnTo>
                  <a:pt x="171208" y="2174735"/>
                </a:lnTo>
                <a:lnTo>
                  <a:pt x="171691" y="2184806"/>
                </a:lnTo>
                <a:lnTo>
                  <a:pt x="175856" y="2193607"/>
                </a:lnTo>
                <a:lnTo>
                  <a:pt x="183019" y="2200211"/>
                </a:lnTo>
                <a:lnTo>
                  <a:pt x="192493" y="2203678"/>
                </a:lnTo>
                <a:lnTo>
                  <a:pt x="202565" y="2203196"/>
                </a:lnTo>
                <a:lnTo>
                  <a:pt x="211366" y="2199030"/>
                </a:lnTo>
                <a:lnTo>
                  <a:pt x="217970" y="2191867"/>
                </a:lnTo>
                <a:lnTo>
                  <a:pt x="221437" y="2182393"/>
                </a:lnTo>
                <a:close/>
              </a:path>
              <a:path w="4300219" h="4594859">
                <a:moveTo>
                  <a:pt x="221437" y="1057605"/>
                </a:moveTo>
                <a:lnTo>
                  <a:pt x="220954" y="1047483"/>
                </a:lnTo>
                <a:lnTo>
                  <a:pt x="216789" y="1038682"/>
                </a:lnTo>
                <a:lnTo>
                  <a:pt x="209638" y="1032078"/>
                </a:lnTo>
                <a:lnTo>
                  <a:pt x="200164" y="1028611"/>
                </a:lnTo>
                <a:lnTo>
                  <a:pt x="190093" y="1029093"/>
                </a:lnTo>
                <a:lnTo>
                  <a:pt x="181279" y="1033259"/>
                </a:lnTo>
                <a:lnTo>
                  <a:pt x="174688" y="1040422"/>
                </a:lnTo>
                <a:lnTo>
                  <a:pt x="171208" y="1049947"/>
                </a:lnTo>
                <a:lnTo>
                  <a:pt x="171691" y="1060018"/>
                </a:lnTo>
                <a:lnTo>
                  <a:pt x="175856" y="1068819"/>
                </a:lnTo>
                <a:lnTo>
                  <a:pt x="183019" y="1075423"/>
                </a:lnTo>
                <a:lnTo>
                  <a:pt x="192493" y="1078890"/>
                </a:lnTo>
                <a:lnTo>
                  <a:pt x="202565" y="1078407"/>
                </a:lnTo>
                <a:lnTo>
                  <a:pt x="211366" y="1074242"/>
                </a:lnTo>
                <a:lnTo>
                  <a:pt x="217970" y="1067079"/>
                </a:lnTo>
                <a:lnTo>
                  <a:pt x="221437" y="1057605"/>
                </a:lnTo>
                <a:close/>
              </a:path>
              <a:path w="4300219" h="4594859">
                <a:moveTo>
                  <a:pt x="232968" y="3844683"/>
                </a:moveTo>
                <a:lnTo>
                  <a:pt x="231444" y="3834714"/>
                </a:lnTo>
                <a:lnTo>
                  <a:pt x="226148" y="3826078"/>
                </a:lnTo>
                <a:lnTo>
                  <a:pt x="218262" y="3820363"/>
                </a:lnTo>
                <a:lnTo>
                  <a:pt x="208813" y="3818026"/>
                </a:lnTo>
                <a:lnTo>
                  <a:pt x="198843" y="3819550"/>
                </a:lnTo>
                <a:lnTo>
                  <a:pt x="190246" y="3824821"/>
                </a:lnTo>
                <a:lnTo>
                  <a:pt x="184531" y="3832707"/>
                </a:lnTo>
                <a:lnTo>
                  <a:pt x="182194" y="3842169"/>
                </a:lnTo>
                <a:lnTo>
                  <a:pt x="183743" y="3852176"/>
                </a:lnTo>
                <a:lnTo>
                  <a:pt x="189014" y="3860787"/>
                </a:lnTo>
                <a:lnTo>
                  <a:pt x="196900" y="3866489"/>
                </a:lnTo>
                <a:lnTo>
                  <a:pt x="206349" y="3868826"/>
                </a:lnTo>
                <a:lnTo>
                  <a:pt x="216331" y="3867302"/>
                </a:lnTo>
                <a:lnTo>
                  <a:pt x="224929" y="3862032"/>
                </a:lnTo>
                <a:lnTo>
                  <a:pt x="230632" y="3854145"/>
                </a:lnTo>
                <a:lnTo>
                  <a:pt x="232968" y="3844683"/>
                </a:lnTo>
                <a:close/>
              </a:path>
              <a:path w="4300219" h="4594859">
                <a:moveTo>
                  <a:pt x="232968" y="2711831"/>
                </a:moveTo>
                <a:lnTo>
                  <a:pt x="231444" y="2701861"/>
                </a:lnTo>
                <a:lnTo>
                  <a:pt x="226148" y="2693212"/>
                </a:lnTo>
                <a:lnTo>
                  <a:pt x="218262" y="2687497"/>
                </a:lnTo>
                <a:lnTo>
                  <a:pt x="208813" y="2685161"/>
                </a:lnTo>
                <a:lnTo>
                  <a:pt x="198843" y="2686685"/>
                </a:lnTo>
                <a:lnTo>
                  <a:pt x="190246" y="2691968"/>
                </a:lnTo>
                <a:lnTo>
                  <a:pt x="184531" y="2699855"/>
                </a:lnTo>
                <a:lnTo>
                  <a:pt x="182194" y="2709303"/>
                </a:lnTo>
                <a:lnTo>
                  <a:pt x="183743" y="2719324"/>
                </a:lnTo>
                <a:lnTo>
                  <a:pt x="189014" y="2727922"/>
                </a:lnTo>
                <a:lnTo>
                  <a:pt x="196900" y="2733624"/>
                </a:lnTo>
                <a:lnTo>
                  <a:pt x="206349" y="2735961"/>
                </a:lnTo>
                <a:lnTo>
                  <a:pt x="216331" y="2734437"/>
                </a:lnTo>
                <a:lnTo>
                  <a:pt x="224929" y="2729166"/>
                </a:lnTo>
                <a:lnTo>
                  <a:pt x="230632" y="2721279"/>
                </a:lnTo>
                <a:lnTo>
                  <a:pt x="232968" y="2711831"/>
                </a:lnTo>
                <a:close/>
              </a:path>
              <a:path w="4300219" h="4594859">
                <a:moveTo>
                  <a:pt x="232968" y="1587030"/>
                </a:moveTo>
                <a:lnTo>
                  <a:pt x="231444" y="1577060"/>
                </a:lnTo>
                <a:lnTo>
                  <a:pt x="226148" y="1568424"/>
                </a:lnTo>
                <a:lnTo>
                  <a:pt x="218262" y="1562709"/>
                </a:lnTo>
                <a:lnTo>
                  <a:pt x="208813" y="1560372"/>
                </a:lnTo>
                <a:lnTo>
                  <a:pt x="198843" y="1561896"/>
                </a:lnTo>
                <a:lnTo>
                  <a:pt x="190246" y="1567167"/>
                </a:lnTo>
                <a:lnTo>
                  <a:pt x="184531" y="1575054"/>
                </a:lnTo>
                <a:lnTo>
                  <a:pt x="182194" y="1584515"/>
                </a:lnTo>
                <a:lnTo>
                  <a:pt x="183743" y="1594535"/>
                </a:lnTo>
                <a:lnTo>
                  <a:pt x="189014" y="1603133"/>
                </a:lnTo>
                <a:lnTo>
                  <a:pt x="196900" y="1608836"/>
                </a:lnTo>
                <a:lnTo>
                  <a:pt x="206349" y="1611172"/>
                </a:lnTo>
                <a:lnTo>
                  <a:pt x="216331" y="1609648"/>
                </a:lnTo>
                <a:lnTo>
                  <a:pt x="224929" y="1604378"/>
                </a:lnTo>
                <a:lnTo>
                  <a:pt x="230632" y="1596491"/>
                </a:lnTo>
                <a:lnTo>
                  <a:pt x="232968" y="1587030"/>
                </a:lnTo>
                <a:close/>
              </a:path>
              <a:path w="4300219" h="4594859">
                <a:moveTo>
                  <a:pt x="246722" y="458431"/>
                </a:moveTo>
                <a:lnTo>
                  <a:pt x="243293" y="449313"/>
                </a:lnTo>
                <a:lnTo>
                  <a:pt x="236385" y="441960"/>
                </a:lnTo>
                <a:lnTo>
                  <a:pt x="227177" y="437857"/>
                </a:lnTo>
                <a:lnTo>
                  <a:pt x="217436" y="437616"/>
                </a:lnTo>
                <a:lnTo>
                  <a:pt x="208330" y="441045"/>
                </a:lnTo>
                <a:lnTo>
                  <a:pt x="200939" y="447979"/>
                </a:lnTo>
                <a:lnTo>
                  <a:pt x="196837" y="457200"/>
                </a:lnTo>
                <a:lnTo>
                  <a:pt x="196596" y="466940"/>
                </a:lnTo>
                <a:lnTo>
                  <a:pt x="200025" y="476046"/>
                </a:lnTo>
                <a:lnTo>
                  <a:pt x="206921" y="483400"/>
                </a:lnTo>
                <a:lnTo>
                  <a:pt x="216141" y="487502"/>
                </a:lnTo>
                <a:lnTo>
                  <a:pt x="225869" y="487743"/>
                </a:lnTo>
                <a:lnTo>
                  <a:pt x="234988" y="484327"/>
                </a:lnTo>
                <a:lnTo>
                  <a:pt x="242341" y="477418"/>
                </a:lnTo>
                <a:lnTo>
                  <a:pt x="246481" y="468160"/>
                </a:lnTo>
                <a:lnTo>
                  <a:pt x="246722" y="458431"/>
                </a:lnTo>
                <a:close/>
              </a:path>
              <a:path w="4300219" h="4594859">
                <a:moveTo>
                  <a:pt x="261505" y="3215525"/>
                </a:moveTo>
                <a:lnTo>
                  <a:pt x="258305" y="3206331"/>
                </a:lnTo>
                <a:lnTo>
                  <a:pt x="251587" y="3198812"/>
                </a:lnTo>
                <a:lnTo>
                  <a:pt x="242468" y="3194494"/>
                </a:lnTo>
                <a:lnTo>
                  <a:pt x="232740" y="3194012"/>
                </a:lnTo>
                <a:lnTo>
                  <a:pt x="223545" y="3197225"/>
                </a:lnTo>
                <a:lnTo>
                  <a:pt x="216001" y="3203981"/>
                </a:lnTo>
                <a:lnTo>
                  <a:pt x="211670" y="3213100"/>
                </a:lnTo>
                <a:lnTo>
                  <a:pt x="211201" y="3222828"/>
                </a:lnTo>
                <a:lnTo>
                  <a:pt x="214401" y="3232023"/>
                </a:lnTo>
                <a:lnTo>
                  <a:pt x="221132" y="3239541"/>
                </a:lnTo>
                <a:lnTo>
                  <a:pt x="230238" y="3243859"/>
                </a:lnTo>
                <a:lnTo>
                  <a:pt x="239966" y="3244342"/>
                </a:lnTo>
                <a:lnTo>
                  <a:pt x="249161" y="3241129"/>
                </a:lnTo>
                <a:lnTo>
                  <a:pt x="256679" y="3234410"/>
                </a:lnTo>
                <a:lnTo>
                  <a:pt x="261035" y="3225254"/>
                </a:lnTo>
                <a:lnTo>
                  <a:pt x="261505" y="3215525"/>
                </a:lnTo>
                <a:close/>
              </a:path>
              <a:path w="4300219" h="4594859">
                <a:moveTo>
                  <a:pt x="261505" y="2082673"/>
                </a:moveTo>
                <a:lnTo>
                  <a:pt x="258305" y="2073478"/>
                </a:lnTo>
                <a:lnTo>
                  <a:pt x="251587" y="2065947"/>
                </a:lnTo>
                <a:lnTo>
                  <a:pt x="242468" y="2061629"/>
                </a:lnTo>
                <a:lnTo>
                  <a:pt x="232740" y="2061159"/>
                </a:lnTo>
                <a:lnTo>
                  <a:pt x="223545" y="2064359"/>
                </a:lnTo>
                <a:lnTo>
                  <a:pt x="216001" y="2071116"/>
                </a:lnTo>
                <a:lnTo>
                  <a:pt x="211670" y="2080234"/>
                </a:lnTo>
                <a:lnTo>
                  <a:pt x="211201" y="2089962"/>
                </a:lnTo>
                <a:lnTo>
                  <a:pt x="214401" y="2099157"/>
                </a:lnTo>
                <a:lnTo>
                  <a:pt x="221132" y="2106676"/>
                </a:lnTo>
                <a:lnTo>
                  <a:pt x="230238" y="2110994"/>
                </a:lnTo>
                <a:lnTo>
                  <a:pt x="239966" y="2111476"/>
                </a:lnTo>
                <a:lnTo>
                  <a:pt x="249161" y="2108263"/>
                </a:lnTo>
                <a:lnTo>
                  <a:pt x="256679" y="2101545"/>
                </a:lnTo>
                <a:lnTo>
                  <a:pt x="261035" y="2092388"/>
                </a:lnTo>
                <a:lnTo>
                  <a:pt x="261505" y="2082673"/>
                </a:lnTo>
                <a:close/>
              </a:path>
              <a:path w="4300219" h="4594859">
                <a:moveTo>
                  <a:pt x="261505" y="957872"/>
                </a:moveTo>
                <a:lnTo>
                  <a:pt x="258305" y="948677"/>
                </a:lnTo>
                <a:lnTo>
                  <a:pt x="251587" y="941158"/>
                </a:lnTo>
                <a:lnTo>
                  <a:pt x="242468" y="936840"/>
                </a:lnTo>
                <a:lnTo>
                  <a:pt x="232740" y="936358"/>
                </a:lnTo>
                <a:lnTo>
                  <a:pt x="223545" y="939571"/>
                </a:lnTo>
                <a:lnTo>
                  <a:pt x="216001" y="946327"/>
                </a:lnTo>
                <a:lnTo>
                  <a:pt x="211670" y="955446"/>
                </a:lnTo>
                <a:lnTo>
                  <a:pt x="211201" y="965174"/>
                </a:lnTo>
                <a:lnTo>
                  <a:pt x="214401" y="974369"/>
                </a:lnTo>
                <a:lnTo>
                  <a:pt x="221132" y="981887"/>
                </a:lnTo>
                <a:lnTo>
                  <a:pt x="230238" y="986205"/>
                </a:lnTo>
                <a:lnTo>
                  <a:pt x="239966" y="986688"/>
                </a:lnTo>
                <a:lnTo>
                  <a:pt x="249161" y="983475"/>
                </a:lnTo>
                <a:lnTo>
                  <a:pt x="256679" y="976757"/>
                </a:lnTo>
                <a:lnTo>
                  <a:pt x="261035" y="967600"/>
                </a:lnTo>
                <a:lnTo>
                  <a:pt x="261505" y="957872"/>
                </a:lnTo>
                <a:close/>
              </a:path>
              <a:path w="4300219" h="4594859">
                <a:moveTo>
                  <a:pt x="271411" y="4167555"/>
                </a:moveTo>
                <a:lnTo>
                  <a:pt x="270713" y="4157840"/>
                </a:lnTo>
                <a:lnTo>
                  <a:pt x="266179" y="4148823"/>
                </a:lnTo>
                <a:lnTo>
                  <a:pt x="258470" y="4142244"/>
                </a:lnTo>
                <a:lnTo>
                  <a:pt x="249212" y="4139260"/>
                </a:lnTo>
                <a:lnTo>
                  <a:pt x="239496" y="4139958"/>
                </a:lnTo>
                <a:lnTo>
                  <a:pt x="230492" y="4144492"/>
                </a:lnTo>
                <a:lnTo>
                  <a:pt x="223939" y="4152163"/>
                </a:lnTo>
                <a:lnTo>
                  <a:pt x="220954" y="4161434"/>
                </a:lnTo>
                <a:lnTo>
                  <a:pt x="221653" y="4171137"/>
                </a:lnTo>
                <a:lnTo>
                  <a:pt x="226212" y="4180192"/>
                </a:lnTo>
                <a:lnTo>
                  <a:pt x="233895" y="4186732"/>
                </a:lnTo>
                <a:lnTo>
                  <a:pt x="243154" y="4189730"/>
                </a:lnTo>
                <a:lnTo>
                  <a:pt x="252869" y="4189031"/>
                </a:lnTo>
                <a:lnTo>
                  <a:pt x="261886" y="4184497"/>
                </a:lnTo>
                <a:lnTo>
                  <a:pt x="268427" y="4176814"/>
                </a:lnTo>
                <a:lnTo>
                  <a:pt x="271411" y="4167555"/>
                </a:lnTo>
                <a:close/>
              </a:path>
              <a:path w="4300219" h="4594859">
                <a:moveTo>
                  <a:pt x="291261" y="3924211"/>
                </a:moveTo>
                <a:lnTo>
                  <a:pt x="288950" y="3914749"/>
                </a:lnTo>
                <a:lnTo>
                  <a:pt x="282981" y="3906621"/>
                </a:lnTo>
                <a:lnTo>
                  <a:pt x="274281" y="3901414"/>
                </a:lnTo>
                <a:lnTo>
                  <a:pt x="264655" y="3900005"/>
                </a:lnTo>
                <a:lnTo>
                  <a:pt x="255193" y="3902316"/>
                </a:lnTo>
                <a:lnTo>
                  <a:pt x="247065" y="3908298"/>
                </a:lnTo>
                <a:lnTo>
                  <a:pt x="241884" y="3916946"/>
                </a:lnTo>
                <a:lnTo>
                  <a:pt x="240487" y="3926586"/>
                </a:lnTo>
                <a:lnTo>
                  <a:pt x="242798" y="3936047"/>
                </a:lnTo>
                <a:lnTo>
                  <a:pt x="248805" y="3944201"/>
                </a:lnTo>
                <a:lnTo>
                  <a:pt x="257454" y="3949382"/>
                </a:lnTo>
                <a:lnTo>
                  <a:pt x="267093" y="3950792"/>
                </a:lnTo>
                <a:lnTo>
                  <a:pt x="276555" y="3948480"/>
                </a:lnTo>
                <a:lnTo>
                  <a:pt x="284683" y="3942499"/>
                </a:lnTo>
                <a:lnTo>
                  <a:pt x="289864" y="3933850"/>
                </a:lnTo>
                <a:lnTo>
                  <a:pt x="291261" y="3924211"/>
                </a:lnTo>
                <a:close/>
              </a:path>
              <a:path w="4300219" h="4594859">
                <a:moveTo>
                  <a:pt x="291261" y="2791345"/>
                </a:moveTo>
                <a:lnTo>
                  <a:pt x="288950" y="2781897"/>
                </a:lnTo>
                <a:lnTo>
                  <a:pt x="282981" y="2773756"/>
                </a:lnTo>
                <a:lnTo>
                  <a:pt x="274281" y="2768549"/>
                </a:lnTo>
                <a:lnTo>
                  <a:pt x="264655" y="2767152"/>
                </a:lnTo>
                <a:lnTo>
                  <a:pt x="255193" y="2769463"/>
                </a:lnTo>
                <a:lnTo>
                  <a:pt x="247065" y="2775432"/>
                </a:lnTo>
                <a:lnTo>
                  <a:pt x="241884" y="2784081"/>
                </a:lnTo>
                <a:lnTo>
                  <a:pt x="240487" y="2793720"/>
                </a:lnTo>
                <a:lnTo>
                  <a:pt x="242798" y="2803182"/>
                </a:lnTo>
                <a:lnTo>
                  <a:pt x="248805" y="2811348"/>
                </a:lnTo>
                <a:lnTo>
                  <a:pt x="257454" y="2816517"/>
                </a:lnTo>
                <a:lnTo>
                  <a:pt x="267093" y="2817926"/>
                </a:lnTo>
                <a:lnTo>
                  <a:pt x="276555" y="2815615"/>
                </a:lnTo>
                <a:lnTo>
                  <a:pt x="284683" y="2809646"/>
                </a:lnTo>
                <a:lnTo>
                  <a:pt x="289864" y="2800985"/>
                </a:lnTo>
                <a:lnTo>
                  <a:pt x="291261" y="2791345"/>
                </a:lnTo>
                <a:close/>
              </a:path>
              <a:path w="4300219" h="4594859">
                <a:moveTo>
                  <a:pt x="291261" y="1666557"/>
                </a:moveTo>
                <a:lnTo>
                  <a:pt x="288950" y="1657096"/>
                </a:lnTo>
                <a:lnTo>
                  <a:pt x="282981" y="1648968"/>
                </a:lnTo>
                <a:lnTo>
                  <a:pt x="274281" y="1643761"/>
                </a:lnTo>
                <a:lnTo>
                  <a:pt x="264655" y="1642351"/>
                </a:lnTo>
                <a:lnTo>
                  <a:pt x="255193" y="1644662"/>
                </a:lnTo>
                <a:lnTo>
                  <a:pt x="247065" y="1650644"/>
                </a:lnTo>
                <a:lnTo>
                  <a:pt x="241884" y="1659293"/>
                </a:lnTo>
                <a:lnTo>
                  <a:pt x="240487" y="1668932"/>
                </a:lnTo>
                <a:lnTo>
                  <a:pt x="242798" y="1678393"/>
                </a:lnTo>
                <a:lnTo>
                  <a:pt x="248805" y="1686560"/>
                </a:lnTo>
                <a:lnTo>
                  <a:pt x="257454" y="1691728"/>
                </a:lnTo>
                <a:lnTo>
                  <a:pt x="267093" y="1693138"/>
                </a:lnTo>
                <a:lnTo>
                  <a:pt x="276555" y="1690827"/>
                </a:lnTo>
                <a:lnTo>
                  <a:pt x="284683" y="1684845"/>
                </a:lnTo>
                <a:lnTo>
                  <a:pt x="289864" y="1676196"/>
                </a:lnTo>
                <a:lnTo>
                  <a:pt x="291261" y="1666557"/>
                </a:lnTo>
                <a:close/>
              </a:path>
              <a:path w="4300219" h="4594859">
                <a:moveTo>
                  <a:pt x="310172" y="381279"/>
                </a:moveTo>
                <a:lnTo>
                  <a:pt x="307644" y="371881"/>
                </a:lnTo>
                <a:lnTo>
                  <a:pt x="301472" y="363893"/>
                </a:lnTo>
                <a:lnTo>
                  <a:pt x="292696" y="358927"/>
                </a:lnTo>
                <a:lnTo>
                  <a:pt x="283032" y="357759"/>
                </a:lnTo>
                <a:lnTo>
                  <a:pt x="273621" y="360299"/>
                </a:lnTo>
                <a:lnTo>
                  <a:pt x="265607" y="366509"/>
                </a:lnTo>
                <a:lnTo>
                  <a:pt x="260642" y="375285"/>
                </a:lnTo>
                <a:lnTo>
                  <a:pt x="259473" y="384949"/>
                </a:lnTo>
                <a:lnTo>
                  <a:pt x="262013" y="394347"/>
                </a:lnTo>
                <a:lnTo>
                  <a:pt x="268185" y="402336"/>
                </a:lnTo>
                <a:lnTo>
                  <a:pt x="276961" y="407301"/>
                </a:lnTo>
                <a:lnTo>
                  <a:pt x="286626" y="408470"/>
                </a:lnTo>
                <a:lnTo>
                  <a:pt x="296024" y="405930"/>
                </a:lnTo>
                <a:lnTo>
                  <a:pt x="304012" y="399757"/>
                </a:lnTo>
                <a:lnTo>
                  <a:pt x="309003" y="390944"/>
                </a:lnTo>
                <a:lnTo>
                  <a:pt x="310172" y="381279"/>
                </a:lnTo>
                <a:close/>
              </a:path>
              <a:path w="4300219" h="4594859">
                <a:moveTo>
                  <a:pt x="337820" y="4242232"/>
                </a:moveTo>
                <a:lnTo>
                  <a:pt x="336219" y="4232630"/>
                </a:lnTo>
                <a:lnTo>
                  <a:pt x="330860" y="4224083"/>
                </a:lnTo>
                <a:lnTo>
                  <a:pt x="322580" y="4218241"/>
                </a:lnTo>
                <a:lnTo>
                  <a:pt x="313067" y="4216120"/>
                </a:lnTo>
                <a:lnTo>
                  <a:pt x="303466" y="4217721"/>
                </a:lnTo>
                <a:lnTo>
                  <a:pt x="294919" y="4223080"/>
                </a:lnTo>
                <a:lnTo>
                  <a:pt x="289115" y="4231322"/>
                </a:lnTo>
                <a:lnTo>
                  <a:pt x="286994" y="4240835"/>
                </a:lnTo>
                <a:lnTo>
                  <a:pt x="288607" y="4250436"/>
                </a:lnTo>
                <a:lnTo>
                  <a:pt x="293992" y="4259021"/>
                </a:lnTo>
                <a:lnTo>
                  <a:pt x="302234" y="4264825"/>
                </a:lnTo>
                <a:lnTo>
                  <a:pt x="311746" y="4266946"/>
                </a:lnTo>
                <a:lnTo>
                  <a:pt x="321348" y="4265346"/>
                </a:lnTo>
                <a:lnTo>
                  <a:pt x="329895" y="4259986"/>
                </a:lnTo>
                <a:lnTo>
                  <a:pt x="335699" y="4251744"/>
                </a:lnTo>
                <a:lnTo>
                  <a:pt x="337820" y="4242232"/>
                </a:lnTo>
                <a:close/>
              </a:path>
              <a:path w="4300219" h="4594859">
                <a:moveTo>
                  <a:pt x="340677" y="3155569"/>
                </a:moveTo>
                <a:lnTo>
                  <a:pt x="338175" y="3145790"/>
                </a:lnTo>
                <a:lnTo>
                  <a:pt x="332092" y="3137751"/>
                </a:lnTo>
                <a:lnTo>
                  <a:pt x="323684" y="3132848"/>
                </a:lnTo>
                <a:lnTo>
                  <a:pt x="314045" y="3131439"/>
                </a:lnTo>
                <a:lnTo>
                  <a:pt x="304228" y="3133953"/>
                </a:lnTo>
                <a:lnTo>
                  <a:pt x="296189" y="3140049"/>
                </a:lnTo>
                <a:lnTo>
                  <a:pt x="291274" y="3148457"/>
                </a:lnTo>
                <a:lnTo>
                  <a:pt x="289877" y="3158096"/>
                </a:lnTo>
                <a:lnTo>
                  <a:pt x="292366" y="3167862"/>
                </a:lnTo>
                <a:lnTo>
                  <a:pt x="298462" y="3175901"/>
                </a:lnTo>
                <a:lnTo>
                  <a:pt x="306870" y="3180816"/>
                </a:lnTo>
                <a:lnTo>
                  <a:pt x="316496" y="3182213"/>
                </a:lnTo>
                <a:lnTo>
                  <a:pt x="326275" y="3179724"/>
                </a:lnTo>
                <a:lnTo>
                  <a:pt x="334365" y="3173615"/>
                </a:lnTo>
                <a:lnTo>
                  <a:pt x="339267" y="3165208"/>
                </a:lnTo>
                <a:lnTo>
                  <a:pt x="340677" y="3155569"/>
                </a:lnTo>
                <a:close/>
              </a:path>
              <a:path w="4300219" h="4594859">
                <a:moveTo>
                  <a:pt x="340677" y="2022703"/>
                </a:moveTo>
                <a:lnTo>
                  <a:pt x="338175" y="2012937"/>
                </a:lnTo>
                <a:lnTo>
                  <a:pt x="332092" y="2004898"/>
                </a:lnTo>
                <a:lnTo>
                  <a:pt x="323684" y="1999983"/>
                </a:lnTo>
                <a:lnTo>
                  <a:pt x="314045" y="1998586"/>
                </a:lnTo>
                <a:lnTo>
                  <a:pt x="304228" y="2001100"/>
                </a:lnTo>
                <a:lnTo>
                  <a:pt x="296189" y="2007184"/>
                </a:lnTo>
                <a:lnTo>
                  <a:pt x="291274" y="2015591"/>
                </a:lnTo>
                <a:lnTo>
                  <a:pt x="289877" y="2025230"/>
                </a:lnTo>
                <a:lnTo>
                  <a:pt x="292366" y="2034997"/>
                </a:lnTo>
                <a:lnTo>
                  <a:pt x="298462" y="2043049"/>
                </a:lnTo>
                <a:lnTo>
                  <a:pt x="306870" y="2047951"/>
                </a:lnTo>
                <a:lnTo>
                  <a:pt x="316496" y="2049360"/>
                </a:lnTo>
                <a:lnTo>
                  <a:pt x="326275" y="2046859"/>
                </a:lnTo>
                <a:lnTo>
                  <a:pt x="334365" y="2040750"/>
                </a:lnTo>
                <a:lnTo>
                  <a:pt x="339267" y="2032342"/>
                </a:lnTo>
                <a:lnTo>
                  <a:pt x="340677" y="2022703"/>
                </a:lnTo>
                <a:close/>
              </a:path>
              <a:path w="4300219" h="4594859">
                <a:moveTo>
                  <a:pt x="340677" y="897915"/>
                </a:moveTo>
                <a:lnTo>
                  <a:pt x="338175" y="888136"/>
                </a:lnTo>
                <a:lnTo>
                  <a:pt x="332092" y="880097"/>
                </a:lnTo>
                <a:lnTo>
                  <a:pt x="323684" y="875195"/>
                </a:lnTo>
                <a:lnTo>
                  <a:pt x="314045" y="873785"/>
                </a:lnTo>
                <a:lnTo>
                  <a:pt x="304228" y="876300"/>
                </a:lnTo>
                <a:lnTo>
                  <a:pt x="296189" y="882396"/>
                </a:lnTo>
                <a:lnTo>
                  <a:pt x="291274" y="890803"/>
                </a:lnTo>
                <a:lnTo>
                  <a:pt x="289877" y="900442"/>
                </a:lnTo>
                <a:lnTo>
                  <a:pt x="292366" y="910209"/>
                </a:lnTo>
                <a:lnTo>
                  <a:pt x="298462" y="918248"/>
                </a:lnTo>
                <a:lnTo>
                  <a:pt x="306870" y="923163"/>
                </a:lnTo>
                <a:lnTo>
                  <a:pt x="316496" y="924560"/>
                </a:lnTo>
                <a:lnTo>
                  <a:pt x="326275" y="922070"/>
                </a:lnTo>
                <a:lnTo>
                  <a:pt x="334365" y="915962"/>
                </a:lnTo>
                <a:lnTo>
                  <a:pt x="339267" y="907554"/>
                </a:lnTo>
                <a:lnTo>
                  <a:pt x="340677" y="897915"/>
                </a:lnTo>
                <a:close/>
              </a:path>
              <a:path w="4300219" h="4594859">
                <a:moveTo>
                  <a:pt x="380784" y="310591"/>
                </a:moveTo>
                <a:lnTo>
                  <a:pt x="379145" y="301002"/>
                </a:lnTo>
                <a:lnTo>
                  <a:pt x="373773" y="292468"/>
                </a:lnTo>
                <a:lnTo>
                  <a:pt x="365506" y="286689"/>
                </a:lnTo>
                <a:lnTo>
                  <a:pt x="355993" y="284594"/>
                </a:lnTo>
                <a:lnTo>
                  <a:pt x="346392" y="286232"/>
                </a:lnTo>
                <a:lnTo>
                  <a:pt x="337832" y="291642"/>
                </a:lnTo>
                <a:lnTo>
                  <a:pt x="332041" y="299910"/>
                </a:lnTo>
                <a:lnTo>
                  <a:pt x="329958" y="309422"/>
                </a:lnTo>
                <a:lnTo>
                  <a:pt x="331584" y="319011"/>
                </a:lnTo>
                <a:lnTo>
                  <a:pt x="336969" y="327545"/>
                </a:lnTo>
                <a:lnTo>
                  <a:pt x="345236" y="333324"/>
                </a:lnTo>
                <a:lnTo>
                  <a:pt x="354749" y="335419"/>
                </a:lnTo>
                <a:lnTo>
                  <a:pt x="364350" y="333781"/>
                </a:lnTo>
                <a:lnTo>
                  <a:pt x="372884" y="328409"/>
                </a:lnTo>
                <a:lnTo>
                  <a:pt x="378688" y="320103"/>
                </a:lnTo>
                <a:lnTo>
                  <a:pt x="380784" y="310591"/>
                </a:lnTo>
                <a:close/>
              </a:path>
              <a:path w="4300219" h="4594859">
                <a:moveTo>
                  <a:pt x="381177" y="3966299"/>
                </a:moveTo>
                <a:lnTo>
                  <a:pt x="377913" y="3957116"/>
                </a:lnTo>
                <a:lnTo>
                  <a:pt x="371436" y="3949839"/>
                </a:lnTo>
                <a:lnTo>
                  <a:pt x="362356" y="3945445"/>
                </a:lnTo>
                <a:lnTo>
                  <a:pt x="352234" y="3944912"/>
                </a:lnTo>
                <a:lnTo>
                  <a:pt x="343065" y="3948176"/>
                </a:lnTo>
                <a:lnTo>
                  <a:pt x="335788" y="3954653"/>
                </a:lnTo>
                <a:lnTo>
                  <a:pt x="331393" y="3963733"/>
                </a:lnTo>
                <a:lnTo>
                  <a:pt x="330873" y="3973804"/>
                </a:lnTo>
                <a:lnTo>
                  <a:pt x="334137" y="3982974"/>
                </a:lnTo>
                <a:lnTo>
                  <a:pt x="340601" y="3990251"/>
                </a:lnTo>
                <a:lnTo>
                  <a:pt x="349732" y="3994658"/>
                </a:lnTo>
                <a:lnTo>
                  <a:pt x="359803" y="3995178"/>
                </a:lnTo>
                <a:lnTo>
                  <a:pt x="368985" y="3991914"/>
                </a:lnTo>
                <a:lnTo>
                  <a:pt x="376262" y="3985450"/>
                </a:lnTo>
                <a:lnTo>
                  <a:pt x="380657" y="3976370"/>
                </a:lnTo>
                <a:lnTo>
                  <a:pt x="381177" y="3966299"/>
                </a:lnTo>
                <a:close/>
              </a:path>
              <a:path w="4300219" h="4594859">
                <a:moveTo>
                  <a:pt x="381177" y="2833433"/>
                </a:moveTo>
                <a:lnTo>
                  <a:pt x="377913" y="2824264"/>
                </a:lnTo>
                <a:lnTo>
                  <a:pt x="371436" y="2816974"/>
                </a:lnTo>
                <a:lnTo>
                  <a:pt x="362356" y="2812592"/>
                </a:lnTo>
                <a:lnTo>
                  <a:pt x="352234" y="2812046"/>
                </a:lnTo>
                <a:lnTo>
                  <a:pt x="343065" y="2815323"/>
                </a:lnTo>
                <a:lnTo>
                  <a:pt x="335788" y="2821787"/>
                </a:lnTo>
                <a:lnTo>
                  <a:pt x="331393" y="2830868"/>
                </a:lnTo>
                <a:lnTo>
                  <a:pt x="330873" y="2840939"/>
                </a:lnTo>
                <a:lnTo>
                  <a:pt x="334137" y="2850108"/>
                </a:lnTo>
                <a:lnTo>
                  <a:pt x="340601" y="2857385"/>
                </a:lnTo>
                <a:lnTo>
                  <a:pt x="349732" y="2861792"/>
                </a:lnTo>
                <a:lnTo>
                  <a:pt x="359803" y="2862313"/>
                </a:lnTo>
                <a:lnTo>
                  <a:pt x="368985" y="2859049"/>
                </a:lnTo>
                <a:lnTo>
                  <a:pt x="376262" y="2852585"/>
                </a:lnTo>
                <a:lnTo>
                  <a:pt x="380657" y="2843504"/>
                </a:lnTo>
                <a:lnTo>
                  <a:pt x="381177" y="2833433"/>
                </a:lnTo>
                <a:close/>
              </a:path>
              <a:path w="4300219" h="4594859">
                <a:moveTo>
                  <a:pt x="381177" y="1708645"/>
                </a:moveTo>
                <a:lnTo>
                  <a:pt x="377913" y="1699463"/>
                </a:lnTo>
                <a:lnTo>
                  <a:pt x="371436" y="1692186"/>
                </a:lnTo>
                <a:lnTo>
                  <a:pt x="362356" y="1687791"/>
                </a:lnTo>
                <a:lnTo>
                  <a:pt x="352234" y="1687258"/>
                </a:lnTo>
                <a:lnTo>
                  <a:pt x="343065" y="1690522"/>
                </a:lnTo>
                <a:lnTo>
                  <a:pt x="335788" y="1696999"/>
                </a:lnTo>
                <a:lnTo>
                  <a:pt x="331393" y="1706079"/>
                </a:lnTo>
                <a:lnTo>
                  <a:pt x="330873" y="1716151"/>
                </a:lnTo>
                <a:lnTo>
                  <a:pt x="334137" y="1725320"/>
                </a:lnTo>
                <a:lnTo>
                  <a:pt x="340601" y="1732597"/>
                </a:lnTo>
                <a:lnTo>
                  <a:pt x="349732" y="1737004"/>
                </a:lnTo>
                <a:lnTo>
                  <a:pt x="359803" y="1737525"/>
                </a:lnTo>
                <a:lnTo>
                  <a:pt x="368985" y="1734261"/>
                </a:lnTo>
                <a:lnTo>
                  <a:pt x="376262" y="1727796"/>
                </a:lnTo>
                <a:lnTo>
                  <a:pt x="380657" y="1718716"/>
                </a:lnTo>
                <a:lnTo>
                  <a:pt x="381177" y="1708645"/>
                </a:lnTo>
                <a:close/>
              </a:path>
              <a:path w="4300219" h="4594859">
                <a:moveTo>
                  <a:pt x="411111" y="4310126"/>
                </a:moveTo>
                <a:lnTo>
                  <a:pt x="408597" y="4300715"/>
                </a:lnTo>
                <a:lnTo>
                  <a:pt x="402463" y="4292714"/>
                </a:lnTo>
                <a:lnTo>
                  <a:pt x="393661" y="4287685"/>
                </a:lnTo>
                <a:lnTo>
                  <a:pt x="383997" y="4286478"/>
                </a:lnTo>
                <a:lnTo>
                  <a:pt x="374586" y="4288980"/>
                </a:lnTo>
                <a:lnTo>
                  <a:pt x="366585" y="4295127"/>
                </a:lnTo>
                <a:lnTo>
                  <a:pt x="361594" y="4303890"/>
                </a:lnTo>
                <a:lnTo>
                  <a:pt x="360387" y="4313555"/>
                </a:lnTo>
                <a:lnTo>
                  <a:pt x="362889" y="4322953"/>
                </a:lnTo>
                <a:lnTo>
                  <a:pt x="369074" y="4330992"/>
                </a:lnTo>
                <a:lnTo>
                  <a:pt x="377825" y="4335996"/>
                </a:lnTo>
                <a:lnTo>
                  <a:pt x="387489" y="4337189"/>
                </a:lnTo>
                <a:lnTo>
                  <a:pt x="396900" y="4334688"/>
                </a:lnTo>
                <a:lnTo>
                  <a:pt x="404901" y="4328553"/>
                </a:lnTo>
                <a:lnTo>
                  <a:pt x="409905" y="4319790"/>
                </a:lnTo>
                <a:lnTo>
                  <a:pt x="411111" y="4310126"/>
                </a:lnTo>
                <a:close/>
              </a:path>
              <a:path w="4300219" h="4594859">
                <a:moveTo>
                  <a:pt x="439775" y="3138728"/>
                </a:moveTo>
                <a:lnTo>
                  <a:pt x="437781" y="3128848"/>
                </a:lnTo>
                <a:lnTo>
                  <a:pt x="432346" y="3120771"/>
                </a:lnTo>
                <a:lnTo>
                  <a:pt x="424268" y="3115322"/>
                </a:lnTo>
                <a:lnTo>
                  <a:pt x="414324" y="3113328"/>
                </a:lnTo>
                <a:lnTo>
                  <a:pt x="404444" y="3115322"/>
                </a:lnTo>
                <a:lnTo>
                  <a:pt x="396367" y="3120771"/>
                </a:lnTo>
                <a:lnTo>
                  <a:pt x="390931" y="3128848"/>
                </a:lnTo>
                <a:lnTo>
                  <a:pt x="388924" y="3138728"/>
                </a:lnTo>
                <a:lnTo>
                  <a:pt x="390931" y="3148622"/>
                </a:lnTo>
                <a:lnTo>
                  <a:pt x="396367" y="3156686"/>
                </a:lnTo>
                <a:lnTo>
                  <a:pt x="404444" y="3162135"/>
                </a:lnTo>
                <a:lnTo>
                  <a:pt x="414375" y="3164128"/>
                </a:lnTo>
                <a:lnTo>
                  <a:pt x="424268" y="3162135"/>
                </a:lnTo>
                <a:lnTo>
                  <a:pt x="432346" y="3156686"/>
                </a:lnTo>
                <a:lnTo>
                  <a:pt x="437781" y="3148622"/>
                </a:lnTo>
                <a:lnTo>
                  <a:pt x="439775" y="3138728"/>
                </a:lnTo>
                <a:close/>
              </a:path>
              <a:path w="4300219" h="4594859">
                <a:moveTo>
                  <a:pt x="439775" y="2005863"/>
                </a:moveTo>
                <a:lnTo>
                  <a:pt x="437781" y="1995982"/>
                </a:lnTo>
                <a:lnTo>
                  <a:pt x="432346" y="1987905"/>
                </a:lnTo>
                <a:lnTo>
                  <a:pt x="424268" y="1982470"/>
                </a:lnTo>
                <a:lnTo>
                  <a:pt x="414324" y="1980463"/>
                </a:lnTo>
                <a:lnTo>
                  <a:pt x="404444" y="1982470"/>
                </a:lnTo>
                <a:lnTo>
                  <a:pt x="396367" y="1987905"/>
                </a:lnTo>
                <a:lnTo>
                  <a:pt x="390931" y="1995982"/>
                </a:lnTo>
                <a:lnTo>
                  <a:pt x="388924" y="2005863"/>
                </a:lnTo>
                <a:lnTo>
                  <a:pt x="390931" y="2015756"/>
                </a:lnTo>
                <a:lnTo>
                  <a:pt x="396367" y="2023833"/>
                </a:lnTo>
                <a:lnTo>
                  <a:pt x="404444" y="2029269"/>
                </a:lnTo>
                <a:lnTo>
                  <a:pt x="414375" y="2031263"/>
                </a:lnTo>
                <a:lnTo>
                  <a:pt x="424268" y="2029269"/>
                </a:lnTo>
                <a:lnTo>
                  <a:pt x="432346" y="2023833"/>
                </a:lnTo>
                <a:lnTo>
                  <a:pt x="437781" y="2015756"/>
                </a:lnTo>
                <a:lnTo>
                  <a:pt x="439775" y="2005863"/>
                </a:lnTo>
                <a:close/>
              </a:path>
              <a:path w="4300219" h="4594859">
                <a:moveTo>
                  <a:pt x="439775" y="881075"/>
                </a:moveTo>
                <a:lnTo>
                  <a:pt x="437781" y="871194"/>
                </a:lnTo>
                <a:lnTo>
                  <a:pt x="432346" y="863117"/>
                </a:lnTo>
                <a:lnTo>
                  <a:pt x="424268" y="857669"/>
                </a:lnTo>
                <a:lnTo>
                  <a:pt x="414324" y="855675"/>
                </a:lnTo>
                <a:lnTo>
                  <a:pt x="404444" y="857669"/>
                </a:lnTo>
                <a:lnTo>
                  <a:pt x="396367" y="863117"/>
                </a:lnTo>
                <a:lnTo>
                  <a:pt x="390931" y="871194"/>
                </a:lnTo>
                <a:lnTo>
                  <a:pt x="388924" y="881075"/>
                </a:lnTo>
                <a:lnTo>
                  <a:pt x="390931" y="890968"/>
                </a:lnTo>
                <a:lnTo>
                  <a:pt x="396367" y="899033"/>
                </a:lnTo>
                <a:lnTo>
                  <a:pt x="404444" y="904481"/>
                </a:lnTo>
                <a:lnTo>
                  <a:pt x="414375" y="906475"/>
                </a:lnTo>
                <a:lnTo>
                  <a:pt x="424268" y="904481"/>
                </a:lnTo>
                <a:lnTo>
                  <a:pt x="432346" y="899033"/>
                </a:lnTo>
                <a:lnTo>
                  <a:pt x="437781" y="890968"/>
                </a:lnTo>
                <a:lnTo>
                  <a:pt x="439775" y="881075"/>
                </a:lnTo>
                <a:close/>
              </a:path>
              <a:path w="4300219" h="4594859">
                <a:moveTo>
                  <a:pt x="457873" y="247040"/>
                </a:moveTo>
                <a:lnTo>
                  <a:pt x="457161" y="237324"/>
                </a:lnTo>
                <a:lnTo>
                  <a:pt x="452628" y="228320"/>
                </a:lnTo>
                <a:lnTo>
                  <a:pt x="444944" y="221780"/>
                </a:lnTo>
                <a:lnTo>
                  <a:pt x="435673" y="218795"/>
                </a:lnTo>
                <a:lnTo>
                  <a:pt x="425958" y="219506"/>
                </a:lnTo>
                <a:lnTo>
                  <a:pt x="416915" y="224078"/>
                </a:lnTo>
                <a:lnTo>
                  <a:pt x="410375" y="231762"/>
                </a:lnTo>
                <a:lnTo>
                  <a:pt x="407390" y="241033"/>
                </a:lnTo>
                <a:lnTo>
                  <a:pt x="408101" y="250736"/>
                </a:lnTo>
                <a:lnTo>
                  <a:pt x="412648" y="259740"/>
                </a:lnTo>
                <a:lnTo>
                  <a:pt x="420319" y="266280"/>
                </a:lnTo>
                <a:lnTo>
                  <a:pt x="429590" y="269265"/>
                </a:lnTo>
                <a:lnTo>
                  <a:pt x="439305" y="268566"/>
                </a:lnTo>
                <a:lnTo>
                  <a:pt x="448310" y="264020"/>
                </a:lnTo>
                <a:lnTo>
                  <a:pt x="454888" y="256311"/>
                </a:lnTo>
                <a:lnTo>
                  <a:pt x="457873" y="247040"/>
                </a:lnTo>
                <a:close/>
              </a:path>
              <a:path w="4300219" h="4594859">
                <a:moveTo>
                  <a:pt x="482777" y="3974719"/>
                </a:moveTo>
                <a:lnTo>
                  <a:pt x="480783" y="3964838"/>
                </a:lnTo>
                <a:lnTo>
                  <a:pt x="475335" y="3956761"/>
                </a:lnTo>
                <a:lnTo>
                  <a:pt x="467258" y="3951313"/>
                </a:lnTo>
                <a:lnTo>
                  <a:pt x="457327" y="3949319"/>
                </a:lnTo>
                <a:lnTo>
                  <a:pt x="447433" y="3951313"/>
                </a:lnTo>
                <a:lnTo>
                  <a:pt x="439369" y="3956761"/>
                </a:lnTo>
                <a:lnTo>
                  <a:pt x="433920" y="3964838"/>
                </a:lnTo>
                <a:lnTo>
                  <a:pt x="431927" y="3974719"/>
                </a:lnTo>
                <a:lnTo>
                  <a:pt x="433920" y="3984612"/>
                </a:lnTo>
                <a:lnTo>
                  <a:pt x="439369" y="3992676"/>
                </a:lnTo>
                <a:lnTo>
                  <a:pt x="447433" y="3998125"/>
                </a:lnTo>
                <a:lnTo>
                  <a:pt x="457377" y="4000119"/>
                </a:lnTo>
                <a:lnTo>
                  <a:pt x="467258" y="3998125"/>
                </a:lnTo>
                <a:lnTo>
                  <a:pt x="475335" y="3992676"/>
                </a:lnTo>
                <a:lnTo>
                  <a:pt x="480783" y="3984612"/>
                </a:lnTo>
                <a:lnTo>
                  <a:pt x="482777" y="3974719"/>
                </a:lnTo>
                <a:close/>
              </a:path>
              <a:path w="4300219" h="4594859">
                <a:moveTo>
                  <a:pt x="482777" y="2841853"/>
                </a:moveTo>
                <a:lnTo>
                  <a:pt x="480783" y="2831973"/>
                </a:lnTo>
                <a:lnTo>
                  <a:pt x="475335" y="2823895"/>
                </a:lnTo>
                <a:lnTo>
                  <a:pt x="467258" y="2818447"/>
                </a:lnTo>
                <a:lnTo>
                  <a:pt x="457327" y="2816453"/>
                </a:lnTo>
                <a:lnTo>
                  <a:pt x="447433" y="2818447"/>
                </a:lnTo>
                <a:lnTo>
                  <a:pt x="439369" y="2823895"/>
                </a:lnTo>
                <a:lnTo>
                  <a:pt x="433920" y="2831973"/>
                </a:lnTo>
                <a:lnTo>
                  <a:pt x="431927" y="2841853"/>
                </a:lnTo>
                <a:lnTo>
                  <a:pt x="433920" y="2851747"/>
                </a:lnTo>
                <a:lnTo>
                  <a:pt x="439369" y="2859824"/>
                </a:lnTo>
                <a:lnTo>
                  <a:pt x="447433" y="2865259"/>
                </a:lnTo>
                <a:lnTo>
                  <a:pt x="457377" y="2867253"/>
                </a:lnTo>
                <a:lnTo>
                  <a:pt x="467258" y="2865259"/>
                </a:lnTo>
                <a:lnTo>
                  <a:pt x="475335" y="2859824"/>
                </a:lnTo>
                <a:lnTo>
                  <a:pt x="480783" y="2851747"/>
                </a:lnTo>
                <a:lnTo>
                  <a:pt x="482777" y="2841853"/>
                </a:lnTo>
                <a:close/>
              </a:path>
              <a:path w="4300219" h="4594859">
                <a:moveTo>
                  <a:pt x="482777" y="1717065"/>
                </a:moveTo>
                <a:lnTo>
                  <a:pt x="480783" y="1707184"/>
                </a:lnTo>
                <a:lnTo>
                  <a:pt x="475335" y="1699107"/>
                </a:lnTo>
                <a:lnTo>
                  <a:pt x="467258" y="1693659"/>
                </a:lnTo>
                <a:lnTo>
                  <a:pt x="457327" y="1691665"/>
                </a:lnTo>
                <a:lnTo>
                  <a:pt x="447433" y="1693659"/>
                </a:lnTo>
                <a:lnTo>
                  <a:pt x="439369" y="1699107"/>
                </a:lnTo>
                <a:lnTo>
                  <a:pt x="433920" y="1707184"/>
                </a:lnTo>
                <a:lnTo>
                  <a:pt x="431927" y="1717065"/>
                </a:lnTo>
                <a:lnTo>
                  <a:pt x="433920" y="1726958"/>
                </a:lnTo>
                <a:lnTo>
                  <a:pt x="439369" y="1735023"/>
                </a:lnTo>
                <a:lnTo>
                  <a:pt x="447433" y="1740471"/>
                </a:lnTo>
                <a:lnTo>
                  <a:pt x="457377" y="1742465"/>
                </a:lnTo>
                <a:lnTo>
                  <a:pt x="467258" y="1740471"/>
                </a:lnTo>
                <a:lnTo>
                  <a:pt x="475335" y="1735023"/>
                </a:lnTo>
                <a:lnTo>
                  <a:pt x="480783" y="1726958"/>
                </a:lnTo>
                <a:lnTo>
                  <a:pt x="482777" y="1717065"/>
                </a:lnTo>
                <a:close/>
              </a:path>
              <a:path w="4300219" h="4594859">
                <a:moveTo>
                  <a:pt x="490588" y="4370552"/>
                </a:moveTo>
                <a:lnTo>
                  <a:pt x="487172" y="4361434"/>
                </a:lnTo>
                <a:lnTo>
                  <a:pt x="480275" y="4354068"/>
                </a:lnTo>
                <a:lnTo>
                  <a:pt x="471030" y="4349928"/>
                </a:lnTo>
                <a:lnTo>
                  <a:pt x="461289" y="4349686"/>
                </a:lnTo>
                <a:lnTo>
                  <a:pt x="452170" y="4353103"/>
                </a:lnTo>
                <a:lnTo>
                  <a:pt x="444817" y="4359986"/>
                </a:lnTo>
                <a:lnTo>
                  <a:pt x="440702" y="4369206"/>
                </a:lnTo>
                <a:lnTo>
                  <a:pt x="440448" y="4378934"/>
                </a:lnTo>
                <a:lnTo>
                  <a:pt x="443865" y="4388053"/>
                </a:lnTo>
                <a:lnTo>
                  <a:pt x="450799" y="4395444"/>
                </a:lnTo>
                <a:lnTo>
                  <a:pt x="460006" y="4399559"/>
                </a:lnTo>
                <a:lnTo>
                  <a:pt x="469747" y="4399813"/>
                </a:lnTo>
                <a:lnTo>
                  <a:pt x="478866" y="4396397"/>
                </a:lnTo>
                <a:lnTo>
                  <a:pt x="486232" y="4389501"/>
                </a:lnTo>
                <a:lnTo>
                  <a:pt x="490334" y="4380281"/>
                </a:lnTo>
                <a:lnTo>
                  <a:pt x="490588" y="4370552"/>
                </a:lnTo>
                <a:close/>
              </a:path>
              <a:path w="4300219" h="4594859">
                <a:moveTo>
                  <a:pt x="540956" y="181508"/>
                </a:moveTo>
                <a:lnTo>
                  <a:pt x="537311" y="172110"/>
                </a:lnTo>
                <a:lnTo>
                  <a:pt x="530288" y="164858"/>
                </a:lnTo>
                <a:lnTo>
                  <a:pt x="521347" y="160997"/>
                </a:lnTo>
                <a:lnTo>
                  <a:pt x="511619" y="160782"/>
                </a:lnTo>
                <a:lnTo>
                  <a:pt x="502170" y="164465"/>
                </a:lnTo>
                <a:lnTo>
                  <a:pt x="494931" y="171475"/>
                </a:lnTo>
                <a:lnTo>
                  <a:pt x="491070" y="180416"/>
                </a:lnTo>
                <a:lnTo>
                  <a:pt x="490842" y="190144"/>
                </a:lnTo>
                <a:lnTo>
                  <a:pt x="494499" y="199555"/>
                </a:lnTo>
                <a:lnTo>
                  <a:pt x="501510" y="206794"/>
                </a:lnTo>
                <a:lnTo>
                  <a:pt x="510451" y="210654"/>
                </a:lnTo>
                <a:lnTo>
                  <a:pt x="520179" y="210883"/>
                </a:lnTo>
                <a:lnTo>
                  <a:pt x="529590" y="207225"/>
                </a:lnTo>
                <a:lnTo>
                  <a:pt x="536879" y="200190"/>
                </a:lnTo>
                <a:lnTo>
                  <a:pt x="540740" y="191249"/>
                </a:lnTo>
                <a:lnTo>
                  <a:pt x="540956" y="181508"/>
                </a:lnTo>
                <a:close/>
              </a:path>
              <a:path w="4300219" h="4594859">
                <a:moveTo>
                  <a:pt x="541426" y="3138728"/>
                </a:moveTo>
                <a:lnTo>
                  <a:pt x="539432" y="3128848"/>
                </a:lnTo>
                <a:lnTo>
                  <a:pt x="533996" y="3120771"/>
                </a:lnTo>
                <a:lnTo>
                  <a:pt x="525919" y="3115322"/>
                </a:lnTo>
                <a:lnTo>
                  <a:pt x="515975" y="3113328"/>
                </a:lnTo>
                <a:lnTo>
                  <a:pt x="506095" y="3115322"/>
                </a:lnTo>
                <a:lnTo>
                  <a:pt x="498017" y="3120771"/>
                </a:lnTo>
                <a:lnTo>
                  <a:pt x="492582" y="3128848"/>
                </a:lnTo>
                <a:lnTo>
                  <a:pt x="490575" y="3138728"/>
                </a:lnTo>
                <a:lnTo>
                  <a:pt x="492582" y="3148622"/>
                </a:lnTo>
                <a:lnTo>
                  <a:pt x="498017" y="3156686"/>
                </a:lnTo>
                <a:lnTo>
                  <a:pt x="506095" y="3162135"/>
                </a:lnTo>
                <a:lnTo>
                  <a:pt x="516026" y="3164128"/>
                </a:lnTo>
                <a:lnTo>
                  <a:pt x="525919" y="3162135"/>
                </a:lnTo>
                <a:lnTo>
                  <a:pt x="533996" y="3156686"/>
                </a:lnTo>
                <a:lnTo>
                  <a:pt x="539432" y="3148622"/>
                </a:lnTo>
                <a:lnTo>
                  <a:pt x="541426" y="3138728"/>
                </a:lnTo>
                <a:close/>
              </a:path>
              <a:path w="4300219" h="4594859">
                <a:moveTo>
                  <a:pt x="541426" y="2005863"/>
                </a:moveTo>
                <a:lnTo>
                  <a:pt x="539432" y="1995982"/>
                </a:lnTo>
                <a:lnTo>
                  <a:pt x="533996" y="1987905"/>
                </a:lnTo>
                <a:lnTo>
                  <a:pt x="525919" y="1982470"/>
                </a:lnTo>
                <a:lnTo>
                  <a:pt x="515975" y="1980463"/>
                </a:lnTo>
                <a:lnTo>
                  <a:pt x="506095" y="1982470"/>
                </a:lnTo>
                <a:lnTo>
                  <a:pt x="498017" y="1987905"/>
                </a:lnTo>
                <a:lnTo>
                  <a:pt x="492582" y="1995982"/>
                </a:lnTo>
                <a:lnTo>
                  <a:pt x="490575" y="2005863"/>
                </a:lnTo>
                <a:lnTo>
                  <a:pt x="492582" y="2015756"/>
                </a:lnTo>
                <a:lnTo>
                  <a:pt x="498017" y="2023833"/>
                </a:lnTo>
                <a:lnTo>
                  <a:pt x="506095" y="2029269"/>
                </a:lnTo>
                <a:lnTo>
                  <a:pt x="516026" y="2031263"/>
                </a:lnTo>
                <a:lnTo>
                  <a:pt x="525919" y="2029269"/>
                </a:lnTo>
                <a:lnTo>
                  <a:pt x="533996" y="2023833"/>
                </a:lnTo>
                <a:lnTo>
                  <a:pt x="539432" y="2015756"/>
                </a:lnTo>
                <a:lnTo>
                  <a:pt x="541426" y="2005863"/>
                </a:lnTo>
                <a:close/>
              </a:path>
              <a:path w="4300219" h="4594859">
                <a:moveTo>
                  <a:pt x="541426" y="881075"/>
                </a:moveTo>
                <a:lnTo>
                  <a:pt x="539432" y="871194"/>
                </a:lnTo>
                <a:lnTo>
                  <a:pt x="533996" y="863117"/>
                </a:lnTo>
                <a:lnTo>
                  <a:pt x="525919" y="857669"/>
                </a:lnTo>
                <a:lnTo>
                  <a:pt x="515975" y="855675"/>
                </a:lnTo>
                <a:lnTo>
                  <a:pt x="506095" y="857669"/>
                </a:lnTo>
                <a:lnTo>
                  <a:pt x="498017" y="863117"/>
                </a:lnTo>
                <a:lnTo>
                  <a:pt x="492582" y="871194"/>
                </a:lnTo>
                <a:lnTo>
                  <a:pt x="490575" y="881075"/>
                </a:lnTo>
                <a:lnTo>
                  <a:pt x="492582" y="890968"/>
                </a:lnTo>
                <a:lnTo>
                  <a:pt x="498017" y="899033"/>
                </a:lnTo>
                <a:lnTo>
                  <a:pt x="506095" y="904481"/>
                </a:lnTo>
                <a:lnTo>
                  <a:pt x="516026" y="906475"/>
                </a:lnTo>
                <a:lnTo>
                  <a:pt x="525919" y="904481"/>
                </a:lnTo>
                <a:lnTo>
                  <a:pt x="533996" y="899033"/>
                </a:lnTo>
                <a:lnTo>
                  <a:pt x="539432" y="890968"/>
                </a:lnTo>
                <a:lnTo>
                  <a:pt x="541426" y="881075"/>
                </a:lnTo>
                <a:close/>
              </a:path>
              <a:path w="4300219" h="4594859">
                <a:moveTo>
                  <a:pt x="576224" y="4432820"/>
                </a:moveTo>
                <a:lnTo>
                  <a:pt x="575564" y="4423105"/>
                </a:lnTo>
                <a:lnTo>
                  <a:pt x="571296" y="4414355"/>
                </a:lnTo>
                <a:lnTo>
                  <a:pt x="563740" y="4407674"/>
                </a:lnTo>
                <a:lnTo>
                  <a:pt x="554139" y="4404423"/>
                </a:lnTo>
                <a:lnTo>
                  <a:pt x="544423" y="4405096"/>
                </a:lnTo>
                <a:lnTo>
                  <a:pt x="535673" y="4409351"/>
                </a:lnTo>
                <a:lnTo>
                  <a:pt x="528993" y="4416907"/>
                </a:lnTo>
                <a:lnTo>
                  <a:pt x="525767" y="4426470"/>
                </a:lnTo>
                <a:lnTo>
                  <a:pt x="526440" y="4436186"/>
                </a:lnTo>
                <a:lnTo>
                  <a:pt x="530694" y="4444936"/>
                </a:lnTo>
                <a:lnTo>
                  <a:pt x="538302" y="4451642"/>
                </a:lnTo>
                <a:lnTo>
                  <a:pt x="547852" y="4454868"/>
                </a:lnTo>
                <a:lnTo>
                  <a:pt x="557568" y="4454195"/>
                </a:lnTo>
                <a:lnTo>
                  <a:pt x="566318" y="4449940"/>
                </a:lnTo>
                <a:lnTo>
                  <a:pt x="572998" y="4442384"/>
                </a:lnTo>
                <a:lnTo>
                  <a:pt x="576224" y="4432820"/>
                </a:lnTo>
                <a:close/>
              </a:path>
              <a:path w="4300219" h="4594859">
                <a:moveTo>
                  <a:pt x="584428" y="3974719"/>
                </a:moveTo>
                <a:lnTo>
                  <a:pt x="582434" y="3964838"/>
                </a:lnTo>
                <a:lnTo>
                  <a:pt x="576986" y="3956761"/>
                </a:lnTo>
                <a:lnTo>
                  <a:pt x="568909" y="3951313"/>
                </a:lnTo>
                <a:lnTo>
                  <a:pt x="558977" y="3949319"/>
                </a:lnTo>
                <a:lnTo>
                  <a:pt x="549084" y="3951313"/>
                </a:lnTo>
                <a:lnTo>
                  <a:pt x="541020" y="3956761"/>
                </a:lnTo>
                <a:lnTo>
                  <a:pt x="535571" y="3964838"/>
                </a:lnTo>
                <a:lnTo>
                  <a:pt x="533577" y="3974719"/>
                </a:lnTo>
                <a:lnTo>
                  <a:pt x="535571" y="3984612"/>
                </a:lnTo>
                <a:lnTo>
                  <a:pt x="541020" y="3992676"/>
                </a:lnTo>
                <a:lnTo>
                  <a:pt x="549084" y="3998125"/>
                </a:lnTo>
                <a:lnTo>
                  <a:pt x="559028" y="4000119"/>
                </a:lnTo>
                <a:lnTo>
                  <a:pt x="568909" y="3998125"/>
                </a:lnTo>
                <a:lnTo>
                  <a:pt x="576986" y="3992676"/>
                </a:lnTo>
                <a:lnTo>
                  <a:pt x="582434" y="3984612"/>
                </a:lnTo>
                <a:lnTo>
                  <a:pt x="584428" y="3974719"/>
                </a:lnTo>
                <a:close/>
              </a:path>
              <a:path w="4300219" h="4594859">
                <a:moveTo>
                  <a:pt x="584428" y="2841853"/>
                </a:moveTo>
                <a:lnTo>
                  <a:pt x="582434" y="2831973"/>
                </a:lnTo>
                <a:lnTo>
                  <a:pt x="576986" y="2823895"/>
                </a:lnTo>
                <a:lnTo>
                  <a:pt x="568909" y="2818447"/>
                </a:lnTo>
                <a:lnTo>
                  <a:pt x="558977" y="2816453"/>
                </a:lnTo>
                <a:lnTo>
                  <a:pt x="549084" y="2818447"/>
                </a:lnTo>
                <a:lnTo>
                  <a:pt x="541020" y="2823895"/>
                </a:lnTo>
                <a:lnTo>
                  <a:pt x="535571" y="2831973"/>
                </a:lnTo>
                <a:lnTo>
                  <a:pt x="533577" y="2841853"/>
                </a:lnTo>
                <a:lnTo>
                  <a:pt x="535571" y="2851747"/>
                </a:lnTo>
                <a:lnTo>
                  <a:pt x="541020" y="2859824"/>
                </a:lnTo>
                <a:lnTo>
                  <a:pt x="549084" y="2865259"/>
                </a:lnTo>
                <a:lnTo>
                  <a:pt x="559028" y="2867253"/>
                </a:lnTo>
                <a:lnTo>
                  <a:pt x="568909" y="2865259"/>
                </a:lnTo>
                <a:lnTo>
                  <a:pt x="576986" y="2859824"/>
                </a:lnTo>
                <a:lnTo>
                  <a:pt x="582434" y="2851747"/>
                </a:lnTo>
                <a:lnTo>
                  <a:pt x="584428" y="2841853"/>
                </a:lnTo>
                <a:close/>
              </a:path>
              <a:path w="4300219" h="4594859">
                <a:moveTo>
                  <a:pt x="584428" y="1717065"/>
                </a:moveTo>
                <a:lnTo>
                  <a:pt x="582434" y="1707184"/>
                </a:lnTo>
                <a:lnTo>
                  <a:pt x="576986" y="1699107"/>
                </a:lnTo>
                <a:lnTo>
                  <a:pt x="568909" y="1693659"/>
                </a:lnTo>
                <a:lnTo>
                  <a:pt x="558977" y="1691665"/>
                </a:lnTo>
                <a:lnTo>
                  <a:pt x="549084" y="1693659"/>
                </a:lnTo>
                <a:lnTo>
                  <a:pt x="541020" y="1699107"/>
                </a:lnTo>
                <a:lnTo>
                  <a:pt x="535571" y="1707184"/>
                </a:lnTo>
                <a:lnTo>
                  <a:pt x="533577" y="1717065"/>
                </a:lnTo>
                <a:lnTo>
                  <a:pt x="535571" y="1726958"/>
                </a:lnTo>
                <a:lnTo>
                  <a:pt x="541020" y="1735023"/>
                </a:lnTo>
                <a:lnTo>
                  <a:pt x="549084" y="1740471"/>
                </a:lnTo>
                <a:lnTo>
                  <a:pt x="559028" y="1742465"/>
                </a:lnTo>
                <a:lnTo>
                  <a:pt x="568909" y="1740471"/>
                </a:lnTo>
                <a:lnTo>
                  <a:pt x="576986" y="1735023"/>
                </a:lnTo>
                <a:lnTo>
                  <a:pt x="582434" y="1726958"/>
                </a:lnTo>
                <a:lnTo>
                  <a:pt x="584428" y="1717065"/>
                </a:lnTo>
                <a:close/>
              </a:path>
              <a:path w="4300219" h="4594859">
                <a:moveTo>
                  <a:pt x="629780" y="134086"/>
                </a:moveTo>
                <a:lnTo>
                  <a:pt x="627049" y="124371"/>
                </a:lnTo>
                <a:lnTo>
                  <a:pt x="620763" y="116484"/>
                </a:lnTo>
                <a:lnTo>
                  <a:pt x="612228" y="111785"/>
                </a:lnTo>
                <a:lnTo>
                  <a:pt x="602564" y="110617"/>
                </a:lnTo>
                <a:lnTo>
                  <a:pt x="592810" y="113372"/>
                </a:lnTo>
                <a:lnTo>
                  <a:pt x="584923" y="119659"/>
                </a:lnTo>
                <a:lnTo>
                  <a:pt x="580224" y="128181"/>
                </a:lnTo>
                <a:lnTo>
                  <a:pt x="579056" y="137858"/>
                </a:lnTo>
                <a:lnTo>
                  <a:pt x="581787" y="147561"/>
                </a:lnTo>
                <a:lnTo>
                  <a:pt x="588073" y="155448"/>
                </a:lnTo>
                <a:lnTo>
                  <a:pt x="596607" y="160159"/>
                </a:lnTo>
                <a:lnTo>
                  <a:pt x="606272" y="161315"/>
                </a:lnTo>
                <a:lnTo>
                  <a:pt x="615975" y="158584"/>
                </a:lnTo>
                <a:lnTo>
                  <a:pt x="623912" y="152273"/>
                </a:lnTo>
                <a:lnTo>
                  <a:pt x="628611" y="143751"/>
                </a:lnTo>
                <a:lnTo>
                  <a:pt x="629780" y="134086"/>
                </a:lnTo>
                <a:close/>
              </a:path>
              <a:path w="4300219" h="4594859">
                <a:moveTo>
                  <a:pt x="643077" y="3138728"/>
                </a:moveTo>
                <a:lnTo>
                  <a:pt x="641083" y="3128848"/>
                </a:lnTo>
                <a:lnTo>
                  <a:pt x="635647" y="3120771"/>
                </a:lnTo>
                <a:lnTo>
                  <a:pt x="627570" y="3115322"/>
                </a:lnTo>
                <a:lnTo>
                  <a:pt x="617626" y="3113328"/>
                </a:lnTo>
                <a:lnTo>
                  <a:pt x="607745" y="3115322"/>
                </a:lnTo>
                <a:lnTo>
                  <a:pt x="599668" y="3120771"/>
                </a:lnTo>
                <a:lnTo>
                  <a:pt x="594233" y="3128848"/>
                </a:lnTo>
                <a:lnTo>
                  <a:pt x="592226" y="3138728"/>
                </a:lnTo>
                <a:lnTo>
                  <a:pt x="594233" y="3148622"/>
                </a:lnTo>
                <a:lnTo>
                  <a:pt x="599668" y="3156686"/>
                </a:lnTo>
                <a:lnTo>
                  <a:pt x="607745" y="3162135"/>
                </a:lnTo>
                <a:lnTo>
                  <a:pt x="617677" y="3164128"/>
                </a:lnTo>
                <a:lnTo>
                  <a:pt x="627570" y="3162135"/>
                </a:lnTo>
                <a:lnTo>
                  <a:pt x="635647" y="3156686"/>
                </a:lnTo>
                <a:lnTo>
                  <a:pt x="641083" y="3148622"/>
                </a:lnTo>
                <a:lnTo>
                  <a:pt x="643077" y="3138728"/>
                </a:lnTo>
                <a:close/>
              </a:path>
              <a:path w="4300219" h="4594859">
                <a:moveTo>
                  <a:pt x="643077" y="2005863"/>
                </a:moveTo>
                <a:lnTo>
                  <a:pt x="641083" y="1995982"/>
                </a:lnTo>
                <a:lnTo>
                  <a:pt x="635647" y="1987905"/>
                </a:lnTo>
                <a:lnTo>
                  <a:pt x="627570" y="1982470"/>
                </a:lnTo>
                <a:lnTo>
                  <a:pt x="617626" y="1980463"/>
                </a:lnTo>
                <a:lnTo>
                  <a:pt x="607745" y="1982470"/>
                </a:lnTo>
                <a:lnTo>
                  <a:pt x="599668" y="1987905"/>
                </a:lnTo>
                <a:lnTo>
                  <a:pt x="594233" y="1995982"/>
                </a:lnTo>
                <a:lnTo>
                  <a:pt x="592226" y="2005863"/>
                </a:lnTo>
                <a:lnTo>
                  <a:pt x="594233" y="2015756"/>
                </a:lnTo>
                <a:lnTo>
                  <a:pt x="599668" y="2023833"/>
                </a:lnTo>
                <a:lnTo>
                  <a:pt x="607745" y="2029269"/>
                </a:lnTo>
                <a:lnTo>
                  <a:pt x="617677" y="2031263"/>
                </a:lnTo>
                <a:lnTo>
                  <a:pt x="627570" y="2029269"/>
                </a:lnTo>
                <a:lnTo>
                  <a:pt x="635647" y="2023833"/>
                </a:lnTo>
                <a:lnTo>
                  <a:pt x="641083" y="2015756"/>
                </a:lnTo>
                <a:lnTo>
                  <a:pt x="643077" y="2005863"/>
                </a:lnTo>
                <a:close/>
              </a:path>
              <a:path w="4300219" h="4594859">
                <a:moveTo>
                  <a:pt x="643077" y="881075"/>
                </a:moveTo>
                <a:lnTo>
                  <a:pt x="641083" y="871194"/>
                </a:lnTo>
                <a:lnTo>
                  <a:pt x="635647" y="863117"/>
                </a:lnTo>
                <a:lnTo>
                  <a:pt x="627570" y="857669"/>
                </a:lnTo>
                <a:lnTo>
                  <a:pt x="617626" y="855675"/>
                </a:lnTo>
                <a:lnTo>
                  <a:pt x="607745" y="857669"/>
                </a:lnTo>
                <a:lnTo>
                  <a:pt x="599668" y="863117"/>
                </a:lnTo>
                <a:lnTo>
                  <a:pt x="594233" y="871194"/>
                </a:lnTo>
                <a:lnTo>
                  <a:pt x="592226" y="881075"/>
                </a:lnTo>
                <a:lnTo>
                  <a:pt x="594233" y="890968"/>
                </a:lnTo>
                <a:lnTo>
                  <a:pt x="599668" y="899033"/>
                </a:lnTo>
                <a:lnTo>
                  <a:pt x="607745" y="904481"/>
                </a:lnTo>
                <a:lnTo>
                  <a:pt x="617677" y="906475"/>
                </a:lnTo>
                <a:lnTo>
                  <a:pt x="627570" y="904481"/>
                </a:lnTo>
                <a:lnTo>
                  <a:pt x="635647" y="899033"/>
                </a:lnTo>
                <a:lnTo>
                  <a:pt x="641083" y="890968"/>
                </a:lnTo>
                <a:lnTo>
                  <a:pt x="643077" y="881075"/>
                </a:lnTo>
                <a:close/>
              </a:path>
              <a:path w="4300219" h="4594859">
                <a:moveTo>
                  <a:pt x="666826" y="4476661"/>
                </a:moveTo>
                <a:lnTo>
                  <a:pt x="665200" y="4467060"/>
                </a:lnTo>
                <a:lnTo>
                  <a:pt x="660095" y="4458767"/>
                </a:lnTo>
                <a:lnTo>
                  <a:pt x="651916" y="4452874"/>
                </a:lnTo>
                <a:lnTo>
                  <a:pt x="642035" y="4450588"/>
                </a:lnTo>
                <a:lnTo>
                  <a:pt x="632434" y="4452213"/>
                </a:lnTo>
                <a:lnTo>
                  <a:pt x="624141" y="4457306"/>
                </a:lnTo>
                <a:lnTo>
                  <a:pt x="618248" y="4465498"/>
                </a:lnTo>
                <a:lnTo>
                  <a:pt x="615975" y="4475327"/>
                </a:lnTo>
                <a:lnTo>
                  <a:pt x="617601" y="4484929"/>
                </a:lnTo>
                <a:lnTo>
                  <a:pt x="622706" y="4493209"/>
                </a:lnTo>
                <a:lnTo>
                  <a:pt x="630936" y="4499140"/>
                </a:lnTo>
                <a:lnTo>
                  <a:pt x="640765" y="4501400"/>
                </a:lnTo>
                <a:lnTo>
                  <a:pt x="650367" y="4499775"/>
                </a:lnTo>
                <a:lnTo>
                  <a:pt x="658660" y="4494669"/>
                </a:lnTo>
                <a:lnTo>
                  <a:pt x="664552" y="4486491"/>
                </a:lnTo>
                <a:lnTo>
                  <a:pt x="666826" y="4476661"/>
                </a:lnTo>
                <a:close/>
              </a:path>
              <a:path w="4300219" h="4594859">
                <a:moveTo>
                  <a:pt x="686079" y="3974719"/>
                </a:moveTo>
                <a:lnTo>
                  <a:pt x="684085" y="3964838"/>
                </a:lnTo>
                <a:lnTo>
                  <a:pt x="678637" y="3956761"/>
                </a:lnTo>
                <a:lnTo>
                  <a:pt x="670560" y="3951313"/>
                </a:lnTo>
                <a:lnTo>
                  <a:pt x="660628" y="3949319"/>
                </a:lnTo>
                <a:lnTo>
                  <a:pt x="650735" y="3951313"/>
                </a:lnTo>
                <a:lnTo>
                  <a:pt x="642670" y="3956761"/>
                </a:lnTo>
                <a:lnTo>
                  <a:pt x="637222" y="3964838"/>
                </a:lnTo>
                <a:lnTo>
                  <a:pt x="635228" y="3974719"/>
                </a:lnTo>
                <a:lnTo>
                  <a:pt x="637222" y="3984612"/>
                </a:lnTo>
                <a:lnTo>
                  <a:pt x="642670" y="3992676"/>
                </a:lnTo>
                <a:lnTo>
                  <a:pt x="650735" y="3998125"/>
                </a:lnTo>
                <a:lnTo>
                  <a:pt x="660679" y="4000119"/>
                </a:lnTo>
                <a:lnTo>
                  <a:pt x="670560" y="3998125"/>
                </a:lnTo>
                <a:lnTo>
                  <a:pt x="678637" y="3992676"/>
                </a:lnTo>
                <a:lnTo>
                  <a:pt x="684085" y="3984612"/>
                </a:lnTo>
                <a:lnTo>
                  <a:pt x="686079" y="3974719"/>
                </a:lnTo>
                <a:close/>
              </a:path>
              <a:path w="4300219" h="4594859">
                <a:moveTo>
                  <a:pt x="686079" y="2841853"/>
                </a:moveTo>
                <a:lnTo>
                  <a:pt x="684085" y="2831973"/>
                </a:lnTo>
                <a:lnTo>
                  <a:pt x="678637" y="2823895"/>
                </a:lnTo>
                <a:lnTo>
                  <a:pt x="670560" y="2818447"/>
                </a:lnTo>
                <a:lnTo>
                  <a:pt x="660628" y="2816453"/>
                </a:lnTo>
                <a:lnTo>
                  <a:pt x="650735" y="2818447"/>
                </a:lnTo>
                <a:lnTo>
                  <a:pt x="642670" y="2823895"/>
                </a:lnTo>
                <a:lnTo>
                  <a:pt x="637222" y="2831973"/>
                </a:lnTo>
                <a:lnTo>
                  <a:pt x="635228" y="2841853"/>
                </a:lnTo>
                <a:lnTo>
                  <a:pt x="637222" y="2851747"/>
                </a:lnTo>
                <a:lnTo>
                  <a:pt x="642670" y="2859824"/>
                </a:lnTo>
                <a:lnTo>
                  <a:pt x="650735" y="2865259"/>
                </a:lnTo>
                <a:lnTo>
                  <a:pt x="660679" y="2867253"/>
                </a:lnTo>
                <a:lnTo>
                  <a:pt x="670560" y="2865259"/>
                </a:lnTo>
                <a:lnTo>
                  <a:pt x="678637" y="2859824"/>
                </a:lnTo>
                <a:lnTo>
                  <a:pt x="684085" y="2851747"/>
                </a:lnTo>
                <a:lnTo>
                  <a:pt x="686079" y="2841853"/>
                </a:lnTo>
                <a:close/>
              </a:path>
              <a:path w="4300219" h="4594859">
                <a:moveTo>
                  <a:pt x="686079" y="1717065"/>
                </a:moveTo>
                <a:lnTo>
                  <a:pt x="684085" y="1707184"/>
                </a:lnTo>
                <a:lnTo>
                  <a:pt x="678637" y="1699107"/>
                </a:lnTo>
                <a:lnTo>
                  <a:pt x="670560" y="1693659"/>
                </a:lnTo>
                <a:lnTo>
                  <a:pt x="660628" y="1691665"/>
                </a:lnTo>
                <a:lnTo>
                  <a:pt x="650735" y="1693659"/>
                </a:lnTo>
                <a:lnTo>
                  <a:pt x="642670" y="1699107"/>
                </a:lnTo>
                <a:lnTo>
                  <a:pt x="637222" y="1707184"/>
                </a:lnTo>
                <a:lnTo>
                  <a:pt x="635228" y="1717065"/>
                </a:lnTo>
                <a:lnTo>
                  <a:pt x="637222" y="1726958"/>
                </a:lnTo>
                <a:lnTo>
                  <a:pt x="642670" y="1735023"/>
                </a:lnTo>
                <a:lnTo>
                  <a:pt x="650735" y="1740471"/>
                </a:lnTo>
                <a:lnTo>
                  <a:pt x="660679" y="1742465"/>
                </a:lnTo>
                <a:lnTo>
                  <a:pt x="670560" y="1740471"/>
                </a:lnTo>
                <a:lnTo>
                  <a:pt x="678637" y="1735023"/>
                </a:lnTo>
                <a:lnTo>
                  <a:pt x="684085" y="1726958"/>
                </a:lnTo>
                <a:lnTo>
                  <a:pt x="686079" y="1717065"/>
                </a:lnTo>
                <a:close/>
              </a:path>
              <a:path w="4300219" h="4594859">
                <a:moveTo>
                  <a:pt x="722795" y="95567"/>
                </a:moveTo>
                <a:lnTo>
                  <a:pt x="721017" y="85636"/>
                </a:lnTo>
                <a:lnTo>
                  <a:pt x="715543" y="77165"/>
                </a:lnTo>
                <a:lnTo>
                  <a:pt x="707517" y="71653"/>
                </a:lnTo>
                <a:lnTo>
                  <a:pt x="698004" y="69557"/>
                </a:lnTo>
                <a:lnTo>
                  <a:pt x="688022" y="71335"/>
                </a:lnTo>
                <a:lnTo>
                  <a:pt x="679564" y="76822"/>
                </a:lnTo>
                <a:lnTo>
                  <a:pt x="674052" y="84848"/>
                </a:lnTo>
                <a:lnTo>
                  <a:pt x="671944" y="94361"/>
                </a:lnTo>
                <a:lnTo>
                  <a:pt x="673709" y="104292"/>
                </a:lnTo>
                <a:lnTo>
                  <a:pt x="679196" y="112750"/>
                </a:lnTo>
                <a:lnTo>
                  <a:pt x="687222" y="118262"/>
                </a:lnTo>
                <a:lnTo>
                  <a:pt x="696734" y="120370"/>
                </a:lnTo>
                <a:lnTo>
                  <a:pt x="706666" y="118592"/>
                </a:lnTo>
                <a:lnTo>
                  <a:pt x="715175" y="113093"/>
                </a:lnTo>
                <a:lnTo>
                  <a:pt x="720686" y="105067"/>
                </a:lnTo>
                <a:lnTo>
                  <a:pt x="722795" y="95567"/>
                </a:lnTo>
                <a:close/>
              </a:path>
              <a:path w="4300219" h="4594859">
                <a:moveTo>
                  <a:pt x="744728" y="3138728"/>
                </a:moveTo>
                <a:lnTo>
                  <a:pt x="742734" y="3128848"/>
                </a:lnTo>
                <a:lnTo>
                  <a:pt x="737298" y="3120771"/>
                </a:lnTo>
                <a:lnTo>
                  <a:pt x="729221" y="3115322"/>
                </a:lnTo>
                <a:lnTo>
                  <a:pt x="719277" y="3113328"/>
                </a:lnTo>
                <a:lnTo>
                  <a:pt x="709396" y="3115322"/>
                </a:lnTo>
                <a:lnTo>
                  <a:pt x="701319" y="3120771"/>
                </a:lnTo>
                <a:lnTo>
                  <a:pt x="695883" y="3128848"/>
                </a:lnTo>
                <a:lnTo>
                  <a:pt x="693877" y="3138728"/>
                </a:lnTo>
                <a:lnTo>
                  <a:pt x="695883" y="3148622"/>
                </a:lnTo>
                <a:lnTo>
                  <a:pt x="701319" y="3156686"/>
                </a:lnTo>
                <a:lnTo>
                  <a:pt x="709396" y="3162135"/>
                </a:lnTo>
                <a:lnTo>
                  <a:pt x="719328" y="3164128"/>
                </a:lnTo>
                <a:lnTo>
                  <a:pt x="729221" y="3162135"/>
                </a:lnTo>
                <a:lnTo>
                  <a:pt x="737298" y="3156686"/>
                </a:lnTo>
                <a:lnTo>
                  <a:pt x="742734" y="3148622"/>
                </a:lnTo>
                <a:lnTo>
                  <a:pt x="744728" y="3138728"/>
                </a:lnTo>
                <a:close/>
              </a:path>
              <a:path w="4300219" h="4594859">
                <a:moveTo>
                  <a:pt x="744728" y="2005863"/>
                </a:moveTo>
                <a:lnTo>
                  <a:pt x="742734" y="1995982"/>
                </a:lnTo>
                <a:lnTo>
                  <a:pt x="737298" y="1987905"/>
                </a:lnTo>
                <a:lnTo>
                  <a:pt x="729221" y="1982470"/>
                </a:lnTo>
                <a:lnTo>
                  <a:pt x="719277" y="1980463"/>
                </a:lnTo>
                <a:lnTo>
                  <a:pt x="709396" y="1982470"/>
                </a:lnTo>
                <a:lnTo>
                  <a:pt x="701319" y="1987905"/>
                </a:lnTo>
                <a:lnTo>
                  <a:pt x="695883" y="1995982"/>
                </a:lnTo>
                <a:lnTo>
                  <a:pt x="693877" y="2005863"/>
                </a:lnTo>
                <a:lnTo>
                  <a:pt x="695883" y="2015756"/>
                </a:lnTo>
                <a:lnTo>
                  <a:pt x="701319" y="2023833"/>
                </a:lnTo>
                <a:lnTo>
                  <a:pt x="709396" y="2029269"/>
                </a:lnTo>
                <a:lnTo>
                  <a:pt x="719328" y="2031263"/>
                </a:lnTo>
                <a:lnTo>
                  <a:pt x="729221" y="2029269"/>
                </a:lnTo>
                <a:lnTo>
                  <a:pt x="737298" y="2023833"/>
                </a:lnTo>
                <a:lnTo>
                  <a:pt x="742734" y="2015756"/>
                </a:lnTo>
                <a:lnTo>
                  <a:pt x="744728" y="2005863"/>
                </a:lnTo>
                <a:close/>
              </a:path>
              <a:path w="4300219" h="4594859">
                <a:moveTo>
                  <a:pt x="744728" y="881075"/>
                </a:moveTo>
                <a:lnTo>
                  <a:pt x="742734" y="871194"/>
                </a:lnTo>
                <a:lnTo>
                  <a:pt x="737298" y="863117"/>
                </a:lnTo>
                <a:lnTo>
                  <a:pt x="729221" y="857669"/>
                </a:lnTo>
                <a:lnTo>
                  <a:pt x="719277" y="855675"/>
                </a:lnTo>
                <a:lnTo>
                  <a:pt x="709396" y="857669"/>
                </a:lnTo>
                <a:lnTo>
                  <a:pt x="701319" y="863117"/>
                </a:lnTo>
                <a:lnTo>
                  <a:pt x="695883" y="871194"/>
                </a:lnTo>
                <a:lnTo>
                  <a:pt x="693877" y="881075"/>
                </a:lnTo>
                <a:lnTo>
                  <a:pt x="695883" y="890968"/>
                </a:lnTo>
                <a:lnTo>
                  <a:pt x="701319" y="899033"/>
                </a:lnTo>
                <a:lnTo>
                  <a:pt x="709396" y="904481"/>
                </a:lnTo>
                <a:lnTo>
                  <a:pt x="719328" y="906475"/>
                </a:lnTo>
                <a:lnTo>
                  <a:pt x="729221" y="904481"/>
                </a:lnTo>
                <a:lnTo>
                  <a:pt x="737298" y="899033"/>
                </a:lnTo>
                <a:lnTo>
                  <a:pt x="742734" y="890968"/>
                </a:lnTo>
                <a:lnTo>
                  <a:pt x="744728" y="881075"/>
                </a:lnTo>
                <a:close/>
              </a:path>
              <a:path w="4300219" h="4594859">
                <a:moveTo>
                  <a:pt x="761250" y="4511560"/>
                </a:moveTo>
                <a:lnTo>
                  <a:pt x="758723" y="4502150"/>
                </a:lnTo>
                <a:lnTo>
                  <a:pt x="752856" y="4494390"/>
                </a:lnTo>
                <a:lnTo>
                  <a:pt x="744143" y="4489297"/>
                </a:lnTo>
                <a:lnTo>
                  <a:pt x="734098" y="4487964"/>
                </a:lnTo>
                <a:lnTo>
                  <a:pt x="724700" y="4490491"/>
                </a:lnTo>
                <a:lnTo>
                  <a:pt x="716927" y="4496359"/>
                </a:lnTo>
                <a:lnTo>
                  <a:pt x="711835" y="4505071"/>
                </a:lnTo>
                <a:lnTo>
                  <a:pt x="710514" y="4515066"/>
                </a:lnTo>
                <a:lnTo>
                  <a:pt x="713054" y="4524464"/>
                </a:lnTo>
                <a:lnTo>
                  <a:pt x="718921" y="4532236"/>
                </a:lnTo>
                <a:lnTo>
                  <a:pt x="727671" y="4537341"/>
                </a:lnTo>
                <a:lnTo>
                  <a:pt x="737679" y="4538662"/>
                </a:lnTo>
                <a:lnTo>
                  <a:pt x="747077" y="4536135"/>
                </a:lnTo>
                <a:lnTo>
                  <a:pt x="754849" y="4530268"/>
                </a:lnTo>
                <a:lnTo>
                  <a:pt x="759942" y="4521555"/>
                </a:lnTo>
                <a:lnTo>
                  <a:pt x="761250" y="4511560"/>
                </a:lnTo>
                <a:close/>
              </a:path>
              <a:path w="4300219" h="4594859">
                <a:moveTo>
                  <a:pt x="787730" y="3974719"/>
                </a:moveTo>
                <a:lnTo>
                  <a:pt x="785736" y="3964838"/>
                </a:lnTo>
                <a:lnTo>
                  <a:pt x="780288" y="3956761"/>
                </a:lnTo>
                <a:lnTo>
                  <a:pt x="772210" y="3951313"/>
                </a:lnTo>
                <a:lnTo>
                  <a:pt x="762279" y="3949319"/>
                </a:lnTo>
                <a:lnTo>
                  <a:pt x="752386" y="3951313"/>
                </a:lnTo>
                <a:lnTo>
                  <a:pt x="744321" y="3956761"/>
                </a:lnTo>
                <a:lnTo>
                  <a:pt x="738873" y="3964838"/>
                </a:lnTo>
                <a:lnTo>
                  <a:pt x="736879" y="3974719"/>
                </a:lnTo>
                <a:lnTo>
                  <a:pt x="738873" y="3984612"/>
                </a:lnTo>
                <a:lnTo>
                  <a:pt x="744321" y="3992676"/>
                </a:lnTo>
                <a:lnTo>
                  <a:pt x="752386" y="3998125"/>
                </a:lnTo>
                <a:lnTo>
                  <a:pt x="762330" y="4000119"/>
                </a:lnTo>
                <a:lnTo>
                  <a:pt x="772210" y="3998125"/>
                </a:lnTo>
                <a:lnTo>
                  <a:pt x="780288" y="3992676"/>
                </a:lnTo>
                <a:lnTo>
                  <a:pt x="785736" y="3984612"/>
                </a:lnTo>
                <a:lnTo>
                  <a:pt x="787730" y="3974719"/>
                </a:lnTo>
                <a:close/>
              </a:path>
              <a:path w="4300219" h="4594859">
                <a:moveTo>
                  <a:pt x="787730" y="2841853"/>
                </a:moveTo>
                <a:lnTo>
                  <a:pt x="785736" y="2831973"/>
                </a:lnTo>
                <a:lnTo>
                  <a:pt x="780288" y="2823895"/>
                </a:lnTo>
                <a:lnTo>
                  <a:pt x="772210" y="2818447"/>
                </a:lnTo>
                <a:lnTo>
                  <a:pt x="762279" y="2816453"/>
                </a:lnTo>
                <a:lnTo>
                  <a:pt x="752386" y="2818447"/>
                </a:lnTo>
                <a:lnTo>
                  <a:pt x="744321" y="2823895"/>
                </a:lnTo>
                <a:lnTo>
                  <a:pt x="738873" y="2831973"/>
                </a:lnTo>
                <a:lnTo>
                  <a:pt x="736879" y="2841853"/>
                </a:lnTo>
                <a:lnTo>
                  <a:pt x="738873" y="2851747"/>
                </a:lnTo>
                <a:lnTo>
                  <a:pt x="744321" y="2859824"/>
                </a:lnTo>
                <a:lnTo>
                  <a:pt x="752386" y="2865259"/>
                </a:lnTo>
                <a:lnTo>
                  <a:pt x="762330" y="2867253"/>
                </a:lnTo>
                <a:lnTo>
                  <a:pt x="772210" y="2865259"/>
                </a:lnTo>
                <a:lnTo>
                  <a:pt x="780288" y="2859824"/>
                </a:lnTo>
                <a:lnTo>
                  <a:pt x="785736" y="2851747"/>
                </a:lnTo>
                <a:lnTo>
                  <a:pt x="787730" y="2841853"/>
                </a:lnTo>
                <a:close/>
              </a:path>
              <a:path w="4300219" h="4594859">
                <a:moveTo>
                  <a:pt x="787730" y="1717065"/>
                </a:moveTo>
                <a:lnTo>
                  <a:pt x="785736" y="1707184"/>
                </a:lnTo>
                <a:lnTo>
                  <a:pt x="780288" y="1699107"/>
                </a:lnTo>
                <a:lnTo>
                  <a:pt x="772210" y="1693659"/>
                </a:lnTo>
                <a:lnTo>
                  <a:pt x="762279" y="1691665"/>
                </a:lnTo>
                <a:lnTo>
                  <a:pt x="752386" y="1693659"/>
                </a:lnTo>
                <a:lnTo>
                  <a:pt x="744321" y="1699107"/>
                </a:lnTo>
                <a:lnTo>
                  <a:pt x="738873" y="1707184"/>
                </a:lnTo>
                <a:lnTo>
                  <a:pt x="736879" y="1717065"/>
                </a:lnTo>
                <a:lnTo>
                  <a:pt x="738873" y="1726958"/>
                </a:lnTo>
                <a:lnTo>
                  <a:pt x="744321" y="1735023"/>
                </a:lnTo>
                <a:lnTo>
                  <a:pt x="752386" y="1740471"/>
                </a:lnTo>
                <a:lnTo>
                  <a:pt x="762330" y="1742465"/>
                </a:lnTo>
                <a:lnTo>
                  <a:pt x="772210" y="1740471"/>
                </a:lnTo>
                <a:lnTo>
                  <a:pt x="780288" y="1735023"/>
                </a:lnTo>
                <a:lnTo>
                  <a:pt x="785736" y="1726958"/>
                </a:lnTo>
                <a:lnTo>
                  <a:pt x="787730" y="1717065"/>
                </a:lnTo>
                <a:close/>
              </a:path>
              <a:path w="4300219" h="4594859">
                <a:moveTo>
                  <a:pt x="819111" y="66344"/>
                </a:moveTo>
                <a:lnTo>
                  <a:pt x="818337" y="56286"/>
                </a:lnTo>
                <a:lnTo>
                  <a:pt x="813714" y="47320"/>
                </a:lnTo>
                <a:lnTo>
                  <a:pt x="806272" y="41033"/>
                </a:lnTo>
                <a:lnTo>
                  <a:pt x="797026" y="38011"/>
                </a:lnTo>
                <a:lnTo>
                  <a:pt x="786917" y="38798"/>
                </a:lnTo>
                <a:lnTo>
                  <a:pt x="777951" y="43421"/>
                </a:lnTo>
                <a:lnTo>
                  <a:pt x="771664" y="50863"/>
                </a:lnTo>
                <a:lnTo>
                  <a:pt x="768642" y="60109"/>
                </a:lnTo>
                <a:lnTo>
                  <a:pt x="769416" y="70167"/>
                </a:lnTo>
                <a:lnTo>
                  <a:pt x="774039" y="79133"/>
                </a:lnTo>
                <a:lnTo>
                  <a:pt x="781481" y="85420"/>
                </a:lnTo>
                <a:lnTo>
                  <a:pt x="790727" y="88442"/>
                </a:lnTo>
                <a:lnTo>
                  <a:pt x="800785" y="87668"/>
                </a:lnTo>
                <a:lnTo>
                  <a:pt x="809802" y="83032"/>
                </a:lnTo>
                <a:lnTo>
                  <a:pt x="816089" y="75590"/>
                </a:lnTo>
                <a:lnTo>
                  <a:pt x="819111" y="66344"/>
                </a:lnTo>
                <a:close/>
              </a:path>
              <a:path w="4300219" h="4594859">
                <a:moveTo>
                  <a:pt x="846378" y="3138728"/>
                </a:moveTo>
                <a:lnTo>
                  <a:pt x="844384" y="3128848"/>
                </a:lnTo>
                <a:lnTo>
                  <a:pt x="838949" y="3120771"/>
                </a:lnTo>
                <a:lnTo>
                  <a:pt x="830872" y="3115322"/>
                </a:lnTo>
                <a:lnTo>
                  <a:pt x="820928" y="3113328"/>
                </a:lnTo>
                <a:lnTo>
                  <a:pt x="811047" y="3115322"/>
                </a:lnTo>
                <a:lnTo>
                  <a:pt x="802970" y="3120771"/>
                </a:lnTo>
                <a:lnTo>
                  <a:pt x="797534" y="3128848"/>
                </a:lnTo>
                <a:lnTo>
                  <a:pt x="795528" y="3138728"/>
                </a:lnTo>
                <a:lnTo>
                  <a:pt x="797534" y="3148622"/>
                </a:lnTo>
                <a:lnTo>
                  <a:pt x="802970" y="3156686"/>
                </a:lnTo>
                <a:lnTo>
                  <a:pt x="811047" y="3162135"/>
                </a:lnTo>
                <a:lnTo>
                  <a:pt x="820978" y="3164128"/>
                </a:lnTo>
                <a:lnTo>
                  <a:pt x="830872" y="3162135"/>
                </a:lnTo>
                <a:lnTo>
                  <a:pt x="838949" y="3156686"/>
                </a:lnTo>
                <a:lnTo>
                  <a:pt x="844384" y="3148622"/>
                </a:lnTo>
                <a:lnTo>
                  <a:pt x="846378" y="3138728"/>
                </a:lnTo>
                <a:close/>
              </a:path>
              <a:path w="4300219" h="4594859">
                <a:moveTo>
                  <a:pt x="846378" y="2005863"/>
                </a:moveTo>
                <a:lnTo>
                  <a:pt x="844384" y="1995982"/>
                </a:lnTo>
                <a:lnTo>
                  <a:pt x="838949" y="1987905"/>
                </a:lnTo>
                <a:lnTo>
                  <a:pt x="830872" y="1982470"/>
                </a:lnTo>
                <a:lnTo>
                  <a:pt x="820928" y="1980463"/>
                </a:lnTo>
                <a:lnTo>
                  <a:pt x="811047" y="1982470"/>
                </a:lnTo>
                <a:lnTo>
                  <a:pt x="802970" y="1987905"/>
                </a:lnTo>
                <a:lnTo>
                  <a:pt x="797534" y="1995982"/>
                </a:lnTo>
                <a:lnTo>
                  <a:pt x="795528" y="2005863"/>
                </a:lnTo>
                <a:lnTo>
                  <a:pt x="797534" y="2015756"/>
                </a:lnTo>
                <a:lnTo>
                  <a:pt x="802970" y="2023833"/>
                </a:lnTo>
                <a:lnTo>
                  <a:pt x="811047" y="2029269"/>
                </a:lnTo>
                <a:lnTo>
                  <a:pt x="820978" y="2031263"/>
                </a:lnTo>
                <a:lnTo>
                  <a:pt x="830872" y="2029269"/>
                </a:lnTo>
                <a:lnTo>
                  <a:pt x="838949" y="2023833"/>
                </a:lnTo>
                <a:lnTo>
                  <a:pt x="844384" y="2015756"/>
                </a:lnTo>
                <a:lnTo>
                  <a:pt x="846378" y="2005863"/>
                </a:lnTo>
                <a:close/>
              </a:path>
              <a:path w="4300219" h="4594859">
                <a:moveTo>
                  <a:pt x="846378" y="881075"/>
                </a:moveTo>
                <a:lnTo>
                  <a:pt x="844384" y="871194"/>
                </a:lnTo>
                <a:lnTo>
                  <a:pt x="838949" y="863117"/>
                </a:lnTo>
                <a:lnTo>
                  <a:pt x="830872" y="857669"/>
                </a:lnTo>
                <a:lnTo>
                  <a:pt x="820928" y="855675"/>
                </a:lnTo>
                <a:lnTo>
                  <a:pt x="811047" y="857669"/>
                </a:lnTo>
                <a:lnTo>
                  <a:pt x="802970" y="863117"/>
                </a:lnTo>
                <a:lnTo>
                  <a:pt x="797534" y="871194"/>
                </a:lnTo>
                <a:lnTo>
                  <a:pt x="795528" y="881075"/>
                </a:lnTo>
                <a:lnTo>
                  <a:pt x="797534" y="890968"/>
                </a:lnTo>
                <a:lnTo>
                  <a:pt x="802970" y="899033"/>
                </a:lnTo>
                <a:lnTo>
                  <a:pt x="811047" y="904481"/>
                </a:lnTo>
                <a:lnTo>
                  <a:pt x="820978" y="906475"/>
                </a:lnTo>
                <a:lnTo>
                  <a:pt x="830872" y="904481"/>
                </a:lnTo>
                <a:lnTo>
                  <a:pt x="838949" y="899033"/>
                </a:lnTo>
                <a:lnTo>
                  <a:pt x="844384" y="890968"/>
                </a:lnTo>
                <a:lnTo>
                  <a:pt x="846378" y="881075"/>
                </a:lnTo>
                <a:close/>
              </a:path>
              <a:path w="4300219" h="4594859">
                <a:moveTo>
                  <a:pt x="858621" y="4536897"/>
                </a:moveTo>
                <a:lnTo>
                  <a:pt x="855154" y="4527804"/>
                </a:lnTo>
                <a:lnTo>
                  <a:pt x="848512" y="4520679"/>
                </a:lnTo>
                <a:lnTo>
                  <a:pt x="839343" y="4516488"/>
                </a:lnTo>
                <a:lnTo>
                  <a:pt x="829208" y="4516183"/>
                </a:lnTo>
                <a:lnTo>
                  <a:pt x="820115" y="4519663"/>
                </a:lnTo>
                <a:lnTo>
                  <a:pt x="812977" y="4526292"/>
                </a:lnTo>
                <a:lnTo>
                  <a:pt x="808799" y="4535475"/>
                </a:lnTo>
                <a:lnTo>
                  <a:pt x="808507" y="4545558"/>
                </a:lnTo>
                <a:lnTo>
                  <a:pt x="811987" y="4554652"/>
                </a:lnTo>
                <a:lnTo>
                  <a:pt x="818616" y="4561776"/>
                </a:lnTo>
                <a:lnTo>
                  <a:pt x="827836" y="4565980"/>
                </a:lnTo>
                <a:lnTo>
                  <a:pt x="837920" y="4566272"/>
                </a:lnTo>
                <a:lnTo>
                  <a:pt x="847026" y="4562792"/>
                </a:lnTo>
                <a:lnTo>
                  <a:pt x="854151" y="4556163"/>
                </a:lnTo>
                <a:lnTo>
                  <a:pt x="858329" y="4546981"/>
                </a:lnTo>
                <a:lnTo>
                  <a:pt x="858621" y="4536897"/>
                </a:lnTo>
                <a:close/>
              </a:path>
              <a:path w="4300219" h="4594859">
                <a:moveTo>
                  <a:pt x="889381" y="3974719"/>
                </a:moveTo>
                <a:lnTo>
                  <a:pt x="887387" y="3964838"/>
                </a:lnTo>
                <a:lnTo>
                  <a:pt x="881938" y="3956761"/>
                </a:lnTo>
                <a:lnTo>
                  <a:pt x="873861" y="3951313"/>
                </a:lnTo>
                <a:lnTo>
                  <a:pt x="863930" y="3949319"/>
                </a:lnTo>
                <a:lnTo>
                  <a:pt x="854036" y="3951313"/>
                </a:lnTo>
                <a:lnTo>
                  <a:pt x="845972" y="3956761"/>
                </a:lnTo>
                <a:lnTo>
                  <a:pt x="840524" y="3964838"/>
                </a:lnTo>
                <a:lnTo>
                  <a:pt x="838530" y="3974719"/>
                </a:lnTo>
                <a:lnTo>
                  <a:pt x="840524" y="3984612"/>
                </a:lnTo>
                <a:lnTo>
                  <a:pt x="845972" y="3992676"/>
                </a:lnTo>
                <a:lnTo>
                  <a:pt x="854036" y="3998125"/>
                </a:lnTo>
                <a:lnTo>
                  <a:pt x="863981" y="4000119"/>
                </a:lnTo>
                <a:lnTo>
                  <a:pt x="873861" y="3998125"/>
                </a:lnTo>
                <a:lnTo>
                  <a:pt x="881938" y="3992676"/>
                </a:lnTo>
                <a:lnTo>
                  <a:pt x="887387" y="3984612"/>
                </a:lnTo>
                <a:lnTo>
                  <a:pt x="889381" y="3974719"/>
                </a:lnTo>
                <a:close/>
              </a:path>
              <a:path w="4300219" h="4594859">
                <a:moveTo>
                  <a:pt x="889381" y="2841853"/>
                </a:moveTo>
                <a:lnTo>
                  <a:pt x="887387" y="2831973"/>
                </a:lnTo>
                <a:lnTo>
                  <a:pt x="881938" y="2823895"/>
                </a:lnTo>
                <a:lnTo>
                  <a:pt x="873861" y="2818447"/>
                </a:lnTo>
                <a:lnTo>
                  <a:pt x="863930" y="2816453"/>
                </a:lnTo>
                <a:lnTo>
                  <a:pt x="854036" y="2818447"/>
                </a:lnTo>
                <a:lnTo>
                  <a:pt x="845972" y="2823895"/>
                </a:lnTo>
                <a:lnTo>
                  <a:pt x="840524" y="2831973"/>
                </a:lnTo>
                <a:lnTo>
                  <a:pt x="838530" y="2841853"/>
                </a:lnTo>
                <a:lnTo>
                  <a:pt x="840524" y="2851747"/>
                </a:lnTo>
                <a:lnTo>
                  <a:pt x="845972" y="2859824"/>
                </a:lnTo>
                <a:lnTo>
                  <a:pt x="854036" y="2865259"/>
                </a:lnTo>
                <a:lnTo>
                  <a:pt x="863981" y="2867253"/>
                </a:lnTo>
                <a:lnTo>
                  <a:pt x="873861" y="2865259"/>
                </a:lnTo>
                <a:lnTo>
                  <a:pt x="881938" y="2859824"/>
                </a:lnTo>
                <a:lnTo>
                  <a:pt x="887387" y="2851747"/>
                </a:lnTo>
                <a:lnTo>
                  <a:pt x="889381" y="2841853"/>
                </a:lnTo>
                <a:close/>
              </a:path>
              <a:path w="4300219" h="4594859">
                <a:moveTo>
                  <a:pt x="889381" y="1717065"/>
                </a:moveTo>
                <a:lnTo>
                  <a:pt x="887387" y="1707184"/>
                </a:lnTo>
                <a:lnTo>
                  <a:pt x="881938" y="1699107"/>
                </a:lnTo>
                <a:lnTo>
                  <a:pt x="873861" y="1693659"/>
                </a:lnTo>
                <a:lnTo>
                  <a:pt x="863930" y="1691665"/>
                </a:lnTo>
                <a:lnTo>
                  <a:pt x="854036" y="1693659"/>
                </a:lnTo>
                <a:lnTo>
                  <a:pt x="845972" y="1699107"/>
                </a:lnTo>
                <a:lnTo>
                  <a:pt x="840524" y="1707184"/>
                </a:lnTo>
                <a:lnTo>
                  <a:pt x="838530" y="1717065"/>
                </a:lnTo>
                <a:lnTo>
                  <a:pt x="840524" y="1726958"/>
                </a:lnTo>
                <a:lnTo>
                  <a:pt x="845972" y="1735023"/>
                </a:lnTo>
                <a:lnTo>
                  <a:pt x="854036" y="1740471"/>
                </a:lnTo>
                <a:lnTo>
                  <a:pt x="863981" y="1742465"/>
                </a:lnTo>
                <a:lnTo>
                  <a:pt x="873861" y="1740471"/>
                </a:lnTo>
                <a:lnTo>
                  <a:pt x="881938" y="1735023"/>
                </a:lnTo>
                <a:lnTo>
                  <a:pt x="887387" y="1726958"/>
                </a:lnTo>
                <a:lnTo>
                  <a:pt x="889381" y="1717065"/>
                </a:lnTo>
                <a:close/>
              </a:path>
              <a:path w="4300219" h="4594859">
                <a:moveTo>
                  <a:pt x="918057" y="36601"/>
                </a:moveTo>
                <a:lnTo>
                  <a:pt x="914349" y="27216"/>
                </a:lnTo>
                <a:lnTo>
                  <a:pt x="907567" y="20231"/>
                </a:lnTo>
                <a:lnTo>
                  <a:pt x="898664" y="16294"/>
                </a:lnTo>
                <a:lnTo>
                  <a:pt x="888530" y="16078"/>
                </a:lnTo>
                <a:lnTo>
                  <a:pt x="879157" y="19773"/>
                </a:lnTo>
                <a:lnTo>
                  <a:pt x="872159" y="26555"/>
                </a:lnTo>
                <a:lnTo>
                  <a:pt x="868222" y="35458"/>
                </a:lnTo>
                <a:lnTo>
                  <a:pt x="867994" y="45542"/>
                </a:lnTo>
                <a:lnTo>
                  <a:pt x="871702" y="54927"/>
                </a:lnTo>
                <a:lnTo>
                  <a:pt x="878471" y="61912"/>
                </a:lnTo>
                <a:lnTo>
                  <a:pt x="887387" y="65862"/>
                </a:lnTo>
                <a:lnTo>
                  <a:pt x="897470" y="66078"/>
                </a:lnTo>
                <a:lnTo>
                  <a:pt x="906894" y="62369"/>
                </a:lnTo>
                <a:lnTo>
                  <a:pt x="913892" y="55587"/>
                </a:lnTo>
                <a:lnTo>
                  <a:pt x="917829" y="46685"/>
                </a:lnTo>
                <a:lnTo>
                  <a:pt x="918057" y="36601"/>
                </a:lnTo>
                <a:close/>
              </a:path>
              <a:path w="4300219" h="4594859">
                <a:moveTo>
                  <a:pt x="948029" y="3138728"/>
                </a:moveTo>
                <a:lnTo>
                  <a:pt x="946035" y="3128848"/>
                </a:lnTo>
                <a:lnTo>
                  <a:pt x="940600" y="3120771"/>
                </a:lnTo>
                <a:lnTo>
                  <a:pt x="932522" y="3115322"/>
                </a:lnTo>
                <a:lnTo>
                  <a:pt x="922578" y="3113328"/>
                </a:lnTo>
                <a:lnTo>
                  <a:pt x="912698" y="3115322"/>
                </a:lnTo>
                <a:lnTo>
                  <a:pt x="904621" y="3120771"/>
                </a:lnTo>
                <a:lnTo>
                  <a:pt x="899185" y="3128848"/>
                </a:lnTo>
                <a:lnTo>
                  <a:pt x="897178" y="3138728"/>
                </a:lnTo>
                <a:lnTo>
                  <a:pt x="899185" y="3148622"/>
                </a:lnTo>
                <a:lnTo>
                  <a:pt x="904621" y="3156686"/>
                </a:lnTo>
                <a:lnTo>
                  <a:pt x="912698" y="3162135"/>
                </a:lnTo>
                <a:lnTo>
                  <a:pt x="922629" y="3164128"/>
                </a:lnTo>
                <a:lnTo>
                  <a:pt x="932522" y="3162135"/>
                </a:lnTo>
                <a:lnTo>
                  <a:pt x="940600" y="3156686"/>
                </a:lnTo>
                <a:lnTo>
                  <a:pt x="946035" y="3148622"/>
                </a:lnTo>
                <a:lnTo>
                  <a:pt x="948029" y="3138728"/>
                </a:lnTo>
                <a:close/>
              </a:path>
              <a:path w="4300219" h="4594859">
                <a:moveTo>
                  <a:pt x="948029" y="2005863"/>
                </a:moveTo>
                <a:lnTo>
                  <a:pt x="946035" y="1995982"/>
                </a:lnTo>
                <a:lnTo>
                  <a:pt x="940600" y="1987905"/>
                </a:lnTo>
                <a:lnTo>
                  <a:pt x="932522" y="1982470"/>
                </a:lnTo>
                <a:lnTo>
                  <a:pt x="922578" y="1980463"/>
                </a:lnTo>
                <a:lnTo>
                  <a:pt x="912698" y="1982470"/>
                </a:lnTo>
                <a:lnTo>
                  <a:pt x="904621" y="1987905"/>
                </a:lnTo>
                <a:lnTo>
                  <a:pt x="899185" y="1995982"/>
                </a:lnTo>
                <a:lnTo>
                  <a:pt x="897178" y="2005863"/>
                </a:lnTo>
                <a:lnTo>
                  <a:pt x="899185" y="2015756"/>
                </a:lnTo>
                <a:lnTo>
                  <a:pt x="904621" y="2023833"/>
                </a:lnTo>
                <a:lnTo>
                  <a:pt x="912698" y="2029269"/>
                </a:lnTo>
                <a:lnTo>
                  <a:pt x="922629" y="2031263"/>
                </a:lnTo>
                <a:lnTo>
                  <a:pt x="932522" y="2029269"/>
                </a:lnTo>
                <a:lnTo>
                  <a:pt x="940600" y="2023833"/>
                </a:lnTo>
                <a:lnTo>
                  <a:pt x="946035" y="2015756"/>
                </a:lnTo>
                <a:lnTo>
                  <a:pt x="948029" y="2005863"/>
                </a:lnTo>
                <a:close/>
              </a:path>
              <a:path w="4300219" h="4594859">
                <a:moveTo>
                  <a:pt x="948029" y="881075"/>
                </a:moveTo>
                <a:lnTo>
                  <a:pt x="946035" y="871194"/>
                </a:lnTo>
                <a:lnTo>
                  <a:pt x="940600" y="863117"/>
                </a:lnTo>
                <a:lnTo>
                  <a:pt x="932522" y="857669"/>
                </a:lnTo>
                <a:lnTo>
                  <a:pt x="922578" y="855675"/>
                </a:lnTo>
                <a:lnTo>
                  <a:pt x="912698" y="857669"/>
                </a:lnTo>
                <a:lnTo>
                  <a:pt x="904621" y="863117"/>
                </a:lnTo>
                <a:lnTo>
                  <a:pt x="899185" y="871194"/>
                </a:lnTo>
                <a:lnTo>
                  <a:pt x="897178" y="881075"/>
                </a:lnTo>
                <a:lnTo>
                  <a:pt x="899185" y="890968"/>
                </a:lnTo>
                <a:lnTo>
                  <a:pt x="904621" y="899033"/>
                </a:lnTo>
                <a:lnTo>
                  <a:pt x="912698" y="904481"/>
                </a:lnTo>
                <a:lnTo>
                  <a:pt x="922629" y="906475"/>
                </a:lnTo>
                <a:lnTo>
                  <a:pt x="932522" y="904481"/>
                </a:lnTo>
                <a:lnTo>
                  <a:pt x="940600" y="899033"/>
                </a:lnTo>
                <a:lnTo>
                  <a:pt x="946035" y="890968"/>
                </a:lnTo>
                <a:lnTo>
                  <a:pt x="948029" y="881075"/>
                </a:lnTo>
                <a:close/>
              </a:path>
              <a:path w="4300219" h="4594859">
                <a:moveTo>
                  <a:pt x="958710" y="4562741"/>
                </a:moveTo>
                <a:lnTo>
                  <a:pt x="957999" y="4552683"/>
                </a:lnTo>
                <a:lnTo>
                  <a:pt x="953630" y="4543984"/>
                </a:lnTo>
                <a:lnTo>
                  <a:pt x="946327" y="4537557"/>
                </a:lnTo>
                <a:lnTo>
                  <a:pt x="936777" y="4534306"/>
                </a:lnTo>
                <a:lnTo>
                  <a:pt x="926668" y="4535017"/>
                </a:lnTo>
                <a:lnTo>
                  <a:pt x="917956" y="4539373"/>
                </a:lnTo>
                <a:lnTo>
                  <a:pt x="911529" y="4546689"/>
                </a:lnTo>
                <a:lnTo>
                  <a:pt x="908278" y="4556239"/>
                </a:lnTo>
                <a:lnTo>
                  <a:pt x="909002" y="4566297"/>
                </a:lnTo>
                <a:lnTo>
                  <a:pt x="913358" y="4575010"/>
                </a:lnTo>
                <a:lnTo>
                  <a:pt x="920673" y="4581436"/>
                </a:lnTo>
                <a:lnTo>
                  <a:pt x="930275" y="4584687"/>
                </a:lnTo>
                <a:lnTo>
                  <a:pt x="940333" y="4583976"/>
                </a:lnTo>
                <a:lnTo>
                  <a:pt x="949032" y="4579607"/>
                </a:lnTo>
                <a:lnTo>
                  <a:pt x="955471" y="4572292"/>
                </a:lnTo>
                <a:lnTo>
                  <a:pt x="958710" y="4562741"/>
                </a:lnTo>
                <a:close/>
              </a:path>
              <a:path w="4300219" h="4594859">
                <a:moveTo>
                  <a:pt x="991031" y="3974719"/>
                </a:moveTo>
                <a:lnTo>
                  <a:pt x="989037" y="3964838"/>
                </a:lnTo>
                <a:lnTo>
                  <a:pt x="983589" y="3956761"/>
                </a:lnTo>
                <a:lnTo>
                  <a:pt x="975512" y="3951313"/>
                </a:lnTo>
                <a:lnTo>
                  <a:pt x="965581" y="3949319"/>
                </a:lnTo>
                <a:lnTo>
                  <a:pt x="955687" y="3951313"/>
                </a:lnTo>
                <a:lnTo>
                  <a:pt x="947623" y="3956761"/>
                </a:lnTo>
                <a:lnTo>
                  <a:pt x="942174" y="3964838"/>
                </a:lnTo>
                <a:lnTo>
                  <a:pt x="940181" y="3974719"/>
                </a:lnTo>
                <a:lnTo>
                  <a:pt x="942174" y="3984612"/>
                </a:lnTo>
                <a:lnTo>
                  <a:pt x="947623" y="3992676"/>
                </a:lnTo>
                <a:lnTo>
                  <a:pt x="955687" y="3998125"/>
                </a:lnTo>
                <a:lnTo>
                  <a:pt x="965631" y="4000119"/>
                </a:lnTo>
                <a:lnTo>
                  <a:pt x="975512" y="3998125"/>
                </a:lnTo>
                <a:lnTo>
                  <a:pt x="983589" y="3992676"/>
                </a:lnTo>
                <a:lnTo>
                  <a:pt x="989037" y="3984612"/>
                </a:lnTo>
                <a:lnTo>
                  <a:pt x="991031" y="3974719"/>
                </a:lnTo>
                <a:close/>
              </a:path>
              <a:path w="4300219" h="4594859">
                <a:moveTo>
                  <a:pt x="991031" y="2841853"/>
                </a:moveTo>
                <a:lnTo>
                  <a:pt x="989037" y="2831973"/>
                </a:lnTo>
                <a:lnTo>
                  <a:pt x="983589" y="2823895"/>
                </a:lnTo>
                <a:lnTo>
                  <a:pt x="975512" y="2818447"/>
                </a:lnTo>
                <a:lnTo>
                  <a:pt x="965581" y="2816453"/>
                </a:lnTo>
                <a:lnTo>
                  <a:pt x="955687" y="2818447"/>
                </a:lnTo>
                <a:lnTo>
                  <a:pt x="947623" y="2823895"/>
                </a:lnTo>
                <a:lnTo>
                  <a:pt x="942174" y="2831973"/>
                </a:lnTo>
                <a:lnTo>
                  <a:pt x="940181" y="2841853"/>
                </a:lnTo>
                <a:lnTo>
                  <a:pt x="942174" y="2851747"/>
                </a:lnTo>
                <a:lnTo>
                  <a:pt x="947623" y="2859824"/>
                </a:lnTo>
                <a:lnTo>
                  <a:pt x="955687" y="2865259"/>
                </a:lnTo>
                <a:lnTo>
                  <a:pt x="965631" y="2867253"/>
                </a:lnTo>
                <a:lnTo>
                  <a:pt x="975512" y="2865259"/>
                </a:lnTo>
                <a:lnTo>
                  <a:pt x="983589" y="2859824"/>
                </a:lnTo>
                <a:lnTo>
                  <a:pt x="989037" y="2851747"/>
                </a:lnTo>
                <a:lnTo>
                  <a:pt x="991031" y="2841853"/>
                </a:lnTo>
                <a:close/>
              </a:path>
              <a:path w="4300219" h="4594859">
                <a:moveTo>
                  <a:pt x="991031" y="1717065"/>
                </a:moveTo>
                <a:lnTo>
                  <a:pt x="989037" y="1707184"/>
                </a:lnTo>
                <a:lnTo>
                  <a:pt x="983589" y="1699107"/>
                </a:lnTo>
                <a:lnTo>
                  <a:pt x="975512" y="1693659"/>
                </a:lnTo>
                <a:lnTo>
                  <a:pt x="965581" y="1691665"/>
                </a:lnTo>
                <a:lnTo>
                  <a:pt x="955687" y="1693659"/>
                </a:lnTo>
                <a:lnTo>
                  <a:pt x="947623" y="1699107"/>
                </a:lnTo>
                <a:lnTo>
                  <a:pt x="942174" y="1707184"/>
                </a:lnTo>
                <a:lnTo>
                  <a:pt x="940181" y="1717065"/>
                </a:lnTo>
                <a:lnTo>
                  <a:pt x="942174" y="1726958"/>
                </a:lnTo>
                <a:lnTo>
                  <a:pt x="947623" y="1735023"/>
                </a:lnTo>
                <a:lnTo>
                  <a:pt x="955687" y="1740471"/>
                </a:lnTo>
                <a:lnTo>
                  <a:pt x="965631" y="1742465"/>
                </a:lnTo>
                <a:lnTo>
                  <a:pt x="975512" y="1740471"/>
                </a:lnTo>
                <a:lnTo>
                  <a:pt x="983589" y="1735023"/>
                </a:lnTo>
                <a:lnTo>
                  <a:pt x="989037" y="1726958"/>
                </a:lnTo>
                <a:lnTo>
                  <a:pt x="991031" y="1717065"/>
                </a:lnTo>
                <a:close/>
              </a:path>
              <a:path w="4300219" h="4594859">
                <a:moveTo>
                  <a:pt x="1019200" y="26733"/>
                </a:moveTo>
                <a:lnTo>
                  <a:pt x="1016469" y="17030"/>
                </a:lnTo>
                <a:lnTo>
                  <a:pt x="1010424" y="9385"/>
                </a:lnTo>
                <a:lnTo>
                  <a:pt x="1001966" y="4572"/>
                </a:lnTo>
                <a:lnTo>
                  <a:pt x="991895" y="3340"/>
                </a:lnTo>
                <a:lnTo>
                  <a:pt x="982192" y="6083"/>
                </a:lnTo>
                <a:lnTo>
                  <a:pt x="974559" y="12115"/>
                </a:lnTo>
                <a:lnTo>
                  <a:pt x="969746" y="20586"/>
                </a:lnTo>
                <a:lnTo>
                  <a:pt x="968502" y="30594"/>
                </a:lnTo>
                <a:lnTo>
                  <a:pt x="971245" y="40297"/>
                </a:lnTo>
                <a:lnTo>
                  <a:pt x="977277" y="47942"/>
                </a:lnTo>
                <a:lnTo>
                  <a:pt x="985748" y="52755"/>
                </a:lnTo>
                <a:lnTo>
                  <a:pt x="995756" y="53987"/>
                </a:lnTo>
                <a:lnTo>
                  <a:pt x="1005509" y="51244"/>
                </a:lnTo>
                <a:lnTo>
                  <a:pt x="1013155" y="45212"/>
                </a:lnTo>
                <a:lnTo>
                  <a:pt x="1017968" y="36741"/>
                </a:lnTo>
                <a:lnTo>
                  <a:pt x="1019200" y="26733"/>
                </a:lnTo>
                <a:close/>
              </a:path>
              <a:path w="4300219" h="4594859">
                <a:moveTo>
                  <a:pt x="1049680" y="3138728"/>
                </a:moveTo>
                <a:lnTo>
                  <a:pt x="1047686" y="3128848"/>
                </a:lnTo>
                <a:lnTo>
                  <a:pt x="1042250" y="3120771"/>
                </a:lnTo>
                <a:lnTo>
                  <a:pt x="1034173" y="3115322"/>
                </a:lnTo>
                <a:lnTo>
                  <a:pt x="1024229" y="3113328"/>
                </a:lnTo>
                <a:lnTo>
                  <a:pt x="1014349" y="3115322"/>
                </a:lnTo>
                <a:lnTo>
                  <a:pt x="1006271" y="3120771"/>
                </a:lnTo>
                <a:lnTo>
                  <a:pt x="1000836" y="3128848"/>
                </a:lnTo>
                <a:lnTo>
                  <a:pt x="998829" y="3138728"/>
                </a:lnTo>
                <a:lnTo>
                  <a:pt x="1000836" y="3148622"/>
                </a:lnTo>
                <a:lnTo>
                  <a:pt x="1006271" y="3156686"/>
                </a:lnTo>
                <a:lnTo>
                  <a:pt x="1014349" y="3162135"/>
                </a:lnTo>
                <a:lnTo>
                  <a:pt x="1024280" y="3164128"/>
                </a:lnTo>
                <a:lnTo>
                  <a:pt x="1034173" y="3162135"/>
                </a:lnTo>
                <a:lnTo>
                  <a:pt x="1042250" y="3156686"/>
                </a:lnTo>
                <a:lnTo>
                  <a:pt x="1047686" y="3148622"/>
                </a:lnTo>
                <a:lnTo>
                  <a:pt x="1049680" y="3138728"/>
                </a:lnTo>
                <a:close/>
              </a:path>
              <a:path w="4300219" h="4594859">
                <a:moveTo>
                  <a:pt x="1049680" y="2005863"/>
                </a:moveTo>
                <a:lnTo>
                  <a:pt x="1047686" y="1995982"/>
                </a:lnTo>
                <a:lnTo>
                  <a:pt x="1042250" y="1987905"/>
                </a:lnTo>
                <a:lnTo>
                  <a:pt x="1034173" y="1982470"/>
                </a:lnTo>
                <a:lnTo>
                  <a:pt x="1024229" y="1980463"/>
                </a:lnTo>
                <a:lnTo>
                  <a:pt x="1014349" y="1982470"/>
                </a:lnTo>
                <a:lnTo>
                  <a:pt x="1006271" y="1987905"/>
                </a:lnTo>
                <a:lnTo>
                  <a:pt x="1000836" y="1995982"/>
                </a:lnTo>
                <a:lnTo>
                  <a:pt x="998829" y="2005863"/>
                </a:lnTo>
                <a:lnTo>
                  <a:pt x="1000836" y="2015756"/>
                </a:lnTo>
                <a:lnTo>
                  <a:pt x="1006271" y="2023833"/>
                </a:lnTo>
                <a:lnTo>
                  <a:pt x="1014349" y="2029269"/>
                </a:lnTo>
                <a:lnTo>
                  <a:pt x="1024280" y="2031263"/>
                </a:lnTo>
                <a:lnTo>
                  <a:pt x="1034173" y="2029269"/>
                </a:lnTo>
                <a:lnTo>
                  <a:pt x="1042250" y="2023833"/>
                </a:lnTo>
                <a:lnTo>
                  <a:pt x="1047686" y="2015756"/>
                </a:lnTo>
                <a:lnTo>
                  <a:pt x="1049680" y="2005863"/>
                </a:lnTo>
                <a:close/>
              </a:path>
              <a:path w="4300219" h="4594859">
                <a:moveTo>
                  <a:pt x="1049680" y="881075"/>
                </a:moveTo>
                <a:lnTo>
                  <a:pt x="1047686" y="871194"/>
                </a:lnTo>
                <a:lnTo>
                  <a:pt x="1042250" y="863117"/>
                </a:lnTo>
                <a:lnTo>
                  <a:pt x="1034173" y="857669"/>
                </a:lnTo>
                <a:lnTo>
                  <a:pt x="1024229" y="855675"/>
                </a:lnTo>
                <a:lnTo>
                  <a:pt x="1014349" y="857669"/>
                </a:lnTo>
                <a:lnTo>
                  <a:pt x="1006271" y="863117"/>
                </a:lnTo>
                <a:lnTo>
                  <a:pt x="1000836" y="871194"/>
                </a:lnTo>
                <a:lnTo>
                  <a:pt x="998829" y="881075"/>
                </a:lnTo>
                <a:lnTo>
                  <a:pt x="1000836" y="890968"/>
                </a:lnTo>
                <a:lnTo>
                  <a:pt x="1006271" y="899033"/>
                </a:lnTo>
                <a:lnTo>
                  <a:pt x="1014349" y="904481"/>
                </a:lnTo>
                <a:lnTo>
                  <a:pt x="1024280" y="906475"/>
                </a:lnTo>
                <a:lnTo>
                  <a:pt x="1034173" y="904481"/>
                </a:lnTo>
                <a:lnTo>
                  <a:pt x="1042250" y="899033"/>
                </a:lnTo>
                <a:lnTo>
                  <a:pt x="1047686" y="890968"/>
                </a:lnTo>
                <a:lnTo>
                  <a:pt x="1049680" y="881075"/>
                </a:lnTo>
                <a:close/>
              </a:path>
              <a:path w="4300219" h="4594859">
                <a:moveTo>
                  <a:pt x="1060145" y="4568774"/>
                </a:moveTo>
                <a:lnTo>
                  <a:pt x="1058443" y="4558830"/>
                </a:lnTo>
                <a:lnTo>
                  <a:pt x="1053236" y="4550600"/>
                </a:lnTo>
                <a:lnTo>
                  <a:pt x="1045337" y="4544923"/>
                </a:lnTo>
                <a:lnTo>
                  <a:pt x="1035507" y="4542637"/>
                </a:lnTo>
                <a:lnTo>
                  <a:pt x="1025512" y="4544339"/>
                </a:lnTo>
                <a:lnTo>
                  <a:pt x="1017282" y="4549533"/>
                </a:lnTo>
                <a:lnTo>
                  <a:pt x="1011605" y="4557446"/>
                </a:lnTo>
                <a:lnTo>
                  <a:pt x="1009319" y="4567275"/>
                </a:lnTo>
                <a:lnTo>
                  <a:pt x="1011021" y="4577219"/>
                </a:lnTo>
                <a:lnTo>
                  <a:pt x="1016228" y="4585449"/>
                </a:lnTo>
                <a:lnTo>
                  <a:pt x="1024128" y="4591126"/>
                </a:lnTo>
                <a:lnTo>
                  <a:pt x="1034008" y="4593412"/>
                </a:lnTo>
                <a:lnTo>
                  <a:pt x="1043952" y="4591710"/>
                </a:lnTo>
                <a:lnTo>
                  <a:pt x="1052182" y="4586503"/>
                </a:lnTo>
                <a:lnTo>
                  <a:pt x="1057859" y="4578591"/>
                </a:lnTo>
                <a:lnTo>
                  <a:pt x="1060145" y="4568774"/>
                </a:lnTo>
                <a:close/>
              </a:path>
              <a:path w="4300219" h="4594859">
                <a:moveTo>
                  <a:pt x="1092682" y="3974719"/>
                </a:moveTo>
                <a:lnTo>
                  <a:pt x="1090688" y="3964838"/>
                </a:lnTo>
                <a:lnTo>
                  <a:pt x="1085240" y="3956761"/>
                </a:lnTo>
                <a:lnTo>
                  <a:pt x="1077163" y="3951313"/>
                </a:lnTo>
                <a:lnTo>
                  <a:pt x="1067231" y="3949319"/>
                </a:lnTo>
                <a:lnTo>
                  <a:pt x="1057338" y="3951313"/>
                </a:lnTo>
                <a:lnTo>
                  <a:pt x="1049274" y="3956761"/>
                </a:lnTo>
                <a:lnTo>
                  <a:pt x="1043825" y="3964838"/>
                </a:lnTo>
                <a:lnTo>
                  <a:pt x="1041831" y="3974719"/>
                </a:lnTo>
                <a:lnTo>
                  <a:pt x="1043825" y="3984612"/>
                </a:lnTo>
                <a:lnTo>
                  <a:pt x="1049274" y="3992676"/>
                </a:lnTo>
                <a:lnTo>
                  <a:pt x="1057338" y="3998125"/>
                </a:lnTo>
                <a:lnTo>
                  <a:pt x="1067282" y="4000119"/>
                </a:lnTo>
                <a:lnTo>
                  <a:pt x="1077163" y="3998125"/>
                </a:lnTo>
                <a:lnTo>
                  <a:pt x="1085240" y="3992676"/>
                </a:lnTo>
                <a:lnTo>
                  <a:pt x="1090688" y="3984612"/>
                </a:lnTo>
                <a:lnTo>
                  <a:pt x="1092682" y="3974719"/>
                </a:lnTo>
                <a:close/>
              </a:path>
              <a:path w="4300219" h="4594859">
                <a:moveTo>
                  <a:pt x="1092682" y="2841853"/>
                </a:moveTo>
                <a:lnTo>
                  <a:pt x="1090688" y="2831973"/>
                </a:lnTo>
                <a:lnTo>
                  <a:pt x="1085240" y="2823895"/>
                </a:lnTo>
                <a:lnTo>
                  <a:pt x="1077163" y="2818447"/>
                </a:lnTo>
                <a:lnTo>
                  <a:pt x="1067231" y="2816453"/>
                </a:lnTo>
                <a:lnTo>
                  <a:pt x="1057338" y="2818447"/>
                </a:lnTo>
                <a:lnTo>
                  <a:pt x="1049274" y="2823895"/>
                </a:lnTo>
                <a:lnTo>
                  <a:pt x="1043825" y="2831973"/>
                </a:lnTo>
                <a:lnTo>
                  <a:pt x="1041831" y="2841853"/>
                </a:lnTo>
                <a:lnTo>
                  <a:pt x="1043825" y="2851747"/>
                </a:lnTo>
                <a:lnTo>
                  <a:pt x="1049274" y="2859824"/>
                </a:lnTo>
                <a:lnTo>
                  <a:pt x="1057338" y="2865259"/>
                </a:lnTo>
                <a:lnTo>
                  <a:pt x="1067282" y="2867253"/>
                </a:lnTo>
                <a:lnTo>
                  <a:pt x="1077163" y="2865259"/>
                </a:lnTo>
                <a:lnTo>
                  <a:pt x="1085240" y="2859824"/>
                </a:lnTo>
                <a:lnTo>
                  <a:pt x="1090688" y="2851747"/>
                </a:lnTo>
                <a:lnTo>
                  <a:pt x="1092682" y="2841853"/>
                </a:lnTo>
                <a:close/>
              </a:path>
              <a:path w="4300219" h="4594859">
                <a:moveTo>
                  <a:pt x="1092682" y="1717065"/>
                </a:moveTo>
                <a:lnTo>
                  <a:pt x="1090688" y="1707184"/>
                </a:lnTo>
                <a:lnTo>
                  <a:pt x="1085240" y="1699107"/>
                </a:lnTo>
                <a:lnTo>
                  <a:pt x="1077163" y="1693659"/>
                </a:lnTo>
                <a:lnTo>
                  <a:pt x="1067231" y="1691665"/>
                </a:lnTo>
                <a:lnTo>
                  <a:pt x="1057338" y="1693659"/>
                </a:lnTo>
                <a:lnTo>
                  <a:pt x="1049274" y="1699107"/>
                </a:lnTo>
                <a:lnTo>
                  <a:pt x="1043825" y="1707184"/>
                </a:lnTo>
                <a:lnTo>
                  <a:pt x="1041831" y="1717065"/>
                </a:lnTo>
                <a:lnTo>
                  <a:pt x="1043825" y="1726958"/>
                </a:lnTo>
                <a:lnTo>
                  <a:pt x="1049274" y="1735023"/>
                </a:lnTo>
                <a:lnTo>
                  <a:pt x="1057338" y="1740471"/>
                </a:lnTo>
                <a:lnTo>
                  <a:pt x="1067282" y="1742465"/>
                </a:lnTo>
                <a:lnTo>
                  <a:pt x="1077163" y="1740471"/>
                </a:lnTo>
                <a:lnTo>
                  <a:pt x="1085240" y="1735023"/>
                </a:lnTo>
                <a:lnTo>
                  <a:pt x="1090688" y="1726958"/>
                </a:lnTo>
                <a:lnTo>
                  <a:pt x="1092682" y="1717065"/>
                </a:lnTo>
                <a:close/>
              </a:path>
              <a:path w="4300219" h="4594859">
                <a:moveTo>
                  <a:pt x="1120838" y="25400"/>
                </a:moveTo>
                <a:lnTo>
                  <a:pt x="1118844" y="15519"/>
                </a:lnTo>
                <a:lnTo>
                  <a:pt x="1113396" y="7442"/>
                </a:lnTo>
                <a:lnTo>
                  <a:pt x="1105331" y="1993"/>
                </a:lnTo>
                <a:lnTo>
                  <a:pt x="1095387" y="0"/>
                </a:lnTo>
                <a:lnTo>
                  <a:pt x="1085507" y="1993"/>
                </a:lnTo>
                <a:lnTo>
                  <a:pt x="1077429" y="7442"/>
                </a:lnTo>
                <a:lnTo>
                  <a:pt x="1071981" y="15519"/>
                </a:lnTo>
                <a:lnTo>
                  <a:pt x="1069987" y="25400"/>
                </a:lnTo>
                <a:lnTo>
                  <a:pt x="1071981" y="35293"/>
                </a:lnTo>
                <a:lnTo>
                  <a:pt x="1077429" y="43370"/>
                </a:lnTo>
                <a:lnTo>
                  <a:pt x="1085507" y="48806"/>
                </a:lnTo>
                <a:lnTo>
                  <a:pt x="1095438" y="50800"/>
                </a:lnTo>
                <a:lnTo>
                  <a:pt x="1105331" y="48806"/>
                </a:lnTo>
                <a:lnTo>
                  <a:pt x="1113396" y="43370"/>
                </a:lnTo>
                <a:lnTo>
                  <a:pt x="1118844" y="35293"/>
                </a:lnTo>
                <a:lnTo>
                  <a:pt x="1120838" y="25400"/>
                </a:lnTo>
                <a:close/>
              </a:path>
              <a:path w="4300219" h="4594859">
                <a:moveTo>
                  <a:pt x="1151331" y="3138728"/>
                </a:moveTo>
                <a:lnTo>
                  <a:pt x="1149337" y="3128848"/>
                </a:lnTo>
                <a:lnTo>
                  <a:pt x="1143901" y="3120771"/>
                </a:lnTo>
                <a:lnTo>
                  <a:pt x="1135824" y="3115322"/>
                </a:lnTo>
                <a:lnTo>
                  <a:pt x="1125880" y="3113328"/>
                </a:lnTo>
                <a:lnTo>
                  <a:pt x="1115999" y="3115322"/>
                </a:lnTo>
                <a:lnTo>
                  <a:pt x="1107922" y="3120771"/>
                </a:lnTo>
                <a:lnTo>
                  <a:pt x="1102487" y="3128848"/>
                </a:lnTo>
                <a:lnTo>
                  <a:pt x="1100480" y="3138728"/>
                </a:lnTo>
                <a:lnTo>
                  <a:pt x="1102487" y="3148622"/>
                </a:lnTo>
                <a:lnTo>
                  <a:pt x="1107922" y="3156686"/>
                </a:lnTo>
                <a:lnTo>
                  <a:pt x="1115999" y="3162135"/>
                </a:lnTo>
                <a:lnTo>
                  <a:pt x="1125931" y="3164128"/>
                </a:lnTo>
                <a:lnTo>
                  <a:pt x="1135824" y="3162135"/>
                </a:lnTo>
                <a:lnTo>
                  <a:pt x="1143901" y="3156686"/>
                </a:lnTo>
                <a:lnTo>
                  <a:pt x="1149337" y="3148622"/>
                </a:lnTo>
                <a:lnTo>
                  <a:pt x="1151331" y="3138728"/>
                </a:lnTo>
                <a:close/>
              </a:path>
              <a:path w="4300219" h="4594859">
                <a:moveTo>
                  <a:pt x="1151331" y="2005863"/>
                </a:moveTo>
                <a:lnTo>
                  <a:pt x="1149337" y="1995982"/>
                </a:lnTo>
                <a:lnTo>
                  <a:pt x="1143901" y="1987905"/>
                </a:lnTo>
                <a:lnTo>
                  <a:pt x="1135824" y="1982470"/>
                </a:lnTo>
                <a:lnTo>
                  <a:pt x="1125880" y="1980463"/>
                </a:lnTo>
                <a:lnTo>
                  <a:pt x="1115999" y="1982470"/>
                </a:lnTo>
                <a:lnTo>
                  <a:pt x="1107922" y="1987905"/>
                </a:lnTo>
                <a:lnTo>
                  <a:pt x="1102487" y="1995982"/>
                </a:lnTo>
                <a:lnTo>
                  <a:pt x="1100480" y="2005863"/>
                </a:lnTo>
                <a:lnTo>
                  <a:pt x="1102487" y="2015756"/>
                </a:lnTo>
                <a:lnTo>
                  <a:pt x="1107922" y="2023833"/>
                </a:lnTo>
                <a:lnTo>
                  <a:pt x="1115999" y="2029269"/>
                </a:lnTo>
                <a:lnTo>
                  <a:pt x="1125931" y="2031263"/>
                </a:lnTo>
                <a:lnTo>
                  <a:pt x="1135824" y="2029269"/>
                </a:lnTo>
                <a:lnTo>
                  <a:pt x="1143901" y="2023833"/>
                </a:lnTo>
                <a:lnTo>
                  <a:pt x="1149337" y="2015756"/>
                </a:lnTo>
                <a:lnTo>
                  <a:pt x="1151331" y="2005863"/>
                </a:lnTo>
                <a:close/>
              </a:path>
              <a:path w="4300219" h="4594859">
                <a:moveTo>
                  <a:pt x="1151331" y="881075"/>
                </a:moveTo>
                <a:lnTo>
                  <a:pt x="1149337" y="871194"/>
                </a:lnTo>
                <a:lnTo>
                  <a:pt x="1143901" y="863117"/>
                </a:lnTo>
                <a:lnTo>
                  <a:pt x="1135824" y="857669"/>
                </a:lnTo>
                <a:lnTo>
                  <a:pt x="1125880" y="855675"/>
                </a:lnTo>
                <a:lnTo>
                  <a:pt x="1115999" y="857669"/>
                </a:lnTo>
                <a:lnTo>
                  <a:pt x="1107922" y="863117"/>
                </a:lnTo>
                <a:lnTo>
                  <a:pt x="1102487" y="871194"/>
                </a:lnTo>
                <a:lnTo>
                  <a:pt x="1100480" y="881075"/>
                </a:lnTo>
                <a:lnTo>
                  <a:pt x="1102487" y="890968"/>
                </a:lnTo>
                <a:lnTo>
                  <a:pt x="1107922" y="899033"/>
                </a:lnTo>
                <a:lnTo>
                  <a:pt x="1115999" y="904481"/>
                </a:lnTo>
                <a:lnTo>
                  <a:pt x="1125931" y="906475"/>
                </a:lnTo>
                <a:lnTo>
                  <a:pt x="1135824" y="904481"/>
                </a:lnTo>
                <a:lnTo>
                  <a:pt x="1143901" y="899033"/>
                </a:lnTo>
                <a:lnTo>
                  <a:pt x="1149337" y="890968"/>
                </a:lnTo>
                <a:lnTo>
                  <a:pt x="1151331" y="881075"/>
                </a:lnTo>
                <a:close/>
              </a:path>
              <a:path w="4300219" h="4594859">
                <a:moveTo>
                  <a:pt x="1161796" y="4568977"/>
                </a:moveTo>
                <a:lnTo>
                  <a:pt x="1159802" y="4559097"/>
                </a:lnTo>
                <a:lnTo>
                  <a:pt x="1154353" y="4551019"/>
                </a:lnTo>
                <a:lnTo>
                  <a:pt x="1146289" y="4545584"/>
                </a:lnTo>
                <a:lnTo>
                  <a:pt x="1136345" y="4543577"/>
                </a:lnTo>
                <a:lnTo>
                  <a:pt x="1126464" y="4545584"/>
                </a:lnTo>
                <a:lnTo>
                  <a:pt x="1118387" y="4551019"/>
                </a:lnTo>
                <a:lnTo>
                  <a:pt x="1112939" y="4559097"/>
                </a:lnTo>
                <a:lnTo>
                  <a:pt x="1110945" y="4568977"/>
                </a:lnTo>
                <a:lnTo>
                  <a:pt x="1112939" y="4578870"/>
                </a:lnTo>
                <a:lnTo>
                  <a:pt x="1118387" y="4586948"/>
                </a:lnTo>
                <a:lnTo>
                  <a:pt x="1126464" y="4592383"/>
                </a:lnTo>
                <a:lnTo>
                  <a:pt x="1136396" y="4594377"/>
                </a:lnTo>
                <a:lnTo>
                  <a:pt x="1146289" y="4592383"/>
                </a:lnTo>
                <a:lnTo>
                  <a:pt x="1154353" y="4586948"/>
                </a:lnTo>
                <a:lnTo>
                  <a:pt x="1159802" y="4578870"/>
                </a:lnTo>
                <a:lnTo>
                  <a:pt x="1161796" y="4568977"/>
                </a:lnTo>
                <a:close/>
              </a:path>
              <a:path w="4300219" h="4594859">
                <a:moveTo>
                  <a:pt x="1194333" y="3974719"/>
                </a:moveTo>
                <a:lnTo>
                  <a:pt x="1192339" y="3964838"/>
                </a:lnTo>
                <a:lnTo>
                  <a:pt x="1186891" y="3956761"/>
                </a:lnTo>
                <a:lnTo>
                  <a:pt x="1178814" y="3951313"/>
                </a:lnTo>
                <a:lnTo>
                  <a:pt x="1168882" y="3949319"/>
                </a:lnTo>
                <a:lnTo>
                  <a:pt x="1158989" y="3951313"/>
                </a:lnTo>
                <a:lnTo>
                  <a:pt x="1150924" y="3956761"/>
                </a:lnTo>
                <a:lnTo>
                  <a:pt x="1145476" y="3964838"/>
                </a:lnTo>
                <a:lnTo>
                  <a:pt x="1143482" y="3974719"/>
                </a:lnTo>
                <a:lnTo>
                  <a:pt x="1145476" y="3984612"/>
                </a:lnTo>
                <a:lnTo>
                  <a:pt x="1150924" y="3992676"/>
                </a:lnTo>
                <a:lnTo>
                  <a:pt x="1158989" y="3998125"/>
                </a:lnTo>
                <a:lnTo>
                  <a:pt x="1168933" y="4000119"/>
                </a:lnTo>
                <a:lnTo>
                  <a:pt x="1178814" y="3998125"/>
                </a:lnTo>
                <a:lnTo>
                  <a:pt x="1186891" y="3992676"/>
                </a:lnTo>
                <a:lnTo>
                  <a:pt x="1192339" y="3984612"/>
                </a:lnTo>
                <a:lnTo>
                  <a:pt x="1194333" y="3974719"/>
                </a:lnTo>
                <a:close/>
              </a:path>
              <a:path w="4300219" h="4594859">
                <a:moveTo>
                  <a:pt x="1194333" y="2841853"/>
                </a:moveTo>
                <a:lnTo>
                  <a:pt x="1192339" y="2831973"/>
                </a:lnTo>
                <a:lnTo>
                  <a:pt x="1186891" y="2823895"/>
                </a:lnTo>
                <a:lnTo>
                  <a:pt x="1178814" y="2818447"/>
                </a:lnTo>
                <a:lnTo>
                  <a:pt x="1168882" y="2816453"/>
                </a:lnTo>
                <a:lnTo>
                  <a:pt x="1158989" y="2818447"/>
                </a:lnTo>
                <a:lnTo>
                  <a:pt x="1150924" y="2823895"/>
                </a:lnTo>
                <a:lnTo>
                  <a:pt x="1145476" y="2831973"/>
                </a:lnTo>
                <a:lnTo>
                  <a:pt x="1143482" y="2841853"/>
                </a:lnTo>
                <a:lnTo>
                  <a:pt x="1145476" y="2851747"/>
                </a:lnTo>
                <a:lnTo>
                  <a:pt x="1150924" y="2859824"/>
                </a:lnTo>
                <a:lnTo>
                  <a:pt x="1158989" y="2865259"/>
                </a:lnTo>
                <a:lnTo>
                  <a:pt x="1168933" y="2867253"/>
                </a:lnTo>
                <a:lnTo>
                  <a:pt x="1178814" y="2865259"/>
                </a:lnTo>
                <a:lnTo>
                  <a:pt x="1186891" y="2859824"/>
                </a:lnTo>
                <a:lnTo>
                  <a:pt x="1192339" y="2851747"/>
                </a:lnTo>
                <a:lnTo>
                  <a:pt x="1194333" y="2841853"/>
                </a:lnTo>
                <a:close/>
              </a:path>
              <a:path w="4300219" h="4594859">
                <a:moveTo>
                  <a:pt x="1194333" y="1717065"/>
                </a:moveTo>
                <a:lnTo>
                  <a:pt x="1192339" y="1707184"/>
                </a:lnTo>
                <a:lnTo>
                  <a:pt x="1186891" y="1699107"/>
                </a:lnTo>
                <a:lnTo>
                  <a:pt x="1178814" y="1693659"/>
                </a:lnTo>
                <a:lnTo>
                  <a:pt x="1168882" y="1691665"/>
                </a:lnTo>
                <a:lnTo>
                  <a:pt x="1158989" y="1693659"/>
                </a:lnTo>
                <a:lnTo>
                  <a:pt x="1150924" y="1699107"/>
                </a:lnTo>
                <a:lnTo>
                  <a:pt x="1145476" y="1707184"/>
                </a:lnTo>
                <a:lnTo>
                  <a:pt x="1143482" y="1717065"/>
                </a:lnTo>
                <a:lnTo>
                  <a:pt x="1145476" y="1726958"/>
                </a:lnTo>
                <a:lnTo>
                  <a:pt x="1150924" y="1735023"/>
                </a:lnTo>
                <a:lnTo>
                  <a:pt x="1158989" y="1740471"/>
                </a:lnTo>
                <a:lnTo>
                  <a:pt x="1168933" y="1742465"/>
                </a:lnTo>
                <a:lnTo>
                  <a:pt x="1178814" y="1740471"/>
                </a:lnTo>
                <a:lnTo>
                  <a:pt x="1186891" y="1735023"/>
                </a:lnTo>
                <a:lnTo>
                  <a:pt x="1192339" y="1726958"/>
                </a:lnTo>
                <a:lnTo>
                  <a:pt x="1194333" y="1717065"/>
                </a:lnTo>
                <a:close/>
              </a:path>
              <a:path w="4300219" h="4594859">
                <a:moveTo>
                  <a:pt x="1222489" y="25400"/>
                </a:moveTo>
                <a:lnTo>
                  <a:pt x="1220495" y="15519"/>
                </a:lnTo>
                <a:lnTo>
                  <a:pt x="1215047" y="7442"/>
                </a:lnTo>
                <a:lnTo>
                  <a:pt x="1206982" y="1993"/>
                </a:lnTo>
                <a:lnTo>
                  <a:pt x="1197038" y="0"/>
                </a:lnTo>
                <a:lnTo>
                  <a:pt x="1187157" y="1993"/>
                </a:lnTo>
                <a:lnTo>
                  <a:pt x="1179080" y="7442"/>
                </a:lnTo>
                <a:lnTo>
                  <a:pt x="1173632" y="15519"/>
                </a:lnTo>
                <a:lnTo>
                  <a:pt x="1171638" y="25400"/>
                </a:lnTo>
                <a:lnTo>
                  <a:pt x="1173632" y="35293"/>
                </a:lnTo>
                <a:lnTo>
                  <a:pt x="1179080" y="43370"/>
                </a:lnTo>
                <a:lnTo>
                  <a:pt x="1187157" y="48806"/>
                </a:lnTo>
                <a:lnTo>
                  <a:pt x="1197089" y="50800"/>
                </a:lnTo>
                <a:lnTo>
                  <a:pt x="1206982" y="48806"/>
                </a:lnTo>
                <a:lnTo>
                  <a:pt x="1215047" y="43370"/>
                </a:lnTo>
                <a:lnTo>
                  <a:pt x="1220495" y="35293"/>
                </a:lnTo>
                <a:lnTo>
                  <a:pt x="1222489" y="25400"/>
                </a:lnTo>
                <a:close/>
              </a:path>
              <a:path w="4300219" h="4594859">
                <a:moveTo>
                  <a:pt x="1252982" y="3138728"/>
                </a:moveTo>
                <a:lnTo>
                  <a:pt x="1250988" y="3128848"/>
                </a:lnTo>
                <a:lnTo>
                  <a:pt x="1245552" y="3120771"/>
                </a:lnTo>
                <a:lnTo>
                  <a:pt x="1237475" y="3115322"/>
                </a:lnTo>
                <a:lnTo>
                  <a:pt x="1227531" y="3113328"/>
                </a:lnTo>
                <a:lnTo>
                  <a:pt x="1217650" y="3115322"/>
                </a:lnTo>
                <a:lnTo>
                  <a:pt x="1209573" y="3120771"/>
                </a:lnTo>
                <a:lnTo>
                  <a:pt x="1204137" y="3128848"/>
                </a:lnTo>
                <a:lnTo>
                  <a:pt x="1202131" y="3138728"/>
                </a:lnTo>
                <a:lnTo>
                  <a:pt x="1204137" y="3148622"/>
                </a:lnTo>
                <a:lnTo>
                  <a:pt x="1209573" y="3156686"/>
                </a:lnTo>
                <a:lnTo>
                  <a:pt x="1217650" y="3162135"/>
                </a:lnTo>
                <a:lnTo>
                  <a:pt x="1227582" y="3164128"/>
                </a:lnTo>
                <a:lnTo>
                  <a:pt x="1237475" y="3162135"/>
                </a:lnTo>
                <a:lnTo>
                  <a:pt x="1245552" y="3156686"/>
                </a:lnTo>
                <a:lnTo>
                  <a:pt x="1250988" y="3148622"/>
                </a:lnTo>
                <a:lnTo>
                  <a:pt x="1252982" y="3138728"/>
                </a:lnTo>
                <a:close/>
              </a:path>
              <a:path w="4300219" h="4594859">
                <a:moveTo>
                  <a:pt x="1252982" y="2005863"/>
                </a:moveTo>
                <a:lnTo>
                  <a:pt x="1250988" y="1995982"/>
                </a:lnTo>
                <a:lnTo>
                  <a:pt x="1245552" y="1987905"/>
                </a:lnTo>
                <a:lnTo>
                  <a:pt x="1237475" y="1982470"/>
                </a:lnTo>
                <a:lnTo>
                  <a:pt x="1227531" y="1980463"/>
                </a:lnTo>
                <a:lnTo>
                  <a:pt x="1217650" y="1982470"/>
                </a:lnTo>
                <a:lnTo>
                  <a:pt x="1209573" y="1987905"/>
                </a:lnTo>
                <a:lnTo>
                  <a:pt x="1204137" y="1995982"/>
                </a:lnTo>
                <a:lnTo>
                  <a:pt x="1202131" y="2005863"/>
                </a:lnTo>
                <a:lnTo>
                  <a:pt x="1204137" y="2015756"/>
                </a:lnTo>
                <a:lnTo>
                  <a:pt x="1209573" y="2023833"/>
                </a:lnTo>
                <a:lnTo>
                  <a:pt x="1217650" y="2029269"/>
                </a:lnTo>
                <a:lnTo>
                  <a:pt x="1227582" y="2031263"/>
                </a:lnTo>
                <a:lnTo>
                  <a:pt x="1237475" y="2029269"/>
                </a:lnTo>
                <a:lnTo>
                  <a:pt x="1245552" y="2023833"/>
                </a:lnTo>
                <a:lnTo>
                  <a:pt x="1250988" y="2015756"/>
                </a:lnTo>
                <a:lnTo>
                  <a:pt x="1252982" y="2005863"/>
                </a:lnTo>
                <a:close/>
              </a:path>
              <a:path w="4300219" h="4594859">
                <a:moveTo>
                  <a:pt x="1252982" y="881075"/>
                </a:moveTo>
                <a:lnTo>
                  <a:pt x="1250988" y="871194"/>
                </a:lnTo>
                <a:lnTo>
                  <a:pt x="1245552" y="863117"/>
                </a:lnTo>
                <a:lnTo>
                  <a:pt x="1237475" y="857669"/>
                </a:lnTo>
                <a:lnTo>
                  <a:pt x="1227531" y="855675"/>
                </a:lnTo>
                <a:lnTo>
                  <a:pt x="1217650" y="857669"/>
                </a:lnTo>
                <a:lnTo>
                  <a:pt x="1209573" y="863117"/>
                </a:lnTo>
                <a:lnTo>
                  <a:pt x="1204137" y="871194"/>
                </a:lnTo>
                <a:lnTo>
                  <a:pt x="1202131" y="881075"/>
                </a:lnTo>
                <a:lnTo>
                  <a:pt x="1204137" y="890968"/>
                </a:lnTo>
                <a:lnTo>
                  <a:pt x="1209573" y="899033"/>
                </a:lnTo>
                <a:lnTo>
                  <a:pt x="1217650" y="904481"/>
                </a:lnTo>
                <a:lnTo>
                  <a:pt x="1227582" y="906475"/>
                </a:lnTo>
                <a:lnTo>
                  <a:pt x="1237475" y="904481"/>
                </a:lnTo>
                <a:lnTo>
                  <a:pt x="1245552" y="899033"/>
                </a:lnTo>
                <a:lnTo>
                  <a:pt x="1250988" y="890968"/>
                </a:lnTo>
                <a:lnTo>
                  <a:pt x="1252982" y="881075"/>
                </a:lnTo>
                <a:close/>
              </a:path>
              <a:path w="4300219" h="4594859">
                <a:moveTo>
                  <a:pt x="1263446" y="4568977"/>
                </a:moveTo>
                <a:lnTo>
                  <a:pt x="1261452" y="4559097"/>
                </a:lnTo>
                <a:lnTo>
                  <a:pt x="1256004" y="4551019"/>
                </a:lnTo>
                <a:lnTo>
                  <a:pt x="1247940" y="4545584"/>
                </a:lnTo>
                <a:lnTo>
                  <a:pt x="1237996" y="4543577"/>
                </a:lnTo>
                <a:lnTo>
                  <a:pt x="1228115" y="4545584"/>
                </a:lnTo>
                <a:lnTo>
                  <a:pt x="1220038" y="4551019"/>
                </a:lnTo>
                <a:lnTo>
                  <a:pt x="1214589" y="4559097"/>
                </a:lnTo>
                <a:lnTo>
                  <a:pt x="1212596" y="4568977"/>
                </a:lnTo>
                <a:lnTo>
                  <a:pt x="1214589" y="4578870"/>
                </a:lnTo>
                <a:lnTo>
                  <a:pt x="1220038" y="4586948"/>
                </a:lnTo>
                <a:lnTo>
                  <a:pt x="1228115" y="4592383"/>
                </a:lnTo>
                <a:lnTo>
                  <a:pt x="1238046" y="4594377"/>
                </a:lnTo>
                <a:lnTo>
                  <a:pt x="1247940" y="4592383"/>
                </a:lnTo>
                <a:lnTo>
                  <a:pt x="1256004" y="4586948"/>
                </a:lnTo>
                <a:lnTo>
                  <a:pt x="1261452" y="4578870"/>
                </a:lnTo>
                <a:lnTo>
                  <a:pt x="1263446" y="4568977"/>
                </a:lnTo>
                <a:close/>
              </a:path>
              <a:path w="4300219" h="4594859">
                <a:moveTo>
                  <a:pt x="1295984" y="3974719"/>
                </a:moveTo>
                <a:lnTo>
                  <a:pt x="1293990" y="3964838"/>
                </a:lnTo>
                <a:lnTo>
                  <a:pt x="1288542" y="3956761"/>
                </a:lnTo>
                <a:lnTo>
                  <a:pt x="1280464" y="3951313"/>
                </a:lnTo>
                <a:lnTo>
                  <a:pt x="1270533" y="3949319"/>
                </a:lnTo>
                <a:lnTo>
                  <a:pt x="1260640" y="3951313"/>
                </a:lnTo>
                <a:lnTo>
                  <a:pt x="1252575" y="3956761"/>
                </a:lnTo>
                <a:lnTo>
                  <a:pt x="1247127" y="3964838"/>
                </a:lnTo>
                <a:lnTo>
                  <a:pt x="1245133" y="3974719"/>
                </a:lnTo>
                <a:lnTo>
                  <a:pt x="1247127" y="3984612"/>
                </a:lnTo>
                <a:lnTo>
                  <a:pt x="1252575" y="3992676"/>
                </a:lnTo>
                <a:lnTo>
                  <a:pt x="1260640" y="3998125"/>
                </a:lnTo>
                <a:lnTo>
                  <a:pt x="1270584" y="4000119"/>
                </a:lnTo>
                <a:lnTo>
                  <a:pt x="1280464" y="3998125"/>
                </a:lnTo>
                <a:lnTo>
                  <a:pt x="1288542" y="3992676"/>
                </a:lnTo>
                <a:lnTo>
                  <a:pt x="1293990" y="3984612"/>
                </a:lnTo>
                <a:lnTo>
                  <a:pt x="1295984" y="3974719"/>
                </a:lnTo>
                <a:close/>
              </a:path>
              <a:path w="4300219" h="4594859">
                <a:moveTo>
                  <a:pt x="1295984" y="2841853"/>
                </a:moveTo>
                <a:lnTo>
                  <a:pt x="1293990" y="2831973"/>
                </a:lnTo>
                <a:lnTo>
                  <a:pt x="1288542" y="2823895"/>
                </a:lnTo>
                <a:lnTo>
                  <a:pt x="1280464" y="2818447"/>
                </a:lnTo>
                <a:lnTo>
                  <a:pt x="1270533" y="2816453"/>
                </a:lnTo>
                <a:lnTo>
                  <a:pt x="1260640" y="2818447"/>
                </a:lnTo>
                <a:lnTo>
                  <a:pt x="1252575" y="2823895"/>
                </a:lnTo>
                <a:lnTo>
                  <a:pt x="1247127" y="2831973"/>
                </a:lnTo>
                <a:lnTo>
                  <a:pt x="1245133" y="2841853"/>
                </a:lnTo>
                <a:lnTo>
                  <a:pt x="1247127" y="2851747"/>
                </a:lnTo>
                <a:lnTo>
                  <a:pt x="1252575" y="2859824"/>
                </a:lnTo>
                <a:lnTo>
                  <a:pt x="1260640" y="2865259"/>
                </a:lnTo>
                <a:lnTo>
                  <a:pt x="1270584" y="2867253"/>
                </a:lnTo>
                <a:lnTo>
                  <a:pt x="1280464" y="2865259"/>
                </a:lnTo>
                <a:lnTo>
                  <a:pt x="1288542" y="2859824"/>
                </a:lnTo>
                <a:lnTo>
                  <a:pt x="1293990" y="2851747"/>
                </a:lnTo>
                <a:lnTo>
                  <a:pt x="1295984" y="2841853"/>
                </a:lnTo>
                <a:close/>
              </a:path>
              <a:path w="4300219" h="4594859">
                <a:moveTo>
                  <a:pt x="1295984" y="1717065"/>
                </a:moveTo>
                <a:lnTo>
                  <a:pt x="1293990" y="1707184"/>
                </a:lnTo>
                <a:lnTo>
                  <a:pt x="1288542" y="1699107"/>
                </a:lnTo>
                <a:lnTo>
                  <a:pt x="1280464" y="1693659"/>
                </a:lnTo>
                <a:lnTo>
                  <a:pt x="1270533" y="1691665"/>
                </a:lnTo>
                <a:lnTo>
                  <a:pt x="1260640" y="1693659"/>
                </a:lnTo>
                <a:lnTo>
                  <a:pt x="1252575" y="1699107"/>
                </a:lnTo>
                <a:lnTo>
                  <a:pt x="1247127" y="1707184"/>
                </a:lnTo>
                <a:lnTo>
                  <a:pt x="1245133" y="1717065"/>
                </a:lnTo>
                <a:lnTo>
                  <a:pt x="1247127" y="1726958"/>
                </a:lnTo>
                <a:lnTo>
                  <a:pt x="1252575" y="1735023"/>
                </a:lnTo>
                <a:lnTo>
                  <a:pt x="1260640" y="1740471"/>
                </a:lnTo>
                <a:lnTo>
                  <a:pt x="1270584" y="1742465"/>
                </a:lnTo>
                <a:lnTo>
                  <a:pt x="1280464" y="1740471"/>
                </a:lnTo>
                <a:lnTo>
                  <a:pt x="1288542" y="1735023"/>
                </a:lnTo>
                <a:lnTo>
                  <a:pt x="1293990" y="1726958"/>
                </a:lnTo>
                <a:lnTo>
                  <a:pt x="1295984" y="1717065"/>
                </a:lnTo>
                <a:close/>
              </a:path>
              <a:path w="4300219" h="4594859">
                <a:moveTo>
                  <a:pt x="1324140" y="25400"/>
                </a:moveTo>
                <a:lnTo>
                  <a:pt x="1322146" y="15519"/>
                </a:lnTo>
                <a:lnTo>
                  <a:pt x="1316697" y="7442"/>
                </a:lnTo>
                <a:lnTo>
                  <a:pt x="1308633" y="1993"/>
                </a:lnTo>
                <a:lnTo>
                  <a:pt x="1298689" y="0"/>
                </a:lnTo>
                <a:lnTo>
                  <a:pt x="1288808" y="1993"/>
                </a:lnTo>
                <a:lnTo>
                  <a:pt x="1280731" y="7442"/>
                </a:lnTo>
                <a:lnTo>
                  <a:pt x="1275283" y="15519"/>
                </a:lnTo>
                <a:lnTo>
                  <a:pt x="1273289" y="25400"/>
                </a:lnTo>
                <a:lnTo>
                  <a:pt x="1275283" y="35293"/>
                </a:lnTo>
                <a:lnTo>
                  <a:pt x="1280731" y="43370"/>
                </a:lnTo>
                <a:lnTo>
                  <a:pt x="1288808" y="48806"/>
                </a:lnTo>
                <a:lnTo>
                  <a:pt x="1298740" y="50800"/>
                </a:lnTo>
                <a:lnTo>
                  <a:pt x="1308633" y="48806"/>
                </a:lnTo>
                <a:lnTo>
                  <a:pt x="1316697" y="43370"/>
                </a:lnTo>
                <a:lnTo>
                  <a:pt x="1322146" y="35293"/>
                </a:lnTo>
                <a:lnTo>
                  <a:pt x="1324140" y="25400"/>
                </a:lnTo>
                <a:close/>
              </a:path>
              <a:path w="4300219" h="4594859">
                <a:moveTo>
                  <a:pt x="1354632" y="3138728"/>
                </a:moveTo>
                <a:lnTo>
                  <a:pt x="1352638" y="3128848"/>
                </a:lnTo>
                <a:lnTo>
                  <a:pt x="1347203" y="3120771"/>
                </a:lnTo>
                <a:lnTo>
                  <a:pt x="1339126" y="3115322"/>
                </a:lnTo>
                <a:lnTo>
                  <a:pt x="1329182" y="3113328"/>
                </a:lnTo>
                <a:lnTo>
                  <a:pt x="1319301" y="3115322"/>
                </a:lnTo>
                <a:lnTo>
                  <a:pt x="1311224" y="3120771"/>
                </a:lnTo>
                <a:lnTo>
                  <a:pt x="1305788" y="3128848"/>
                </a:lnTo>
                <a:lnTo>
                  <a:pt x="1303782" y="3138728"/>
                </a:lnTo>
                <a:lnTo>
                  <a:pt x="1305788" y="3148622"/>
                </a:lnTo>
                <a:lnTo>
                  <a:pt x="1311224" y="3156686"/>
                </a:lnTo>
                <a:lnTo>
                  <a:pt x="1319301" y="3162135"/>
                </a:lnTo>
                <a:lnTo>
                  <a:pt x="1329232" y="3164128"/>
                </a:lnTo>
                <a:lnTo>
                  <a:pt x="1339126" y="3162135"/>
                </a:lnTo>
                <a:lnTo>
                  <a:pt x="1347203" y="3156686"/>
                </a:lnTo>
                <a:lnTo>
                  <a:pt x="1352638" y="3148622"/>
                </a:lnTo>
                <a:lnTo>
                  <a:pt x="1354632" y="3138728"/>
                </a:lnTo>
                <a:close/>
              </a:path>
              <a:path w="4300219" h="4594859">
                <a:moveTo>
                  <a:pt x="1354632" y="2005863"/>
                </a:moveTo>
                <a:lnTo>
                  <a:pt x="1352638" y="1995982"/>
                </a:lnTo>
                <a:lnTo>
                  <a:pt x="1347203" y="1987905"/>
                </a:lnTo>
                <a:lnTo>
                  <a:pt x="1339126" y="1982470"/>
                </a:lnTo>
                <a:lnTo>
                  <a:pt x="1329182" y="1980463"/>
                </a:lnTo>
                <a:lnTo>
                  <a:pt x="1319301" y="1982470"/>
                </a:lnTo>
                <a:lnTo>
                  <a:pt x="1311224" y="1987905"/>
                </a:lnTo>
                <a:lnTo>
                  <a:pt x="1305788" y="1995982"/>
                </a:lnTo>
                <a:lnTo>
                  <a:pt x="1303782" y="2005863"/>
                </a:lnTo>
                <a:lnTo>
                  <a:pt x="1305788" y="2015756"/>
                </a:lnTo>
                <a:lnTo>
                  <a:pt x="1311224" y="2023833"/>
                </a:lnTo>
                <a:lnTo>
                  <a:pt x="1319301" y="2029269"/>
                </a:lnTo>
                <a:lnTo>
                  <a:pt x="1329232" y="2031263"/>
                </a:lnTo>
                <a:lnTo>
                  <a:pt x="1339126" y="2029269"/>
                </a:lnTo>
                <a:lnTo>
                  <a:pt x="1347203" y="2023833"/>
                </a:lnTo>
                <a:lnTo>
                  <a:pt x="1352638" y="2015756"/>
                </a:lnTo>
                <a:lnTo>
                  <a:pt x="1354632" y="2005863"/>
                </a:lnTo>
                <a:close/>
              </a:path>
              <a:path w="4300219" h="4594859">
                <a:moveTo>
                  <a:pt x="1354632" y="881075"/>
                </a:moveTo>
                <a:lnTo>
                  <a:pt x="1352638" y="871194"/>
                </a:lnTo>
                <a:lnTo>
                  <a:pt x="1347203" y="863117"/>
                </a:lnTo>
                <a:lnTo>
                  <a:pt x="1339126" y="857669"/>
                </a:lnTo>
                <a:lnTo>
                  <a:pt x="1329182" y="855675"/>
                </a:lnTo>
                <a:lnTo>
                  <a:pt x="1319301" y="857669"/>
                </a:lnTo>
                <a:lnTo>
                  <a:pt x="1311224" y="863117"/>
                </a:lnTo>
                <a:lnTo>
                  <a:pt x="1305788" y="871194"/>
                </a:lnTo>
                <a:lnTo>
                  <a:pt x="1303782" y="881075"/>
                </a:lnTo>
                <a:lnTo>
                  <a:pt x="1305788" y="890968"/>
                </a:lnTo>
                <a:lnTo>
                  <a:pt x="1311224" y="899033"/>
                </a:lnTo>
                <a:lnTo>
                  <a:pt x="1319301" y="904481"/>
                </a:lnTo>
                <a:lnTo>
                  <a:pt x="1329232" y="906475"/>
                </a:lnTo>
                <a:lnTo>
                  <a:pt x="1339126" y="904481"/>
                </a:lnTo>
                <a:lnTo>
                  <a:pt x="1347203" y="899033"/>
                </a:lnTo>
                <a:lnTo>
                  <a:pt x="1352638" y="890968"/>
                </a:lnTo>
                <a:lnTo>
                  <a:pt x="1354632" y="881075"/>
                </a:lnTo>
                <a:close/>
              </a:path>
              <a:path w="4300219" h="4594859">
                <a:moveTo>
                  <a:pt x="1365097" y="4568977"/>
                </a:moveTo>
                <a:lnTo>
                  <a:pt x="1363103" y="4559097"/>
                </a:lnTo>
                <a:lnTo>
                  <a:pt x="1357655" y="4551019"/>
                </a:lnTo>
                <a:lnTo>
                  <a:pt x="1349590" y="4545584"/>
                </a:lnTo>
                <a:lnTo>
                  <a:pt x="1339646" y="4543577"/>
                </a:lnTo>
                <a:lnTo>
                  <a:pt x="1329766" y="4545584"/>
                </a:lnTo>
                <a:lnTo>
                  <a:pt x="1321689" y="4551019"/>
                </a:lnTo>
                <a:lnTo>
                  <a:pt x="1316240" y="4559097"/>
                </a:lnTo>
                <a:lnTo>
                  <a:pt x="1314246" y="4568977"/>
                </a:lnTo>
                <a:lnTo>
                  <a:pt x="1316240" y="4578870"/>
                </a:lnTo>
                <a:lnTo>
                  <a:pt x="1321689" y="4586948"/>
                </a:lnTo>
                <a:lnTo>
                  <a:pt x="1329766" y="4592383"/>
                </a:lnTo>
                <a:lnTo>
                  <a:pt x="1339697" y="4594377"/>
                </a:lnTo>
                <a:lnTo>
                  <a:pt x="1349590" y="4592383"/>
                </a:lnTo>
                <a:lnTo>
                  <a:pt x="1357655" y="4586948"/>
                </a:lnTo>
                <a:lnTo>
                  <a:pt x="1363103" y="4578870"/>
                </a:lnTo>
                <a:lnTo>
                  <a:pt x="1365097" y="4568977"/>
                </a:lnTo>
                <a:close/>
              </a:path>
              <a:path w="4300219" h="4594859">
                <a:moveTo>
                  <a:pt x="1397635" y="3974719"/>
                </a:moveTo>
                <a:lnTo>
                  <a:pt x="1395641" y="3964838"/>
                </a:lnTo>
                <a:lnTo>
                  <a:pt x="1390192" y="3956761"/>
                </a:lnTo>
                <a:lnTo>
                  <a:pt x="1382115" y="3951313"/>
                </a:lnTo>
                <a:lnTo>
                  <a:pt x="1372184" y="3949319"/>
                </a:lnTo>
                <a:lnTo>
                  <a:pt x="1362290" y="3951313"/>
                </a:lnTo>
                <a:lnTo>
                  <a:pt x="1354226" y="3956761"/>
                </a:lnTo>
                <a:lnTo>
                  <a:pt x="1348778" y="3964838"/>
                </a:lnTo>
                <a:lnTo>
                  <a:pt x="1346784" y="3974719"/>
                </a:lnTo>
                <a:lnTo>
                  <a:pt x="1348778" y="3984612"/>
                </a:lnTo>
                <a:lnTo>
                  <a:pt x="1354226" y="3992676"/>
                </a:lnTo>
                <a:lnTo>
                  <a:pt x="1362290" y="3998125"/>
                </a:lnTo>
                <a:lnTo>
                  <a:pt x="1372235" y="4000119"/>
                </a:lnTo>
                <a:lnTo>
                  <a:pt x="1382115" y="3998125"/>
                </a:lnTo>
                <a:lnTo>
                  <a:pt x="1390192" y="3992676"/>
                </a:lnTo>
                <a:lnTo>
                  <a:pt x="1395641" y="3984612"/>
                </a:lnTo>
                <a:lnTo>
                  <a:pt x="1397635" y="3974719"/>
                </a:lnTo>
                <a:close/>
              </a:path>
              <a:path w="4300219" h="4594859">
                <a:moveTo>
                  <a:pt x="1397635" y="2841853"/>
                </a:moveTo>
                <a:lnTo>
                  <a:pt x="1395641" y="2831973"/>
                </a:lnTo>
                <a:lnTo>
                  <a:pt x="1390192" y="2823895"/>
                </a:lnTo>
                <a:lnTo>
                  <a:pt x="1382115" y="2818447"/>
                </a:lnTo>
                <a:lnTo>
                  <a:pt x="1372184" y="2816453"/>
                </a:lnTo>
                <a:lnTo>
                  <a:pt x="1362290" y="2818447"/>
                </a:lnTo>
                <a:lnTo>
                  <a:pt x="1354226" y="2823895"/>
                </a:lnTo>
                <a:lnTo>
                  <a:pt x="1348778" y="2831973"/>
                </a:lnTo>
                <a:lnTo>
                  <a:pt x="1346784" y="2841853"/>
                </a:lnTo>
                <a:lnTo>
                  <a:pt x="1348778" y="2851747"/>
                </a:lnTo>
                <a:lnTo>
                  <a:pt x="1354226" y="2859824"/>
                </a:lnTo>
                <a:lnTo>
                  <a:pt x="1362290" y="2865259"/>
                </a:lnTo>
                <a:lnTo>
                  <a:pt x="1372235" y="2867253"/>
                </a:lnTo>
                <a:lnTo>
                  <a:pt x="1382115" y="2865259"/>
                </a:lnTo>
                <a:lnTo>
                  <a:pt x="1390192" y="2859824"/>
                </a:lnTo>
                <a:lnTo>
                  <a:pt x="1395641" y="2851747"/>
                </a:lnTo>
                <a:lnTo>
                  <a:pt x="1397635" y="2841853"/>
                </a:lnTo>
                <a:close/>
              </a:path>
              <a:path w="4300219" h="4594859">
                <a:moveTo>
                  <a:pt x="1397635" y="1717065"/>
                </a:moveTo>
                <a:lnTo>
                  <a:pt x="1395641" y="1707184"/>
                </a:lnTo>
                <a:lnTo>
                  <a:pt x="1390192" y="1699107"/>
                </a:lnTo>
                <a:lnTo>
                  <a:pt x="1382115" y="1693659"/>
                </a:lnTo>
                <a:lnTo>
                  <a:pt x="1372184" y="1691665"/>
                </a:lnTo>
                <a:lnTo>
                  <a:pt x="1362290" y="1693659"/>
                </a:lnTo>
                <a:lnTo>
                  <a:pt x="1354226" y="1699107"/>
                </a:lnTo>
                <a:lnTo>
                  <a:pt x="1348778" y="1707184"/>
                </a:lnTo>
                <a:lnTo>
                  <a:pt x="1346784" y="1717065"/>
                </a:lnTo>
                <a:lnTo>
                  <a:pt x="1348778" y="1726958"/>
                </a:lnTo>
                <a:lnTo>
                  <a:pt x="1354226" y="1735023"/>
                </a:lnTo>
                <a:lnTo>
                  <a:pt x="1362290" y="1740471"/>
                </a:lnTo>
                <a:lnTo>
                  <a:pt x="1372235" y="1742465"/>
                </a:lnTo>
                <a:lnTo>
                  <a:pt x="1382115" y="1740471"/>
                </a:lnTo>
                <a:lnTo>
                  <a:pt x="1390192" y="1735023"/>
                </a:lnTo>
                <a:lnTo>
                  <a:pt x="1395641" y="1726958"/>
                </a:lnTo>
                <a:lnTo>
                  <a:pt x="1397635" y="1717065"/>
                </a:lnTo>
                <a:close/>
              </a:path>
              <a:path w="4300219" h="4594859">
                <a:moveTo>
                  <a:pt x="1425790" y="25400"/>
                </a:moveTo>
                <a:lnTo>
                  <a:pt x="1423797" y="15519"/>
                </a:lnTo>
                <a:lnTo>
                  <a:pt x="1418348" y="7442"/>
                </a:lnTo>
                <a:lnTo>
                  <a:pt x="1410284" y="1993"/>
                </a:lnTo>
                <a:lnTo>
                  <a:pt x="1400340" y="0"/>
                </a:lnTo>
                <a:lnTo>
                  <a:pt x="1390459" y="1993"/>
                </a:lnTo>
                <a:lnTo>
                  <a:pt x="1382382" y="7442"/>
                </a:lnTo>
                <a:lnTo>
                  <a:pt x="1376934" y="15519"/>
                </a:lnTo>
                <a:lnTo>
                  <a:pt x="1374940" y="25400"/>
                </a:lnTo>
                <a:lnTo>
                  <a:pt x="1376934" y="35293"/>
                </a:lnTo>
                <a:lnTo>
                  <a:pt x="1382382" y="43370"/>
                </a:lnTo>
                <a:lnTo>
                  <a:pt x="1390459" y="48806"/>
                </a:lnTo>
                <a:lnTo>
                  <a:pt x="1400390" y="50800"/>
                </a:lnTo>
                <a:lnTo>
                  <a:pt x="1410284" y="48806"/>
                </a:lnTo>
                <a:lnTo>
                  <a:pt x="1418348" y="43370"/>
                </a:lnTo>
                <a:lnTo>
                  <a:pt x="1423797" y="35293"/>
                </a:lnTo>
                <a:lnTo>
                  <a:pt x="1425790" y="25400"/>
                </a:lnTo>
                <a:close/>
              </a:path>
              <a:path w="4300219" h="4594859">
                <a:moveTo>
                  <a:pt x="1456283" y="3138728"/>
                </a:moveTo>
                <a:lnTo>
                  <a:pt x="1454289" y="3128848"/>
                </a:lnTo>
                <a:lnTo>
                  <a:pt x="1448854" y="3120771"/>
                </a:lnTo>
                <a:lnTo>
                  <a:pt x="1440776" y="3115322"/>
                </a:lnTo>
                <a:lnTo>
                  <a:pt x="1430832" y="3113328"/>
                </a:lnTo>
                <a:lnTo>
                  <a:pt x="1420952" y="3115322"/>
                </a:lnTo>
                <a:lnTo>
                  <a:pt x="1412875" y="3120771"/>
                </a:lnTo>
                <a:lnTo>
                  <a:pt x="1407439" y="3128848"/>
                </a:lnTo>
                <a:lnTo>
                  <a:pt x="1405432" y="3138728"/>
                </a:lnTo>
                <a:lnTo>
                  <a:pt x="1407439" y="3148622"/>
                </a:lnTo>
                <a:lnTo>
                  <a:pt x="1412875" y="3156686"/>
                </a:lnTo>
                <a:lnTo>
                  <a:pt x="1420952" y="3162135"/>
                </a:lnTo>
                <a:lnTo>
                  <a:pt x="1430883" y="3164128"/>
                </a:lnTo>
                <a:lnTo>
                  <a:pt x="1440776" y="3162135"/>
                </a:lnTo>
                <a:lnTo>
                  <a:pt x="1448854" y="3156686"/>
                </a:lnTo>
                <a:lnTo>
                  <a:pt x="1454289" y="3148622"/>
                </a:lnTo>
                <a:lnTo>
                  <a:pt x="1456283" y="3138728"/>
                </a:lnTo>
                <a:close/>
              </a:path>
              <a:path w="4300219" h="4594859">
                <a:moveTo>
                  <a:pt x="1456283" y="2005863"/>
                </a:moveTo>
                <a:lnTo>
                  <a:pt x="1454289" y="1995982"/>
                </a:lnTo>
                <a:lnTo>
                  <a:pt x="1448854" y="1987905"/>
                </a:lnTo>
                <a:lnTo>
                  <a:pt x="1440776" y="1982470"/>
                </a:lnTo>
                <a:lnTo>
                  <a:pt x="1430832" y="1980463"/>
                </a:lnTo>
                <a:lnTo>
                  <a:pt x="1420952" y="1982470"/>
                </a:lnTo>
                <a:lnTo>
                  <a:pt x="1412875" y="1987905"/>
                </a:lnTo>
                <a:lnTo>
                  <a:pt x="1407439" y="1995982"/>
                </a:lnTo>
                <a:lnTo>
                  <a:pt x="1405432" y="2005863"/>
                </a:lnTo>
                <a:lnTo>
                  <a:pt x="1407439" y="2015756"/>
                </a:lnTo>
                <a:lnTo>
                  <a:pt x="1412875" y="2023833"/>
                </a:lnTo>
                <a:lnTo>
                  <a:pt x="1420952" y="2029269"/>
                </a:lnTo>
                <a:lnTo>
                  <a:pt x="1430883" y="2031263"/>
                </a:lnTo>
                <a:lnTo>
                  <a:pt x="1440776" y="2029269"/>
                </a:lnTo>
                <a:lnTo>
                  <a:pt x="1448854" y="2023833"/>
                </a:lnTo>
                <a:lnTo>
                  <a:pt x="1454289" y="2015756"/>
                </a:lnTo>
                <a:lnTo>
                  <a:pt x="1456283" y="2005863"/>
                </a:lnTo>
                <a:close/>
              </a:path>
              <a:path w="4300219" h="4594859">
                <a:moveTo>
                  <a:pt x="1456283" y="881075"/>
                </a:moveTo>
                <a:lnTo>
                  <a:pt x="1454289" y="871194"/>
                </a:lnTo>
                <a:lnTo>
                  <a:pt x="1448854" y="863117"/>
                </a:lnTo>
                <a:lnTo>
                  <a:pt x="1440776" y="857669"/>
                </a:lnTo>
                <a:lnTo>
                  <a:pt x="1430832" y="855675"/>
                </a:lnTo>
                <a:lnTo>
                  <a:pt x="1420952" y="857669"/>
                </a:lnTo>
                <a:lnTo>
                  <a:pt x="1412875" y="863117"/>
                </a:lnTo>
                <a:lnTo>
                  <a:pt x="1407439" y="871194"/>
                </a:lnTo>
                <a:lnTo>
                  <a:pt x="1405432" y="881075"/>
                </a:lnTo>
                <a:lnTo>
                  <a:pt x="1407439" y="890968"/>
                </a:lnTo>
                <a:lnTo>
                  <a:pt x="1412875" y="899033"/>
                </a:lnTo>
                <a:lnTo>
                  <a:pt x="1420952" y="904481"/>
                </a:lnTo>
                <a:lnTo>
                  <a:pt x="1430883" y="906475"/>
                </a:lnTo>
                <a:lnTo>
                  <a:pt x="1440776" y="904481"/>
                </a:lnTo>
                <a:lnTo>
                  <a:pt x="1448854" y="899033"/>
                </a:lnTo>
                <a:lnTo>
                  <a:pt x="1454289" y="890968"/>
                </a:lnTo>
                <a:lnTo>
                  <a:pt x="1456283" y="881075"/>
                </a:lnTo>
                <a:close/>
              </a:path>
              <a:path w="4300219" h="4594859">
                <a:moveTo>
                  <a:pt x="1466748" y="4568977"/>
                </a:moveTo>
                <a:lnTo>
                  <a:pt x="1464754" y="4559097"/>
                </a:lnTo>
                <a:lnTo>
                  <a:pt x="1459306" y="4551019"/>
                </a:lnTo>
                <a:lnTo>
                  <a:pt x="1451241" y="4545584"/>
                </a:lnTo>
                <a:lnTo>
                  <a:pt x="1441297" y="4543577"/>
                </a:lnTo>
                <a:lnTo>
                  <a:pt x="1431417" y="4545584"/>
                </a:lnTo>
                <a:lnTo>
                  <a:pt x="1423339" y="4551019"/>
                </a:lnTo>
                <a:lnTo>
                  <a:pt x="1417891" y="4559097"/>
                </a:lnTo>
                <a:lnTo>
                  <a:pt x="1415897" y="4568977"/>
                </a:lnTo>
                <a:lnTo>
                  <a:pt x="1417891" y="4578870"/>
                </a:lnTo>
                <a:lnTo>
                  <a:pt x="1423339" y="4586948"/>
                </a:lnTo>
                <a:lnTo>
                  <a:pt x="1431417" y="4592383"/>
                </a:lnTo>
                <a:lnTo>
                  <a:pt x="1441348" y="4594377"/>
                </a:lnTo>
                <a:lnTo>
                  <a:pt x="1451241" y="4592383"/>
                </a:lnTo>
                <a:lnTo>
                  <a:pt x="1459306" y="4586948"/>
                </a:lnTo>
                <a:lnTo>
                  <a:pt x="1464754" y="4578870"/>
                </a:lnTo>
                <a:lnTo>
                  <a:pt x="1466748" y="4568977"/>
                </a:lnTo>
                <a:close/>
              </a:path>
              <a:path w="4300219" h="4594859">
                <a:moveTo>
                  <a:pt x="1499285" y="3974719"/>
                </a:moveTo>
                <a:lnTo>
                  <a:pt x="1497291" y="3964838"/>
                </a:lnTo>
                <a:lnTo>
                  <a:pt x="1491843" y="3956761"/>
                </a:lnTo>
                <a:lnTo>
                  <a:pt x="1483766" y="3951313"/>
                </a:lnTo>
                <a:lnTo>
                  <a:pt x="1473835" y="3949319"/>
                </a:lnTo>
                <a:lnTo>
                  <a:pt x="1463941" y="3951313"/>
                </a:lnTo>
                <a:lnTo>
                  <a:pt x="1455877" y="3956761"/>
                </a:lnTo>
                <a:lnTo>
                  <a:pt x="1450428" y="3964838"/>
                </a:lnTo>
                <a:lnTo>
                  <a:pt x="1448435" y="3974719"/>
                </a:lnTo>
                <a:lnTo>
                  <a:pt x="1450428" y="3984612"/>
                </a:lnTo>
                <a:lnTo>
                  <a:pt x="1455877" y="3992676"/>
                </a:lnTo>
                <a:lnTo>
                  <a:pt x="1463941" y="3998125"/>
                </a:lnTo>
                <a:lnTo>
                  <a:pt x="1473885" y="4000119"/>
                </a:lnTo>
                <a:lnTo>
                  <a:pt x="1483766" y="3998125"/>
                </a:lnTo>
                <a:lnTo>
                  <a:pt x="1491843" y="3992676"/>
                </a:lnTo>
                <a:lnTo>
                  <a:pt x="1497291" y="3984612"/>
                </a:lnTo>
                <a:lnTo>
                  <a:pt x="1499285" y="3974719"/>
                </a:lnTo>
                <a:close/>
              </a:path>
              <a:path w="4300219" h="4594859">
                <a:moveTo>
                  <a:pt x="1499285" y="2841853"/>
                </a:moveTo>
                <a:lnTo>
                  <a:pt x="1497291" y="2831973"/>
                </a:lnTo>
                <a:lnTo>
                  <a:pt x="1491843" y="2823895"/>
                </a:lnTo>
                <a:lnTo>
                  <a:pt x="1483766" y="2818447"/>
                </a:lnTo>
                <a:lnTo>
                  <a:pt x="1473835" y="2816453"/>
                </a:lnTo>
                <a:lnTo>
                  <a:pt x="1463941" y="2818447"/>
                </a:lnTo>
                <a:lnTo>
                  <a:pt x="1455877" y="2823895"/>
                </a:lnTo>
                <a:lnTo>
                  <a:pt x="1450428" y="2831973"/>
                </a:lnTo>
                <a:lnTo>
                  <a:pt x="1448435" y="2841853"/>
                </a:lnTo>
                <a:lnTo>
                  <a:pt x="1450428" y="2851747"/>
                </a:lnTo>
                <a:lnTo>
                  <a:pt x="1455877" y="2859824"/>
                </a:lnTo>
                <a:lnTo>
                  <a:pt x="1463941" y="2865259"/>
                </a:lnTo>
                <a:lnTo>
                  <a:pt x="1473885" y="2867253"/>
                </a:lnTo>
                <a:lnTo>
                  <a:pt x="1483766" y="2865259"/>
                </a:lnTo>
                <a:lnTo>
                  <a:pt x="1491843" y="2859824"/>
                </a:lnTo>
                <a:lnTo>
                  <a:pt x="1497291" y="2851747"/>
                </a:lnTo>
                <a:lnTo>
                  <a:pt x="1499285" y="2841853"/>
                </a:lnTo>
                <a:close/>
              </a:path>
              <a:path w="4300219" h="4594859">
                <a:moveTo>
                  <a:pt x="1499285" y="1717065"/>
                </a:moveTo>
                <a:lnTo>
                  <a:pt x="1497291" y="1707184"/>
                </a:lnTo>
                <a:lnTo>
                  <a:pt x="1491843" y="1699107"/>
                </a:lnTo>
                <a:lnTo>
                  <a:pt x="1483766" y="1693659"/>
                </a:lnTo>
                <a:lnTo>
                  <a:pt x="1473835" y="1691665"/>
                </a:lnTo>
                <a:lnTo>
                  <a:pt x="1463941" y="1693659"/>
                </a:lnTo>
                <a:lnTo>
                  <a:pt x="1455877" y="1699107"/>
                </a:lnTo>
                <a:lnTo>
                  <a:pt x="1450428" y="1707184"/>
                </a:lnTo>
                <a:lnTo>
                  <a:pt x="1448435" y="1717065"/>
                </a:lnTo>
                <a:lnTo>
                  <a:pt x="1450428" y="1726958"/>
                </a:lnTo>
                <a:lnTo>
                  <a:pt x="1455877" y="1735023"/>
                </a:lnTo>
                <a:lnTo>
                  <a:pt x="1463941" y="1740471"/>
                </a:lnTo>
                <a:lnTo>
                  <a:pt x="1473885" y="1742465"/>
                </a:lnTo>
                <a:lnTo>
                  <a:pt x="1483766" y="1740471"/>
                </a:lnTo>
                <a:lnTo>
                  <a:pt x="1491843" y="1735023"/>
                </a:lnTo>
                <a:lnTo>
                  <a:pt x="1497291" y="1726958"/>
                </a:lnTo>
                <a:lnTo>
                  <a:pt x="1499285" y="1717065"/>
                </a:lnTo>
                <a:close/>
              </a:path>
              <a:path w="4300219" h="4594859">
                <a:moveTo>
                  <a:pt x="1527441" y="25400"/>
                </a:moveTo>
                <a:lnTo>
                  <a:pt x="1525447" y="15519"/>
                </a:lnTo>
                <a:lnTo>
                  <a:pt x="1519999" y="7442"/>
                </a:lnTo>
                <a:lnTo>
                  <a:pt x="1511935" y="1993"/>
                </a:lnTo>
                <a:lnTo>
                  <a:pt x="1501990" y="0"/>
                </a:lnTo>
                <a:lnTo>
                  <a:pt x="1492110" y="1993"/>
                </a:lnTo>
                <a:lnTo>
                  <a:pt x="1484033" y="7442"/>
                </a:lnTo>
                <a:lnTo>
                  <a:pt x="1478584" y="15519"/>
                </a:lnTo>
                <a:lnTo>
                  <a:pt x="1476590" y="25400"/>
                </a:lnTo>
                <a:lnTo>
                  <a:pt x="1478584" y="35293"/>
                </a:lnTo>
                <a:lnTo>
                  <a:pt x="1484033" y="43370"/>
                </a:lnTo>
                <a:lnTo>
                  <a:pt x="1492110" y="48806"/>
                </a:lnTo>
                <a:lnTo>
                  <a:pt x="1502041" y="50800"/>
                </a:lnTo>
                <a:lnTo>
                  <a:pt x="1511935" y="48806"/>
                </a:lnTo>
                <a:lnTo>
                  <a:pt x="1519999" y="43370"/>
                </a:lnTo>
                <a:lnTo>
                  <a:pt x="1525447" y="35293"/>
                </a:lnTo>
                <a:lnTo>
                  <a:pt x="1527441" y="25400"/>
                </a:lnTo>
                <a:close/>
              </a:path>
              <a:path w="4300219" h="4594859">
                <a:moveTo>
                  <a:pt x="1557934" y="3138728"/>
                </a:moveTo>
                <a:lnTo>
                  <a:pt x="1555940" y="3128848"/>
                </a:lnTo>
                <a:lnTo>
                  <a:pt x="1550504" y="3120771"/>
                </a:lnTo>
                <a:lnTo>
                  <a:pt x="1542427" y="3115322"/>
                </a:lnTo>
                <a:lnTo>
                  <a:pt x="1532483" y="3113328"/>
                </a:lnTo>
                <a:lnTo>
                  <a:pt x="1522603" y="3115322"/>
                </a:lnTo>
                <a:lnTo>
                  <a:pt x="1514525" y="3120771"/>
                </a:lnTo>
                <a:lnTo>
                  <a:pt x="1509090" y="3128848"/>
                </a:lnTo>
                <a:lnTo>
                  <a:pt x="1507083" y="3138728"/>
                </a:lnTo>
                <a:lnTo>
                  <a:pt x="1509090" y="3148622"/>
                </a:lnTo>
                <a:lnTo>
                  <a:pt x="1514525" y="3156686"/>
                </a:lnTo>
                <a:lnTo>
                  <a:pt x="1522603" y="3162135"/>
                </a:lnTo>
                <a:lnTo>
                  <a:pt x="1532534" y="3164128"/>
                </a:lnTo>
                <a:lnTo>
                  <a:pt x="1542427" y="3162135"/>
                </a:lnTo>
                <a:lnTo>
                  <a:pt x="1550504" y="3156686"/>
                </a:lnTo>
                <a:lnTo>
                  <a:pt x="1555940" y="3148622"/>
                </a:lnTo>
                <a:lnTo>
                  <a:pt x="1557934" y="3138728"/>
                </a:lnTo>
                <a:close/>
              </a:path>
              <a:path w="4300219" h="4594859">
                <a:moveTo>
                  <a:pt x="1557934" y="2005863"/>
                </a:moveTo>
                <a:lnTo>
                  <a:pt x="1555940" y="1995982"/>
                </a:lnTo>
                <a:lnTo>
                  <a:pt x="1550504" y="1987905"/>
                </a:lnTo>
                <a:lnTo>
                  <a:pt x="1542427" y="1982470"/>
                </a:lnTo>
                <a:lnTo>
                  <a:pt x="1532483" y="1980463"/>
                </a:lnTo>
                <a:lnTo>
                  <a:pt x="1522603" y="1982470"/>
                </a:lnTo>
                <a:lnTo>
                  <a:pt x="1514525" y="1987905"/>
                </a:lnTo>
                <a:lnTo>
                  <a:pt x="1509090" y="1995982"/>
                </a:lnTo>
                <a:lnTo>
                  <a:pt x="1507083" y="2005863"/>
                </a:lnTo>
                <a:lnTo>
                  <a:pt x="1509090" y="2015756"/>
                </a:lnTo>
                <a:lnTo>
                  <a:pt x="1514525" y="2023833"/>
                </a:lnTo>
                <a:lnTo>
                  <a:pt x="1522603" y="2029269"/>
                </a:lnTo>
                <a:lnTo>
                  <a:pt x="1532534" y="2031263"/>
                </a:lnTo>
                <a:lnTo>
                  <a:pt x="1542427" y="2029269"/>
                </a:lnTo>
                <a:lnTo>
                  <a:pt x="1550504" y="2023833"/>
                </a:lnTo>
                <a:lnTo>
                  <a:pt x="1555940" y="2015756"/>
                </a:lnTo>
                <a:lnTo>
                  <a:pt x="1557934" y="2005863"/>
                </a:lnTo>
                <a:close/>
              </a:path>
              <a:path w="4300219" h="4594859">
                <a:moveTo>
                  <a:pt x="1557934" y="881075"/>
                </a:moveTo>
                <a:lnTo>
                  <a:pt x="1555940" y="871194"/>
                </a:lnTo>
                <a:lnTo>
                  <a:pt x="1550504" y="863117"/>
                </a:lnTo>
                <a:lnTo>
                  <a:pt x="1542427" y="857669"/>
                </a:lnTo>
                <a:lnTo>
                  <a:pt x="1532483" y="855675"/>
                </a:lnTo>
                <a:lnTo>
                  <a:pt x="1522603" y="857669"/>
                </a:lnTo>
                <a:lnTo>
                  <a:pt x="1514525" y="863117"/>
                </a:lnTo>
                <a:lnTo>
                  <a:pt x="1509090" y="871194"/>
                </a:lnTo>
                <a:lnTo>
                  <a:pt x="1507083" y="881075"/>
                </a:lnTo>
                <a:lnTo>
                  <a:pt x="1509090" y="890968"/>
                </a:lnTo>
                <a:lnTo>
                  <a:pt x="1514525" y="899033"/>
                </a:lnTo>
                <a:lnTo>
                  <a:pt x="1522603" y="904481"/>
                </a:lnTo>
                <a:lnTo>
                  <a:pt x="1532534" y="906475"/>
                </a:lnTo>
                <a:lnTo>
                  <a:pt x="1542427" y="904481"/>
                </a:lnTo>
                <a:lnTo>
                  <a:pt x="1550504" y="899033"/>
                </a:lnTo>
                <a:lnTo>
                  <a:pt x="1555940" y="890968"/>
                </a:lnTo>
                <a:lnTo>
                  <a:pt x="1557934" y="881075"/>
                </a:lnTo>
                <a:close/>
              </a:path>
              <a:path w="4300219" h="4594859">
                <a:moveTo>
                  <a:pt x="1568399" y="4568977"/>
                </a:moveTo>
                <a:lnTo>
                  <a:pt x="1566405" y="4559097"/>
                </a:lnTo>
                <a:lnTo>
                  <a:pt x="1560957" y="4551019"/>
                </a:lnTo>
                <a:lnTo>
                  <a:pt x="1552892" y="4545584"/>
                </a:lnTo>
                <a:lnTo>
                  <a:pt x="1542948" y="4543577"/>
                </a:lnTo>
                <a:lnTo>
                  <a:pt x="1533067" y="4545584"/>
                </a:lnTo>
                <a:lnTo>
                  <a:pt x="1524990" y="4551019"/>
                </a:lnTo>
                <a:lnTo>
                  <a:pt x="1519542" y="4559097"/>
                </a:lnTo>
                <a:lnTo>
                  <a:pt x="1517548" y="4568977"/>
                </a:lnTo>
                <a:lnTo>
                  <a:pt x="1519542" y="4578870"/>
                </a:lnTo>
                <a:lnTo>
                  <a:pt x="1524990" y="4586948"/>
                </a:lnTo>
                <a:lnTo>
                  <a:pt x="1533067" y="4592383"/>
                </a:lnTo>
                <a:lnTo>
                  <a:pt x="1542999" y="4594377"/>
                </a:lnTo>
                <a:lnTo>
                  <a:pt x="1552892" y="4592383"/>
                </a:lnTo>
                <a:lnTo>
                  <a:pt x="1560957" y="4586948"/>
                </a:lnTo>
                <a:lnTo>
                  <a:pt x="1566405" y="4578870"/>
                </a:lnTo>
                <a:lnTo>
                  <a:pt x="1568399" y="4568977"/>
                </a:lnTo>
                <a:close/>
              </a:path>
              <a:path w="4300219" h="4594859">
                <a:moveTo>
                  <a:pt x="1600936" y="3974719"/>
                </a:moveTo>
                <a:lnTo>
                  <a:pt x="1598942" y="3964838"/>
                </a:lnTo>
                <a:lnTo>
                  <a:pt x="1593494" y="3956761"/>
                </a:lnTo>
                <a:lnTo>
                  <a:pt x="1585417" y="3951313"/>
                </a:lnTo>
                <a:lnTo>
                  <a:pt x="1575485" y="3949319"/>
                </a:lnTo>
                <a:lnTo>
                  <a:pt x="1565592" y="3951313"/>
                </a:lnTo>
                <a:lnTo>
                  <a:pt x="1557528" y="3956761"/>
                </a:lnTo>
                <a:lnTo>
                  <a:pt x="1552079" y="3964838"/>
                </a:lnTo>
                <a:lnTo>
                  <a:pt x="1550085" y="3974719"/>
                </a:lnTo>
                <a:lnTo>
                  <a:pt x="1552079" y="3984612"/>
                </a:lnTo>
                <a:lnTo>
                  <a:pt x="1557528" y="3992676"/>
                </a:lnTo>
                <a:lnTo>
                  <a:pt x="1565592" y="3998125"/>
                </a:lnTo>
                <a:lnTo>
                  <a:pt x="1575536" y="4000119"/>
                </a:lnTo>
                <a:lnTo>
                  <a:pt x="1585417" y="3998125"/>
                </a:lnTo>
                <a:lnTo>
                  <a:pt x="1593494" y="3992676"/>
                </a:lnTo>
                <a:lnTo>
                  <a:pt x="1598942" y="3984612"/>
                </a:lnTo>
                <a:lnTo>
                  <a:pt x="1600936" y="3974719"/>
                </a:lnTo>
                <a:close/>
              </a:path>
              <a:path w="4300219" h="4594859">
                <a:moveTo>
                  <a:pt x="1600936" y="2841853"/>
                </a:moveTo>
                <a:lnTo>
                  <a:pt x="1598942" y="2831973"/>
                </a:lnTo>
                <a:lnTo>
                  <a:pt x="1593494" y="2823895"/>
                </a:lnTo>
                <a:lnTo>
                  <a:pt x="1585417" y="2818447"/>
                </a:lnTo>
                <a:lnTo>
                  <a:pt x="1575485" y="2816453"/>
                </a:lnTo>
                <a:lnTo>
                  <a:pt x="1565592" y="2818447"/>
                </a:lnTo>
                <a:lnTo>
                  <a:pt x="1557528" y="2823895"/>
                </a:lnTo>
                <a:lnTo>
                  <a:pt x="1552079" y="2831973"/>
                </a:lnTo>
                <a:lnTo>
                  <a:pt x="1550085" y="2841853"/>
                </a:lnTo>
                <a:lnTo>
                  <a:pt x="1552079" y="2851747"/>
                </a:lnTo>
                <a:lnTo>
                  <a:pt x="1557528" y="2859824"/>
                </a:lnTo>
                <a:lnTo>
                  <a:pt x="1565592" y="2865259"/>
                </a:lnTo>
                <a:lnTo>
                  <a:pt x="1575536" y="2867253"/>
                </a:lnTo>
                <a:lnTo>
                  <a:pt x="1585417" y="2865259"/>
                </a:lnTo>
                <a:lnTo>
                  <a:pt x="1593494" y="2859824"/>
                </a:lnTo>
                <a:lnTo>
                  <a:pt x="1598942" y="2851747"/>
                </a:lnTo>
                <a:lnTo>
                  <a:pt x="1600936" y="2841853"/>
                </a:lnTo>
                <a:close/>
              </a:path>
              <a:path w="4300219" h="4594859">
                <a:moveTo>
                  <a:pt x="1600936" y="1717065"/>
                </a:moveTo>
                <a:lnTo>
                  <a:pt x="1598942" y="1707184"/>
                </a:lnTo>
                <a:lnTo>
                  <a:pt x="1593494" y="1699107"/>
                </a:lnTo>
                <a:lnTo>
                  <a:pt x="1585417" y="1693659"/>
                </a:lnTo>
                <a:lnTo>
                  <a:pt x="1575485" y="1691665"/>
                </a:lnTo>
                <a:lnTo>
                  <a:pt x="1565592" y="1693659"/>
                </a:lnTo>
                <a:lnTo>
                  <a:pt x="1557528" y="1699107"/>
                </a:lnTo>
                <a:lnTo>
                  <a:pt x="1552079" y="1707184"/>
                </a:lnTo>
                <a:lnTo>
                  <a:pt x="1550085" y="1717065"/>
                </a:lnTo>
                <a:lnTo>
                  <a:pt x="1552079" y="1726958"/>
                </a:lnTo>
                <a:lnTo>
                  <a:pt x="1557528" y="1735023"/>
                </a:lnTo>
                <a:lnTo>
                  <a:pt x="1565592" y="1740471"/>
                </a:lnTo>
                <a:lnTo>
                  <a:pt x="1575536" y="1742465"/>
                </a:lnTo>
                <a:lnTo>
                  <a:pt x="1585417" y="1740471"/>
                </a:lnTo>
                <a:lnTo>
                  <a:pt x="1593494" y="1735023"/>
                </a:lnTo>
                <a:lnTo>
                  <a:pt x="1598942" y="1726958"/>
                </a:lnTo>
                <a:lnTo>
                  <a:pt x="1600936" y="1717065"/>
                </a:lnTo>
                <a:close/>
              </a:path>
              <a:path w="4300219" h="4594859">
                <a:moveTo>
                  <a:pt x="1629092" y="25400"/>
                </a:moveTo>
                <a:lnTo>
                  <a:pt x="1627098" y="15519"/>
                </a:lnTo>
                <a:lnTo>
                  <a:pt x="1621650" y="7442"/>
                </a:lnTo>
                <a:lnTo>
                  <a:pt x="1613585" y="1993"/>
                </a:lnTo>
                <a:lnTo>
                  <a:pt x="1603641" y="0"/>
                </a:lnTo>
                <a:lnTo>
                  <a:pt x="1593761" y="1993"/>
                </a:lnTo>
                <a:lnTo>
                  <a:pt x="1585683" y="7442"/>
                </a:lnTo>
                <a:lnTo>
                  <a:pt x="1580235" y="15519"/>
                </a:lnTo>
                <a:lnTo>
                  <a:pt x="1578241" y="25400"/>
                </a:lnTo>
                <a:lnTo>
                  <a:pt x="1580235" y="35293"/>
                </a:lnTo>
                <a:lnTo>
                  <a:pt x="1585683" y="43370"/>
                </a:lnTo>
                <a:lnTo>
                  <a:pt x="1593761" y="48806"/>
                </a:lnTo>
                <a:lnTo>
                  <a:pt x="1603692" y="50800"/>
                </a:lnTo>
                <a:lnTo>
                  <a:pt x="1613585" y="48806"/>
                </a:lnTo>
                <a:lnTo>
                  <a:pt x="1621650" y="43370"/>
                </a:lnTo>
                <a:lnTo>
                  <a:pt x="1627098" y="35293"/>
                </a:lnTo>
                <a:lnTo>
                  <a:pt x="1629092" y="25400"/>
                </a:lnTo>
                <a:close/>
              </a:path>
              <a:path w="4300219" h="4594859">
                <a:moveTo>
                  <a:pt x="1659585" y="3138728"/>
                </a:moveTo>
                <a:lnTo>
                  <a:pt x="1657591" y="3128848"/>
                </a:lnTo>
                <a:lnTo>
                  <a:pt x="1652155" y="3120771"/>
                </a:lnTo>
                <a:lnTo>
                  <a:pt x="1644078" y="3115322"/>
                </a:lnTo>
                <a:lnTo>
                  <a:pt x="1634134" y="3113328"/>
                </a:lnTo>
                <a:lnTo>
                  <a:pt x="1624253" y="3115322"/>
                </a:lnTo>
                <a:lnTo>
                  <a:pt x="1616176" y="3120771"/>
                </a:lnTo>
                <a:lnTo>
                  <a:pt x="1610741" y="3128848"/>
                </a:lnTo>
                <a:lnTo>
                  <a:pt x="1608734" y="3138728"/>
                </a:lnTo>
                <a:lnTo>
                  <a:pt x="1610741" y="3148622"/>
                </a:lnTo>
                <a:lnTo>
                  <a:pt x="1616176" y="3156686"/>
                </a:lnTo>
                <a:lnTo>
                  <a:pt x="1624253" y="3162135"/>
                </a:lnTo>
                <a:lnTo>
                  <a:pt x="1634185" y="3164128"/>
                </a:lnTo>
                <a:lnTo>
                  <a:pt x="1644078" y="3162135"/>
                </a:lnTo>
                <a:lnTo>
                  <a:pt x="1652155" y="3156686"/>
                </a:lnTo>
                <a:lnTo>
                  <a:pt x="1657591" y="3148622"/>
                </a:lnTo>
                <a:lnTo>
                  <a:pt x="1659585" y="3138728"/>
                </a:lnTo>
                <a:close/>
              </a:path>
              <a:path w="4300219" h="4594859">
                <a:moveTo>
                  <a:pt x="1659585" y="2005863"/>
                </a:moveTo>
                <a:lnTo>
                  <a:pt x="1657591" y="1995982"/>
                </a:lnTo>
                <a:lnTo>
                  <a:pt x="1652155" y="1987905"/>
                </a:lnTo>
                <a:lnTo>
                  <a:pt x="1644078" y="1982470"/>
                </a:lnTo>
                <a:lnTo>
                  <a:pt x="1634134" y="1980463"/>
                </a:lnTo>
                <a:lnTo>
                  <a:pt x="1624253" y="1982470"/>
                </a:lnTo>
                <a:lnTo>
                  <a:pt x="1616176" y="1987905"/>
                </a:lnTo>
                <a:lnTo>
                  <a:pt x="1610741" y="1995982"/>
                </a:lnTo>
                <a:lnTo>
                  <a:pt x="1608734" y="2005863"/>
                </a:lnTo>
                <a:lnTo>
                  <a:pt x="1610741" y="2015756"/>
                </a:lnTo>
                <a:lnTo>
                  <a:pt x="1616176" y="2023833"/>
                </a:lnTo>
                <a:lnTo>
                  <a:pt x="1624253" y="2029269"/>
                </a:lnTo>
                <a:lnTo>
                  <a:pt x="1634185" y="2031263"/>
                </a:lnTo>
                <a:lnTo>
                  <a:pt x="1644078" y="2029269"/>
                </a:lnTo>
                <a:lnTo>
                  <a:pt x="1652155" y="2023833"/>
                </a:lnTo>
                <a:lnTo>
                  <a:pt x="1657591" y="2015756"/>
                </a:lnTo>
                <a:lnTo>
                  <a:pt x="1659585" y="2005863"/>
                </a:lnTo>
                <a:close/>
              </a:path>
              <a:path w="4300219" h="4594859">
                <a:moveTo>
                  <a:pt x="1659585" y="881075"/>
                </a:moveTo>
                <a:lnTo>
                  <a:pt x="1657591" y="871194"/>
                </a:lnTo>
                <a:lnTo>
                  <a:pt x="1652155" y="863117"/>
                </a:lnTo>
                <a:lnTo>
                  <a:pt x="1644078" y="857669"/>
                </a:lnTo>
                <a:lnTo>
                  <a:pt x="1634134" y="855675"/>
                </a:lnTo>
                <a:lnTo>
                  <a:pt x="1624253" y="857669"/>
                </a:lnTo>
                <a:lnTo>
                  <a:pt x="1616176" y="863117"/>
                </a:lnTo>
                <a:lnTo>
                  <a:pt x="1610741" y="871194"/>
                </a:lnTo>
                <a:lnTo>
                  <a:pt x="1608734" y="881075"/>
                </a:lnTo>
                <a:lnTo>
                  <a:pt x="1610741" y="890968"/>
                </a:lnTo>
                <a:lnTo>
                  <a:pt x="1616176" y="899033"/>
                </a:lnTo>
                <a:lnTo>
                  <a:pt x="1624253" y="904481"/>
                </a:lnTo>
                <a:lnTo>
                  <a:pt x="1634185" y="906475"/>
                </a:lnTo>
                <a:lnTo>
                  <a:pt x="1644078" y="904481"/>
                </a:lnTo>
                <a:lnTo>
                  <a:pt x="1652155" y="899033"/>
                </a:lnTo>
                <a:lnTo>
                  <a:pt x="1657591" y="890968"/>
                </a:lnTo>
                <a:lnTo>
                  <a:pt x="1659585" y="881075"/>
                </a:lnTo>
                <a:close/>
              </a:path>
              <a:path w="4300219" h="4594859">
                <a:moveTo>
                  <a:pt x="1670050" y="4568977"/>
                </a:moveTo>
                <a:lnTo>
                  <a:pt x="1668056" y="4559097"/>
                </a:lnTo>
                <a:lnTo>
                  <a:pt x="1662607" y="4551019"/>
                </a:lnTo>
                <a:lnTo>
                  <a:pt x="1654543" y="4545584"/>
                </a:lnTo>
                <a:lnTo>
                  <a:pt x="1644599" y="4543577"/>
                </a:lnTo>
                <a:lnTo>
                  <a:pt x="1634718" y="4545584"/>
                </a:lnTo>
                <a:lnTo>
                  <a:pt x="1626641" y="4551019"/>
                </a:lnTo>
                <a:lnTo>
                  <a:pt x="1621193" y="4559097"/>
                </a:lnTo>
                <a:lnTo>
                  <a:pt x="1619199" y="4568977"/>
                </a:lnTo>
                <a:lnTo>
                  <a:pt x="1621193" y="4578870"/>
                </a:lnTo>
                <a:lnTo>
                  <a:pt x="1626641" y="4586948"/>
                </a:lnTo>
                <a:lnTo>
                  <a:pt x="1634718" y="4592383"/>
                </a:lnTo>
                <a:lnTo>
                  <a:pt x="1644650" y="4594377"/>
                </a:lnTo>
                <a:lnTo>
                  <a:pt x="1654543" y="4592383"/>
                </a:lnTo>
                <a:lnTo>
                  <a:pt x="1662607" y="4586948"/>
                </a:lnTo>
                <a:lnTo>
                  <a:pt x="1668056" y="4578870"/>
                </a:lnTo>
                <a:lnTo>
                  <a:pt x="1670050" y="4568977"/>
                </a:lnTo>
                <a:close/>
              </a:path>
              <a:path w="4300219" h="4594859">
                <a:moveTo>
                  <a:pt x="1702587" y="3974719"/>
                </a:moveTo>
                <a:lnTo>
                  <a:pt x="1700593" y="3964838"/>
                </a:lnTo>
                <a:lnTo>
                  <a:pt x="1695145" y="3956761"/>
                </a:lnTo>
                <a:lnTo>
                  <a:pt x="1687068" y="3951313"/>
                </a:lnTo>
                <a:lnTo>
                  <a:pt x="1677136" y="3949319"/>
                </a:lnTo>
                <a:lnTo>
                  <a:pt x="1667243" y="3951313"/>
                </a:lnTo>
                <a:lnTo>
                  <a:pt x="1659178" y="3956761"/>
                </a:lnTo>
                <a:lnTo>
                  <a:pt x="1653730" y="3964838"/>
                </a:lnTo>
                <a:lnTo>
                  <a:pt x="1651736" y="3974719"/>
                </a:lnTo>
                <a:lnTo>
                  <a:pt x="1653730" y="3984612"/>
                </a:lnTo>
                <a:lnTo>
                  <a:pt x="1659178" y="3992676"/>
                </a:lnTo>
                <a:lnTo>
                  <a:pt x="1667243" y="3998125"/>
                </a:lnTo>
                <a:lnTo>
                  <a:pt x="1677187" y="4000119"/>
                </a:lnTo>
                <a:lnTo>
                  <a:pt x="1687068" y="3998125"/>
                </a:lnTo>
                <a:lnTo>
                  <a:pt x="1695145" y="3992676"/>
                </a:lnTo>
                <a:lnTo>
                  <a:pt x="1700593" y="3984612"/>
                </a:lnTo>
                <a:lnTo>
                  <a:pt x="1702587" y="3974719"/>
                </a:lnTo>
                <a:close/>
              </a:path>
              <a:path w="4300219" h="4594859">
                <a:moveTo>
                  <a:pt x="1702587" y="2841853"/>
                </a:moveTo>
                <a:lnTo>
                  <a:pt x="1700593" y="2831973"/>
                </a:lnTo>
                <a:lnTo>
                  <a:pt x="1695145" y="2823895"/>
                </a:lnTo>
                <a:lnTo>
                  <a:pt x="1687068" y="2818447"/>
                </a:lnTo>
                <a:lnTo>
                  <a:pt x="1677136" y="2816453"/>
                </a:lnTo>
                <a:lnTo>
                  <a:pt x="1667243" y="2818447"/>
                </a:lnTo>
                <a:lnTo>
                  <a:pt x="1659178" y="2823895"/>
                </a:lnTo>
                <a:lnTo>
                  <a:pt x="1653730" y="2831973"/>
                </a:lnTo>
                <a:lnTo>
                  <a:pt x="1651736" y="2841853"/>
                </a:lnTo>
                <a:lnTo>
                  <a:pt x="1653730" y="2851747"/>
                </a:lnTo>
                <a:lnTo>
                  <a:pt x="1659178" y="2859824"/>
                </a:lnTo>
                <a:lnTo>
                  <a:pt x="1667243" y="2865259"/>
                </a:lnTo>
                <a:lnTo>
                  <a:pt x="1677187" y="2867253"/>
                </a:lnTo>
                <a:lnTo>
                  <a:pt x="1687068" y="2865259"/>
                </a:lnTo>
                <a:lnTo>
                  <a:pt x="1695145" y="2859824"/>
                </a:lnTo>
                <a:lnTo>
                  <a:pt x="1700593" y="2851747"/>
                </a:lnTo>
                <a:lnTo>
                  <a:pt x="1702587" y="2841853"/>
                </a:lnTo>
                <a:close/>
              </a:path>
              <a:path w="4300219" h="4594859">
                <a:moveTo>
                  <a:pt x="1702587" y="1717065"/>
                </a:moveTo>
                <a:lnTo>
                  <a:pt x="1700593" y="1707184"/>
                </a:lnTo>
                <a:lnTo>
                  <a:pt x="1695145" y="1699107"/>
                </a:lnTo>
                <a:lnTo>
                  <a:pt x="1687068" y="1693659"/>
                </a:lnTo>
                <a:lnTo>
                  <a:pt x="1677136" y="1691665"/>
                </a:lnTo>
                <a:lnTo>
                  <a:pt x="1667243" y="1693659"/>
                </a:lnTo>
                <a:lnTo>
                  <a:pt x="1659178" y="1699107"/>
                </a:lnTo>
                <a:lnTo>
                  <a:pt x="1653730" y="1707184"/>
                </a:lnTo>
                <a:lnTo>
                  <a:pt x="1651736" y="1717065"/>
                </a:lnTo>
                <a:lnTo>
                  <a:pt x="1653730" y="1726958"/>
                </a:lnTo>
                <a:lnTo>
                  <a:pt x="1659178" y="1735023"/>
                </a:lnTo>
                <a:lnTo>
                  <a:pt x="1667243" y="1740471"/>
                </a:lnTo>
                <a:lnTo>
                  <a:pt x="1677187" y="1742465"/>
                </a:lnTo>
                <a:lnTo>
                  <a:pt x="1687068" y="1740471"/>
                </a:lnTo>
                <a:lnTo>
                  <a:pt x="1695145" y="1735023"/>
                </a:lnTo>
                <a:lnTo>
                  <a:pt x="1700593" y="1726958"/>
                </a:lnTo>
                <a:lnTo>
                  <a:pt x="1702587" y="1717065"/>
                </a:lnTo>
                <a:close/>
              </a:path>
              <a:path w="4300219" h="4594859">
                <a:moveTo>
                  <a:pt x="1730743" y="25400"/>
                </a:moveTo>
                <a:lnTo>
                  <a:pt x="1728749" y="15519"/>
                </a:lnTo>
                <a:lnTo>
                  <a:pt x="1723301" y="7442"/>
                </a:lnTo>
                <a:lnTo>
                  <a:pt x="1715236" y="1993"/>
                </a:lnTo>
                <a:lnTo>
                  <a:pt x="1705292" y="0"/>
                </a:lnTo>
                <a:lnTo>
                  <a:pt x="1695411" y="1993"/>
                </a:lnTo>
                <a:lnTo>
                  <a:pt x="1687334" y="7442"/>
                </a:lnTo>
                <a:lnTo>
                  <a:pt x="1681886" y="15519"/>
                </a:lnTo>
                <a:lnTo>
                  <a:pt x="1679892" y="25400"/>
                </a:lnTo>
                <a:lnTo>
                  <a:pt x="1681886" y="35293"/>
                </a:lnTo>
                <a:lnTo>
                  <a:pt x="1687334" y="43370"/>
                </a:lnTo>
                <a:lnTo>
                  <a:pt x="1695411" y="48806"/>
                </a:lnTo>
                <a:lnTo>
                  <a:pt x="1705343" y="50800"/>
                </a:lnTo>
                <a:lnTo>
                  <a:pt x="1715236" y="48806"/>
                </a:lnTo>
                <a:lnTo>
                  <a:pt x="1723301" y="43370"/>
                </a:lnTo>
                <a:lnTo>
                  <a:pt x="1728749" y="35293"/>
                </a:lnTo>
                <a:lnTo>
                  <a:pt x="1730743" y="25400"/>
                </a:lnTo>
                <a:close/>
              </a:path>
              <a:path w="4300219" h="4594859">
                <a:moveTo>
                  <a:pt x="1761236" y="3138728"/>
                </a:moveTo>
                <a:lnTo>
                  <a:pt x="1759242" y="3128848"/>
                </a:lnTo>
                <a:lnTo>
                  <a:pt x="1753806" y="3120771"/>
                </a:lnTo>
                <a:lnTo>
                  <a:pt x="1745729" y="3115322"/>
                </a:lnTo>
                <a:lnTo>
                  <a:pt x="1735785" y="3113328"/>
                </a:lnTo>
                <a:lnTo>
                  <a:pt x="1725904" y="3115322"/>
                </a:lnTo>
                <a:lnTo>
                  <a:pt x="1717827" y="3120771"/>
                </a:lnTo>
                <a:lnTo>
                  <a:pt x="1712391" y="3128848"/>
                </a:lnTo>
                <a:lnTo>
                  <a:pt x="1710385" y="3138728"/>
                </a:lnTo>
                <a:lnTo>
                  <a:pt x="1712391" y="3148622"/>
                </a:lnTo>
                <a:lnTo>
                  <a:pt x="1717827" y="3156686"/>
                </a:lnTo>
                <a:lnTo>
                  <a:pt x="1725904" y="3162135"/>
                </a:lnTo>
                <a:lnTo>
                  <a:pt x="1735836" y="3164128"/>
                </a:lnTo>
                <a:lnTo>
                  <a:pt x="1745729" y="3162135"/>
                </a:lnTo>
                <a:lnTo>
                  <a:pt x="1753806" y="3156686"/>
                </a:lnTo>
                <a:lnTo>
                  <a:pt x="1759242" y="3148622"/>
                </a:lnTo>
                <a:lnTo>
                  <a:pt x="1761236" y="3138728"/>
                </a:lnTo>
                <a:close/>
              </a:path>
              <a:path w="4300219" h="4594859">
                <a:moveTo>
                  <a:pt x="1761236" y="2005863"/>
                </a:moveTo>
                <a:lnTo>
                  <a:pt x="1759242" y="1995982"/>
                </a:lnTo>
                <a:lnTo>
                  <a:pt x="1753806" y="1987905"/>
                </a:lnTo>
                <a:lnTo>
                  <a:pt x="1745729" y="1982470"/>
                </a:lnTo>
                <a:lnTo>
                  <a:pt x="1735785" y="1980463"/>
                </a:lnTo>
                <a:lnTo>
                  <a:pt x="1725904" y="1982470"/>
                </a:lnTo>
                <a:lnTo>
                  <a:pt x="1717827" y="1987905"/>
                </a:lnTo>
                <a:lnTo>
                  <a:pt x="1712391" y="1995982"/>
                </a:lnTo>
                <a:lnTo>
                  <a:pt x="1710385" y="2005863"/>
                </a:lnTo>
                <a:lnTo>
                  <a:pt x="1712391" y="2015756"/>
                </a:lnTo>
                <a:lnTo>
                  <a:pt x="1717827" y="2023833"/>
                </a:lnTo>
                <a:lnTo>
                  <a:pt x="1725904" y="2029269"/>
                </a:lnTo>
                <a:lnTo>
                  <a:pt x="1735836" y="2031263"/>
                </a:lnTo>
                <a:lnTo>
                  <a:pt x="1745729" y="2029269"/>
                </a:lnTo>
                <a:lnTo>
                  <a:pt x="1753806" y="2023833"/>
                </a:lnTo>
                <a:lnTo>
                  <a:pt x="1759242" y="2015756"/>
                </a:lnTo>
                <a:lnTo>
                  <a:pt x="1761236" y="2005863"/>
                </a:lnTo>
                <a:close/>
              </a:path>
              <a:path w="4300219" h="4594859">
                <a:moveTo>
                  <a:pt x="1761236" y="881075"/>
                </a:moveTo>
                <a:lnTo>
                  <a:pt x="1759242" y="871194"/>
                </a:lnTo>
                <a:lnTo>
                  <a:pt x="1753806" y="863117"/>
                </a:lnTo>
                <a:lnTo>
                  <a:pt x="1745729" y="857669"/>
                </a:lnTo>
                <a:lnTo>
                  <a:pt x="1735785" y="855675"/>
                </a:lnTo>
                <a:lnTo>
                  <a:pt x="1725904" y="857669"/>
                </a:lnTo>
                <a:lnTo>
                  <a:pt x="1717827" y="863117"/>
                </a:lnTo>
                <a:lnTo>
                  <a:pt x="1712391" y="871194"/>
                </a:lnTo>
                <a:lnTo>
                  <a:pt x="1710385" y="881075"/>
                </a:lnTo>
                <a:lnTo>
                  <a:pt x="1712391" y="890968"/>
                </a:lnTo>
                <a:lnTo>
                  <a:pt x="1717827" y="899033"/>
                </a:lnTo>
                <a:lnTo>
                  <a:pt x="1725904" y="904481"/>
                </a:lnTo>
                <a:lnTo>
                  <a:pt x="1735836" y="906475"/>
                </a:lnTo>
                <a:lnTo>
                  <a:pt x="1745729" y="904481"/>
                </a:lnTo>
                <a:lnTo>
                  <a:pt x="1753806" y="899033"/>
                </a:lnTo>
                <a:lnTo>
                  <a:pt x="1759242" y="890968"/>
                </a:lnTo>
                <a:lnTo>
                  <a:pt x="1761236" y="881075"/>
                </a:lnTo>
                <a:close/>
              </a:path>
              <a:path w="4300219" h="4594859">
                <a:moveTo>
                  <a:pt x="1771700" y="4568977"/>
                </a:moveTo>
                <a:lnTo>
                  <a:pt x="1769706" y="4559097"/>
                </a:lnTo>
                <a:lnTo>
                  <a:pt x="1764258" y="4551019"/>
                </a:lnTo>
                <a:lnTo>
                  <a:pt x="1756194" y="4545584"/>
                </a:lnTo>
                <a:lnTo>
                  <a:pt x="1746250" y="4543577"/>
                </a:lnTo>
                <a:lnTo>
                  <a:pt x="1736369" y="4545584"/>
                </a:lnTo>
                <a:lnTo>
                  <a:pt x="1728292" y="4551019"/>
                </a:lnTo>
                <a:lnTo>
                  <a:pt x="1722843" y="4559097"/>
                </a:lnTo>
                <a:lnTo>
                  <a:pt x="1720850" y="4568977"/>
                </a:lnTo>
                <a:lnTo>
                  <a:pt x="1722843" y="4578870"/>
                </a:lnTo>
                <a:lnTo>
                  <a:pt x="1728292" y="4586948"/>
                </a:lnTo>
                <a:lnTo>
                  <a:pt x="1736369" y="4592383"/>
                </a:lnTo>
                <a:lnTo>
                  <a:pt x="1746300" y="4594377"/>
                </a:lnTo>
                <a:lnTo>
                  <a:pt x="1756194" y="4592383"/>
                </a:lnTo>
                <a:lnTo>
                  <a:pt x="1764258" y="4586948"/>
                </a:lnTo>
                <a:lnTo>
                  <a:pt x="1769706" y="4578870"/>
                </a:lnTo>
                <a:lnTo>
                  <a:pt x="1771700" y="4568977"/>
                </a:lnTo>
                <a:close/>
              </a:path>
              <a:path w="4300219" h="4594859">
                <a:moveTo>
                  <a:pt x="1804238" y="3974719"/>
                </a:moveTo>
                <a:lnTo>
                  <a:pt x="1802244" y="3964838"/>
                </a:lnTo>
                <a:lnTo>
                  <a:pt x="1796796" y="3956761"/>
                </a:lnTo>
                <a:lnTo>
                  <a:pt x="1788718" y="3951313"/>
                </a:lnTo>
                <a:lnTo>
                  <a:pt x="1778787" y="3949319"/>
                </a:lnTo>
                <a:lnTo>
                  <a:pt x="1768894" y="3951313"/>
                </a:lnTo>
                <a:lnTo>
                  <a:pt x="1760829" y="3956761"/>
                </a:lnTo>
                <a:lnTo>
                  <a:pt x="1755381" y="3964838"/>
                </a:lnTo>
                <a:lnTo>
                  <a:pt x="1753387" y="3974719"/>
                </a:lnTo>
                <a:lnTo>
                  <a:pt x="1755381" y="3984612"/>
                </a:lnTo>
                <a:lnTo>
                  <a:pt x="1760829" y="3992676"/>
                </a:lnTo>
                <a:lnTo>
                  <a:pt x="1768894" y="3998125"/>
                </a:lnTo>
                <a:lnTo>
                  <a:pt x="1778838" y="4000119"/>
                </a:lnTo>
                <a:lnTo>
                  <a:pt x="1788718" y="3998125"/>
                </a:lnTo>
                <a:lnTo>
                  <a:pt x="1796796" y="3992676"/>
                </a:lnTo>
                <a:lnTo>
                  <a:pt x="1802244" y="3984612"/>
                </a:lnTo>
                <a:lnTo>
                  <a:pt x="1804238" y="3974719"/>
                </a:lnTo>
                <a:close/>
              </a:path>
              <a:path w="4300219" h="4594859">
                <a:moveTo>
                  <a:pt x="1804238" y="2841853"/>
                </a:moveTo>
                <a:lnTo>
                  <a:pt x="1802244" y="2831973"/>
                </a:lnTo>
                <a:lnTo>
                  <a:pt x="1796796" y="2823895"/>
                </a:lnTo>
                <a:lnTo>
                  <a:pt x="1788718" y="2818447"/>
                </a:lnTo>
                <a:lnTo>
                  <a:pt x="1778787" y="2816453"/>
                </a:lnTo>
                <a:lnTo>
                  <a:pt x="1768894" y="2818447"/>
                </a:lnTo>
                <a:lnTo>
                  <a:pt x="1760829" y="2823895"/>
                </a:lnTo>
                <a:lnTo>
                  <a:pt x="1755381" y="2831973"/>
                </a:lnTo>
                <a:lnTo>
                  <a:pt x="1753387" y="2841853"/>
                </a:lnTo>
                <a:lnTo>
                  <a:pt x="1755381" y="2851747"/>
                </a:lnTo>
                <a:lnTo>
                  <a:pt x="1760829" y="2859824"/>
                </a:lnTo>
                <a:lnTo>
                  <a:pt x="1768894" y="2865259"/>
                </a:lnTo>
                <a:lnTo>
                  <a:pt x="1778838" y="2867253"/>
                </a:lnTo>
                <a:lnTo>
                  <a:pt x="1788718" y="2865259"/>
                </a:lnTo>
                <a:lnTo>
                  <a:pt x="1796796" y="2859824"/>
                </a:lnTo>
                <a:lnTo>
                  <a:pt x="1802244" y="2851747"/>
                </a:lnTo>
                <a:lnTo>
                  <a:pt x="1804238" y="2841853"/>
                </a:lnTo>
                <a:close/>
              </a:path>
              <a:path w="4300219" h="4594859">
                <a:moveTo>
                  <a:pt x="1804238" y="1717065"/>
                </a:moveTo>
                <a:lnTo>
                  <a:pt x="1802244" y="1707184"/>
                </a:lnTo>
                <a:lnTo>
                  <a:pt x="1796796" y="1699107"/>
                </a:lnTo>
                <a:lnTo>
                  <a:pt x="1788718" y="1693659"/>
                </a:lnTo>
                <a:lnTo>
                  <a:pt x="1778787" y="1691665"/>
                </a:lnTo>
                <a:lnTo>
                  <a:pt x="1768894" y="1693659"/>
                </a:lnTo>
                <a:lnTo>
                  <a:pt x="1760829" y="1699107"/>
                </a:lnTo>
                <a:lnTo>
                  <a:pt x="1755381" y="1707184"/>
                </a:lnTo>
                <a:lnTo>
                  <a:pt x="1753387" y="1717065"/>
                </a:lnTo>
                <a:lnTo>
                  <a:pt x="1755381" y="1726958"/>
                </a:lnTo>
                <a:lnTo>
                  <a:pt x="1760829" y="1735023"/>
                </a:lnTo>
                <a:lnTo>
                  <a:pt x="1768894" y="1740471"/>
                </a:lnTo>
                <a:lnTo>
                  <a:pt x="1778838" y="1742465"/>
                </a:lnTo>
                <a:lnTo>
                  <a:pt x="1788718" y="1740471"/>
                </a:lnTo>
                <a:lnTo>
                  <a:pt x="1796796" y="1735023"/>
                </a:lnTo>
                <a:lnTo>
                  <a:pt x="1802244" y="1726958"/>
                </a:lnTo>
                <a:lnTo>
                  <a:pt x="1804238" y="1717065"/>
                </a:lnTo>
                <a:close/>
              </a:path>
              <a:path w="4300219" h="4594859">
                <a:moveTo>
                  <a:pt x="1832394" y="25400"/>
                </a:moveTo>
                <a:lnTo>
                  <a:pt x="1830400" y="15519"/>
                </a:lnTo>
                <a:lnTo>
                  <a:pt x="1824951" y="7442"/>
                </a:lnTo>
                <a:lnTo>
                  <a:pt x="1816887" y="1993"/>
                </a:lnTo>
                <a:lnTo>
                  <a:pt x="1806943" y="0"/>
                </a:lnTo>
                <a:lnTo>
                  <a:pt x="1797062" y="1993"/>
                </a:lnTo>
                <a:lnTo>
                  <a:pt x="1788985" y="7442"/>
                </a:lnTo>
                <a:lnTo>
                  <a:pt x="1783537" y="15519"/>
                </a:lnTo>
                <a:lnTo>
                  <a:pt x="1781543" y="25400"/>
                </a:lnTo>
                <a:lnTo>
                  <a:pt x="1783537" y="35293"/>
                </a:lnTo>
                <a:lnTo>
                  <a:pt x="1788985" y="43370"/>
                </a:lnTo>
                <a:lnTo>
                  <a:pt x="1797062" y="48806"/>
                </a:lnTo>
                <a:lnTo>
                  <a:pt x="1806994" y="50800"/>
                </a:lnTo>
                <a:lnTo>
                  <a:pt x="1816887" y="48806"/>
                </a:lnTo>
                <a:lnTo>
                  <a:pt x="1824951" y="43370"/>
                </a:lnTo>
                <a:lnTo>
                  <a:pt x="1830400" y="35293"/>
                </a:lnTo>
                <a:lnTo>
                  <a:pt x="1832394" y="25400"/>
                </a:lnTo>
                <a:close/>
              </a:path>
              <a:path w="4300219" h="4594859">
                <a:moveTo>
                  <a:pt x="1862886" y="3138728"/>
                </a:moveTo>
                <a:lnTo>
                  <a:pt x="1860892" y="3128848"/>
                </a:lnTo>
                <a:lnTo>
                  <a:pt x="1855457" y="3120771"/>
                </a:lnTo>
                <a:lnTo>
                  <a:pt x="1847380" y="3115322"/>
                </a:lnTo>
                <a:lnTo>
                  <a:pt x="1837436" y="3113328"/>
                </a:lnTo>
                <a:lnTo>
                  <a:pt x="1827555" y="3115322"/>
                </a:lnTo>
                <a:lnTo>
                  <a:pt x="1819478" y="3120771"/>
                </a:lnTo>
                <a:lnTo>
                  <a:pt x="1814042" y="3128848"/>
                </a:lnTo>
                <a:lnTo>
                  <a:pt x="1812036" y="3138728"/>
                </a:lnTo>
                <a:lnTo>
                  <a:pt x="1814042" y="3148622"/>
                </a:lnTo>
                <a:lnTo>
                  <a:pt x="1819478" y="3156686"/>
                </a:lnTo>
                <a:lnTo>
                  <a:pt x="1827555" y="3162135"/>
                </a:lnTo>
                <a:lnTo>
                  <a:pt x="1837486" y="3164128"/>
                </a:lnTo>
                <a:lnTo>
                  <a:pt x="1847380" y="3162135"/>
                </a:lnTo>
                <a:lnTo>
                  <a:pt x="1855457" y="3156686"/>
                </a:lnTo>
                <a:lnTo>
                  <a:pt x="1860892" y="3148622"/>
                </a:lnTo>
                <a:lnTo>
                  <a:pt x="1862886" y="3138728"/>
                </a:lnTo>
                <a:close/>
              </a:path>
              <a:path w="4300219" h="4594859">
                <a:moveTo>
                  <a:pt x="1862886" y="2005863"/>
                </a:moveTo>
                <a:lnTo>
                  <a:pt x="1860892" y="1995982"/>
                </a:lnTo>
                <a:lnTo>
                  <a:pt x="1855457" y="1987905"/>
                </a:lnTo>
                <a:lnTo>
                  <a:pt x="1847380" y="1982470"/>
                </a:lnTo>
                <a:lnTo>
                  <a:pt x="1837436" y="1980463"/>
                </a:lnTo>
                <a:lnTo>
                  <a:pt x="1827555" y="1982470"/>
                </a:lnTo>
                <a:lnTo>
                  <a:pt x="1819478" y="1987905"/>
                </a:lnTo>
                <a:lnTo>
                  <a:pt x="1814042" y="1995982"/>
                </a:lnTo>
                <a:lnTo>
                  <a:pt x="1812036" y="2005863"/>
                </a:lnTo>
                <a:lnTo>
                  <a:pt x="1814042" y="2015756"/>
                </a:lnTo>
                <a:lnTo>
                  <a:pt x="1819478" y="2023833"/>
                </a:lnTo>
                <a:lnTo>
                  <a:pt x="1827555" y="2029269"/>
                </a:lnTo>
                <a:lnTo>
                  <a:pt x="1837486" y="2031263"/>
                </a:lnTo>
                <a:lnTo>
                  <a:pt x="1847380" y="2029269"/>
                </a:lnTo>
                <a:lnTo>
                  <a:pt x="1855457" y="2023833"/>
                </a:lnTo>
                <a:lnTo>
                  <a:pt x="1860892" y="2015756"/>
                </a:lnTo>
                <a:lnTo>
                  <a:pt x="1862886" y="2005863"/>
                </a:lnTo>
                <a:close/>
              </a:path>
              <a:path w="4300219" h="4594859">
                <a:moveTo>
                  <a:pt x="1862886" y="881075"/>
                </a:moveTo>
                <a:lnTo>
                  <a:pt x="1860892" y="871194"/>
                </a:lnTo>
                <a:lnTo>
                  <a:pt x="1855457" y="863117"/>
                </a:lnTo>
                <a:lnTo>
                  <a:pt x="1847380" y="857669"/>
                </a:lnTo>
                <a:lnTo>
                  <a:pt x="1837436" y="855675"/>
                </a:lnTo>
                <a:lnTo>
                  <a:pt x="1827555" y="857669"/>
                </a:lnTo>
                <a:lnTo>
                  <a:pt x="1819478" y="863117"/>
                </a:lnTo>
                <a:lnTo>
                  <a:pt x="1814042" y="871194"/>
                </a:lnTo>
                <a:lnTo>
                  <a:pt x="1812036" y="881075"/>
                </a:lnTo>
                <a:lnTo>
                  <a:pt x="1814042" y="890968"/>
                </a:lnTo>
                <a:lnTo>
                  <a:pt x="1819478" y="899033"/>
                </a:lnTo>
                <a:lnTo>
                  <a:pt x="1827555" y="904481"/>
                </a:lnTo>
                <a:lnTo>
                  <a:pt x="1837486" y="906475"/>
                </a:lnTo>
                <a:lnTo>
                  <a:pt x="1847380" y="904481"/>
                </a:lnTo>
                <a:lnTo>
                  <a:pt x="1855457" y="899033"/>
                </a:lnTo>
                <a:lnTo>
                  <a:pt x="1860892" y="890968"/>
                </a:lnTo>
                <a:lnTo>
                  <a:pt x="1862886" y="881075"/>
                </a:lnTo>
                <a:close/>
              </a:path>
              <a:path w="4300219" h="4594859">
                <a:moveTo>
                  <a:pt x="1873351" y="4568977"/>
                </a:moveTo>
                <a:lnTo>
                  <a:pt x="1871357" y="4559097"/>
                </a:lnTo>
                <a:lnTo>
                  <a:pt x="1865909" y="4551019"/>
                </a:lnTo>
                <a:lnTo>
                  <a:pt x="1857844" y="4545584"/>
                </a:lnTo>
                <a:lnTo>
                  <a:pt x="1847900" y="4543577"/>
                </a:lnTo>
                <a:lnTo>
                  <a:pt x="1838020" y="4545584"/>
                </a:lnTo>
                <a:lnTo>
                  <a:pt x="1829943" y="4551019"/>
                </a:lnTo>
                <a:lnTo>
                  <a:pt x="1824494" y="4559097"/>
                </a:lnTo>
                <a:lnTo>
                  <a:pt x="1822500" y="4568977"/>
                </a:lnTo>
                <a:lnTo>
                  <a:pt x="1824494" y="4578870"/>
                </a:lnTo>
                <a:lnTo>
                  <a:pt x="1829943" y="4586948"/>
                </a:lnTo>
                <a:lnTo>
                  <a:pt x="1838020" y="4592383"/>
                </a:lnTo>
                <a:lnTo>
                  <a:pt x="1847951" y="4594377"/>
                </a:lnTo>
                <a:lnTo>
                  <a:pt x="1857844" y="4592383"/>
                </a:lnTo>
                <a:lnTo>
                  <a:pt x="1865909" y="4586948"/>
                </a:lnTo>
                <a:lnTo>
                  <a:pt x="1871357" y="4578870"/>
                </a:lnTo>
                <a:lnTo>
                  <a:pt x="1873351" y="4568977"/>
                </a:lnTo>
                <a:close/>
              </a:path>
              <a:path w="4300219" h="4594859">
                <a:moveTo>
                  <a:pt x="1905889" y="3974719"/>
                </a:moveTo>
                <a:lnTo>
                  <a:pt x="1903895" y="3964838"/>
                </a:lnTo>
                <a:lnTo>
                  <a:pt x="1898446" y="3956761"/>
                </a:lnTo>
                <a:lnTo>
                  <a:pt x="1890369" y="3951313"/>
                </a:lnTo>
                <a:lnTo>
                  <a:pt x="1880438" y="3949319"/>
                </a:lnTo>
                <a:lnTo>
                  <a:pt x="1870544" y="3951313"/>
                </a:lnTo>
                <a:lnTo>
                  <a:pt x="1862480" y="3956761"/>
                </a:lnTo>
                <a:lnTo>
                  <a:pt x="1857032" y="3964838"/>
                </a:lnTo>
                <a:lnTo>
                  <a:pt x="1855038" y="3974719"/>
                </a:lnTo>
                <a:lnTo>
                  <a:pt x="1857032" y="3984612"/>
                </a:lnTo>
                <a:lnTo>
                  <a:pt x="1862480" y="3992676"/>
                </a:lnTo>
                <a:lnTo>
                  <a:pt x="1870544" y="3998125"/>
                </a:lnTo>
                <a:lnTo>
                  <a:pt x="1880489" y="4000119"/>
                </a:lnTo>
                <a:lnTo>
                  <a:pt x="1890369" y="3998125"/>
                </a:lnTo>
                <a:lnTo>
                  <a:pt x="1898446" y="3992676"/>
                </a:lnTo>
                <a:lnTo>
                  <a:pt x="1903895" y="3984612"/>
                </a:lnTo>
                <a:lnTo>
                  <a:pt x="1905889" y="3974719"/>
                </a:lnTo>
                <a:close/>
              </a:path>
              <a:path w="4300219" h="4594859">
                <a:moveTo>
                  <a:pt x="1905889" y="2841853"/>
                </a:moveTo>
                <a:lnTo>
                  <a:pt x="1903895" y="2831973"/>
                </a:lnTo>
                <a:lnTo>
                  <a:pt x="1898446" y="2823895"/>
                </a:lnTo>
                <a:lnTo>
                  <a:pt x="1890369" y="2818447"/>
                </a:lnTo>
                <a:lnTo>
                  <a:pt x="1880438" y="2816453"/>
                </a:lnTo>
                <a:lnTo>
                  <a:pt x="1870544" y="2818447"/>
                </a:lnTo>
                <a:lnTo>
                  <a:pt x="1862480" y="2823895"/>
                </a:lnTo>
                <a:lnTo>
                  <a:pt x="1857032" y="2831973"/>
                </a:lnTo>
                <a:lnTo>
                  <a:pt x="1855038" y="2841853"/>
                </a:lnTo>
                <a:lnTo>
                  <a:pt x="1857032" y="2851747"/>
                </a:lnTo>
                <a:lnTo>
                  <a:pt x="1862480" y="2859824"/>
                </a:lnTo>
                <a:lnTo>
                  <a:pt x="1870544" y="2865259"/>
                </a:lnTo>
                <a:lnTo>
                  <a:pt x="1880489" y="2867253"/>
                </a:lnTo>
                <a:lnTo>
                  <a:pt x="1890369" y="2865259"/>
                </a:lnTo>
                <a:lnTo>
                  <a:pt x="1898446" y="2859824"/>
                </a:lnTo>
                <a:lnTo>
                  <a:pt x="1903895" y="2851747"/>
                </a:lnTo>
                <a:lnTo>
                  <a:pt x="1905889" y="2841853"/>
                </a:lnTo>
                <a:close/>
              </a:path>
              <a:path w="4300219" h="4594859">
                <a:moveTo>
                  <a:pt x="1905889" y="1717065"/>
                </a:moveTo>
                <a:lnTo>
                  <a:pt x="1903895" y="1707184"/>
                </a:lnTo>
                <a:lnTo>
                  <a:pt x="1898446" y="1699107"/>
                </a:lnTo>
                <a:lnTo>
                  <a:pt x="1890369" y="1693659"/>
                </a:lnTo>
                <a:lnTo>
                  <a:pt x="1880438" y="1691665"/>
                </a:lnTo>
                <a:lnTo>
                  <a:pt x="1870544" y="1693659"/>
                </a:lnTo>
                <a:lnTo>
                  <a:pt x="1862480" y="1699107"/>
                </a:lnTo>
                <a:lnTo>
                  <a:pt x="1857032" y="1707184"/>
                </a:lnTo>
                <a:lnTo>
                  <a:pt x="1855038" y="1717065"/>
                </a:lnTo>
                <a:lnTo>
                  <a:pt x="1857032" y="1726958"/>
                </a:lnTo>
                <a:lnTo>
                  <a:pt x="1862480" y="1735023"/>
                </a:lnTo>
                <a:lnTo>
                  <a:pt x="1870544" y="1740471"/>
                </a:lnTo>
                <a:lnTo>
                  <a:pt x="1880489" y="1742465"/>
                </a:lnTo>
                <a:lnTo>
                  <a:pt x="1890369" y="1740471"/>
                </a:lnTo>
                <a:lnTo>
                  <a:pt x="1898446" y="1735023"/>
                </a:lnTo>
                <a:lnTo>
                  <a:pt x="1903895" y="1726958"/>
                </a:lnTo>
                <a:lnTo>
                  <a:pt x="1905889" y="1717065"/>
                </a:lnTo>
                <a:close/>
              </a:path>
              <a:path w="4300219" h="4594859">
                <a:moveTo>
                  <a:pt x="1934044" y="25400"/>
                </a:moveTo>
                <a:lnTo>
                  <a:pt x="1932051" y="15519"/>
                </a:lnTo>
                <a:lnTo>
                  <a:pt x="1926602" y="7442"/>
                </a:lnTo>
                <a:lnTo>
                  <a:pt x="1918538" y="1993"/>
                </a:lnTo>
                <a:lnTo>
                  <a:pt x="1908594" y="0"/>
                </a:lnTo>
                <a:lnTo>
                  <a:pt x="1898713" y="1993"/>
                </a:lnTo>
                <a:lnTo>
                  <a:pt x="1890636" y="7442"/>
                </a:lnTo>
                <a:lnTo>
                  <a:pt x="1885188" y="15519"/>
                </a:lnTo>
                <a:lnTo>
                  <a:pt x="1883194" y="25400"/>
                </a:lnTo>
                <a:lnTo>
                  <a:pt x="1885188" y="35293"/>
                </a:lnTo>
                <a:lnTo>
                  <a:pt x="1890636" y="43370"/>
                </a:lnTo>
                <a:lnTo>
                  <a:pt x="1898713" y="48806"/>
                </a:lnTo>
                <a:lnTo>
                  <a:pt x="1908644" y="50800"/>
                </a:lnTo>
                <a:lnTo>
                  <a:pt x="1918538" y="48806"/>
                </a:lnTo>
                <a:lnTo>
                  <a:pt x="1926602" y="43370"/>
                </a:lnTo>
                <a:lnTo>
                  <a:pt x="1932051" y="35293"/>
                </a:lnTo>
                <a:lnTo>
                  <a:pt x="1934044" y="25400"/>
                </a:lnTo>
                <a:close/>
              </a:path>
              <a:path w="4300219" h="4594859">
                <a:moveTo>
                  <a:pt x="1964537" y="3138728"/>
                </a:moveTo>
                <a:lnTo>
                  <a:pt x="1962543" y="3128848"/>
                </a:lnTo>
                <a:lnTo>
                  <a:pt x="1957108" y="3120771"/>
                </a:lnTo>
                <a:lnTo>
                  <a:pt x="1949030" y="3115322"/>
                </a:lnTo>
                <a:lnTo>
                  <a:pt x="1939086" y="3113328"/>
                </a:lnTo>
                <a:lnTo>
                  <a:pt x="1929206" y="3115322"/>
                </a:lnTo>
                <a:lnTo>
                  <a:pt x="1921129" y="3120771"/>
                </a:lnTo>
                <a:lnTo>
                  <a:pt x="1915693" y="3128848"/>
                </a:lnTo>
                <a:lnTo>
                  <a:pt x="1913686" y="3138728"/>
                </a:lnTo>
                <a:lnTo>
                  <a:pt x="1915693" y="3148622"/>
                </a:lnTo>
                <a:lnTo>
                  <a:pt x="1921129" y="3156686"/>
                </a:lnTo>
                <a:lnTo>
                  <a:pt x="1929206" y="3162135"/>
                </a:lnTo>
                <a:lnTo>
                  <a:pt x="1939137" y="3164128"/>
                </a:lnTo>
                <a:lnTo>
                  <a:pt x="1949030" y="3162135"/>
                </a:lnTo>
                <a:lnTo>
                  <a:pt x="1957108" y="3156686"/>
                </a:lnTo>
                <a:lnTo>
                  <a:pt x="1962543" y="3148622"/>
                </a:lnTo>
                <a:lnTo>
                  <a:pt x="1964537" y="3138728"/>
                </a:lnTo>
                <a:close/>
              </a:path>
              <a:path w="4300219" h="4594859">
                <a:moveTo>
                  <a:pt x="1964537" y="2005863"/>
                </a:moveTo>
                <a:lnTo>
                  <a:pt x="1962543" y="1995982"/>
                </a:lnTo>
                <a:lnTo>
                  <a:pt x="1957108" y="1987905"/>
                </a:lnTo>
                <a:lnTo>
                  <a:pt x="1949030" y="1982470"/>
                </a:lnTo>
                <a:lnTo>
                  <a:pt x="1939086" y="1980463"/>
                </a:lnTo>
                <a:lnTo>
                  <a:pt x="1929206" y="1982470"/>
                </a:lnTo>
                <a:lnTo>
                  <a:pt x="1921129" y="1987905"/>
                </a:lnTo>
                <a:lnTo>
                  <a:pt x="1915693" y="1995982"/>
                </a:lnTo>
                <a:lnTo>
                  <a:pt x="1913686" y="2005863"/>
                </a:lnTo>
                <a:lnTo>
                  <a:pt x="1915693" y="2015756"/>
                </a:lnTo>
                <a:lnTo>
                  <a:pt x="1921129" y="2023833"/>
                </a:lnTo>
                <a:lnTo>
                  <a:pt x="1929206" y="2029269"/>
                </a:lnTo>
                <a:lnTo>
                  <a:pt x="1939137" y="2031263"/>
                </a:lnTo>
                <a:lnTo>
                  <a:pt x="1949030" y="2029269"/>
                </a:lnTo>
                <a:lnTo>
                  <a:pt x="1957108" y="2023833"/>
                </a:lnTo>
                <a:lnTo>
                  <a:pt x="1962543" y="2015756"/>
                </a:lnTo>
                <a:lnTo>
                  <a:pt x="1964537" y="2005863"/>
                </a:lnTo>
                <a:close/>
              </a:path>
              <a:path w="4300219" h="4594859">
                <a:moveTo>
                  <a:pt x="1964537" y="881075"/>
                </a:moveTo>
                <a:lnTo>
                  <a:pt x="1962543" y="871194"/>
                </a:lnTo>
                <a:lnTo>
                  <a:pt x="1957108" y="863117"/>
                </a:lnTo>
                <a:lnTo>
                  <a:pt x="1949030" y="857669"/>
                </a:lnTo>
                <a:lnTo>
                  <a:pt x="1939086" y="855675"/>
                </a:lnTo>
                <a:lnTo>
                  <a:pt x="1929206" y="857669"/>
                </a:lnTo>
                <a:lnTo>
                  <a:pt x="1921129" y="863117"/>
                </a:lnTo>
                <a:lnTo>
                  <a:pt x="1915693" y="871194"/>
                </a:lnTo>
                <a:lnTo>
                  <a:pt x="1913686" y="881075"/>
                </a:lnTo>
                <a:lnTo>
                  <a:pt x="1915693" y="890968"/>
                </a:lnTo>
                <a:lnTo>
                  <a:pt x="1921129" y="899033"/>
                </a:lnTo>
                <a:lnTo>
                  <a:pt x="1929206" y="904481"/>
                </a:lnTo>
                <a:lnTo>
                  <a:pt x="1939137" y="906475"/>
                </a:lnTo>
                <a:lnTo>
                  <a:pt x="1949030" y="904481"/>
                </a:lnTo>
                <a:lnTo>
                  <a:pt x="1957108" y="899033"/>
                </a:lnTo>
                <a:lnTo>
                  <a:pt x="1962543" y="890968"/>
                </a:lnTo>
                <a:lnTo>
                  <a:pt x="1964537" y="881075"/>
                </a:lnTo>
                <a:close/>
              </a:path>
              <a:path w="4300219" h="4594859">
                <a:moveTo>
                  <a:pt x="1975002" y="4568977"/>
                </a:moveTo>
                <a:lnTo>
                  <a:pt x="1973008" y="4559097"/>
                </a:lnTo>
                <a:lnTo>
                  <a:pt x="1967560" y="4551019"/>
                </a:lnTo>
                <a:lnTo>
                  <a:pt x="1959495" y="4545584"/>
                </a:lnTo>
                <a:lnTo>
                  <a:pt x="1949551" y="4543577"/>
                </a:lnTo>
                <a:lnTo>
                  <a:pt x="1939671" y="4545584"/>
                </a:lnTo>
                <a:lnTo>
                  <a:pt x="1931593" y="4551019"/>
                </a:lnTo>
                <a:lnTo>
                  <a:pt x="1926145" y="4559097"/>
                </a:lnTo>
                <a:lnTo>
                  <a:pt x="1924151" y="4568977"/>
                </a:lnTo>
                <a:lnTo>
                  <a:pt x="1926145" y="4578870"/>
                </a:lnTo>
                <a:lnTo>
                  <a:pt x="1931593" y="4586948"/>
                </a:lnTo>
                <a:lnTo>
                  <a:pt x="1939671" y="4592383"/>
                </a:lnTo>
                <a:lnTo>
                  <a:pt x="1949602" y="4594377"/>
                </a:lnTo>
                <a:lnTo>
                  <a:pt x="1959495" y="4592383"/>
                </a:lnTo>
                <a:lnTo>
                  <a:pt x="1967560" y="4586948"/>
                </a:lnTo>
                <a:lnTo>
                  <a:pt x="1973008" y="4578870"/>
                </a:lnTo>
                <a:lnTo>
                  <a:pt x="1975002" y="4568977"/>
                </a:lnTo>
                <a:close/>
              </a:path>
              <a:path w="4300219" h="4594859">
                <a:moveTo>
                  <a:pt x="2007539" y="3974719"/>
                </a:moveTo>
                <a:lnTo>
                  <a:pt x="2005545" y="3964838"/>
                </a:lnTo>
                <a:lnTo>
                  <a:pt x="2000097" y="3956761"/>
                </a:lnTo>
                <a:lnTo>
                  <a:pt x="1992020" y="3951313"/>
                </a:lnTo>
                <a:lnTo>
                  <a:pt x="1982089" y="3949319"/>
                </a:lnTo>
                <a:lnTo>
                  <a:pt x="1972195" y="3951313"/>
                </a:lnTo>
                <a:lnTo>
                  <a:pt x="1964118" y="3956761"/>
                </a:lnTo>
                <a:lnTo>
                  <a:pt x="1958682" y="3964838"/>
                </a:lnTo>
                <a:lnTo>
                  <a:pt x="1956689" y="3974719"/>
                </a:lnTo>
                <a:lnTo>
                  <a:pt x="1958682" y="3984612"/>
                </a:lnTo>
                <a:lnTo>
                  <a:pt x="1964118" y="3992676"/>
                </a:lnTo>
                <a:lnTo>
                  <a:pt x="1972195" y="3998125"/>
                </a:lnTo>
                <a:lnTo>
                  <a:pt x="1982139" y="4000119"/>
                </a:lnTo>
                <a:lnTo>
                  <a:pt x="1992020" y="3998125"/>
                </a:lnTo>
                <a:lnTo>
                  <a:pt x="2000097" y="3992676"/>
                </a:lnTo>
                <a:lnTo>
                  <a:pt x="2005545" y="3984612"/>
                </a:lnTo>
                <a:lnTo>
                  <a:pt x="2007539" y="3974719"/>
                </a:lnTo>
                <a:close/>
              </a:path>
              <a:path w="4300219" h="4594859">
                <a:moveTo>
                  <a:pt x="2007539" y="2841853"/>
                </a:moveTo>
                <a:lnTo>
                  <a:pt x="2005545" y="2831973"/>
                </a:lnTo>
                <a:lnTo>
                  <a:pt x="2000097" y="2823895"/>
                </a:lnTo>
                <a:lnTo>
                  <a:pt x="1992020" y="2818447"/>
                </a:lnTo>
                <a:lnTo>
                  <a:pt x="1982089" y="2816453"/>
                </a:lnTo>
                <a:lnTo>
                  <a:pt x="1972195" y="2818447"/>
                </a:lnTo>
                <a:lnTo>
                  <a:pt x="1964118" y="2823895"/>
                </a:lnTo>
                <a:lnTo>
                  <a:pt x="1958682" y="2831973"/>
                </a:lnTo>
                <a:lnTo>
                  <a:pt x="1956689" y="2841853"/>
                </a:lnTo>
                <a:lnTo>
                  <a:pt x="1958682" y="2851747"/>
                </a:lnTo>
                <a:lnTo>
                  <a:pt x="1964118" y="2859824"/>
                </a:lnTo>
                <a:lnTo>
                  <a:pt x="1972195" y="2865259"/>
                </a:lnTo>
                <a:lnTo>
                  <a:pt x="1982139" y="2867253"/>
                </a:lnTo>
                <a:lnTo>
                  <a:pt x="1992020" y="2865259"/>
                </a:lnTo>
                <a:lnTo>
                  <a:pt x="2000097" y="2859824"/>
                </a:lnTo>
                <a:lnTo>
                  <a:pt x="2005545" y="2851747"/>
                </a:lnTo>
                <a:lnTo>
                  <a:pt x="2007539" y="2841853"/>
                </a:lnTo>
                <a:close/>
              </a:path>
              <a:path w="4300219" h="4594859">
                <a:moveTo>
                  <a:pt x="2007539" y="1717065"/>
                </a:moveTo>
                <a:lnTo>
                  <a:pt x="2005545" y="1707184"/>
                </a:lnTo>
                <a:lnTo>
                  <a:pt x="2000097" y="1699107"/>
                </a:lnTo>
                <a:lnTo>
                  <a:pt x="1992020" y="1693659"/>
                </a:lnTo>
                <a:lnTo>
                  <a:pt x="1982089" y="1691665"/>
                </a:lnTo>
                <a:lnTo>
                  <a:pt x="1972195" y="1693659"/>
                </a:lnTo>
                <a:lnTo>
                  <a:pt x="1964118" y="1699107"/>
                </a:lnTo>
                <a:lnTo>
                  <a:pt x="1958682" y="1707184"/>
                </a:lnTo>
                <a:lnTo>
                  <a:pt x="1956689" y="1717065"/>
                </a:lnTo>
                <a:lnTo>
                  <a:pt x="1958682" y="1726958"/>
                </a:lnTo>
                <a:lnTo>
                  <a:pt x="1964118" y="1735023"/>
                </a:lnTo>
                <a:lnTo>
                  <a:pt x="1972195" y="1740471"/>
                </a:lnTo>
                <a:lnTo>
                  <a:pt x="1982139" y="1742465"/>
                </a:lnTo>
                <a:lnTo>
                  <a:pt x="1992020" y="1740471"/>
                </a:lnTo>
                <a:lnTo>
                  <a:pt x="2000097" y="1735023"/>
                </a:lnTo>
                <a:lnTo>
                  <a:pt x="2005545" y="1726958"/>
                </a:lnTo>
                <a:lnTo>
                  <a:pt x="2007539" y="1717065"/>
                </a:lnTo>
                <a:close/>
              </a:path>
              <a:path w="4300219" h="4594859">
                <a:moveTo>
                  <a:pt x="2035695" y="25400"/>
                </a:moveTo>
                <a:lnTo>
                  <a:pt x="2033701" y="15519"/>
                </a:lnTo>
                <a:lnTo>
                  <a:pt x="2028253" y="7442"/>
                </a:lnTo>
                <a:lnTo>
                  <a:pt x="2020189" y="1993"/>
                </a:lnTo>
                <a:lnTo>
                  <a:pt x="2010244" y="0"/>
                </a:lnTo>
                <a:lnTo>
                  <a:pt x="2000364" y="1993"/>
                </a:lnTo>
                <a:lnTo>
                  <a:pt x="1992287" y="7442"/>
                </a:lnTo>
                <a:lnTo>
                  <a:pt x="1986838" y="15519"/>
                </a:lnTo>
                <a:lnTo>
                  <a:pt x="1984844" y="25400"/>
                </a:lnTo>
                <a:lnTo>
                  <a:pt x="1986838" y="35293"/>
                </a:lnTo>
                <a:lnTo>
                  <a:pt x="1992287" y="43370"/>
                </a:lnTo>
                <a:lnTo>
                  <a:pt x="2000364" y="48806"/>
                </a:lnTo>
                <a:lnTo>
                  <a:pt x="2010295" y="50800"/>
                </a:lnTo>
                <a:lnTo>
                  <a:pt x="2020189" y="48806"/>
                </a:lnTo>
                <a:lnTo>
                  <a:pt x="2028253" y="43370"/>
                </a:lnTo>
                <a:lnTo>
                  <a:pt x="2033701" y="35293"/>
                </a:lnTo>
                <a:lnTo>
                  <a:pt x="2035695" y="25400"/>
                </a:lnTo>
                <a:close/>
              </a:path>
              <a:path w="4300219" h="4594859">
                <a:moveTo>
                  <a:pt x="2066188" y="3138728"/>
                </a:moveTo>
                <a:lnTo>
                  <a:pt x="2064194" y="3128848"/>
                </a:lnTo>
                <a:lnTo>
                  <a:pt x="2058758" y="3120771"/>
                </a:lnTo>
                <a:lnTo>
                  <a:pt x="2050681" y="3115322"/>
                </a:lnTo>
                <a:lnTo>
                  <a:pt x="2040737" y="3113328"/>
                </a:lnTo>
                <a:lnTo>
                  <a:pt x="2030857" y="3115322"/>
                </a:lnTo>
                <a:lnTo>
                  <a:pt x="2022779" y="3120771"/>
                </a:lnTo>
                <a:lnTo>
                  <a:pt x="2017344" y="3128848"/>
                </a:lnTo>
                <a:lnTo>
                  <a:pt x="2015337" y="3138728"/>
                </a:lnTo>
                <a:lnTo>
                  <a:pt x="2017344" y="3148622"/>
                </a:lnTo>
                <a:lnTo>
                  <a:pt x="2022779" y="3156686"/>
                </a:lnTo>
                <a:lnTo>
                  <a:pt x="2030857" y="3162135"/>
                </a:lnTo>
                <a:lnTo>
                  <a:pt x="2040788" y="3164128"/>
                </a:lnTo>
                <a:lnTo>
                  <a:pt x="2050681" y="3162135"/>
                </a:lnTo>
                <a:lnTo>
                  <a:pt x="2058758" y="3156686"/>
                </a:lnTo>
                <a:lnTo>
                  <a:pt x="2064194" y="3148622"/>
                </a:lnTo>
                <a:lnTo>
                  <a:pt x="2066188" y="3138728"/>
                </a:lnTo>
                <a:close/>
              </a:path>
              <a:path w="4300219" h="4594859">
                <a:moveTo>
                  <a:pt x="2066188" y="2005863"/>
                </a:moveTo>
                <a:lnTo>
                  <a:pt x="2064194" y="1995982"/>
                </a:lnTo>
                <a:lnTo>
                  <a:pt x="2058758" y="1987905"/>
                </a:lnTo>
                <a:lnTo>
                  <a:pt x="2050681" y="1982470"/>
                </a:lnTo>
                <a:lnTo>
                  <a:pt x="2040737" y="1980463"/>
                </a:lnTo>
                <a:lnTo>
                  <a:pt x="2030857" y="1982470"/>
                </a:lnTo>
                <a:lnTo>
                  <a:pt x="2022779" y="1987905"/>
                </a:lnTo>
                <a:lnTo>
                  <a:pt x="2017344" y="1995982"/>
                </a:lnTo>
                <a:lnTo>
                  <a:pt x="2015337" y="2005863"/>
                </a:lnTo>
                <a:lnTo>
                  <a:pt x="2017344" y="2015756"/>
                </a:lnTo>
                <a:lnTo>
                  <a:pt x="2022779" y="2023833"/>
                </a:lnTo>
                <a:lnTo>
                  <a:pt x="2030857" y="2029269"/>
                </a:lnTo>
                <a:lnTo>
                  <a:pt x="2040788" y="2031263"/>
                </a:lnTo>
                <a:lnTo>
                  <a:pt x="2050681" y="2029269"/>
                </a:lnTo>
                <a:lnTo>
                  <a:pt x="2058758" y="2023833"/>
                </a:lnTo>
                <a:lnTo>
                  <a:pt x="2064194" y="2015756"/>
                </a:lnTo>
                <a:lnTo>
                  <a:pt x="2066188" y="2005863"/>
                </a:lnTo>
                <a:close/>
              </a:path>
              <a:path w="4300219" h="4594859">
                <a:moveTo>
                  <a:pt x="2066188" y="881075"/>
                </a:moveTo>
                <a:lnTo>
                  <a:pt x="2064194" y="871194"/>
                </a:lnTo>
                <a:lnTo>
                  <a:pt x="2058758" y="863117"/>
                </a:lnTo>
                <a:lnTo>
                  <a:pt x="2050681" y="857669"/>
                </a:lnTo>
                <a:lnTo>
                  <a:pt x="2040737" y="855675"/>
                </a:lnTo>
                <a:lnTo>
                  <a:pt x="2030857" y="857669"/>
                </a:lnTo>
                <a:lnTo>
                  <a:pt x="2022779" y="863117"/>
                </a:lnTo>
                <a:lnTo>
                  <a:pt x="2017344" y="871194"/>
                </a:lnTo>
                <a:lnTo>
                  <a:pt x="2015337" y="881075"/>
                </a:lnTo>
                <a:lnTo>
                  <a:pt x="2017344" y="890968"/>
                </a:lnTo>
                <a:lnTo>
                  <a:pt x="2022779" y="899033"/>
                </a:lnTo>
                <a:lnTo>
                  <a:pt x="2030857" y="904481"/>
                </a:lnTo>
                <a:lnTo>
                  <a:pt x="2040788" y="906475"/>
                </a:lnTo>
                <a:lnTo>
                  <a:pt x="2050681" y="904481"/>
                </a:lnTo>
                <a:lnTo>
                  <a:pt x="2058758" y="899033"/>
                </a:lnTo>
                <a:lnTo>
                  <a:pt x="2064194" y="890968"/>
                </a:lnTo>
                <a:lnTo>
                  <a:pt x="2066188" y="881075"/>
                </a:lnTo>
                <a:close/>
              </a:path>
              <a:path w="4300219" h="4594859">
                <a:moveTo>
                  <a:pt x="2076653" y="4568977"/>
                </a:moveTo>
                <a:lnTo>
                  <a:pt x="2074659" y="4559097"/>
                </a:lnTo>
                <a:lnTo>
                  <a:pt x="2069211" y="4551019"/>
                </a:lnTo>
                <a:lnTo>
                  <a:pt x="2061146" y="4545584"/>
                </a:lnTo>
                <a:lnTo>
                  <a:pt x="2051202" y="4543577"/>
                </a:lnTo>
                <a:lnTo>
                  <a:pt x="2041321" y="4545584"/>
                </a:lnTo>
                <a:lnTo>
                  <a:pt x="2033244" y="4551019"/>
                </a:lnTo>
                <a:lnTo>
                  <a:pt x="2027796" y="4559097"/>
                </a:lnTo>
                <a:lnTo>
                  <a:pt x="2025802" y="4568977"/>
                </a:lnTo>
                <a:lnTo>
                  <a:pt x="2027796" y="4578870"/>
                </a:lnTo>
                <a:lnTo>
                  <a:pt x="2033244" y="4586948"/>
                </a:lnTo>
                <a:lnTo>
                  <a:pt x="2041321" y="4592383"/>
                </a:lnTo>
                <a:lnTo>
                  <a:pt x="2051253" y="4594377"/>
                </a:lnTo>
                <a:lnTo>
                  <a:pt x="2061146" y="4592383"/>
                </a:lnTo>
                <a:lnTo>
                  <a:pt x="2069211" y="4586948"/>
                </a:lnTo>
                <a:lnTo>
                  <a:pt x="2074659" y="4578870"/>
                </a:lnTo>
                <a:lnTo>
                  <a:pt x="2076653" y="4568977"/>
                </a:lnTo>
                <a:close/>
              </a:path>
              <a:path w="4300219" h="4594859">
                <a:moveTo>
                  <a:pt x="2109190" y="3974719"/>
                </a:moveTo>
                <a:lnTo>
                  <a:pt x="2107196" y="3964838"/>
                </a:lnTo>
                <a:lnTo>
                  <a:pt x="2101748" y="3956761"/>
                </a:lnTo>
                <a:lnTo>
                  <a:pt x="2093671" y="3951313"/>
                </a:lnTo>
                <a:lnTo>
                  <a:pt x="2083739" y="3949319"/>
                </a:lnTo>
                <a:lnTo>
                  <a:pt x="2073846" y="3951313"/>
                </a:lnTo>
                <a:lnTo>
                  <a:pt x="2065769" y="3956761"/>
                </a:lnTo>
                <a:lnTo>
                  <a:pt x="2060333" y="3964838"/>
                </a:lnTo>
                <a:lnTo>
                  <a:pt x="2058339" y="3974719"/>
                </a:lnTo>
                <a:lnTo>
                  <a:pt x="2060333" y="3984612"/>
                </a:lnTo>
                <a:lnTo>
                  <a:pt x="2065769" y="3992676"/>
                </a:lnTo>
                <a:lnTo>
                  <a:pt x="2073846" y="3998125"/>
                </a:lnTo>
                <a:lnTo>
                  <a:pt x="2083790" y="4000119"/>
                </a:lnTo>
                <a:lnTo>
                  <a:pt x="2093671" y="3998125"/>
                </a:lnTo>
                <a:lnTo>
                  <a:pt x="2101748" y="3992676"/>
                </a:lnTo>
                <a:lnTo>
                  <a:pt x="2107196" y="3984612"/>
                </a:lnTo>
                <a:lnTo>
                  <a:pt x="2109190" y="3974719"/>
                </a:lnTo>
                <a:close/>
              </a:path>
              <a:path w="4300219" h="4594859">
                <a:moveTo>
                  <a:pt x="2109190" y="2841853"/>
                </a:moveTo>
                <a:lnTo>
                  <a:pt x="2107196" y="2831973"/>
                </a:lnTo>
                <a:lnTo>
                  <a:pt x="2101748" y="2823895"/>
                </a:lnTo>
                <a:lnTo>
                  <a:pt x="2093671" y="2818447"/>
                </a:lnTo>
                <a:lnTo>
                  <a:pt x="2083739" y="2816453"/>
                </a:lnTo>
                <a:lnTo>
                  <a:pt x="2073846" y="2818447"/>
                </a:lnTo>
                <a:lnTo>
                  <a:pt x="2065769" y="2823895"/>
                </a:lnTo>
                <a:lnTo>
                  <a:pt x="2060333" y="2831973"/>
                </a:lnTo>
                <a:lnTo>
                  <a:pt x="2058339" y="2841853"/>
                </a:lnTo>
                <a:lnTo>
                  <a:pt x="2060333" y="2851747"/>
                </a:lnTo>
                <a:lnTo>
                  <a:pt x="2065769" y="2859824"/>
                </a:lnTo>
                <a:lnTo>
                  <a:pt x="2073846" y="2865259"/>
                </a:lnTo>
                <a:lnTo>
                  <a:pt x="2083790" y="2867253"/>
                </a:lnTo>
                <a:lnTo>
                  <a:pt x="2093671" y="2865259"/>
                </a:lnTo>
                <a:lnTo>
                  <a:pt x="2101748" y="2859824"/>
                </a:lnTo>
                <a:lnTo>
                  <a:pt x="2107196" y="2851747"/>
                </a:lnTo>
                <a:lnTo>
                  <a:pt x="2109190" y="2841853"/>
                </a:lnTo>
                <a:close/>
              </a:path>
              <a:path w="4300219" h="4594859">
                <a:moveTo>
                  <a:pt x="2109190" y="1717065"/>
                </a:moveTo>
                <a:lnTo>
                  <a:pt x="2107196" y="1707184"/>
                </a:lnTo>
                <a:lnTo>
                  <a:pt x="2101748" y="1699107"/>
                </a:lnTo>
                <a:lnTo>
                  <a:pt x="2093671" y="1693659"/>
                </a:lnTo>
                <a:lnTo>
                  <a:pt x="2083739" y="1691665"/>
                </a:lnTo>
                <a:lnTo>
                  <a:pt x="2073846" y="1693659"/>
                </a:lnTo>
                <a:lnTo>
                  <a:pt x="2065769" y="1699107"/>
                </a:lnTo>
                <a:lnTo>
                  <a:pt x="2060333" y="1707184"/>
                </a:lnTo>
                <a:lnTo>
                  <a:pt x="2058339" y="1717065"/>
                </a:lnTo>
                <a:lnTo>
                  <a:pt x="2060333" y="1726958"/>
                </a:lnTo>
                <a:lnTo>
                  <a:pt x="2065769" y="1735023"/>
                </a:lnTo>
                <a:lnTo>
                  <a:pt x="2073846" y="1740471"/>
                </a:lnTo>
                <a:lnTo>
                  <a:pt x="2083790" y="1742465"/>
                </a:lnTo>
                <a:lnTo>
                  <a:pt x="2093671" y="1740471"/>
                </a:lnTo>
                <a:lnTo>
                  <a:pt x="2101748" y="1735023"/>
                </a:lnTo>
                <a:lnTo>
                  <a:pt x="2107196" y="1726958"/>
                </a:lnTo>
                <a:lnTo>
                  <a:pt x="2109190" y="1717065"/>
                </a:lnTo>
                <a:close/>
              </a:path>
              <a:path w="4300219" h="4594859">
                <a:moveTo>
                  <a:pt x="2137346" y="25400"/>
                </a:moveTo>
                <a:lnTo>
                  <a:pt x="2135352" y="15519"/>
                </a:lnTo>
                <a:lnTo>
                  <a:pt x="2129904" y="7442"/>
                </a:lnTo>
                <a:lnTo>
                  <a:pt x="2121839" y="1993"/>
                </a:lnTo>
                <a:lnTo>
                  <a:pt x="2111895" y="0"/>
                </a:lnTo>
                <a:lnTo>
                  <a:pt x="2102015" y="1993"/>
                </a:lnTo>
                <a:lnTo>
                  <a:pt x="2093937" y="7442"/>
                </a:lnTo>
                <a:lnTo>
                  <a:pt x="2088489" y="15519"/>
                </a:lnTo>
                <a:lnTo>
                  <a:pt x="2086495" y="25400"/>
                </a:lnTo>
                <a:lnTo>
                  <a:pt x="2088489" y="35293"/>
                </a:lnTo>
                <a:lnTo>
                  <a:pt x="2093937" y="43370"/>
                </a:lnTo>
                <a:lnTo>
                  <a:pt x="2102015" y="48806"/>
                </a:lnTo>
                <a:lnTo>
                  <a:pt x="2111946" y="50800"/>
                </a:lnTo>
                <a:lnTo>
                  <a:pt x="2121839" y="48806"/>
                </a:lnTo>
                <a:lnTo>
                  <a:pt x="2129904" y="43370"/>
                </a:lnTo>
                <a:lnTo>
                  <a:pt x="2135352" y="35293"/>
                </a:lnTo>
                <a:lnTo>
                  <a:pt x="2137346" y="25400"/>
                </a:lnTo>
                <a:close/>
              </a:path>
              <a:path w="4300219" h="4594859">
                <a:moveTo>
                  <a:pt x="2167839" y="3138728"/>
                </a:moveTo>
                <a:lnTo>
                  <a:pt x="2165845" y="3128848"/>
                </a:lnTo>
                <a:lnTo>
                  <a:pt x="2160409" y="3120771"/>
                </a:lnTo>
                <a:lnTo>
                  <a:pt x="2152332" y="3115322"/>
                </a:lnTo>
                <a:lnTo>
                  <a:pt x="2142388" y="3113328"/>
                </a:lnTo>
                <a:lnTo>
                  <a:pt x="2132507" y="3115322"/>
                </a:lnTo>
                <a:lnTo>
                  <a:pt x="2124430" y="3120771"/>
                </a:lnTo>
                <a:lnTo>
                  <a:pt x="2118995" y="3128848"/>
                </a:lnTo>
                <a:lnTo>
                  <a:pt x="2116988" y="3138728"/>
                </a:lnTo>
                <a:lnTo>
                  <a:pt x="2118995" y="3148622"/>
                </a:lnTo>
                <a:lnTo>
                  <a:pt x="2124430" y="3156686"/>
                </a:lnTo>
                <a:lnTo>
                  <a:pt x="2132507" y="3162135"/>
                </a:lnTo>
                <a:lnTo>
                  <a:pt x="2142439" y="3164128"/>
                </a:lnTo>
                <a:lnTo>
                  <a:pt x="2152332" y="3162135"/>
                </a:lnTo>
                <a:lnTo>
                  <a:pt x="2160409" y="3156686"/>
                </a:lnTo>
                <a:lnTo>
                  <a:pt x="2165845" y="3148622"/>
                </a:lnTo>
                <a:lnTo>
                  <a:pt x="2167839" y="3138728"/>
                </a:lnTo>
                <a:close/>
              </a:path>
              <a:path w="4300219" h="4594859">
                <a:moveTo>
                  <a:pt x="2167839" y="2005863"/>
                </a:moveTo>
                <a:lnTo>
                  <a:pt x="2165845" y="1995982"/>
                </a:lnTo>
                <a:lnTo>
                  <a:pt x="2160409" y="1987905"/>
                </a:lnTo>
                <a:lnTo>
                  <a:pt x="2152332" y="1982470"/>
                </a:lnTo>
                <a:lnTo>
                  <a:pt x="2142388" y="1980463"/>
                </a:lnTo>
                <a:lnTo>
                  <a:pt x="2132507" y="1982470"/>
                </a:lnTo>
                <a:lnTo>
                  <a:pt x="2124430" y="1987905"/>
                </a:lnTo>
                <a:lnTo>
                  <a:pt x="2118995" y="1995982"/>
                </a:lnTo>
                <a:lnTo>
                  <a:pt x="2116988" y="2005863"/>
                </a:lnTo>
                <a:lnTo>
                  <a:pt x="2118995" y="2015756"/>
                </a:lnTo>
                <a:lnTo>
                  <a:pt x="2124430" y="2023833"/>
                </a:lnTo>
                <a:lnTo>
                  <a:pt x="2132507" y="2029269"/>
                </a:lnTo>
                <a:lnTo>
                  <a:pt x="2142439" y="2031263"/>
                </a:lnTo>
                <a:lnTo>
                  <a:pt x="2152332" y="2029269"/>
                </a:lnTo>
                <a:lnTo>
                  <a:pt x="2160409" y="2023833"/>
                </a:lnTo>
                <a:lnTo>
                  <a:pt x="2165845" y="2015756"/>
                </a:lnTo>
                <a:lnTo>
                  <a:pt x="2167839" y="2005863"/>
                </a:lnTo>
                <a:close/>
              </a:path>
              <a:path w="4300219" h="4594859">
                <a:moveTo>
                  <a:pt x="2167839" y="881075"/>
                </a:moveTo>
                <a:lnTo>
                  <a:pt x="2165845" y="871194"/>
                </a:lnTo>
                <a:lnTo>
                  <a:pt x="2160409" y="863117"/>
                </a:lnTo>
                <a:lnTo>
                  <a:pt x="2152332" y="857669"/>
                </a:lnTo>
                <a:lnTo>
                  <a:pt x="2142388" y="855675"/>
                </a:lnTo>
                <a:lnTo>
                  <a:pt x="2132507" y="857669"/>
                </a:lnTo>
                <a:lnTo>
                  <a:pt x="2124430" y="863117"/>
                </a:lnTo>
                <a:lnTo>
                  <a:pt x="2118995" y="871194"/>
                </a:lnTo>
                <a:lnTo>
                  <a:pt x="2116988" y="881075"/>
                </a:lnTo>
                <a:lnTo>
                  <a:pt x="2118995" y="890968"/>
                </a:lnTo>
                <a:lnTo>
                  <a:pt x="2124430" y="899033"/>
                </a:lnTo>
                <a:lnTo>
                  <a:pt x="2132507" y="904481"/>
                </a:lnTo>
                <a:lnTo>
                  <a:pt x="2142439" y="906475"/>
                </a:lnTo>
                <a:lnTo>
                  <a:pt x="2152332" y="904481"/>
                </a:lnTo>
                <a:lnTo>
                  <a:pt x="2160409" y="899033"/>
                </a:lnTo>
                <a:lnTo>
                  <a:pt x="2165845" y="890968"/>
                </a:lnTo>
                <a:lnTo>
                  <a:pt x="2167839" y="881075"/>
                </a:lnTo>
                <a:close/>
              </a:path>
              <a:path w="4300219" h="4594859">
                <a:moveTo>
                  <a:pt x="2178304" y="4568977"/>
                </a:moveTo>
                <a:lnTo>
                  <a:pt x="2176310" y="4559097"/>
                </a:lnTo>
                <a:lnTo>
                  <a:pt x="2170861" y="4551019"/>
                </a:lnTo>
                <a:lnTo>
                  <a:pt x="2162797" y="4545584"/>
                </a:lnTo>
                <a:lnTo>
                  <a:pt x="2152853" y="4543577"/>
                </a:lnTo>
                <a:lnTo>
                  <a:pt x="2142972" y="4545584"/>
                </a:lnTo>
                <a:lnTo>
                  <a:pt x="2134895" y="4551019"/>
                </a:lnTo>
                <a:lnTo>
                  <a:pt x="2129447" y="4559097"/>
                </a:lnTo>
                <a:lnTo>
                  <a:pt x="2127453" y="4568977"/>
                </a:lnTo>
                <a:lnTo>
                  <a:pt x="2129447" y="4578870"/>
                </a:lnTo>
                <a:lnTo>
                  <a:pt x="2134895" y="4586948"/>
                </a:lnTo>
                <a:lnTo>
                  <a:pt x="2142972" y="4592383"/>
                </a:lnTo>
                <a:lnTo>
                  <a:pt x="2152904" y="4594377"/>
                </a:lnTo>
                <a:lnTo>
                  <a:pt x="2162797" y="4592383"/>
                </a:lnTo>
                <a:lnTo>
                  <a:pt x="2170861" y="4586948"/>
                </a:lnTo>
                <a:lnTo>
                  <a:pt x="2176310" y="4578870"/>
                </a:lnTo>
                <a:lnTo>
                  <a:pt x="2178304" y="4568977"/>
                </a:lnTo>
                <a:close/>
              </a:path>
              <a:path w="4300219" h="4594859">
                <a:moveTo>
                  <a:pt x="2210841" y="3974719"/>
                </a:moveTo>
                <a:lnTo>
                  <a:pt x="2208834" y="3964838"/>
                </a:lnTo>
                <a:lnTo>
                  <a:pt x="2203399" y="3956761"/>
                </a:lnTo>
                <a:lnTo>
                  <a:pt x="2195322" y="3951313"/>
                </a:lnTo>
                <a:lnTo>
                  <a:pt x="2185390" y="3949319"/>
                </a:lnTo>
                <a:lnTo>
                  <a:pt x="2175497" y="3951313"/>
                </a:lnTo>
                <a:lnTo>
                  <a:pt x="2167420" y="3956761"/>
                </a:lnTo>
                <a:lnTo>
                  <a:pt x="2161984" y="3964838"/>
                </a:lnTo>
                <a:lnTo>
                  <a:pt x="2159990" y="3974719"/>
                </a:lnTo>
                <a:lnTo>
                  <a:pt x="2161984" y="3984612"/>
                </a:lnTo>
                <a:lnTo>
                  <a:pt x="2167420" y="3992676"/>
                </a:lnTo>
                <a:lnTo>
                  <a:pt x="2175497" y="3998125"/>
                </a:lnTo>
                <a:lnTo>
                  <a:pt x="2185441" y="4000119"/>
                </a:lnTo>
                <a:lnTo>
                  <a:pt x="2195322" y="3998125"/>
                </a:lnTo>
                <a:lnTo>
                  <a:pt x="2203399" y="3992676"/>
                </a:lnTo>
                <a:lnTo>
                  <a:pt x="2208834" y="3984612"/>
                </a:lnTo>
                <a:lnTo>
                  <a:pt x="2210841" y="3974719"/>
                </a:lnTo>
                <a:close/>
              </a:path>
              <a:path w="4300219" h="4594859">
                <a:moveTo>
                  <a:pt x="2210841" y="2841853"/>
                </a:moveTo>
                <a:lnTo>
                  <a:pt x="2208834" y="2831973"/>
                </a:lnTo>
                <a:lnTo>
                  <a:pt x="2203399" y="2823895"/>
                </a:lnTo>
                <a:lnTo>
                  <a:pt x="2195322" y="2818447"/>
                </a:lnTo>
                <a:lnTo>
                  <a:pt x="2185390" y="2816453"/>
                </a:lnTo>
                <a:lnTo>
                  <a:pt x="2175497" y="2818447"/>
                </a:lnTo>
                <a:lnTo>
                  <a:pt x="2167420" y="2823895"/>
                </a:lnTo>
                <a:lnTo>
                  <a:pt x="2161984" y="2831973"/>
                </a:lnTo>
                <a:lnTo>
                  <a:pt x="2159990" y="2841853"/>
                </a:lnTo>
                <a:lnTo>
                  <a:pt x="2161984" y="2851747"/>
                </a:lnTo>
                <a:lnTo>
                  <a:pt x="2167420" y="2859824"/>
                </a:lnTo>
                <a:lnTo>
                  <a:pt x="2175497" y="2865259"/>
                </a:lnTo>
                <a:lnTo>
                  <a:pt x="2185441" y="2867253"/>
                </a:lnTo>
                <a:lnTo>
                  <a:pt x="2195322" y="2865259"/>
                </a:lnTo>
                <a:lnTo>
                  <a:pt x="2203399" y="2859824"/>
                </a:lnTo>
                <a:lnTo>
                  <a:pt x="2208834" y="2851747"/>
                </a:lnTo>
                <a:lnTo>
                  <a:pt x="2210841" y="2841853"/>
                </a:lnTo>
                <a:close/>
              </a:path>
              <a:path w="4300219" h="4594859">
                <a:moveTo>
                  <a:pt x="2210841" y="1717065"/>
                </a:moveTo>
                <a:lnTo>
                  <a:pt x="2208834" y="1707184"/>
                </a:lnTo>
                <a:lnTo>
                  <a:pt x="2203399" y="1699107"/>
                </a:lnTo>
                <a:lnTo>
                  <a:pt x="2195322" y="1693659"/>
                </a:lnTo>
                <a:lnTo>
                  <a:pt x="2185390" y="1691665"/>
                </a:lnTo>
                <a:lnTo>
                  <a:pt x="2175497" y="1693659"/>
                </a:lnTo>
                <a:lnTo>
                  <a:pt x="2167420" y="1699107"/>
                </a:lnTo>
                <a:lnTo>
                  <a:pt x="2161984" y="1707184"/>
                </a:lnTo>
                <a:lnTo>
                  <a:pt x="2159990" y="1717065"/>
                </a:lnTo>
                <a:lnTo>
                  <a:pt x="2161984" y="1726958"/>
                </a:lnTo>
                <a:lnTo>
                  <a:pt x="2167420" y="1735023"/>
                </a:lnTo>
                <a:lnTo>
                  <a:pt x="2175497" y="1740471"/>
                </a:lnTo>
                <a:lnTo>
                  <a:pt x="2185441" y="1742465"/>
                </a:lnTo>
                <a:lnTo>
                  <a:pt x="2195322" y="1740471"/>
                </a:lnTo>
                <a:lnTo>
                  <a:pt x="2203399" y="1735023"/>
                </a:lnTo>
                <a:lnTo>
                  <a:pt x="2208834" y="1726958"/>
                </a:lnTo>
                <a:lnTo>
                  <a:pt x="2210841" y="1717065"/>
                </a:lnTo>
                <a:close/>
              </a:path>
              <a:path w="4300219" h="4594859">
                <a:moveTo>
                  <a:pt x="2239010" y="25400"/>
                </a:moveTo>
                <a:lnTo>
                  <a:pt x="2237003" y="15519"/>
                </a:lnTo>
                <a:lnTo>
                  <a:pt x="2231567" y="7442"/>
                </a:lnTo>
                <a:lnTo>
                  <a:pt x="2223490" y="1993"/>
                </a:lnTo>
                <a:lnTo>
                  <a:pt x="2213559" y="0"/>
                </a:lnTo>
                <a:lnTo>
                  <a:pt x="2203666" y="1993"/>
                </a:lnTo>
                <a:lnTo>
                  <a:pt x="2195588" y="7442"/>
                </a:lnTo>
                <a:lnTo>
                  <a:pt x="2190140" y="15519"/>
                </a:lnTo>
                <a:lnTo>
                  <a:pt x="2188146" y="25400"/>
                </a:lnTo>
                <a:lnTo>
                  <a:pt x="2190140" y="35293"/>
                </a:lnTo>
                <a:lnTo>
                  <a:pt x="2195588" y="43370"/>
                </a:lnTo>
                <a:lnTo>
                  <a:pt x="2203666" y="48806"/>
                </a:lnTo>
                <a:lnTo>
                  <a:pt x="2213610" y="50800"/>
                </a:lnTo>
                <a:lnTo>
                  <a:pt x="2223490" y="48806"/>
                </a:lnTo>
                <a:lnTo>
                  <a:pt x="2231555" y="43370"/>
                </a:lnTo>
                <a:lnTo>
                  <a:pt x="2237003" y="35293"/>
                </a:lnTo>
                <a:lnTo>
                  <a:pt x="2239010" y="25400"/>
                </a:lnTo>
                <a:close/>
              </a:path>
              <a:path w="4300219" h="4594859">
                <a:moveTo>
                  <a:pt x="2269502" y="3138728"/>
                </a:moveTo>
                <a:lnTo>
                  <a:pt x="2267496" y="3128848"/>
                </a:lnTo>
                <a:lnTo>
                  <a:pt x="2262060" y="3120771"/>
                </a:lnTo>
                <a:lnTo>
                  <a:pt x="2253983" y="3115322"/>
                </a:lnTo>
                <a:lnTo>
                  <a:pt x="2244052" y="3113328"/>
                </a:lnTo>
                <a:lnTo>
                  <a:pt x="2234158" y="3115322"/>
                </a:lnTo>
                <a:lnTo>
                  <a:pt x="2226081" y="3120771"/>
                </a:lnTo>
                <a:lnTo>
                  <a:pt x="2220645" y="3128848"/>
                </a:lnTo>
                <a:lnTo>
                  <a:pt x="2218652" y="3138728"/>
                </a:lnTo>
                <a:lnTo>
                  <a:pt x="2220645" y="3148622"/>
                </a:lnTo>
                <a:lnTo>
                  <a:pt x="2226081" y="3156686"/>
                </a:lnTo>
                <a:lnTo>
                  <a:pt x="2234158" y="3162135"/>
                </a:lnTo>
                <a:lnTo>
                  <a:pt x="2244102" y="3164128"/>
                </a:lnTo>
                <a:lnTo>
                  <a:pt x="2253983" y="3162135"/>
                </a:lnTo>
                <a:lnTo>
                  <a:pt x="2262047" y="3156686"/>
                </a:lnTo>
                <a:lnTo>
                  <a:pt x="2267496" y="3148622"/>
                </a:lnTo>
                <a:lnTo>
                  <a:pt x="2269502" y="3138728"/>
                </a:lnTo>
                <a:close/>
              </a:path>
              <a:path w="4300219" h="4594859">
                <a:moveTo>
                  <a:pt x="2269502" y="2005863"/>
                </a:moveTo>
                <a:lnTo>
                  <a:pt x="2267496" y="1995982"/>
                </a:lnTo>
                <a:lnTo>
                  <a:pt x="2262060" y="1987905"/>
                </a:lnTo>
                <a:lnTo>
                  <a:pt x="2253983" y="1982470"/>
                </a:lnTo>
                <a:lnTo>
                  <a:pt x="2244052" y="1980463"/>
                </a:lnTo>
                <a:lnTo>
                  <a:pt x="2234158" y="1982470"/>
                </a:lnTo>
                <a:lnTo>
                  <a:pt x="2226081" y="1987905"/>
                </a:lnTo>
                <a:lnTo>
                  <a:pt x="2220645" y="1995982"/>
                </a:lnTo>
                <a:lnTo>
                  <a:pt x="2218652" y="2005863"/>
                </a:lnTo>
                <a:lnTo>
                  <a:pt x="2220645" y="2015756"/>
                </a:lnTo>
                <a:lnTo>
                  <a:pt x="2226081" y="2023833"/>
                </a:lnTo>
                <a:lnTo>
                  <a:pt x="2234158" y="2029269"/>
                </a:lnTo>
                <a:lnTo>
                  <a:pt x="2244102" y="2031263"/>
                </a:lnTo>
                <a:lnTo>
                  <a:pt x="2253983" y="2029269"/>
                </a:lnTo>
                <a:lnTo>
                  <a:pt x="2262047" y="2023833"/>
                </a:lnTo>
                <a:lnTo>
                  <a:pt x="2267496" y="2015756"/>
                </a:lnTo>
                <a:lnTo>
                  <a:pt x="2269502" y="2005863"/>
                </a:lnTo>
                <a:close/>
              </a:path>
              <a:path w="4300219" h="4594859">
                <a:moveTo>
                  <a:pt x="2269502" y="881075"/>
                </a:moveTo>
                <a:lnTo>
                  <a:pt x="2267496" y="871194"/>
                </a:lnTo>
                <a:lnTo>
                  <a:pt x="2262060" y="863117"/>
                </a:lnTo>
                <a:lnTo>
                  <a:pt x="2253983" y="857669"/>
                </a:lnTo>
                <a:lnTo>
                  <a:pt x="2244052" y="855675"/>
                </a:lnTo>
                <a:lnTo>
                  <a:pt x="2234158" y="857669"/>
                </a:lnTo>
                <a:lnTo>
                  <a:pt x="2226081" y="863117"/>
                </a:lnTo>
                <a:lnTo>
                  <a:pt x="2220645" y="871194"/>
                </a:lnTo>
                <a:lnTo>
                  <a:pt x="2218652" y="881075"/>
                </a:lnTo>
                <a:lnTo>
                  <a:pt x="2220645" y="890968"/>
                </a:lnTo>
                <a:lnTo>
                  <a:pt x="2226081" y="899033"/>
                </a:lnTo>
                <a:lnTo>
                  <a:pt x="2234158" y="904481"/>
                </a:lnTo>
                <a:lnTo>
                  <a:pt x="2244102" y="906475"/>
                </a:lnTo>
                <a:lnTo>
                  <a:pt x="2253983" y="904481"/>
                </a:lnTo>
                <a:lnTo>
                  <a:pt x="2262060" y="899033"/>
                </a:lnTo>
                <a:lnTo>
                  <a:pt x="2267496" y="890968"/>
                </a:lnTo>
                <a:lnTo>
                  <a:pt x="2269502" y="881075"/>
                </a:lnTo>
                <a:close/>
              </a:path>
              <a:path w="4300219" h="4594859">
                <a:moveTo>
                  <a:pt x="2279967" y="4568977"/>
                </a:moveTo>
                <a:lnTo>
                  <a:pt x="2277961" y="4559097"/>
                </a:lnTo>
                <a:lnTo>
                  <a:pt x="2272525" y="4551019"/>
                </a:lnTo>
                <a:lnTo>
                  <a:pt x="2264448" y="4545584"/>
                </a:lnTo>
                <a:lnTo>
                  <a:pt x="2254516" y="4543577"/>
                </a:lnTo>
                <a:lnTo>
                  <a:pt x="2244623" y="4545584"/>
                </a:lnTo>
                <a:lnTo>
                  <a:pt x="2236546" y="4551019"/>
                </a:lnTo>
                <a:lnTo>
                  <a:pt x="2231110" y="4559097"/>
                </a:lnTo>
                <a:lnTo>
                  <a:pt x="2229116" y="4568977"/>
                </a:lnTo>
                <a:lnTo>
                  <a:pt x="2231110" y="4578870"/>
                </a:lnTo>
                <a:lnTo>
                  <a:pt x="2236546" y="4586948"/>
                </a:lnTo>
                <a:lnTo>
                  <a:pt x="2244623" y="4592383"/>
                </a:lnTo>
                <a:lnTo>
                  <a:pt x="2254567" y="4594377"/>
                </a:lnTo>
                <a:lnTo>
                  <a:pt x="2264448" y="4592383"/>
                </a:lnTo>
                <a:lnTo>
                  <a:pt x="2272525" y="4586948"/>
                </a:lnTo>
                <a:lnTo>
                  <a:pt x="2277961" y="4578870"/>
                </a:lnTo>
                <a:lnTo>
                  <a:pt x="2279967" y="4568977"/>
                </a:lnTo>
                <a:close/>
              </a:path>
              <a:path w="4300219" h="4594859">
                <a:moveTo>
                  <a:pt x="2312492" y="3974719"/>
                </a:moveTo>
                <a:lnTo>
                  <a:pt x="2310485" y="3964838"/>
                </a:lnTo>
                <a:lnTo>
                  <a:pt x="2305050" y="3956761"/>
                </a:lnTo>
                <a:lnTo>
                  <a:pt x="2296972" y="3951313"/>
                </a:lnTo>
                <a:lnTo>
                  <a:pt x="2287041" y="3949319"/>
                </a:lnTo>
                <a:lnTo>
                  <a:pt x="2277148" y="3951313"/>
                </a:lnTo>
                <a:lnTo>
                  <a:pt x="2269083" y="3956761"/>
                </a:lnTo>
                <a:lnTo>
                  <a:pt x="2263635" y="3964838"/>
                </a:lnTo>
                <a:lnTo>
                  <a:pt x="2261641" y="3974719"/>
                </a:lnTo>
                <a:lnTo>
                  <a:pt x="2263635" y="3984612"/>
                </a:lnTo>
                <a:lnTo>
                  <a:pt x="2269083" y="3992676"/>
                </a:lnTo>
                <a:lnTo>
                  <a:pt x="2277148" y="3998125"/>
                </a:lnTo>
                <a:lnTo>
                  <a:pt x="2287092" y="4000119"/>
                </a:lnTo>
                <a:lnTo>
                  <a:pt x="2296972" y="3998125"/>
                </a:lnTo>
                <a:lnTo>
                  <a:pt x="2305050" y="3992676"/>
                </a:lnTo>
                <a:lnTo>
                  <a:pt x="2310485" y="3984612"/>
                </a:lnTo>
                <a:lnTo>
                  <a:pt x="2312492" y="3974719"/>
                </a:lnTo>
                <a:close/>
              </a:path>
              <a:path w="4300219" h="4594859">
                <a:moveTo>
                  <a:pt x="2312492" y="2841853"/>
                </a:moveTo>
                <a:lnTo>
                  <a:pt x="2310485" y="2831973"/>
                </a:lnTo>
                <a:lnTo>
                  <a:pt x="2305050" y="2823895"/>
                </a:lnTo>
                <a:lnTo>
                  <a:pt x="2296972" y="2818447"/>
                </a:lnTo>
                <a:lnTo>
                  <a:pt x="2287041" y="2816453"/>
                </a:lnTo>
                <a:lnTo>
                  <a:pt x="2277148" y="2818447"/>
                </a:lnTo>
                <a:lnTo>
                  <a:pt x="2269083" y="2823895"/>
                </a:lnTo>
                <a:lnTo>
                  <a:pt x="2263635" y="2831973"/>
                </a:lnTo>
                <a:lnTo>
                  <a:pt x="2261641" y="2841853"/>
                </a:lnTo>
                <a:lnTo>
                  <a:pt x="2263635" y="2851747"/>
                </a:lnTo>
                <a:lnTo>
                  <a:pt x="2269083" y="2859824"/>
                </a:lnTo>
                <a:lnTo>
                  <a:pt x="2277148" y="2865259"/>
                </a:lnTo>
                <a:lnTo>
                  <a:pt x="2287092" y="2867253"/>
                </a:lnTo>
                <a:lnTo>
                  <a:pt x="2296972" y="2865259"/>
                </a:lnTo>
                <a:lnTo>
                  <a:pt x="2305050" y="2859824"/>
                </a:lnTo>
                <a:lnTo>
                  <a:pt x="2310485" y="2851747"/>
                </a:lnTo>
                <a:lnTo>
                  <a:pt x="2312492" y="2841853"/>
                </a:lnTo>
                <a:close/>
              </a:path>
              <a:path w="4300219" h="4594859">
                <a:moveTo>
                  <a:pt x="2312492" y="1717065"/>
                </a:moveTo>
                <a:lnTo>
                  <a:pt x="2310485" y="1707184"/>
                </a:lnTo>
                <a:lnTo>
                  <a:pt x="2305050" y="1699107"/>
                </a:lnTo>
                <a:lnTo>
                  <a:pt x="2296972" y="1693659"/>
                </a:lnTo>
                <a:lnTo>
                  <a:pt x="2287041" y="1691665"/>
                </a:lnTo>
                <a:lnTo>
                  <a:pt x="2277148" y="1693659"/>
                </a:lnTo>
                <a:lnTo>
                  <a:pt x="2269083" y="1699107"/>
                </a:lnTo>
                <a:lnTo>
                  <a:pt x="2263635" y="1707184"/>
                </a:lnTo>
                <a:lnTo>
                  <a:pt x="2261641" y="1717065"/>
                </a:lnTo>
                <a:lnTo>
                  <a:pt x="2263635" y="1726958"/>
                </a:lnTo>
                <a:lnTo>
                  <a:pt x="2269083" y="1735023"/>
                </a:lnTo>
                <a:lnTo>
                  <a:pt x="2277148" y="1740471"/>
                </a:lnTo>
                <a:lnTo>
                  <a:pt x="2287092" y="1742465"/>
                </a:lnTo>
                <a:lnTo>
                  <a:pt x="2296972" y="1740471"/>
                </a:lnTo>
                <a:lnTo>
                  <a:pt x="2305050" y="1735023"/>
                </a:lnTo>
                <a:lnTo>
                  <a:pt x="2310485" y="1726958"/>
                </a:lnTo>
                <a:lnTo>
                  <a:pt x="2312492" y="1717065"/>
                </a:lnTo>
                <a:close/>
              </a:path>
              <a:path w="4300219" h="4594859">
                <a:moveTo>
                  <a:pt x="2340660" y="25400"/>
                </a:moveTo>
                <a:lnTo>
                  <a:pt x="2338654" y="15519"/>
                </a:lnTo>
                <a:lnTo>
                  <a:pt x="2333218" y="7442"/>
                </a:lnTo>
                <a:lnTo>
                  <a:pt x="2325141" y="1993"/>
                </a:lnTo>
                <a:lnTo>
                  <a:pt x="2315210" y="0"/>
                </a:lnTo>
                <a:lnTo>
                  <a:pt x="2305316" y="1993"/>
                </a:lnTo>
                <a:lnTo>
                  <a:pt x="2297239" y="7442"/>
                </a:lnTo>
                <a:lnTo>
                  <a:pt x="2291804" y="15519"/>
                </a:lnTo>
                <a:lnTo>
                  <a:pt x="2289810" y="25400"/>
                </a:lnTo>
                <a:lnTo>
                  <a:pt x="2291804" y="35293"/>
                </a:lnTo>
                <a:lnTo>
                  <a:pt x="2297239" y="43370"/>
                </a:lnTo>
                <a:lnTo>
                  <a:pt x="2305316" y="48806"/>
                </a:lnTo>
                <a:lnTo>
                  <a:pt x="2315260" y="50800"/>
                </a:lnTo>
                <a:lnTo>
                  <a:pt x="2325141" y="48806"/>
                </a:lnTo>
                <a:lnTo>
                  <a:pt x="2333206" y="43370"/>
                </a:lnTo>
                <a:lnTo>
                  <a:pt x="2338654" y="35293"/>
                </a:lnTo>
                <a:lnTo>
                  <a:pt x="2340660" y="25400"/>
                </a:lnTo>
                <a:close/>
              </a:path>
              <a:path w="4300219" h="4594859">
                <a:moveTo>
                  <a:pt x="2371153" y="3138728"/>
                </a:moveTo>
                <a:lnTo>
                  <a:pt x="2369147" y="3128848"/>
                </a:lnTo>
                <a:lnTo>
                  <a:pt x="2363711" y="3120771"/>
                </a:lnTo>
                <a:lnTo>
                  <a:pt x="2355634" y="3115322"/>
                </a:lnTo>
                <a:lnTo>
                  <a:pt x="2345702" y="3113328"/>
                </a:lnTo>
                <a:lnTo>
                  <a:pt x="2335809" y="3115322"/>
                </a:lnTo>
                <a:lnTo>
                  <a:pt x="2327732" y="3120771"/>
                </a:lnTo>
                <a:lnTo>
                  <a:pt x="2322296" y="3128848"/>
                </a:lnTo>
                <a:lnTo>
                  <a:pt x="2320302" y="3138728"/>
                </a:lnTo>
                <a:lnTo>
                  <a:pt x="2322296" y="3148622"/>
                </a:lnTo>
                <a:lnTo>
                  <a:pt x="2327732" y="3156686"/>
                </a:lnTo>
                <a:lnTo>
                  <a:pt x="2335809" y="3162135"/>
                </a:lnTo>
                <a:lnTo>
                  <a:pt x="2345753" y="3164128"/>
                </a:lnTo>
                <a:lnTo>
                  <a:pt x="2355634" y="3162135"/>
                </a:lnTo>
                <a:lnTo>
                  <a:pt x="2363698" y="3156686"/>
                </a:lnTo>
                <a:lnTo>
                  <a:pt x="2369147" y="3148622"/>
                </a:lnTo>
                <a:lnTo>
                  <a:pt x="2371153" y="3138728"/>
                </a:lnTo>
                <a:close/>
              </a:path>
              <a:path w="4300219" h="4594859">
                <a:moveTo>
                  <a:pt x="2371153" y="2005863"/>
                </a:moveTo>
                <a:lnTo>
                  <a:pt x="2369147" y="1995982"/>
                </a:lnTo>
                <a:lnTo>
                  <a:pt x="2363711" y="1987905"/>
                </a:lnTo>
                <a:lnTo>
                  <a:pt x="2355634" y="1982470"/>
                </a:lnTo>
                <a:lnTo>
                  <a:pt x="2345702" y="1980463"/>
                </a:lnTo>
                <a:lnTo>
                  <a:pt x="2335809" y="1982470"/>
                </a:lnTo>
                <a:lnTo>
                  <a:pt x="2327732" y="1987905"/>
                </a:lnTo>
                <a:lnTo>
                  <a:pt x="2322296" y="1995982"/>
                </a:lnTo>
                <a:lnTo>
                  <a:pt x="2320302" y="2005863"/>
                </a:lnTo>
                <a:lnTo>
                  <a:pt x="2322296" y="2015756"/>
                </a:lnTo>
                <a:lnTo>
                  <a:pt x="2327732" y="2023833"/>
                </a:lnTo>
                <a:lnTo>
                  <a:pt x="2335809" y="2029269"/>
                </a:lnTo>
                <a:lnTo>
                  <a:pt x="2345753" y="2031263"/>
                </a:lnTo>
                <a:lnTo>
                  <a:pt x="2355634" y="2029269"/>
                </a:lnTo>
                <a:lnTo>
                  <a:pt x="2363698" y="2023833"/>
                </a:lnTo>
                <a:lnTo>
                  <a:pt x="2369147" y="2015756"/>
                </a:lnTo>
                <a:lnTo>
                  <a:pt x="2371153" y="2005863"/>
                </a:lnTo>
                <a:close/>
              </a:path>
              <a:path w="4300219" h="4594859">
                <a:moveTo>
                  <a:pt x="2371153" y="881075"/>
                </a:moveTo>
                <a:lnTo>
                  <a:pt x="2369147" y="871194"/>
                </a:lnTo>
                <a:lnTo>
                  <a:pt x="2363711" y="863117"/>
                </a:lnTo>
                <a:lnTo>
                  <a:pt x="2355634" y="857669"/>
                </a:lnTo>
                <a:lnTo>
                  <a:pt x="2345702" y="855675"/>
                </a:lnTo>
                <a:lnTo>
                  <a:pt x="2335809" y="857669"/>
                </a:lnTo>
                <a:lnTo>
                  <a:pt x="2327732" y="863117"/>
                </a:lnTo>
                <a:lnTo>
                  <a:pt x="2322296" y="871194"/>
                </a:lnTo>
                <a:lnTo>
                  <a:pt x="2320302" y="881075"/>
                </a:lnTo>
                <a:lnTo>
                  <a:pt x="2322296" y="890968"/>
                </a:lnTo>
                <a:lnTo>
                  <a:pt x="2327732" y="899033"/>
                </a:lnTo>
                <a:lnTo>
                  <a:pt x="2335809" y="904481"/>
                </a:lnTo>
                <a:lnTo>
                  <a:pt x="2345753" y="906475"/>
                </a:lnTo>
                <a:lnTo>
                  <a:pt x="2355634" y="904481"/>
                </a:lnTo>
                <a:lnTo>
                  <a:pt x="2363711" y="899033"/>
                </a:lnTo>
                <a:lnTo>
                  <a:pt x="2369147" y="890968"/>
                </a:lnTo>
                <a:lnTo>
                  <a:pt x="2371153" y="881075"/>
                </a:lnTo>
                <a:close/>
              </a:path>
              <a:path w="4300219" h="4594859">
                <a:moveTo>
                  <a:pt x="2381618" y="4568977"/>
                </a:moveTo>
                <a:lnTo>
                  <a:pt x="2379611" y="4559097"/>
                </a:lnTo>
                <a:lnTo>
                  <a:pt x="2374176" y="4551019"/>
                </a:lnTo>
                <a:lnTo>
                  <a:pt x="2366099" y="4545584"/>
                </a:lnTo>
                <a:lnTo>
                  <a:pt x="2356167" y="4543577"/>
                </a:lnTo>
                <a:lnTo>
                  <a:pt x="2346274" y="4545584"/>
                </a:lnTo>
                <a:lnTo>
                  <a:pt x="2338197" y="4551019"/>
                </a:lnTo>
                <a:lnTo>
                  <a:pt x="2332761" y="4559097"/>
                </a:lnTo>
                <a:lnTo>
                  <a:pt x="2330767" y="4568977"/>
                </a:lnTo>
                <a:lnTo>
                  <a:pt x="2332761" y="4578870"/>
                </a:lnTo>
                <a:lnTo>
                  <a:pt x="2338197" y="4586948"/>
                </a:lnTo>
                <a:lnTo>
                  <a:pt x="2346274" y="4592383"/>
                </a:lnTo>
                <a:lnTo>
                  <a:pt x="2356218" y="4594377"/>
                </a:lnTo>
                <a:lnTo>
                  <a:pt x="2366099" y="4592383"/>
                </a:lnTo>
                <a:lnTo>
                  <a:pt x="2374163" y="4586948"/>
                </a:lnTo>
                <a:lnTo>
                  <a:pt x="2379611" y="4578870"/>
                </a:lnTo>
                <a:lnTo>
                  <a:pt x="2381618" y="4568977"/>
                </a:lnTo>
                <a:close/>
              </a:path>
              <a:path w="4300219" h="4594859">
                <a:moveTo>
                  <a:pt x="2414143" y="3974719"/>
                </a:moveTo>
                <a:lnTo>
                  <a:pt x="2412136" y="3964838"/>
                </a:lnTo>
                <a:lnTo>
                  <a:pt x="2406700" y="3956761"/>
                </a:lnTo>
                <a:lnTo>
                  <a:pt x="2398623" y="3951313"/>
                </a:lnTo>
                <a:lnTo>
                  <a:pt x="2388692" y="3949319"/>
                </a:lnTo>
                <a:lnTo>
                  <a:pt x="2378799" y="3951313"/>
                </a:lnTo>
                <a:lnTo>
                  <a:pt x="2370734" y="3956761"/>
                </a:lnTo>
                <a:lnTo>
                  <a:pt x="2365286" y="3964838"/>
                </a:lnTo>
                <a:lnTo>
                  <a:pt x="2363292" y="3974719"/>
                </a:lnTo>
                <a:lnTo>
                  <a:pt x="2365286" y="3984612"/>
                </a:lnTo>
                <a:lnTo>
                  <a:pt x="2370734" y="3992676"/>
                </a:lnTo>
                <a:lnTo>
                  <a:pt x="2378799" y="3998125"/>
                </a:lnTo>
                <a:lnTo>
                  <a:pt x="2388743" y="4000119"/>
                </a:lnTo>
                <a:lnTo>
                  <a:pt x="2398623" y="3998125"/>
                </a:lnTo>
                <a:lnTo>
                  <a:pt x="2406700" y="3992676"/>
                </a:lnTo>
                <a:lnTo>
                  <a:pt x="2412136" y="3984612"/>
                </a:lnTo>
                <a:lnTo>
                  <a:pt x="2414143" y="3974719"/>
                </a:lnTo>
                <a:close/>
              </a:path>
              <a:path w="4300219" h="4594859">
                <a:moveTo>
                  <a:pt x="2414143" y="2841853"/>
                </a:moveTo>
                <a:lnTo>
                  <a:pt x="2412136" y="2831973"/>
                </a:lnTo>
                <a:lnTo>
                  <a:pt x="2406700" y="2823895"/>
                </a:lnTo>
                <a:lnTo>
                  <a:pt x="2398623" y="2818447"/>
                </a:lnTo>
                <a:lnTo>
                  <a:pt x="2388692" y="2816453"/>
                </a:lnTo>
                <a:lnTo>
                  <a:pt x="2378799" y="2818447"/>
                </a:lnTo>
                <a:lnTo>
                  <a:pt x="2370734" y="2823895"/>
                </a:lnTo>
                <a:lnTo>
                  <a:pt x="2365286" y="2831973"/>
                </a:lnTo>
                <a:lnTo>
                  <a:pt x="2363292" y="2841853"/>
                </a:lnTo>
                <a:lnTo>
                  <a:pt x="2365286" y="2851747"/>
                </a:lnTo>
                <a:lnTo>
                  <a:pt x="2370734" y="2859824"/>
                </a:lnTo>
                <a:lnTo>
                  <a:pt x="2378799" y="2865259"/>
                </a:lnTo>
                <a:lnTo>
                  <a:pt x="2388743" y="2867253"/>
                </a:lnTo>
                <a:lnTo>
                  <a:pt x="2398623" y="2865259"/>
                </a:lnTo>
                <a:lnTo>
                  <a:pt x="2406700" y="2859824"/>
                </a:lnTo>
                <a:lnTo>
                  <a:pt x="2412136" y="2851747"/>
                </a:lnTo>
                <a:lnTo>
                  <a:pt x="2414143" y="2841853"/>
                </a:lnTo>
                <a:close/>
              </a:path>
              <a:path w="4300219" h="4594859">
                <a:moveTo>
                  <a:pt x="2414143" y="1717065"/>
                </a:moveTo>
                <a:lnTo>
                  <a:pt x="2412136" y="1707184"/>
                </a:lnTo>
                <a:lnTo>
                  <a:pt x="2406700" y="1699107"/>
                </a:lnTo>
                <a:lnTo>
                  <a:pt x="2398623" y="1693659"/>
                </a:lnTo>
                <a:lnTo>
                  <a:pt x="2388692" y="1691665"/>
                </a:lnTo>
                <a:lnTo>
                  <a:pt x="2378799" y="1693659"/>
                </a:lnTo>
                <a:lnTo>
                  <a:pt x="2370734" y="1699107"/>
                </a:lnTo>
                <a:lnTo>
                  <a:pt x="2365286" y="1707184"/>
                </a:lnTo>
                <a:lnTo>
                  <a:pt x="2363292" y="1717065"/>
                </a:lnTo>
                <a:lnTo>
                  <a:pt x="2365286" y="1726958"/>
                </a:lnTo>
                <a:lnTo>
                  <a:pt x="2370734" y="1735023"/>
                </a:lnTo>
                <a:lnTo>
                  <a:pt x="2378799" y="1740471"/>
                </a:lnTo>
                <a:lnTo>
                  <a:pt x="2388743" y="1742465"/>
                </a:lnTo>
                <a:lnTo>
                  <a:pt x="2398623" y="1740471"/>
                </a:lnTo>
                <a:lnTo>
                  <a:pt x="2406700" y="1735023"/>
                </a:lnTo>
                <a:lnTo>
                  <a:pt x="2412136" y="1726958"/>
                </a:lnTo>
                <a:lnTo>
                  <a:pt x="2414143" y="1717065"/>
                </a:lnTo>
                <a:close/>
              </a:path>
              <a:path w="4300219" h="4594859">
                <a:moveTo>
                  <a:pt x="2442311" y="25400"/>
                </a:moveTo>
                <a:lnTo>
                  <a:pt x="2440305" y="15519"/>
                </a:lnTo>
                <a:lnTo>
                  <a:pt x="2434869" y="7442"/>
                </a:lnTo>
                <a:lnTo>
                  <a:pt x="2426792" y="1993"/>
                </a:lnTo>
                <a:lnTo>
                  <a:pt x="2416860" y="0"/>
                </a:lnTo>
                <a:lnTo>
                  <a:pt x="2406967" y="1993"/>
                </a:lnTo>
                <a:lnTo>
                  <a:pt x="2398890" y="7442"/>
                </a:lnTo>
                <a:lnTo>
                  <a:pt x="2393454" y="15519"/>
                </a:lnTo>
                <a:lnTo>
                  <a:pt x="2391460" y="25400"/>
                </a:lnTo>
                <a:lnTo>
                  <a:pt x="2393454" y="35293"/>
                </a:lnTo>
                <a:lnTo>
                  <a:pt x="2398890" y="43370"/>
                </a:lnTo>
                <a:lnTo>
                  <a:pt x="2406967" y="48806"/>
                </a:lnTo>
                <a:lnTo>
                  <a:pt x="2416911" y="50800"/>
                </a:lnTo>
                <a:lnTo>
                  <a:pt x="2426792" y="48806"/>
                </a:lnTo>
                <a:lnTo>
                  <a:pt x="2434856" y="43370"/>
                </a:lnTo>
                <a:lnTo>
                  <a:pt x="2440305" y="35293"/>
                </a:lnTo>
                <a:lnTo>
                  <a:pt x="2442311" y="25400"/>
                </a:lnTo>
                <a:close/>
              </a:path>
              <a:path w="4300219" h="4594859">
                <a:moveTo>
                  <a:pt x="2472804" y="3138728"/>
                </a:moveTo>
                <a:lnTo>
                  <a:pt x="2470797" y="3128848"/>
                </a:lnTo>
                <a:lnTo>
                  <a:pt x="2465362" y="3120771"/>
                </a:lnTo>
                <a:lnTo>
                  <a:pt x="2457285" y="3115322"/>
                </a:lnTo>
                <a:lnTo>
                  <a:pt x="2447353" y="3113328"/>
                </a:lnTo>
                <a:lnTo>
                  <a:pt x="2437460" y="3115322"/>
                </a:lnTo>
                <a:lnTo>
                  <a:pt x="2429383" y="3120771"/>
                </a:lnTo>
                <a:lnTo>
                  <a:pt x="2423947" y="3128848"/>
                </a:lnTo>
                <a:lnTo>
                  <a:pt x="2421953" y="3138728"/>
                </a:lnTo>
                <a:lnTo>
                  <a:pt x="2423947" y="3148622"/>
                </a:lnTo>
                <a:lnTo>
                  <a:pt x="2429383" y="3156686"/>
                </a:lnTo>
                <a:lnTo>
                  <a:pt x="2437460" y="3162135"/>
                </a:lnTo>
                <a:lnTo>
                  <a:pt x="2447404" y="3164128"/>
                </a:lnTo>
                <a:lnTo>
                  <a:pt x="2457285" y="3162135"/>
                </a:lnTo>
                <a:lnTo>
                  <a:pt x="2465349" y="3156686"/>
                </a:lnTo>
                <a:lnTo>
                  <a:pt x="2470797" y="3148622"/>
                </a:lnTo>
                <a:lnTo>
                  <a:pt x="2472804" y="3138728"/>
                </a:lnTo>
                <a:close/>
              </a:path>
              <a:path w="4300219" h="4594859">
                <a:moveTo>
                  <a:pt x="2472804" y="2005863"/>
                </a:moveTo>
                <a:lnTo>
                  <a:pt x="2470797" y="1995982"/>
                </a:lnTo>
                <a:lnTo>
                  <a:pt x="2465362" y="1987905"/>
                </a:lnTo>
                <a:lnTo>
                  <a:pt x="2457285" y="1982470"/>
                </a:lnTo>
                <a:lnTo>
                  <a:pt x="2447353" y="1980463"/>
                </a:lnTo>
                <a:lnTo>
                  <a:pt x="2437460" y="1982470"/>
                </a:lnTo>
                <a:lnTo>
                  <a:pt x="2429383" y="1987905"/>
                </a:lnTo>
                <a:lnTo>
                  <a:pt x="2423947" y="1995982"/>
                </a:lnTo>
                <a:lnTo>
                  <a:pt x="2421953" y="2005863"/>
                </a:lnTo>
                <a:lnTo>
                  <a:pt x="2423947" y="2015756"/>
                </a:lnTo>
                <a:lnTo>
                  <a:pt x="2429383" y="2023833"/>
                </a:lnTo>
                <a:lnTo>
                  <a:pt x="2437460" y="2029269"/>
                </a:lnTo>
                <a:lnTo>
                  <a:pt x="2447404" y="2031263"/>
                </a:lnTo>
                <a:lnTo>
                  <a:pt x="2457285" y="2029269"/>
                </a:lnTo>
                <a:lnTo>
                  <a:pt x="2465349" y="2023833"/>
                </a:lnTo>
                <a:lnTo>
                  <a:pt x="2470797" y="2015756"/>
                </a:lnTo>
                <a:lnTo>
                  <a:pt x="2472804" y="2005863"/>
                </a:lnTo>
                <a:close/>
              </a:path>
              <a:path w="4300219" h="4594859">
                <a:moveTo>
                  <a:pt x="2472804" y="881075"/>
                </a:moveTo>
                <a:lnTo>
                  <a:pt x="2470797" y="871194"/>
                </a:lnTo>
                <a:lnTo>
                  <a:pt x="2465362" y="863117"/>
                </a:lnTo>
                <a:lnTo>
                  <a:pt x="2457285" y="857669"/>
                </a:lnTo>
                <a:lnTo>
                  <a:pt x="2447353" y="855675"/>
                </a:lnTo>
                <a:lnTo>
                  <a:pt x="2437460" y="857669"/>
                </a:lnTo>
                <a:lnTo>
                  <a:pt x="2429383" y="863117"/>
                </a:lnTo>
                <a:lnTo>
                  <a:pt x="2423947" y="871194"/>
                </a:lnTo>
                <a:lnTo>
                  <a:pt x="2421953" y="881075"/>
                </a:lnTo>
                <a:lnTo>
                  <a:pt x="2423947" y="890968"/>
                </a:lnTo>
                <a:lnTo>
                  <a:pt x="2429383" y="899033"/>
                </a:lnTo>
                <a:lnTo>
                  <a:pt x="2437460" y="904481"/>
                </a:lnTo>
                <a:lnTo>
                  <a:pt x="2447404" y="906475"/>
                </a:lnTo>
                <a:lnTo>
                  <a:pt x="2457285" y="904481"/>
                </a:lnTo>
                <a:lnTo>
                  <a:pt x="2465362" y="899033"/>
                </a:lnTo>
                <a:lnTo>
                  <a:pt x="2470797" y="890968"/>
                </a:lnTo>
                <a:lnTo>
                  <a:pt x="2472804" y="881075"/>
                </a:lnTo>
                <a:close/>
              </a:path>
              <a:path w="4300219" h="4594859">
                <a:moveTo>
                  <a:pt x="2483269" y="4568977"/>
                </a:moveTo>
                <a:lnTo>
                  <a:pt x="2481262" y="4559097"/>
                </a:lnTo>
                <a:lnTo>
                  <a:pt x="2475827" y="4551019"/>
                </a:lnTo>
                <a:lnTo>
                  <a:pt x="2467749" y="4545584"/>
                </a:lnTo>
                <a:lnTo>
                  <a:pt x="2457818" y="4543577"/>
                </a:lnTo>
                <a:lnTo>
                  <a:pt x="2447925" y="4545584"/>
                </a:lnTo>
                <a:lnTo>
                  <a:pt x="2439847" y="4551019"/>
                </a:lnTo>
                <a:lnTo>
                  <a:pt x="2434412" y="4559097"/>
                </a:lnTo>
                <a:lnTo>
                  <a:pt x="2432418" y="4568977"/>
                </a:lnTo>
                <a:lnTo>
                  <a:pt x="2434412" y="4578870"/>
                </a:lnTo>
                <a:lnTo>
                  <a:pt x="2439847" y="4586948"/>
                </a:lnTo>
                <a:lnTo>
                  <a:pt x="2447925" y="4592383"/>
                </a:lnTo>
                <a:lnTo>
                  <a:pt x="2457869" y="4594377"/>
                </a:lnTo>
                <a:lnTo>
                  <a:pt x="2467749" y="4592383"/>
                </a:lnTo>
                <a:lnTo>
                  <a:pt x="2475827" y="4586948"/>
                </a:lnTo>
                <a:lnTo>
                  <a:pt x="2481262" y="4578870"/>
                </a:lnTo>
                <a:lnTo>
                  <a:pt x="2483269" y="4568977"/>
                </a:lnTo>
                <a:close/>
              </a:path>
              <a:path w="4300219" h="4594859">
                <a:moveTo>
                  <a:pt x="2515781" y="3974719"/>
                </a:moveTo>
                <a:lnTo>
                  <a:pt x="2513787" y="3964838"/>
                </a:lnTo>
                <a:lnTo>
                  <a:pt x="2508351" y="3956761"/>
                </a:lnTo>
                <a:lnTo>
                  <a:pt x="2500274" y="3951313"/>
                </a:lnTo>
                <a:lnTo>
                  <a:pt x="2490343" y="3949319"/>
                </a:lnTo>
                <a:lnTo>
                  <a:pt x="2480449" y="3951313"/>
                </a:lnTo>
                <a:lnTo>
                  <a:pt x="2472385" y="3956761"/>
                </a:lnTo>
                <a:lnTo>
                  <a:pt x="2466937" y="3964838"/>
                </a:lnTo>
                <a:lnTo>
                  <a:pt x="2464943" y="3974719"/>
                </a:lnTo>
                <a:lnTo>
                  <a:pt x="2466937" y="3984612"/>
                </a:lnTo>
                <a:lnTo>
                  <a:pt x="2472385" y="3992676"/>
                </a:lnTo>
                <a:lnTo>
                  <a:pt x="2480449" y="3998125"/>
                </a:lnTo>
                <a:lnTo>
                  <a:pt x="2490393" y="4000119"/>
                </a:lnTo>
                <a:lnTo>
                  <a:pt x="2500274" y="3998125"/>
                </a:lnTo>
                <a:lnTo>
                  <a:pt x="2508351" y="3992676"/>
                </a:lnTo>
                <a:lnTo>
                  <a:pt x="2513787" y="3984612"/>
                </a:lnTo>
                <a:lnTo>
                  <a:pt x="2515781" y="3974719"/>
                </a:lnTo>
                <a:close/>
              </a:path>
              <a:path w="4300219" h="4594859">
                <a:moveTo>
                  <a:pt x="2515781" y="2841853"/>
                </a:moveTo>
                <a:lnTo>
                  <a:pt x="2513787" y="2831973"/>
                </a:lnTo>
                <a:lnTo>
                  <a:pt x="2508351" y="2823895"/>
                </a:lnTo>
                <a:lnTo>
                  <a:pt x="2500274" y="2818447"/>
                </a:lnTo>
                <a:lnTo>
                  <a:pt x="2490343" y="2816453"/>
                </a:lnTo>
                <a:lnTo>
                  <a:pt x="2480449" y="2818447"/>
                </a:lnTo>
                <a:lnTo>
                  <a:pt x="2472385" y="2823895"/>
                </a:lnTo>
                <a:lnTo>
                  <a:pt x="2466937" y="2831973"/>
                </a:lnTo>
                <a:lnTo>
                  <a:pt x="2464943" y="2841853"/>
                </a:lnTo>
                <a:lnTo>
                  <a:pt x="2466937" y="2851747"/>
                </a:lnTo>
                <a:lnTo>
                  <a:pt x="2472385" y="2859824"/>
                </a:lnTo>
                <a:lnTo>
                  <a:pt x="2480449" y="2865259"/>
                </a:lnTo>
                <a:lnTo>
                  <a:pt x="2490393" y="2867253"/>
                </a:lnTo>
                <a:lnTo>
                  <a:pt x="2500274" y="2865259"/>
                </a:lnTo>
                <a:lnTo>
                  <a:pt x="2508351" y="2859824"/>
                </a:lnTo>
                <a:lnTo>
                  <a:pt x="2513787" y="2851747"/>
                </a:lnTo>
                <a:lnTo>
                  <a:pt x="2515781" y="2841853"/>
                </a:lnTo>
                <a:close/>
              </a:path>
              <a:path w="4300219" h="4594859">
                <a:moveTo>
                  <a:pt x="2515781" y="1717065"/>
                </a:moveTo>
                <a:lnTo>
                  <a:pt x="2513787" y="1707184"/>
                </a:lnTo>
                <a:lnTo>
                  <a:pt x="2508351" y="1699107"/>
                </a:lnTo>
                <a:lnTo>
                  <a:pt x="2500274" y="1693659"/>
                </a:lnTo>
                <a:lnTo>
                  <a:pt x="2490343" y="1691665"/>
                </a:lnTo>
                <a:lnTo>
                  <a:pt x="2480449" y="1693659"/>
                </a:lnTo>
                <a:lnTo>
                  <a:pt x="2472385" y="1699107"/>
                </a:lnTo>
                <a:lnTo>
                  <a:pt x="2466937" y="1707184"/>
                </a:lnTo>
                <a:lnTo>
                  <a:pt x="2464943" y="1717065"/>
                </a:lnTo>
                <a:lnTo>
                  <a:pt x="2466937" y="1726958"/>
                </a:lnTo>
                <a:lnTo>
                  <a:pt x="2472385" y="1735023"/>
                </a:lnTo>
                <a:lnTo>
                  <a:pt x="2480449" y="1740471"/>
                </a:lnTo>
                <a:lnTo>
                  <a:pt x="2490393" y="1742465"/>
                </a:lnTo>
                <a:lnTo>
                  <a:pt x="2500274" y="1740471"/>
                </a:lnTo>
                <a:lnTo>
                  <a:pt x="2508351" y="1735023"/>
                </a:lnTo>
                <a:lnTo>
                  <a:pt x="2513787" y="1726958"/>
                </a:lnTo>
                <a:lnTo>
                  <a:pt x="2515781" y="1717065"/>
                </a:lnTo>
                <a:close/>
              </a:path>
              <a:path w="4300219" h="4594859">
                <a:moveTo>
                  <a:pt x="2543962" y="25400"/>
                </a:moveTo>
                <a:lnTo>
                  <a:pt x="2541955" y="15519"/>
                </a:lnTo>
                <a:lnTo>
                  <a:pt x="2536520" y="7442"/>
                </a:lnTo>
                <a:lnTo>
                  <a:pt x="2528443" y="1993"/>
                </a:lnTo>
                <a:lnTo>
                  <a:pt x="2518511" y="0"/>
                </a:lnTo>
                <a:lnTo>
                  <a:pt x="2508618" y="1993"/>
                </a:lnTo>
                <a:lnTo>
                  <a:pt x="2500541" y="7442"/>
                </a:lnTo>
                <a:lnTo>
                  <a:pt x="2495105" y="15519"/>
                </a:lnTo>
                <a:lnTo>
                  <a:pt x="2493111" y="25400"/>
                </a:lnTo>
                <a:lnTo>
                  <a:pt x="2495105" y="35293"/>
                </a:lnTo>
                <a:lnTo>
                  <a:pt x="2500541" y="43370"/>
                </a:lnTo>
                <a:lnTo>
                  <a:pt x="2508618" y="48806"/>
                </a:lnTo>
                <a:lnTo>
                  <a:pt x="2518562" y="50800"/>
                </a:lnTo>
                <a:lnTo>
                  <a:pt x="2528443" y="48806"/>
                </a:lnTo>
                <a:lnTo>
                  <a:pt x="2536507" y="43370"/>
                </a:lnTo>
                <a:lnTo>
                  <a:pt x="2541955" y="35293"/>
                </a:lnTo>
                <a:lnTo>
                  <a:pt x="2543962" y="25400"/>
                </a:lnTo>
                <a:close/>
              </a:path>
              <a:path w="4300219" h="4594859">
                <a:moveTo>
                  <a:pt x="2574455" y="3138728"/>
                </a:moveTo>
                <a:lnTo>
                  <a:pt x="2572448" y="3128848"/>
                </a:lnTo>
                <a:lnTo>
                  <a:pt x="2567013" y="3120771"/>
                </a:lnTo>
                <a:lnTo>
                  <a:pt x="2558935" y="3115322"/>
                </a:lnTo>
                <a:lnTo>
                  <a:pt x="2548991" y="3113328"/>
                </a:lnTo>
                <a:lnTo>
                  <a:pt x="2539111" y="3115322"/>
                </a:lnTo>
                <a:lnTo>
                  <a:pt x="2531033" y="3120771"/>
                </a:lnTo>
                <a:lnTo>
                  <a:pt x="2525598" y="3128848"/>
                </a:lnTo>
                <a:lnTo>
                  <a:pt x="2523591" y="3138728"/>
                </a:lnTo>
                <a:lnTo>
                  <a:pt x="2525598" y="3148622"/>
                </a:lnTo>
                <a:lnTo>
                  <a:pt x="2531033" y="3156686"/>
                </a:lnTo>
                <a:lnTo>
                  <a:pt x="2539111" y="3162135"/>
                </a:lnTo>
                <a:lnTo>
                  <a:pt x="2549055" y="3164128"/>
                </a:lnTo>
                <a:lnTo>
                  <a:pt x="2558935" y="3162135"/>
                </a:lnTo>
                <a:lnTo>
                  <a:pt x="2567013" y="3156686"/>
                </a:lnTo>
                <a:lnTo>
                  <a:pt x="2572448" y="3148622"/>
                </a:lnTo>
                <a:lnTo>
                  <a:pt x="2574455" y="3138728"/>
                </a:lnTo>
                <a:close/>
              </a:path>
              <a:path w="4300219" h="4594859">
                <a:moveTo>
                  <a:pt x="2574455" y="2005863"/>
                </a:moveTo>
                <a:lnTo>
                  <a:pt x="2572448" y="1995982"/>
                </a:lnTo>
                <a:lnTo>
                  <a:pt x="2567013" y="1987905"/>
                </a:lnTo>
                <a:lnTo>
                  <a:pt x="2558935" y="1982470"/>
                </a:lnTo>
                <a:lnTo>
                  <a:pt x="2548991" y="1980463"/>
                </a:lnTo>
                <a:lnTo>
                  <a:pt x="2539111" y="1982470"/>
                </a:lnTo>
                <a:lnTo>
                  <a:pt x="2531033" y="1987905"/>
                </a:lnTo>
                <a:lnTo>
                  <a:pt x="2525598" y="1995982"/>
                </a:lnTo>
                <a:lnTo>
                  <a:pt x="2523591" y="2005863"/>
                </a:lnTo>
                <a:lnTo>
                  <a:pt x="2525598" y="2015756"/>
                </a:lnTo>
                <a:lnTo>
                  <a:pt x="2531033" y="2023833"/>
                </a:lnTo>
                <a:lnTo>
                  <a:pt x="2539111" y="2029269"/>
                </a:lnTo>
                <a:lnTo>
                  <a:pt x="2549055" y="2031263"/>
                </a:lnTo>
                <a:lnTo>
                  <a:pt x="2558935" y="2029269"/>
                </a:lnTo>
                <a:lnTo>
                  <a:pt x="2567013" y="2023833"/>
                </a:lnTo>
                <a:lnTo>
                  <a:pt x="2572448" y="2015756"/>
                </a:lnTo>
                <a:lnTo>
                  <a:pt x="2574455" y="2005863"/>
                </a:lnTo>
                <a:close/>
              </a:path>
              <a:path w="4300219" h="4594859">
                <a:moveTo>
                  <a:pt x="2574455" y="881075"/>
                </a:moveTo>
                <a:lnTo>
                  <a:pt x="2572448" y="871194"/>
                </a:lnTo>
                <a:lnTo>
                  <a:pt x="2567013" y="863117"/>
                </a:lnTo>
                <a:lnTo>
                  <a:pt x="2558935" y="857669"/>
                </a:lnTo>
                <a:lnTo>
                  <a:pt x="2548991" y="855675"/>
                </a:lnTo>
                <a:lnTo>
                  <a:pt x="2539111" y="857669"/>
                </a:lnTo>
                <a:lnTo>
                  <a:pt x="2531033" y="863117"/>
                </a:lnTo>
                <a:lnTo>
                  <a:pt x="2525598" y="871194"/>
                </a:lnTo>
                <a:lnTo>
                  <a:pt x="2523591" y="881075"/>
                </a:lnTo>
                <a:lnTo>
                  <a:pt x="2525598" y="890968"/>
                </a:lnTo>
                <a:lnTo>
                  <a:pt x="2531033" y="899033"/>
                </a:lnTo>
                <a:lnTo>
                  <a:pt x="2539111" y="904481"/>
                </a:lnTo>
                <a:lnTo>
                  <a:pt x="2549055" y="906475"/>
                </a:lnTo>
                <a:lnTo>
                  <a:pt x="2558935" y="904481"/>
                </a:lnTo>
                <a:lnTo>
                  <a:pt x="2567013" y="899033"/>
                </a:lnTo>
                <a:lnTo>
                  <a:pt x="2572448" y="890968"/>
                </a:lnTo>
                <a:lnTo>
                  <a:pt x="2574455" y="881075"/>
                </a:lnTo>
                <a:close/>
              </a:path>
              <a:path w="4300219" h="4594859">
                <a:moveTo>
                  <a:pt x="2584920" y="4568977"/>
                </a:moveTo>
                <a:lnTo>
                  <a:pt x="2582913" y="4559097"/>
                </a:lnTo>
                <a:lnTo>
                  <a:pt x="2577465" y="4551019"/>
                </a:lnTo>
                <a:lnTo>
                  <a:pt x="2569400" y="4545584"/>
                </a:lnTo>
                <a:lnTo>
                  <a:pt x="2559469" y="4543577"/>
                </a:lnTo>
                <a:lnTo>
                  <a:pt x="2549575" y="4545584"/>
                </a:lnTo>
                <a:lnTo>
                  <a:pt x="2541498" y="4551019"/>
                </a:lnTo>
                <a:lnTo>
                  <a:pt x="2536063" y="4559097"/>
                </a:lnTo>
                <a:lnTo>
                  <a:pt x="2534069" y="4568977"/>
                </a:lnTo>
                <a:lnTo>
                  <a:pt x="2536063" y="4578870"/>
                </a:lnTo>
                <a:lnTo>
                  <a:pt x="2541498" y="4586948"/>
                </a:lnTo>
                <a:lnTo>
                  <a:pt x="2549575" y="4592383"/>
                </a:lnTo>
                <a:lnTo>
                  <a:pt x="2559520" y="4594377"/>
                </a:lnTo>
                <a:lnTo>
                  <a:pt x="2569400" y="4592383"/>
                </a:lnTo>
                <a:lnTo>
                  <a:pt x="2577477" y="4586948"/>
                </a:lnTo>
                <a:lnTo>
                  <a:pt x="2582913" y="4578870"/>
                </a:lnTo>
                <a:lnTo>
                  <a:pt x="2584920" y="4568977"/>
                </a:lnTo>
                <a:close/>
              </a:path>
              <a:path w="4300219" h="4594859">
                <a:moveTo>
                  <a:pt x="2617444" y="3974719"/>
                </a:moveTo>
                <a:lnTo>
                  <a:pt x="2615438" y="3964838"/>
                </a:lnTo>
                <a:lnTo>
                  <a:pt x="2610002" y="3956761"/>
                </a:lnTo>
                <a:lnTo>
                  <a:pt x="2601925" y="3951313"/>
                </a:lnTo>
                <a:lnTo>
                  <a:pt x="2591981" y="3949319"/>
                </a:lnTo>
                <a:lnTo>
                  <a:pt x="2582100" y="3951313"/>
                </a:lnTo>
                <a:lnTo>
                  <a:pt x="2574023" y="3956761"/>
                </a:lnTo>
                <a:lnTo>
                  <a:pt x="2568587" y="3964838"/>
                </a:lnTo>
                <a:lnTo>
                  <a:pt x="2566581" y="3974719"/>
                </a:lnTo>
                <a:lnTo>
                  <a:pt x="2568587" y="3984612"/>
                </a:lnTo>
                <a:lnTo>
                  <a:pt x="2574036" y="3992676"/>
                </a:lnTo>
                <a:lnTo>
                  <a:pt x="2582100" y="3998125"/>
                </a:lnTo>
                <a:lnTo>
                  <a:pt x="2592044" y="4000119"/>
                </a:lnTo>
                <a:lnTo>
                  <a:pt x="2601925" y="3998125"/>
                </a:lnTo>
                <a:lnTo>
                  <a:pt x="2610002" y="3992676"/>
                </a:lnTo>
                <a:lnTo>
                  <a:pt x="2615438" y="3984612"/>
                </a:lnTo>
                <a:lnTo>
                  <a:pt x="2617444" y="3974719"/>
                </a:lnTo>
                <a:close/>
              </a:path>
              <a:path w="4300219" h="4594859">
                <a:moveTo>
                  <a:pt x="2617444" y="2841853"/>
                </a:moveTo>
                <a:lnTo>
                  <a:pt x="2615438" y="2831973"/>
                </a:lnTo>
                <a:lnTo>
                  <a:pt x="2610002" y="2823895"/>
                </a:lnTo>
                <a:lnTo>
                  <a:pt x="2601925" y="2818447"/>
                </a:lnTo>
                <a:lnTo>
                  <a:pt x="2591981" y="2816453"/>
                </a:lnTo>
                <a:lnTo>
                  <a:pt x="2582100" y="2818447"/>
                </a:lnTo>
                <a:lnTo>
                  <a:pt x="2574023" y="2823895"/>
                </a:lnTo>
                <a:lnTo>
                  <a:pt x="2568587" y="2831973"/>
                </a:lnTo>
                <a:lnTo>
                  <a:pt x="2566581" y="2841853"/>
                </a:lnTo>
                <a:lnTo>
                  <a:pt x="2568587" y="2851747"/>
                </a:lnTo>
                <a:lnTo>
                  <a:pt x="2574036" y="2859824"/>
                </a:lnTo>
                <a:lnTo>
                  <a:pt x="2582100" y="2865259"/>
                </a:lnTo>
                <a:lnTo>
                  <a:pt x="2592044" y="2867253"/>
                </a:lnTo>
                <a:lnTo>
                  <a:pt x="2601925" y="2865259"/>
                </a:lnTo>
                <a:lnTo>
                  <a:pt x="2610002" y="2859824"/>
                </a:lnTo>
                <a:lnTo>
                  <a:pt x="2615438" y="2851747"/>
                </a:lnTo>
                <a:lnTo>
                  <a:pt x="2617444" y="2841853"/>
                </a:lnTo>
                <a:close/>
              </a:path>
              <a:path w="4300219" h="4594859">
                <a:moveTo>
                  <a:pt x="2617444" y="1717065"/>
                </a:moveTo>
                <a:lnTo>
                  <a:pt x="2615438" y="1707184"/>
                </a:lnTo>
                <a:lnTo>
                  <a:pt x="2610002" y="1699107"/>
                </a:lnTo>
                <a:lnTo>
                  <a:pt x="2601925" y="1693659"/>
                </a:lnTo>
                <a:lnTo>
                  <a:pt x="2591981" y="1691665"/>
                </a:lnTo>
                <a:lnTo>
                  <a:pt x="2582100" y="1693659"/>
                </a:lnTo>
                <a:lnTo>
                  <a:pt x="2574023" y="1699107"/>
                </a:lnTo>
                <a:lnTo>
                  <a:pt x="2568587" y="1707184"/>
                </a:lnTo>
                <a:lnTo>
                  <a:pt x="2566581" y="1717065"/>
                </a:lnTo>
                <a:lnTo>
                  <a:pt x="2568587" y="1726958"/>
                </a:lnTo>
                <a:lnTo>
                  <a:pt x="2574036" y="1735023"/>
                </a:lnTo>
                <a:lnTo>
                  <a:pt x="2582100" y="1740471"/>
                </a:lnTo>
                <a:lnTo>
                  <a:pt x="2592044" y="1742465"/>
                </a:lnTo>
                <a:lnTo>
                  <a:pt x="2601925" y="1740471"/>
                </a:lnTo>
                <a:lnTo>
                  <a:pt x="2610002" y="1735023"/>
                </a:lnTo>
                <a:lnTo>
                  <a:pt x="2615438" y="1726958"/>
                </a:lnTo>
                <a:lnTo>
                  <a:pt x="2617444" y="1717065"/>
                </a:lnTo>
                <a:close/>
              </a:path>
              <a:path w="4300219" h="4594859">
                <a:moveTo>
                  <a:pt x="2645613" y="25400"/>
                </a:moveTo>
                <a:lnTo>
                  <a:pt x="2643606" y="15519"/>
                </a:lnTo>
                <a:lnTo>
                  <a:pt x="2638158" y="7442"/>
                </a:lnTo>
                <a:lnTo>
                  <a:pt x="2630093" y="1993"/>
                </a:lnTo>
                <a:lnTo>
                  <a:pt x="2620162" y="0"/>
                </a:lnTo>
                <a:lnTo>
                  <a:pt x="2610269" y="1993"/>
                </a:lnTo>
                <a:lnTo>
                  <a:pt x="2602192" y="7442"/>
                </a:lnTo>
                <a:lnTo>
                  <a:pt x="2596756" y="15519"/>
                </a:lnTo>
                <a:lnTo>
                  <a:pt x="2594762" y="25400"/>
                </a:lnTo>
                <a:lnTo>
                  <a:pt x="2596756" y="35293"/>
                </a:lnTo>
                <a:lnTo>
                  <a:pt x="2602192" y="43370"/>
                </a:lnTo>
                <a:lnTo>
                  <a:pt x="2610269" y="48806"/>
                </a:lnTo>
                <a:lnTo>
                  <a:pt x="2620213" y="50800"/>
                </a:lnTo>
                <a:lnTo>
                  <a:pt x="2630093" y="48806"/>
                </a:lnTo>
                <a:lnTo>
                  <a:pt x="2638158" y="43370"/>
                </a:lnTo>
                <a:lnTo>
                  <a:pt x="2643606" y="35293"/>
                </a:lnTo>
                <a:lnTo>
                  <a:pt x="2645613" y="25400"/>
                </a:lnTo>
                <a:close/>
              </a:path>
              <a:path w="4300219" h="4594859">
                <a:moveTo>
                  <a:pt x="2676093" y="3138728"/>
                </a:moveTo>
                <a:lnTo>
                  <a:pt x="2674099" y="3128848"/>
                </a:lnTo>
                <a:lnTo>
                  <a:pt x="2668651" y="3120771"/>
                </a:lnTo>
                <a:lnTo>
                  <a:pt x="2660586" y="3115322"/>
                </a:lnTo>
                <a:lnTo>
                  <a:pt x="2650655" y="3113328"/>
                </a:lnTo>
                <a:lnTo>
                  <a:pt x="2640761" y="3115322"/>
                </a:lnTo>
                <a:lnTo>
                  <a:pt x="2632684" y="3120771"/>
                </a:lnTo>
                <a:lnTo>
                  <a:pt x="2627249" y="3128848"/>
                </a:lnTo>
                <a:lnTo>
                  <a:pt x="2625255" y="3138728"/>
                </a:lnTo>
                <a:lnTo>
                  <a:pt x="2627249" y="3148622"/>
                </a:lnTo>
                <a:lnTo>
                  <a:pt x="2632684" y="3156686"/>
                </a:lnTo>
                <a:lnTo>
                  <a:pt x="2640761" y="3162135"/>
                </a:lnTo>
                <a:lnTo>
                  <a:pt x="2650693" y="3164128"/>
                </a:lnTo>
                <a:lnTo>
                  <a:pt x="2660586" y="3162135"/>
                </a:lnTo>
                <a:lnTo>
                  <a:pt x="2668651" y="3156686"/>
                </a:lnTo>
                <a:lnTo>
                  <a:pt x="2674099" y="3148622"/>
                </a:lnTo>
                <a:lnTo>
                  <a:pt x="2676093" y="3138728"/>
                </a:lnTo>
                <a:close/>
              </a:path>
              <a:path w="4300219" h="4594859">
                <a:moveTo>
                  <a:pt x="2676093" y="2005863"/>
                </a:moveTo>
                <a:lnTo>
                  <a:pt x="2674099" y="1995982"/>
                </a:lnTo>
                <a:lnTo>
                  <a:pt x="2668651" y="1987905"/>
                </a:lnTo>
                <a:lnTo>
                  <a:pt x="2660586" y="1982470"/>
                </a:lnTo>
                <a:lnTo>
                  <a:pt x="2650655" y="1980463"/>
                </a:lnTo>
                <a:lnTo>
                  <a:pt x="2640761" y="1982470"/>
                </a:lnTo>
                <a:lnTo>
                  <a:pt x="2632684" y="1987905"/>
                </a:lnTo>
                <a:lnTo>
                  <a:pt x="2627249" y="1995982"/>
                </a:lnTo>
                <a:lnTo>
                  <a:pt x="2625255" y="2005863"/>
                </a:lnTo>
                <a:lnTo>
                  <a:pt x="2627249" y="2015756"/>
                </a:lnTo>
                <a:lnTo>
                  <a:pt x="2632684" y="2023833"/>
                </a:lnTo>
                <a:lnTo>
                  <a:pt x="2640761" y="2029269"/>
                </a:lnTo>
                <a:lnTo>
                  <a:pt x="2650693" y="2031263"/>
                </a:lnTo>
                <a:lnTo>
                  <a:pt x="2660586" y="2029269"/>
                </a:lnTo>
                <a:lnTo>
                  <a:pt x="2668651" y="2023833"/>
                </a:lnTo>
                <a:lnTo>
                  <a:pt x="2674099" y="2015756"/>
                </a:lnTo>
                <a:lnTo>
                  <a:pt x="2676093" y="2005863"/>
                </a:lnTo>
                <a:close/>
              </a:path>
              <a:path w="4300219" h="4594859">
                <a:moveTo>
                  <a:pt x="2676093" y="881075"/>
                </a:moveTo>
                <a:lnTo>
                  <a:pt x="2674099" y="871194"/>
                </a:lnTo>
                <a:lnTo>
                  <a:pt x="2668651" y="863117"/>
                </a:lnTo>
                <a:lnTo>
                  <a:pt x="2660586" y="857669"/>
                </a:lnTo>
                <a:lnTo>
                  <a:pt x="2650655" y="855675"/>
                </a:lnTo>
                <a:lnTo>
                  <a:pt x="2640761" y="857669"/>
                </a:lnTo>
                <a:lnTo>
                  <a:pt x="2632684" y="863117"/>
                </a:lnTo>
                <a:lnTo>
                  <a:pt x="2627249" y="871194"/>
                </a:lnTo>
                <a:lnTo>
                  <a:pt x="2625255" y="881075"/>
                </a:lnTo>
                <a:lnTo>
                  <a:pt x="2627249" y="890968"/>
                </a:lnTo>
                <a:lnTo>
                  <a:pt x="2632684" y="899033"/>
                </a:lnTo>
                <a:lnTo>
                  <a:pt x="2640761" y="904481"/>
                </a:lnTo>
                <a:lnTo>
                  <a:pt x="2650693" y="906475"/>
                </a:lnTo>
                <a:lnTo>
                  <a:pt x="2660586" y="904481"/>
                </a:lnTo>
                <a:lnTo>
                  <a:pt x="2668651" y="899033"/>
                </a:lnTo>
                <a:lnTo>
                  <a:pt x="2674099" y="890968"/>
                </a:lnTo>
                <a:lnTo>
                  <a:pt x="2676093" y="881075"/>
                </a:lnTo>
                <a:close/>
              </a:path>
              <a:path w="4300219" h="4594859">
                <a:moveTo>
                  <a:pt x="2686570" y="4568977"/>
                </a:moveTo>
                <a:lnTo>
                  <a:pt x="2684564" y="4559097"/>
                </a:lnTo>
                <a:lnTo>
                  <a:pt x="2679128" y="4551019"/>
                </a:lnTo>
                <a:lnTo>
                  <a:pt x="2671051" y="4545584"/>
                </a:lnTo>
                <a:lnTo>
                  <a:pt x="2661120" y="4543577"/>
                </a:lnTo>
                <a:lnTo>
                  <a:pt x="2651226" y="4545584"/>
                </a:lnTo>
                <a:lnTo>
                  <a:pt x="2643149" y="4551019"/>
                </a:lnTo>
                <a:lnTo>
                  <a:pt x="2637713" y="4559097"/>
                </a:lnTo>
                <a:lnTo>
                  <a:pt x="2635720" y="4568977"/>
                </a:lnTo>
                <a:lnTo>
                  <a:pt x="2637713" y="4578870"/>
                </a:lnTo>
                <a:lnTo>
                  <a:pt x="2643149" y="4586948"/>
                </a:lnTo>
                <a:lnTo>
                  <a:pt x="2651226" y="4592383"/>
                </a:lnTo>
                <a:lnTo>
                  <a:pt x="2661170" y="4594377"/>
                </a:lnTo>
                <a:lnTo>
                  <a:pt x="2671051" y="4592383"/>
                </a:lnTo>
                <a:lnTo>
                  <a:pt x="2679128" y="4586948"/>
                </a:lnTo>
                <a:lnTo>
                  <a:pt x="2684564" y="4578870"/>
                </a:lnTo>
                <a:lnTo>
                  <a:pt x="2686570" y="4568977"/>
                </a:lnTo>
                <a:close/>
              </a:path>
              <a:path w="4300219" h="4594859">
                <a:moveTo>
                  <a:pt x="2719082" y="3974719"/>
                </a:moveTo>
                <a:lnTo>
                  <a:pt x="2717088" y="3964838"/>
                </a:lnTo>
                <a:lnTo>
                  <a:pt x="2711653" y="3956761"/>
                </a:lnTo>
                <a:lnTo>
                  <a:pt x="2703576" y="3951313"/>
                </a:lnTo>
                <a:lnTo>
                  <a:pt x="2693644" y="3949319"/>
                </a:lnTo>
                <a:lnTo>
                  <a:pt x="2683751" y="3951313"/>
                </a:lnTo>
                <a:lnTo>
                  <a:pt x="2675686" y="3956761"/>
                </a:lnTo>
                <a:lnTo>
                  <a:pt x="2670238" y="3964838"/>
                </a:lnTo>
                <a:lnTo>
                  <a:pt x="2668244" y="3974719"/>
                </a:lnTo>
                <a:lnTo>
                  <a:pt x="2670238" y="3984612"/>
                </a:lnTo>
                <a:lnTo>
                  <a:pt x="2675686" y="3992676"/>
                </a:lnTo>
                <a:lnTo>
                  <a:pt x="2683751" y="3998125"/>
                </a:lnTo>
                <a:lnTo>
                  <a:pt x="2693682" y="4000119"/>
                </a:lnTo>
                <a:lnTo>
                  <a:pt x="2703576" y="3998125"/>
                </a:lnTo>
                <a:lnTo>
                  <a:pt x="2711653" y="3992676"/>
                </a:lnTo>
                <a:lnTo>
                  <a:pt x="2717088" y="3984612"/>
                </a:lnTo>
                <a:lnTo>
                  <a:pt x="2719082" y="3974719"/>
                </a:lnTo>
                <a:close/>
              </a:path>
              <a:path w="4300219" h="4594859">
                <a:moveTo>
                  <a:pt x="2719082" y="2841853"/>
                </a:moveTo>
                <a:lnTo>
                  <a:pt x="2717088" y="2831973"/>
                </a:lnTo>
                <a:lnTo>
                  <a:pt x="2711653" y="2823895"/>
                </a:lnTo>
                <a:lnTo>
                  <a:pt x="2703576" y="2818447"/>
                </a:lnTo>
                <a:lnTo>
                  <a:pt x="2693644" y="2816453"/>
                </a:lnTo>
                <a:lnTo>
                  <a:pt x="2683751" y="2818447"/>
                </a:lnTo>
                <a:lnTo>
                  <a:pt x="2675686" y="2823895"/>
                </a:lnTo>
                <a:lnTo>
                  <a:pt x="2670238" y="2831973"/>
                </a:lnTo>
                <a:lnTo>
                  <a:pt x="2668244" y="2841853"/>
                </a:lnTo>
                <a:lnTo>
                  <a:pt x="2670238" y="2851747"/>
                </a:lnTo>
                <a:lnTo>
                  <a:pt x="2675686" y="2859824"/>
                </a:lnTo>
                <a:lnTo>
                  <a:pt x="2683751" y="2865259"/>
                </a:lnTo>
                <a:lnTo>
                  <a:pt x="2693682" y="2867253"/>
                </a:lnTo>
                <a:lnTo>
                  <a:pt x="2703576" y="2865259"/>
                </a:lnTo>
                <a:lnTo>
                  <a:pt x="2711653" y="2859824"/>
                </a:lnTo>
                <a:lnTo>
                  <a:pt x="2717088" y="2851747"/>
                </a:lnTo>
                <a:lnTo>
                  <a:pt x="2719082" y="2841853"/>
                </a:lnTo>
                <a:close/>
              </a:path>
              <a:path w="4300219" h="4594859">
                <a:moveTo>
                  <a:pt x="2719082" y="1717065"/>
                </a:moveTo>
                <a:lnTo>
                  <a:pt x="2717088" y="1707184"/>
                </a:lnTo>
                <a:lnTo>
                  <a:pt x="2711653" y="1699107"/>
                </a:lnTo>
                <a:lnTo>
                  <a:pt x="2703576" y="1693659"/>
                </a:lnTo>
                <a:lnTo>
                  <a:pt x="2693644" y="1691665"/>
                </a:lnTo>
                <a:lnTo>
                  <a:pt x="2683751" y="1693659"/>
                </a:lnTo>
                <a:lnTo>
                  <a:pt x="2675686" y="1699107"/>
                </a:lnTo>
                <a:lnTo>
                  <a:pt x="2670238" y="1707184"/>
                </a:lnTo>
                <a:lnTo>
                  <a:pt x="2668244" y="1717065"/>
                </a:lnTo>
                <a:lnTo>
                  <a:pt x="2670238" y="1726958"/>
                </a:lnTo>
                <a:lnTo>
                  <a:pt x="2675686" y="1735023"/>
                </a:lnTo>
                <a:lnTo>
                  <a:pt x="2683751" y="1740471"/>
                </a:lnTo>
                <a:lnTo>
                  <a:pt x="2693682" y="1742465"/>
                </a:lnTo>
                <a:lnTo>
                  <a:pt x="2703576" y="1740471"/>
                </a:lnTo>
                <a:lnTo>
                  <a:pt x="2711653" y="1735023"/>
                </a:lnTo>
                <a:lnTo>
                  <a:pt x="2717088" y="1726958"/>
                </a:lnTo>
                <a:lnTo>
                  <a:pt x="2719082" y="1717065"/>
                </a:lnTo>
                <a:close/>
              </a:path>
              <a:path w="4300219" h="4594859">
                <a:moveTo>
                  <a:pt x="2747264" y="25400"/>
                </a:moveTo>
                <a:lnTo>
                  <a:pt x="2745257" y="15519"/>
                </a:lnTo>
                <a:lnTo>
                  <a:pt x="2739821" y="7442"/>
                </a:lnTo>
                <a:lnTo>
                  <a:pt x="2731744" y="1993"/>
                </a:lnTo>
                <a:lnTo>
                  <a:pt x="2721813" y="0"/>
                </a:lnTo>
                <a:lnTo>
                  <a:pt x="2711920" y="1993"/>
                </a:lnTo>
                <a:lnTo>
                  <a:pt x="2703842" y="7442"/>
                </a:lnTo>
                <a:lnTo>
                  <a:pt x="2698407" y="15519"/>
                </a:lnTo>
                <a:lnTo>
                  <a:pt x="2696413" y="25400"/>
                </a:lnTo>
                <a:lnTo>
                  <a:pt x="2698407" y="35293"/>
                </a:lnTo>
                <a:lnTo>
                  <a:pt x="2703842" y="43370"/>
                </a:lnTo>
                <a:lnTo>
                  <a:pt x="2711920" y="48806"/>
                </a:lnTo>
                <a:lnTo>
                  <a:pt x="2721864" y="50800"/>
                </a:lnTo>
                <a:lnTo>
                  <a:pt x="2731744" y="48806"/>
                </a:lnTo>
                <a:lnTo>
                  <a:pt x="2739809" y="43370"/>
                </a:lnTo>
                <a:lnTo>
                  <a:pt x="2745257" y="35293"/>
                </a:lnTo>
                <a:lnTo>
                  <a:pt x="2747264" y="25400"/>
                </a:lnTo>
                <a:close/>
              </a:path>
              <a:path w="4300219" h="4594859">
                <a:moveTo>
                  <a:pt x="2777756" y="3138728"/>
                </a:moveTo>
                <a:lnTo>
                  <a:pt x="2775750" y="3128848"/>
                </a:lnTo>
                <a:lnTo>
                  <a:pt x="2770314" y="3120771"/>
                </a:lnTo>
                <a:lnTo>
                  <a:pt x="2762237" y="3115322"/>
                </a:lnTo>
                <a:lnTo>
                  <a:pt x="2752293" y="3113328"/>
                </a:lnTo>
                <a:lnTo>
                  <a:pt x="2742412" y="3115322"/>
                </a:lnTo>
                <a:lnTo>
                  <a:pt x="2734335" y="3120771"/>
                </a:lnTo>
                <a:lnTo>
                  <a:pt x="2728899" y="3128848"/>
                </a:lnTo>
                <a:lnTo>
                  <a:pt x="2726893" y="3138728"/>
                </a:lnTo>
                <a:lnTo>
                  <a:pt x="2728899" y="3148622"/>
                </a:lnTo>
                <a:lnTo>
                  <a:pt x="2734335" y="3156686"/>
                </a:lnTo>
                <a:lnTo>
                  <a:pt x="2742412" y="3162135"/>
                </a:lnTo>
                <a:lnTo>
                  <a:pt x="2752356" y="3164128"/>
                </a:lnTo>
                <a:lnTo>
                  <a:pt x="2762237" y="3162135"/>
                </a:lnTo>
                <a:lnTo>
                  <a:pt x="2770314" y="3156686"/>
                </a:lnTo>
                <a:lnTo>
                  <a:pt x="2775750" y="3148622"/>
                </a:lnTo>
                <a:lnTo>
                  <a:pt x="2777756" y="3138728"/>
                </a:lnTo>
                <a:close/>
              </a:path>
              <a:path w="4300219" h="4594859">
                <a:moveTo>
                  <a:pt x="2777756" y="2005863"/>
                </a:moveTo>
                <a:lnTo>
                  <a:pt x="2775750" y="1995982"/>
                </a:lnTo>
                <a:lnTo>
                  <a:pt x="2770314" y="1987905"/>
                </a:lnTo>
                <a:lnTo>
                  <a:pt x="2762237" y="1982470"/>
                </a:lnTo>
                <a:lnTo>
                  <a:pt x="2752293" y="1980463"/>
                </a:lnTo>
                <a:lnTo>
                  <a:pt x="2742412" y="1982470"/>
                </a:lnTo>
                <a:lnTo>
                  <a:pt x="2734335" y="1987905"/>
                </a:lnTo>
                <a:lnTo>
                  <a:pt x="2728899" y="1995982"/>
                </a:lnTo>
                <a:lnTo>
                  <a:pt x="2726893" y="2005863"/>
                </a:lnTo>
                <a:lnTo>
                  <a:pt x="2728899" y="2015756"/>
                </a:lnTo>
                <a:lnTo>
                  <a:pt x="2734335" y="2023833"/>
                </a:lnTo>
                <a:lnTo>
                  <a:pt x="2742412" y="2029269"/>
                </a:lnTo>
                <a:lnTo>
                  <a:pt x="2752356" y="2031263"/>
                </a:lnTo>
                <a:lnTo>
                  <a:pt x="2762237" y="2029269"/>
                </a:lnTo>
                <a:lnTo>
                  <a:pt x="2770314" y="2023833"/>
                </a:lnTo>
                <a:lnTo>
                  <a:pt x="2775750" y="2015756"/>
                </a:lnTo>
                <a:lnTo>
                  <a:pt x="2777756" y="2005863"/>
                </a:lnTo>
                <a:close/>
              </a:path>
              <a:path w="4300219" h="4594859">
                <a:moveTo>
                  <a:pt x="2777756" y="881075"/>
                </a:moveTo>
                <a:lnTo>
                  <a:pt x="2775750" y="871194"/>
                </a:lnTo>
                <a:lnTo>
                  <a:pt x="2770314" y="863117"/>
                </a:lnTo>
                <a:lnTo>
                  <a:pt x="2762237" y="857669"/>
                </a:lnTo>
                <a:lnTo>
                  <a:pt x="2752293" y="855675"/>
                </a:lnTo>
                <a:lnTo>
                  <a:pt x="2742412" y="857669"/>
                </a:lnTo>
                <a:lnTo>
                  <a:pt x="2734335" y="863117"/>
                </a:lnTo>
                <a:lnTo>
                  <a:pt x="2728899" y="871194"/>
                </a:lnTo>
                <a:lnTo>
                  <a:pt x="2726893" y="881075"/>
                </a:lnTo>
                <a:lnTo>
                  <a:pt x="2728899" y="890968"/>
                </a:lnTo>
                <a:lnTo>
                  <a:pt x="2734335" y="899033"/>
                </a:lnTo>
                <a:lnTo>
                  <a:pt x="2742412" y="904481"/>
                </a:lnTo>
                <a:lnTo>
                  <a:pt x="2752356" y="906475"/>
                </a:lnTo>
                <a:lnTo>
                  <a:pt x="2762237" y="904481"/>
                </a:lnTo>
                <a:lnTo>
                  <a:pt x="2770314" y="899033"/>
                </a:lnTo>
                <a:lnTo>
                  <a:pt x="2775750" y="890968"/>
                </a:lnTo>
                <a:lnTo>
                  <a:pt x="2777756" y="881075"/>
                </a:lnTo>
                <a:close/>
              </a:path>
              <a:path w="4300219" h="4594859">
                <a:moveTo>
                  <a:pt x="2788208" y="4568977"/>
                </a:moveTo>
                <a:lnTo>
                  <a:pt x="2786215" y="4559097"/>
                </a:lnTo>
                <a:lnTo>
                  <a:pt x="2780766" y="4551019"/>
                </a:lnTo>
                <a:lnTo>
                  <a:pt x="2772702" y="4545584"/>
                </a:lnTo>
                <a:lnTo>
                  <a:pt x="2762770" y="4543577"/>
                </a:lnTo>
                <a:lnTo>
                  <a:pt x="2752877" y="4545584"/>
                </a:lnTo>
                <a:lnTo>
                  <a:pt x="2744800" y="4551019"/>
                </a:lnTo>
                <a:lnTo>
                  <a:pt x="2739364" y="4559097"/>
                </a:lnTo>
                <a:lnTo>
                  <a:pt x="2737370" y="4568977"/>
                </a:lnTo>
                <a:lnTo>
                  <a:pt x="2739364" y="4578870"/>
                </a:lnTo>
                <a:lnTo>
                  <a:pt x="2744800" y="4586948"/>
                </a:lnTo>
                <a:lnTo>
                  <a:pt x="2752877" y="4592383"/>
                </a:lnTo>
                <a:lnTo>
                  <a:pt x="2762808" y="4594377"/>
                </a:lnTo>
                <a:lnTo>
                  <a:pt x="2772702" y="4592383"/>
                </a:lnTo>
                <a:lnTo>
                  <a:pt x="2780766" y="4586948"/>
                </a:lnTo>
                <a:lnTo>
                  <a:pt x="2786215" y="4578870"/>
                </a:lnTo>
                <a:lnTo>
                  <a:pt x="2788208" y="4568977"/>
                </a:lnTo>
                <a:close/>
              </a:path>
              <a:path w="4300219" h="4594859">
                <a:moveTo>
                  <a:pt x="2820746" y="3974719"/>
                </a:moveTo>
                <a:lnTo>
                  <a:pt x="2818739" y="3964838"/>
                </a:lnTo>
                <a:lnTo>
                  <a:pt x="2813304" y="3956761"/>
                </a:lnTo>
                <a:lnTo>
                  <a:pt x="2805226" y="3951313"/>
                </a:lnTo>
                <a:lnTo>
                  <a:pt x="2795282" y="3949319"/>
                </a:lnTo>
                <a:lnTo>
                  <a:pt x="2785402" y="3951313"/>
                </a:lnTo>
                <a:lnTo>
                  <a:pt x="2777325" y="3956761"/>
                </a:lnTo>
                <a:lnTo>
                  <a:pt x="2771889" y="3964838"/>
                </a:lnTo>
                <a:lnTo>
                  <a:pt x="2769882" y="3974719"/>
                </a:lnTo>
                <a:lnTo>
                  <a:pt x="2771889" y="3984612"/>
                </a:lnTo>
                <a:lnTo>
                  <a:pt x="2777337" y="3992676"/>
                </a:lnTo>
                <a:lnTo>
                  <a:pt x="2785402" y="3998125"/>
                </a:lnTo>
                <a:lnTo>
                  <a:pt x="2795346" y="4000119"/>
                </a:lnTo>
                <a:lnTo>
                  <a:pt x="2805226" y="3998125"/>
                </a:lnTo>
                <a:lnTo>
                  <a:pt x="2813304" y="3992676"/>
                </a:lnTo>
                <a:lnTo>
                  <a:pt x="2818739" y="3984612"/>
                </a:lnTo>
                <a:lnTo>
                  <a:pt x="2820746" y="3974719"/>
                </a:lnTo>
                <a:close/>
              </a:path>
              <a:path w="4300219" h="4594859">
                <a:moveTo>
                  <a:pt x="2820746" y="2841853"/>
                </a:moveTo>
                <a:lnTo>
                  <a:pt x="2818739" y="2831973"/>
                </a:lnTo>
                <a:lnTo>
                  <a:pt x="2813304" y="2823895"/>
                </a:lnTo>
                <a:lnTo>
                  <a:pt x="2805226" y="2818447"/>
                </a:lnTo>
                <a:lnTo>
                  <a:pt x="2795282" y="2816453"/>
                </a:lnTo>
                <a:lnTo>
                  <a:pt x="2785402" y="2818447"/>
                </a:lnTo>
                <a:lnTo>
                  <a:pt x="2777325" y="2823895"/>
                </a:lnTo>
                <a:lnTo>
                  <a:pt x="2771889" y="2831973"/>
                </a:lnTo>
                <a:lnTo>
                  <a:pt x="2769882" y="2841853"/>
                </a:lnTo>
                <a:lnTo>
                  <a:pt x="2771889" y="2851747"/>
                </a:lnTo>
                <a:lnTo>
                  <a:pt x="2777337" y="2859824"/>
                </a:lnTo>
                <a:lnTo>
                  <a:pt x="2785402" y="2865259"/>
                </a:lnTo>
                <a:lnTo>
                  <a:pt x="2795346" y="2867253"/>
                </a:lnTo>
                <a:lnTo>
                  <a:pt x="2805226" y="2865259"/>
                </a:lnTo>
                <a:lnTo>
                  <a:pt x="2813304" y="2859824"/>
                </a:lnTo>
                <a:lnTo>
                  <a:pt x="2818739" y="2851747"/>
                </a:lnTo>
                <a:lnTo>
                  <a:pt x="2820746" y="2841853"/>
                </a:lnTo>
                <a:close/>
              </a:path>
              <a:path w="4300219" h="4594859">
                <a:moveTo>
                  <a:pt x="2820746" y="1717065"/>
                </a:moveTo>
                <a:lnTo>
                  <a:pt x="2818739" y="1707184"/>
                </a:lnTo>
                <a:lnTo>
                  <a:pt x="2813304" y="1699107"/>
                </a:lnTo>
                <a:lnTo>
                  <a:pt x="2805226" y="1693659"/>
                </a:lnTo>
                <a:lnTo>
                  <a:pt x="2795282" y="1691665"/>
                </a:lnTo>
                <a:lnTo>
                  <a:pt x="2785402" y="1693659"/>
                </a:lnTo>
                <a:lnTo>
                  <a:pt x="2777325" y="1699107"/>
                </a:lnTo>
                <a:lnTo>
                  <a:pt x="2771889" y="1707184"/>
                </a:lnTo>
                <a:lnTo>
                  <a:pt x="2769882" y="1717065"/>
                </a:lnTo>
                <a:lnTo>
                  <a:pt x="2771889" y="1726958"/>
                </a:lnTo>
                <a:lnTo>
                  <a:pt x="2777337" y="1735023"/>
                </a:lnTo>
                <a:lnTo>
                  <a:pt x="2785402" y="1740471"/>
                </a:lnTo>
                <a:lnTo>
                  <a:pt x="2795346" y="1742465"/>
                </a:lnTo>
                <a:lnTo>
                  <a:pt x="2805226" y="1740471"/>
                </a:lnTo>
                <a:lnTo>
                  <a:pt x="2813304" y="1735023"/>
                </a:lnTo>
                <a:lnTo>
                  <a:pt x="2818739" y="1726958"/>
                </a:lnTo>
                <a:lnTo>
                  <a:pt x="2820746" y="1717065"/>
                </a:lnTo>
                <a:close/>
              </a:path>
              <a:path w="4300219" h="4594859">
                <a:moveTo>
                  <a:pt x="2848914" y="25400"/>
                </a:moveTo>
                <a:lnTo>
                  <a:pt x="2846908" y="15519"/>
                </a:lnTo>
                <a:lnTo>
                  <a:pt x="2841472" y="7442"/>
                </a:lnTo>
                <a:lnTo>
                  <a:pt x="2833395" y="1993"/>
                </a:lnTo>
                <a:lnTo>
                  <a:pt x="2823464" y="0"/>
                </a:lnTo>
                <a:lnTo>
                  <a:pt x="2813570" y="1993"/>
                </a:lnTo>
                <a:lnTo>
                  <a:pt x="2805493" y="7442"/>
                </a:lnTo>
                <a:lnTo>
                  <a:pt x="2800058" y="15519"/>
                </a:lnTo>
                <a:lnTo>
                  <a:pt x="2798064" y="25400"/>
                </a:lnTo>
                <a:lnTo>
                  <a:pt x="2800058" y="35293"/>
                </a:lnTo>
                <a:lnTo>
                  <a:pt x="2805493" y="43370"/>
                </a:lnTo>
                <a:lnTo>
                  <a:pt x="2813570" y="48806"/>
                </a:lnTo>
                <a:lnTo>
                  <a:pt x="2823502" y="50800"/>
                </a:lnTo>
                <a:lnTo>
                  <a:pt x="2833395" y="48806"/>
                </a:lnTo>
                <a:lnTo>
                  <a:pt x="2841460" y="43370"/>
                </a:lnTo>
                <a:lnTo>
                  <a:pt x="2846908" y="35293"/>
                </a:lnTo>
                <a:lnTo>
                  <a:pt x="2848914" y="25400"/>
                </a:lnTo>
                <a:close/>
              </a:path>
              <a:path w="4300219" h="4594859">
                <a:moveTo>
                  <a:pt x="2879407" y="3138728"/>
                </a:moveTo>
                <a:lnTo>
                  <a:pt x="2877401" y="3128848"/>
                </a:lnTo>
                <a:lnTo>
                  <a:pt x="2871965" y="3120771"/>
                </a:lnTo>
                <a:lnTo>
                  <a:pt x="2863888" y="3115322"/>
                </a:lnTo>
                <a:lnTo>
                  <a:pt x="2853956" y="3113328"/>
                </a:lnTo>
                <a:lnTo>
                  <a:pt x="2844063" y="3115322"/>
                </a:lnTo>
                <a:lnTo>
                  <a:pt x="2835986" y="3120771"/>
                </a:lnTo>
                <a:lnTo>
                  <a:pt x="2830550" y="3128848"/>
                </a:lnTo>
                <a:lnTo>
                  <a:pt x="2828556" y="3138728"/>
                </a:lnTo>
                <a:lnTo>
                  <a:pt x="2830550" y="3148622"/>
                </a:lnTo>
                <a:lnTo>
                  <a:pt x="2835986" y="3156686"/>
                </a:lnTo>
                <a:lnTo>
                  <a:pt x="2844063" y="3162135"/>
                </a:lnTo>
                <a:lnTo>
                  <a:pt x="2854007" y="3164128"/>
                </a:lnTo>
                <a:lnTo>
                  <a:pt x="2863888" y="3162135"/>
                </a:lnTo>
                <a:lnTo>
                  <a:pt x="2871965" y="3156686"/>
                </a:lnTo>
                <a:lnTo>
                  <a:pt x="2877401" y="3148622"/>
                </a:lnTo>
                <a:lnTo>
                  <a:pt x="2879407" y="3138728"/>
                </a:lnTo>
                <a:close/>
              </a:path>
              <a:path w="4300219" h="4594859">
                <a:moveTo>
                  <a:pt x="2879407" y="2005863"/>
                </a:moveTo>
                <a:lnTo>
                  <a:pt x="2877401" y="1995982"/>
                </a:lnTo>
                <a:lnTo>
                  <a:pt x="2871965" y="1987905"/>
                </a:lnTo>
                <a:lnTo>
                  <a:pt x="2863888" y="1982470"/>
                </a:lnTo>
                <a:lnTo>
                  <a:pt x="2853956" y="1980463"/>
                </a:lnTo>
                <a:lnTo>
                  <a:pt x="2844063" y="1982470"/>
                </a:lnTo>
                <a:lnTo>
                  <a:pt x="2835986" y="1987905"/>
                </a:lnTo>
                <a:lnTo>
                  <a:pt x="2830550" y="1995982"/>
                </a:lnTo>
                <a:lnTo>
                  <a:pt x="2828556" y="2005863"/>
                </a:lnTo>
                <a:lnTo>
                  <a:pt x="2830550" y="2015756"/>
                </a:lnTo>
                <a:lnTo>
                  <a:pt x="2835986" y="2023833"/>
                </a:lnTo>
                <a:lnTo>
                  <a:pt x="2844063" y="2029269"/>
                </a:lnTo>
                <a:lnTo>
                  <a:pt x="2854007" y="2031263"/>
                </a:lnTo>
                <a:lnTo>
                  <a:pt x="2863888" y="2029269"/>
                </a:lnTo>
                <a:lnTo>
                  <a:pt x="2871965" y="2023833"/>
                </a:lnTo>
                <a:lnTo>
                  <a:pt x="2877401" y="2015756"/>
                </a:lnTo>
                <a:lnTo>
                  <a:pt x="2879407" y="2005863"/>
                </a:lnTo>
                <a:close/>
              </a:path>
              <a:path w="4300219" h="4594859">
                <a:moveTo>
                  <a:pt x="2879407" y="881075"/>
                </a:moveTo>
                <a:lnTo>
                  <a:pt x="2877401" y="871194"/>
                </a:lnTo>
                <a:lnTo>
                  <a:pt x="2871965" y="863117"/>
                </a:lnTo>
                <a:lnTo>
                  <a:pt x="2863888" y="857669"/>
                </a:lnTo>
                <a:lnTo>
                  <a:pt x="2853956" y="855675"/>
                </a:lnTo>
                <a:lnTo>
                  <a:pt x="2844063" y="857669"/>
                </a:lnTo>
                <a:lnTo>
                  <a:pt x="2835986" y="863117"/>
                </a:lnTo>
                <a:lnTo>
                  <a:pt x="2830550" y="871194"/>
                </a:lnTo>
                <a:lnTo>
                  <a:pt x="2828556" y="881075"/>
                </a:lnTo>
                <a:lnTo>
                  <a:pt x="2830550" y="890968"/>
                </a:lnTo>
                <a:lnTo>
                  <a:pt x="2835986" y="899033"/>
                </a:lnTo>
                <a:lnTo>
                  <a:pt x="2844063" y="904481"/>
                </a:lnTo>
                <a:lnTo>
                  <a:pt x="2854007" y="906475"/>
                </a:lnTo>
                <a:lnTo>
                  <a:pt x="2863888" y="904481"/>
                </a:lnTo>
                <a:lnTo>
                  <a:pt x="2871965" y="899033"/>
                </a:lnTo>
                <a:lnTo>
                  <a:pt x="2877401" y="890968"/>
                </a:lnTo>
                <a:lnTo>
                  <a:pt x="2879407" y="881075"/>
                </a:lnTo>
                <a:close/>
              </a:path>
              <a:path w="4300219" h="4594859">
                <a:moveTo>
                  <a:pt x="2889872" y="4568977"/>
                </a:moveTo>
                <a:lnTo>
                  <a:pt x="2887865" y="4559097"/>
                </a:lnTo>
                <a:lnTo>
                  <a:pt x="2882430" y="4551019"/>
                </a:lnTo>
                <a:lnTo>
                  <a:pt x="2874353" y="4545584"/>
                </a:lnTo>
                <a:lnTo>
                  <a:pt x="2864421" y="4543577"/>
                </a:lnTo>
                <a:lnTo>
                  <a:pt x="2854528" y="4545584"/>
                </a:lnTo>
                <a:lnTo>
                  <a:pt x="2846451" y="4551019"/>
                </a:lnTo>
                <a:lnTo>
                  <a:pt x="2841015" y="4559097"/>
                </a:lnTo>
                <a:lnTo>
                  <a:pt x="2839021" y="4568977"/>
                </a:lnTo>
                <a:lnTo>
                  <a:pt x="2841015" y="4578870"/>
                </a:lnTo>
                <a:lnTo>
                  <a:pt x="2846451" y="4586948"/>
                </a:lnTo>
                <a:lnTo>
                  <a:pt x="2854528" y="4592383"/>
                </a:lnTo>
                <a:lnTo>
                  <a:pt x="2864472" y="4594377"/>
                </a:lnTo>
                <a:lnTo>
                  <a:pt x="2874353" y="4592383"/>
                </a:lnTo>
                <a:lnTo>
                  <a:pt x="2882430" y="4586948"/>
                </a:lnTo>
                <a:lnTo>
                  <a:pt x="2887865" y="4578870"/>
                </a:lnTo>
                <a:lnTo>
                  <a:pt x="2889872" y="4568977"/>
                </a:lnTo>
                <a:close/>
              </a:path>
              <a:path w="4300219" h="4594859">
                <a:moveTo>
                  <a:pt x="2922397" y="3974719"/>
                </a:moveTo>
                <a:lnTo>
                  <a:pt x="2920390" y="3964838"/>
                </a:lnTo>
                <a:lnTo>
                  <a:pt x="2914954" y="3956761"/>
                </a:lnTo>
                <a:lnTo>
                  <a:pt x="2906877" y="3951313"/>
                </a:lnTo>
                <a:lnTo>
                  <a:pt x="2896946" y="3949319"/>
                </a:lnTo>
                <a:lnTo>
                  <a:pt x="2887053" y="3951313"/>
                </a:lnTo>
                <a:lnTo>
                  <a:pt x="2878988" y="3956761"/>
                </a:lnTo>
                <a:lnTo>
                  <a:pt x="2873540" y="3964838"/>
                </a:lnTo>
                <a:lnTo>
                  <a:pt x="2871546" y="3974719"/>
                </a:lnTo>
                <a:lnTo>
                  <a:pt x="2873540" y="3984612"/>
                </a:lnTo>
                <a:lnTo>
                  <a:pt x="2878988" y="3992676"/>
                </a:lnTo>
                <a:lnTo>
                  <a:pt x="2887053" y="3998125"/>
                </a:lnTo>
                <a:lnTo>
                  <a:pt x="2896997" y="4000119"/>
                </a:lnTo>
                <a:lnTo>
                  <a:pt x="2906877" y="3998125"/>
                </a:lnTo>
                <a:lnTo>
                  <a:pt x="2914954" y="3992676"/>
                </a:lnTo>
                <a:lnTo>
                  <a:pt x="2920390" y="3984612"/>
                </a:lnTo>
                <a:lnTo>
                  <a:pt x="2922397" y="3974719"/>
                </a:lnTo>
                <a:close/>
              </a:path>
              <a:path w="4300219" h="4594859">
                <a:moveTo>
                  <a:pt x="2922397" y="2841853"/>
                </a:moveTo>
                <a:lnTo>
                  <a:pt x="2920390" y="2831973"/>
                </a:lnTo>
                <a:lnTo>
                  <a:pt x="2914954" y="2823895"/>
                </a:lnTo>
                <a:lnTo>
                  <a:pt x="2906877" y="2818447"/>
                </a:lnTo>
                <a:lnTo>
                  <a:pt x="2896946" y="2816453"/>
                </a:lnTo>
                <a:lnTo>
                  <a:pt x="2887053" y="2818447"/>
                </a:lnTo>
                <a:lnTo>
                  <a:pt x="2878988" y="2823895"/>
                </a:lnTo>
                <a:lnTo>
                  <a:pt x="2873540" y="2831973"/>
                </a:lnTo>
                <a:lnTo>
                  <a:pt x="2871546" y="2841853"/>
                </a:lnTo>
                <a:lnTo>
                  <a:pt x="2873540" y="2851747"/>
                </a:lnTo>
                <a:lnTo>
                  <a:pt x="2878988" y="2859824"/>
                </a:lnTo>
                <a:lnTo>
                  <a:pt x="2887053" y="2865259"/>
                </a:lnTo>
                <a:lnTo>
                  <a:pt x="2896997" y="2867253"/>
                </a:lnTo>
                <a:lnTo>
                  <a:pt x="2906877" y="2865259"/>
                </a:lnTo>
                <a:lnTo>
                  <a:pt x="2914954" y="2859824"/>
                </a:lnTo>
                <a:lnTo>
                  <a:pt x="2920390" y="2851747"/>
                </a:lnTo>
                <a:lnTo>
                  <a:pt x="2922397" y="2841853"/>
                </a:lnTo>
                <a:close/>
              </a:path>
              <a:path w="4300219" h="4594859">
                <a:moveTo>
                  <a:pt x="2922397" y="1717065"/>
                </a:moveTo>
                <a:lnTo>
                  <a:pt x="2920390" y="1707184"/>
                </a:lnTo>
                <a:lnTo>
                  <a:pt x="2914954" y="1699107"/>
                </a:lnTo>
                <a:lnTo>
                  <a:pt x="2906877" y="1693659"/>
                </a:lnTo>
                <a:lnTo>
                  <a:pt x="2896946" y="1691665"/>
                </a:lnTo>
                <a:lnTo>
                  <a:pt x="2887053" y="1693659"/>
                </a:lnTo>
                <a:lnTo>
                  <a:pt x="2878988" y="1699107"/>
                </a:lnTo>
                <a:lnTo>
                  <a:pt x="2873540" y="1707184"/>
                </a:lnTo>
                <a:lnTo>
                  <a:pt x="2871546" y="1717065"/>
                </a:lnTo>
                <a:lnTo>
                  <a:pt x="2873540" y="1726958"/>
                </a:lnTo>
                <a:lnTo>
                  <a:pt x="2878988" y="1735023"/>
                </a:lnTo>
                <a:lnTo>
                  <a:pt x="2887053" y="1740471"/>
                </a:lnTo>
                <a:lnTo>
                  <a:pt x="2896997" y="1742465"/>
                </a:lnTo>
                <a:lnTo>
                  <a:pt x="2906877" y="1740471"/>
                </a:lnTo>
                <a:lnTo>
                  <a:pt x="2914954" y="1735023"/>
                </a:lnTo>
                <a:lnTo>
                  <a:pt x="2920390" y="1726958"/>
                </a:lnTo>
                <a:lnTo>
                  <a:pt x="2922397" y="1717065"/>
                </a:lnTo>
                <a:close/>
              </a:path>
              <a:path w="4300219" h="4594859">
                <a:moveTo>
                  <a:pt x="2950565" y="25400"/>
                </a:moveTo>
                <a:lnTo>
                  <a:pt x="2948559" y="15519"/>
                </a:lnTo>
                <a:lnTo>
                  <a:pt x="2943123" y="7442"/>
                </a:lnTo>
                <a:lnTo>
                  <a:pt x="2935046" y="1993"/>
                </a:lnTo>
                <a:lnTo>
                  <a:pt x="2925114" y="0"/>
                </a:lnTo>
                <a:lnTo>
                  <a:pt x="2915221" y="1993"/>
                </a:lnTo>
                <a:lnTo>
                  <a:pt x="2907144" y="7442"/>
                </a:lnTo>
                <a:lnTo>
                  <a:pt x="2901708" y="15519"/>
                </a:lnTo>
                <a:lnTo>
                  <a:pt x="2899714" y="25400"/>
                </a:lnTo>
                <a:lnTo>
                  <a:pt x="2901708" y="35293"/>
                </a:lnTo>
                <a:lnTo>
                  <a:pt x="2907144" y="43370"/>
                </a:lnTo>
                <a:lnTo>
                  <a:pt x="2915221" y="48806"/>
                </a:lnTo>
                <a:lnTo>
                  <a:pt x="2925165" y="50800"/>
                </a:lnTo>
                <a:lnTo>
                  <a:pt x="2935046" y="48806"/>
                </a:lnTo>
                <a:lnTo>
                  <a:pt x="2943110" y="43370"/>
                </a:lnTo>
                <a:lnTo>
                  <a:pt x="2948559" y="35293"/>
                </a:lnTo>
                <a:lnTo>
                  <a:pt x="2950565" y="25400"/>
                </a:lnTo>
                <a:close/>
              </a:path>
              <a:path w="4300219" h="4594859">
                <a:moveTo>
                  <a:pt x="2981058" y="3138728"/>
                </a:moveTo>
                <a:lnTo>
                  <a:pt x="2979051" y="3128848"/>
                </a:lnTo>
                <a:lnTo>
                  <a:pt x="2973603" y="3120771"/>
                </a:lnTo>
                <a:lnTo>
                  <a:pt x="2965539" y="3115322"/>
                </a:lnTo>
                <a:lnTo>
                  <a:pt x="2955607" y="3113328"/>
                </a:lnTo>
                <a:lnTo>
                  <a:pt x="2945714" y="3115322"/>
                </a:lnTo>
                <a:lnTo>
                  <a:pt x="2937637" y="3120771"/>
                </a:lnTo>
                <a:lnTo>
                  <a:pt x="2932201" y="3128848"/>
                </a:lnTo>
                <a:lnTo>
                  <a:pt x="2930207" y="3138728"/>
                </a:lnTo>
                <a:lnTo>
                  <a:pt x="2932201" y="3148622"/>
                </a:lnTo>
                <a:lnTo>
                  <a:pt x="2937637" y="3156686"/>
                </a:lnTo>
                <a:lnTo>
                  <a:pt x="2945714" y="3162135"/>
                </a:lnTo>
                <a:lnTo>
                  <a:pt x="2955658" y="3164128"/>
                </a:lnTo>
                <a:lnTo>
                  <a:pt x="2965539" y="3162135"/>
                </a:lnTo>
                <a:lnTo>
                  <a:pt x="2973616" y="3156686"/>
                </a:lnTo>
                <a:lnTo>
                  <a:pt x="2979051" y="3148622"/>
                </a:lnTo>
                <a:lnTo>
                  <a:pt x="2981058" y="3138728"/>
                </a:lnTo>
                <a:close/>
              </a:path>
              <a:path w="4300219" h="4594859">
                <a:moveTo>
                  <a:pt x="2981058" y="2005863"/>
                </a:moveTo>
                <a:lnTo>
                  <a:pt x="2979051" y="1995982"/>
                </a:lnTo>
                <a:lnTo>
                  <a:pt x="2973603" y="1987905"/>
                </a:lnTo>
                <a:lnTo>
                  <a:pt x="2965539" y="1982470"/>
                </a:lnTo>
                <a:lnTo>
                  <a:pt x="2955607" y="1980463"/>
                </a:lnTo>
                <a:lnTo>
                  <a:pt x="2945714" y="1982470"/>
                </a:lnTo>
                <a:lnTo>
                  <a:pt x="2937637" y="1987905"/>
                </a:lnTo>
                <a:lnTo>
                  <a:pt x="2932201" y="1995982"/>
                </a:lnTo>
                <a:lnTo>
                  <a:pt x="2930207" y="2005863"/>
                </a:lnTo>
                <a:lnTo>
                  <a:pt x="2932201" y="2015756"/>
                </a:lnTo>
                <a:lnTo>
                  <a:pt x="2937637" y="2023833"/>
                </a:lnTo>
                <a:lnTo>
                  <a:pt x="2945714" y="2029269"/>
                </a:lnTo>
                <a:lnTo>
                  <a:pt x="2955658" y="2031263"/>
                </a:lnTo>
                <a:lnTo>
                  <a:pt x="2965539" y="2029269"/>
                </a:lnTo>
                <a:lnTo>
                  <a:pt x="2973616" y="2023833"/>
                </a:lnTo>
                <a:lnTo>
                  <a:pt x="2979051" y="2015756"/>
                </a:lnTo>
                <a:lnTo>
                  <a:pt x="2981058" y="2005863"/>
                </a:lnTo>
                <a:close/>
              </a:path>
              <a:path w="4300219" h="4594859">
                <a:moveTo>
                  <a:pt x="2981058" y="881075"/>
                </a:moveTo>
                <a:lnTo>
                  <a:pt x="2979051" y="871194"/>
                </a:lnTo>
                <a:lnTo>
                  <a:pt x="2973603" y="863117"/>
                </a:lnTo>
                <a:lnTo>
                  <a:pt x="2965539" y="857669"/>
                </a:lnTo>
                <a:lnTo>
                  <a:pt x="2955607" y="855675"/>
                </a:lnTo>
                <a:lnTo>
                  <a:pt x="2945714" y="857669"/>
                </a:lnTo>
                <a:lnTo>
                  <a:pt x="2937637" y="863117"/>
                </a:lnTo>
                <a:lnTo>
                  <a:pt x="2932201" y="871194"/>
                </a:lnTo>
                <a:lnTo>
                  <a:pt x="2930207" y="881075"/>
                </a:lnTo>
                <a:lnTo>
                  <a:pt x="2932201" y="890968"/>
                </a:lnTo>
                <a:lnTo>
                  <a:pt x="2937637" y="899033"/>
                </a:lnTo>
                <a:lnTo>
                  <a:pt x="2945714" y="904481"/>
                </a:lnTo>
                <a:lnTo>
                  <a:pt x="2955658" y="906475"/>
                </a:lnTo>
                <a:lnTo>
                  <a:pt x="2965539" y="904481"/>
                </a:lnTo>
                <a:lnTo>
                  <a:pt x="2973616" y="899033"/>
                </a:lnTo>
                <a:lnTo>
                  <a:pt x="2979051" y="890968"/>
                </a:lnTo>
                <a:lnTo>
                  <a:pt x="2981058" y="881075"/>
                </a:lnTo>
                <a:close/>
              </a:path>
              <a:path w="4300219" h="4594859">
                <a:moveTo>
                  <a:pt x="2991523" y="4568977"/>
                </a:moveTo>
                <a:lnTo>
                  <a:pt x="2989516" y="4559097"/>
                </a:lnTo>
                <a:lnTo>
                  <a:pt x="2984081" y="4551019"/>
                </a:lnTo>
                <a:lnTo>
                  <a:pt x="2976003" y="4545584"/>
                </a:lnTo>
                <a:lnTo>
                  <a:pt x="2966072" y="4543577"/>
                </a:lnTo>
                <a:lnTo>
                  <a:pt x="2956179" y="4545584"/>
                </a:lnTo>
                <a:lnTo>
                  <a:pt x="2948101" y="4551019"/>
                </a:lnTo>
                <a:lnTo>
                  <a:pt x="2942666" y="4559097"/>
                </a:lnTo>
                <a:lnTo>
                  <a:pt x="2940672" y="4568977"/>
                </a:lnTo>
                <a:lnTo>
                  <a:pt x="2942666" y="4578870"/>
                </a:lnTo>
                <a:lnTo>
                  <a:pt x="2948101" y="4586948"/>
                </a:lnTo>
                <a:lnTo>
                  <a:pt x="2956179" y="4592383"/>
                </a:lnTo>
                <a:lnTo>
                  <a:pt x="2966123" y="4594377"/>
                </a:lnTo>
                <a:lnTo>
                  <a:pt x="2976003" y="4592383"/>
                </a:lnTo>
                <a:lnTo>
                  <a:pt x="2984081" y="4586948"/>
                </a:lnTo>
                <a:lnTo>
                  <a:pt x="2989516" y="4578870"/>
                </a:lnTo>
                <a:lnTo>
                  <a:pt x="2991523" y="4568977"/>
                </a:lnTo>
                <a:close/>
              </a:path>
              <a:path w="4300219" h="4594859">
                <a:moveTo>
                  <a:pt x="3024047" y="3974719"/>
                </a:moveTo>
                <a:lnTo>
                  <a:pt x="3022041" y="3964838"/>
                </a:lnTo>
                <a:lnTo>
                  <a:pt x="3016605" y="3956761"/>
                </a:lnTo>
                <a:lnTo>
                  <a:pt x="3008528" y="3951313"/>
                </a:lnTo>
                <a:lnTo>
                  <a:pt x="2998597" y="3949319"/>
                </a:lnTo>
                <a:lnTo>
                  <a:pt x="2988703" y="3951313"/>
                </a:lnTo>
                <a:lnTo>
                  <a:pt x="2980639" y="3956761"/>
                </a:lnTo>
                <a:lnTo>
                  <a:pt x="2975191" y="3964838"/>
                </a:lnTo>
                <a:lnTo>
                  <a:pt x="2973197" y="3974719"/>
                </a:lnTo>
                <a:lnTo>
                  <a:pt x="2975191" y="3984612"/>
                </a:lnTo>
                <a:lnTo>
                  <a:pt x="2980639" y="3992676"/>
                </a:lnTo>
                <a:lnTo>
                  <a:pt x="2988703" y="3998125"/>
                </a:lnTo>
                <a:lnTo>
                  <a:pt x="2998647" y="4000119"/>
                </a:lnTo>
                <a:lnTo>
                  <a:pt x="3008528" y="3998125"/>
                </a:lnTo>
                <a:lnTo>
                  <a:pt x="3016605" y="3992676"/>
                </a:lnTo>
                <a:lnTo>
                  <a:pt x="3022041" y="3984612"/>
                </a:lnTo>
                <a:lnTo>
                  <a:pt x="3024047" y="3974719"/>
                </a:lnTo>
                <a:close/>
              </a:path>
              <a:path w="4300219" h="4594859">
                <a:moveTo>
                  <a:pt x="3024047" y="2841853"/>
                </a:moveTo>
                <a:lnTo>
                  <a:pt x="3022041" y="2831973"/>
                </a:lnTo>
                <a:lnTo>
                  <a:pt x="3016605" y="2823895"/>
                </a:lnTo>
                <a:lnTo>
                  <a:pt x="3008528" y="2818447"/>
                </a:lnTo>
                <a:lnTo>
                  <a:pt x="2998597" y="2816453"/>
                </a:lnTo>
                <a:lnTo>
                  <a:pt x="2988703" y="2818447"/>
                </a:lnTo>
                <a:lnTo>
                  <a:pt x="2980639" y="2823895"/>
                </a:lnTo>
                <a:lnTo>
                  <a:pt x="2975191" y="2831973"/>
                </a:lnTo>
                <a:lnTo>
                  <a:pt x="2973197" y="2841853"/>
                </a:lnTo>
                <a:lnTo>
                  <a:pt x="2975191" y="2851747"/>
                </a:lnTo>
                <a:lnTo>
                  <a:pt x="2980639" y="2859824"/>
                </a:lnTo>
                <a:lnTo>
                  <a:pt x="2988703" y="2865259"/>
                </a:lnTo>
                <a:lnTo>
                  <a:pt x="2998647" y="2867253"/>
                </a:lnTo>
                <a:lnTo>
                  <a:pt x="3008528" y="2865259"/>
                </a:lnTo>
                <a:lnTo>
                  <a:pt x="3016605" y="2859824"/>
                </a:lnTo>
                <a:lnTo>
                  <a:pt x="3022041" y="2851747"/>
                </a:lnTo>
                <a:lnTo>
                  <a:pt x="3024047" y="2841853"/>
                </a:lnTo>
                <a:close/>
              </a:path>
              <a:path w="4300219" h="4594859">
                <a:moveTo>
                  <a:pt x="3024047" y="1717065"/>
                </a:moveTo>
                <a:lnTo>
                  <a:pt x="3022041" y="1707184"/>
                </a:lnTo>
                <a:lnTo>
                  <a:pt x="3016605" y="1699107"/>
                </a:lnTo>
                <a:lnTo>
                  <a:pt x="3008528" y="1693659"/>
                </a:lnTo>
                <a:lnTo>
                  <a:pt x="2998597" y="1691665"/>
                </a:lnTo>
                <a:lnTo>
                  <a:pt x="2988703" y="1693659"/>
                </a:lnTo>
                <a:lnTo>
                  <a:pt x="2980639" y="1699107"/>
                </a:lnTo>
                <a:lnTo>
                  <a:pt x="2975191" y="1707184"/>
                </a:lnTo>
                <a:lnTo>
                  <a:pt x="2973197" y="1717065"/>
                </a:lnTo>
                <a:lnTo>
                  <a:pt x="2975191" y="1726958"/>
                </a:lnTo>
                <a:lnTo>
                  <a:pt x="2980639" y="1735023"/>
                </a:lnTo>
                <a:lnTo>
                  <a:pt x="2988703" y="1740471"/>
                </a:lnTo>
                <a:lnTo>
                  <a:pt x="2998647" y="1742465"/>
                </a:lnTo>
                <a:lnTo>
                  <a:pt x="3008528" y="1740471"/>
                </a:lnTo>
                <a:lnTo>
                  <a:pt x="3016605" y="1735023"/>
                </a:lnTo>
                <a:lnTo>
                  <a:pt x="3022041" y="1726958"/>
                </a:lnTo>
                <a:lnTo>
                  <a:pt x="3024047" y="1717065"/>
                </a:lnTo>
                <a:close/>
              </a:path>
              <a:path w="4300219" h="4594859">
                <a:moveTo>
                  <a:pt x="3052216" y="25400"/>
                </a:moveTo>
                <a:lnTo>
                  <a:pt x="3050209" y="15519"/>
                </a:lnTo>
                <a:lnTo>
                  <a:pt x="3044774" y="7442"/>
                </a:lnTo>
                <a:lnTo>
                  <a:pt x="3036697" y="1993"/>
                </a:lnTo>
                <a:lnTo>
                  <a:pt x="3026765" y="0"/>
                </a:lnTo>
                <a:lnTo>
                  <a:pt x="3016872" y="1993"/>
                </a:lnTo>
                <a:lnTo>
                  <a:pt x="3008795" y="7442"/>
                </a:lnTo>
                <a:lnTo>
                  <a:pt x="3003359" y="15519"/>
                </a:lnTo>
                <a:lnTo>
                  <a:pt x="3001365" y="25400"/>
                </a:lnTo>
                <a:lnTo>
                  <a:pt x="3003359" y="35293"/>
                </a:lnTo>
                <a:lnTo>
                  <a:pt x="3008795" y="43370"/>
                </a:lnTo>
                <a:lnTo>
                  <a:pt x="3016872" y="48806"/>
                </a:lnTo>
                <a:lnTo>
                  <a:pt x="3026816" y="50800"/>
                </a:lnTo>
                <a:lnTo>
                  <a:pt x="3036697" y="48806"/>
                </a:lnTo>
                <a:lnTo>
                  <a:pt x="3044761" y="43370"/>
                </a:lnTo>
                <a:lnTo>
                  <a:pt x="3050209" y="35293"/>
                </a:lnTo>
                <a:lnTo>
                  <a:pt x="3052216" y="25400"/>
                </a:lnTo>
                <a:close/>
              </a:path>
              <a:path w="4300219" h="4594859">
                <a:moveTo>
                  <a:pt x="3082709" y="3138728"/>
                </a:moveTo>
                <a:lnTo>
                  <a:pt x="3080702" y="3128848"/>
                </a:lnTo>
                <a:lnTo>
                  <a:pt x="3075267" y="3120771"/>
                </a:lnTo>
                <a:lnTo>
                  <a:pt x="3067189" y="3115322"/>
                </a:lnTo>
                <a:lnTo>
                  <a:pt x="3057258" y="3113328"/>
                </a:lnTo>
                <a:lnTo>
                  <a:pt x="3047365" y="3115322"/>
                </a:lnTo>
                <a:lnTo>
                  <a:pt x="3039287" y="3120771"/>
                </a:lnTo>
                <a:lnTo>
                  <a:pt x="3033852" y="3128848"/>
                </a:lnTo>
                <a:lnTo>
                  <a:pt x="3031858" y="3138728"/>
                </a:lnTo>
                <a:lnTo>
                  <a:pt x="3033852" y="3148622"/>
                </a:lnTo>
                <a:lnTo>
                  <a:pt x="3039287" y="3156686"/>
                </a:lnTo>
                <a:lnTo>
                  <a:pt x="3047365" y="3162135"/>
                </a:lnTo>
                <a:lnTo>
                  <a:pt x="3057309" y="3164128"/>
                </a:lnTo>
                <a:lnTo>
                  <a:pt x="3067189" y="3162135"/>
                </a:lnTo>
                <a:lnTo>
                  <a:pt x="3075267" y="3156686"/>
                </a:lnTo>
                <a:lnTo>
                  <a:pt x="3080702" y="3148622"/>
                </a:lnTo>
                <a:lnTo>
                  <a:pt x="3082709" y="3138728"/>
                </a:lnTo>
                <a:close/>
              </a:path>
              <a:path w="4300219" h="4594859">
                <a:moveTo>
                  <a:pt x="3082709" y="2005863"/>
                </a:moveTo>
                <a:lnTo>
                  <a:pt x="3080702" y="1995982"/>
                </a:lnTo>
                <a:lnTo>
                  <a:pt x="3075267" y="1987905"/>
                </a:lnTo>
                <a:lnTo>
                  <a:pt x="3067189" y="1982470"/>
                </a:lnTo>
                <a:lnTo>
                  <a:pt x="3057258" y="1980463"/>
                </a:lnTo>
                <a:lnTo>
                  <a:pt x="3047365" y="1982470"/>
                </a:lnTo>
                <a:lnTo>
                  <a:pt x="3039287" y="1987905"/>
                </a:lnTo>
                <a:lnTo>
                  <a:pt x="3033852" y="1995982"/>
                </a:lnTo>
                <a:lnTo>
                  <a:pt x="3031858" y="2005863"/>
                </a:lnTo>
                <a:lnTo>
                  <a:pt x="3033852" y="2015756"/>
                </a:lnTo>
                <a:lnTo>
                  <a:pt x="3039287" y="2023833"/>
                </a:lnTo>
                <a:lnTo>
                  <a:pt x="3047365" y="2029269"/>
                </a:lnTo>
                <a:lnTo>
                  <a:pt x="3057309" y="2031263"/>
                </a:lnTo>
                <a:lnTo>
                  <a:pt x="3067189" y="2029269"/>
                </a:lnTo>
                <a:lnTo>
                  <a:pt x="3075267" y="2023833"/>
                </a:lnTo>
                <a:lnTo>
                  <a:pt x="3080702" y="2015756"/>
                </a:lnTo>
                <a:lnTo>
                  <a:pt x="3082709" y="2005863"/>
                </a:lnTo>
                <a:close/>
              </a:path>
              <a:path w="4300219" h="4594859">
                <a:moveTo>
                  <a:pt x="3082709" y="881075"/>
                </a:moveTo>
                <a:lnTo>
                  <a:pt x="3080702" y="871194"/>
                </a:lnTo>
                <a:lnTo>
                  <a:pt x="3075267" y="863117"/>
                </a:lnTo>
                <a:lnTo>
                  <a:pt x="3067189" y="857669"/>
                </a:lnTo>
                <a:lnTo>
                  <a:pt x="3057258" y="855675"/>
                </a:lnTo>
                <a:lnTo>
                  <a:pt x="3047365" y="857669"/>
                </a:lnTo>
                <a:lnTo>
                  <a:pt x="3039287" y="863117"/>
                </a:lnTo>
                <a:lnTo>
                  <a:pt x="3033852" y="871194"/>
                </a:lnTo>
                <a:lnTo>
                  <a:pt x="3031858" y="881075"/>
                </a:lnTo>
                <a:lnTo>
                  <a:pt x="3033852" y="890968"/>
                </a:lnTo>
                <a:lnTo>
                  <a:pt x="3039287" y="899033"/>
                </a:lnTo>
                <a:lnTo>
                  <a:pt x="3047365" y="904481"/>
                </a:lnTo>
                <a:lnTo>
                  <a:pt x="3057309" y="906475"/>
                </a:lnTo>
                <a:lnTo>
                  <a:pt x="3067189" y="904481"/>
                </a:lnTo>
                <a:lnTo>
                  <a:pt x="3075267" y="899033"/>
                </a:lnTo>
                <a:lnTo>
                  <a:pt x="3080702" y="890968"/>
                </a:lnTo>
                <a:lnTo>
                  <a:pt x="3082709" y="881075"/>
                </a:lnTo>
                <a:close/>
              </a:path>
              <a:path w="4300219" h="4594859">
                <a:moveTo>
                  <a:pt x="3093174" y="4568977"/>
                </a:moveTo>
                <a:lnTo>
                  <a:pt x="3091167" y="4559097"/>
                </a:lnTo>
                <a:lnTo>
                  <a:pt x="3085719" y="4551019"/>
                </a:lnTo>
                <a:lnTo>
                  <a:pt x="3077654" y="4545584"/>
                </a:lnTo>
                <a:lnTo>
                  <a:pt x="3067723" y="4543577"/>
                </a:lnTo>
                <a:lnTo>
                  <a:pt x="3057829" y="4545584"/>
                </a:lnTo>
                <a:lnTo>
                  <a:pt x="3049752" y="4551019"/>
                </a:lnTo>
                <a:lnTo>
                  <a:pt x="3044317" y="4559097"/>
                </a:lnTo>
                <a:lnTo>
                  <a:pt x="3042323" y="4568977"/>
                </a:lnTo>
                <a:lnTo>
                  <a:pt x="3044317" y="4578870"/>
                </a:lnTo>
                <a:lnTo>
                  <a:pt x="3049752" y="4586948"/>
                </a:lnTo>
                <a:lnTo>
                  <a:pt x="3057829" y="4592383"/>
                </a:lnTo>
                <a:lnTo>
                  <a:pt x="3067774" y="4594377"/>
                </a:lnTo>
                <a:lnTo>
                  <a:pt x="3077654" y="4592383"/>
                </a:lnTo>
                <a:lnTo>
                  <a:pt x="3085731" y="4586948"/>
                </a:lnTo>
                <a:lnTo>
                  <a:pt x="3091167" y="4578870"/>
                </a:lnTo>
                <a:lnTo>
                  <a:pt x="3093174" y="4568977"/>
                </a:lnTo>
                <a:close/>
              </a:path>
              <a:path w="4300219" h="4594859">
                <a:moveTo>
                  <a:pt x="3125698" y="3974719"/>
                </a:moveTo>
                <a:lnTo>
                  <a:pt x="3123692" y="3964838"/>
                </a:lnTo>
                <a:lnTo>
                  <a:pt x="3118256" y="3956761"/>
                </a:lnTo>
                <a:lnTo>
                  <a:pt x="3110179" y="3951313"/>
                </a:lnTo>
                <a:lnTo>
                  <a:pt x="3100247" y="3949319"/>
                </a:lnTo>
                <a:lnTo>
                  <a:pt x="3090354" y="3951313"/>
                </a:lnTo>
                <a:lnTo>
                  <a:pt x="3082290" y="3956761"/>
                </a:lnTo>
                <a:lnTo>
                  <a:pt x="3076841" y="3964838"/>
                </a:lnTo>
                <a:lnTo>
                  <a:pt x="3074847" y="3974719"/>
                </a:lnTo>
                <a:lnTo>
                  <a:pt x="3076841" y="3984612"/>
                </a:lnTo>
                <a:lnTo>
                  <a:pt x="3082290" y="3992676"/>
                </a:lnTo>
                <a:lnTo>
                  <a:pt x="3090354" y="3998125"/>
                </a:lnTo>
                <a:lnTo>
                  <a:pt x="3100298" y="4000119"/>
                </a:lnTo>
                <a:lnTo>
                  <a:pt x="3110179" y="3998125"/>
                </a:lnTo>
                <a:lnTo>
                  <a:pt x="3118256" y="3992676"/>
                </a:lnTo>
                <a:lnTo>
                  <a:pt x="3123692" y="3984612"/>
                </a:lnTo>
                <a:lnTo>
                  <a:pt x="3125698" y="3974719"/>
                </a:lnTo>
                <a:close/>
              </a:path>
              <a:path w="4300219" h="4594859">
                <a:moveTo>
                  <a:pt x="3125698" y="2841853"/>
                </a:moveTo>
                <a:lnTo>
                  <a:pt x="3123692" y="2831973"/>
                </a:lnTo>
                <a:lnTo>
                  <a:pt x="3118256" y="2823895"/>
                </a:lnTo>
                <a:lnTo>
                  <a:pt x="3110179" y="2818447"/>
                </a:lnTo>
                <a:lnTo>
                  <a:pt x="3100247" y="2816453"/>
                </a:lnTo>
                <a:lnTo>
                  <a:pt x="3090354" y="2818447"/>
                </a:lnTo>
                <a:lnTo>
                  <a:pt x="3082290" y="2823895"/>
                </a:lnTo>
                <a:lnTo>
                  <a:pt x="3076841" y="2831973"/>
                </a:lnTo>
                <a:lnTo>
                  <a:pt x="3074847" y="2841853"/>
                </a:lnTo>
                <a:lnTo>
                  <a:pt x="3076841" y="2851747"/>
                </a:lnTo>
                <a:lnTo>
                  <a:pt x="3082290" y="2859824"/>
                </a:lnTo>
                <a:lnTo>
                  <a:pt x="3090354" y="2865259"/>
                </a:lnTo>
                <a:lnTo>
                  <a:pt x="3100298" y="2867253"/>
                </a:lnTo>
                <a:lnTo>
                  <a:pt x="3110179" y="2865259"/>
                </a:lnTo>
                <a:lnTo>
                  <a:pt x="3118256" y="2859824"/>
                </a:lnTo>
                <a:lnTo>
                  <a:pt x="3123692" y="2851747"/>
                </a:lnTo>
                <a:lnTo>
                  <a:pt x="3125698" y="2841853"/>
                </a:lnTo>
                <a:close/>
              </a:path>
              <a:path w="4300219" h="4594859">
                <a:moveTo>
                  <a:pt x="3125698" y="1717065"/>
                </a:moveTo>
                <a:lnTo>
                  <a:pt x="3123692" y="1707184"/>
                </a:lnTo>
                <a:lnTo>
                  <a:pt x="3118256" y="1699107"/>
                </a:lnTo>
                <a:lnTo>
                  <a:pt x="3110179" y="1693659"/>
                </a:lnTo>
                <a:lnTo>
                  <a:pt x="3100247" y="1691665"/>
                </a:lnTo>
                <a:lnTo>
                  <a:pt x="3090354" y="1693659"/>
                </a:lnTo>
                <a:lnTo>
                  <a:pt x="3082290" y="1699107"/>
                </a:lnTo>
                <a:lnTo>
                  <a:pt x="3076841" y="1707184"/>
                </a:lnTo>
                <a:lnTo>
                  <a:pt x="3074847" y="1717065"/>
                </a:lnTo>
                <a:lnTo>
                  <a:pt x="3076841" y="1726958"/>
                </a:lnTo>
                <a:lnTo>
                  <a:pt x="3082290" y="1735023"/>
                </a:lnTo>
                <a:lnTo>
                  <a:pt x="3090354" y="1740471"/>
                </a:lnTo>
                <a:lnTo>
                  <a:pt x="3100298" y="1742465"/>
                </a:lnTo>
                <a:lnTo>
                  <a:pt x="3110179" y="1740471"/>
                </a:lnTo>
                <a:lnTo>
                  <a:pt x="3118256" y="1735023"/>
                </a:lnTo>
                <a:lnTo>
                  <a:pt x="3123692" y="1726958"/>
                </a:lnTo>
                <a:lnTo>
                  <a:pt x="3125698" y="1717065"/>
                </a:lnTo>
                <a:close/>
              </a:path>
              <a:path w="4300219" h="4594859">
                <a:moveTo>
                  <a:pt x="3153867" y="25400"/>
                </a:moveTo>
                <a:lnTo>
                  <a:pt x="3151860" y="15519"/>
                </a:lnTo>
                <a:lnTo>
                  <a:pt x="3146412" y="7442"/>
                </a:lnTo>
                <a:lnTo>
                  <a:pt x="3138347" y="1993"/>
                </a:lnTo>
                <a:lnTo>
                  <a:pt x="3128416" y="0"/>
                </a:lnTo>
                <a:lnTo>
                  <a:pt x="3118523" y="1993"/>
                </a:lnTo>
                <a:lnTo>
                  <a:pt x="3110446" y="7442"/>
                </a:lnTo>
                <a:lnTo>
                  <a:pt x="3105010" y="15519"/>
                </a:lnTo>
                <a:lnTo>
                  <a:pt x="3103016" y="25400"/>
                </a:lnTo>
                <a:lnTo>
                  <a:pt x="3105010" y="35293"/>
                </a:lnTo>
                <a:lnTo>
                  <a:pt x="3110446" y="43370"/>
                </a:lnTo>
                <a:lnTo>
                  <a:pt x="3118523" y="48806"/>
                </a:lnTo>
                <a:lnTo>
                  <a:pt x="3128467" y="50800"/>
                </a:lnTo>
                <a:lnTo>
                  <a:pt x="3138347" y="48806"/>
                </a:lnTo>
                <a:lnTo>
                  <a:pt x="3146412" y="43370"/>
                </a:lnTo>
                <a:lnTo>
                  <a:pt x="3151860" y="35293"/>
                </a:lnTo>
                <a:lnTo>
                  <a:pt x="3153867" y="25400"/>
                </a:lnTo>
                <a:close/>
              </a:path>
              <a:path w="4300219" h="4594859">
                <a:moveTo>
                  <a:pt x="3184360" y="3138728"/>
                </a:moveTo>
                <a:lnTo>
                  <a:pt x="3182353" y="3128848"/>
                </a:lnTo>
                <a:lnTo>
                  <a:pt x="3176917" y="3120771"/>
                </a:lnTo>
                <a:lnTo>
                  <a:pt x="3168840" y="3115322"/>
                </a:lnTo>
                <a:lnTo>
                  <a:pt x="3158909" y="3113328"/>
                </a:lnTo>
                <a:lnTo>
                  <a:pt x="3149015" y="3115322"/>
                </a:lnTo>
                <a:lnTo>
                  <a:pt x="3140938" y="3120771"/>
                </a:lnTo>
                <a:lnTo>
                  <a:pt x="3135503" y="3128848"/>
                </a:lnTo>
                <a:lnTo>
                  <a:pt x="3133509" y="3138728"/>
                </a:lnTo>
                <a:lnTo>
                  <a:pt x="3135503" y="3148622"/>
                </a:lnTo>
                <a:lnTo>
                  <a:pt x="3140938" y="3156686"/>
                </a:lnTo>
                <a:lnTo>
                  <a:pt x="3149015" y="3162135"/>
                </a:lnTo>
                <a:lnTo>
                  <a:pt x="3158960" y="3164128"/>
                </a:lnTo>
                <a:lnTo>
                  <a:pt x="3168840" y="3162135"/>
                </a:lnTo>
                <a:lnTo>
                  <a:pt x="3176917" y="3156686"/>
                </a:lnTo>
                <a:lnTo>
                  <a:pt x="3182353" y="3148622"/>
                </a:lnTo>
                <a:lnTo>
                  <a:pt x="3184360" y="3138728"/>
                </a:lnTo>
                <a:close/>
              </a:path>
              <a:path w="4300219" h="4594859">
                <a:moveTo>
                  <a:pt x="3184360" y="2005863"/>
                </a:moveTo>
                <a:lnTo>
                  <a:pt x="3182353" y="1995982"/>
                </a:lnTo>
                <a:lnTo>
                  <a:pt x="3176917" y="1987905"/>
                </a:lnTo>
                <a:lnTo>
                  <a:pt x="3168840" y="1982470"/>
                </a:lnTo>
                <a:lnTo>
                  <a:pt x="3158909" y="1980463"/>
                </a:lnTo>
                <a:lnTo>
                  <a:pt x="3149015" y="1982470"/>
                </a:lnTo>
                <a:lnTo>
                  <a:pt x="3140938" y="1987905"/>
                </a:lnTo>
                <a:lnTo>
                  <a:pt x="3135503" y="1995982"/>
                </a:lnTo>
                <a:lnTo>
                  <a:pt x="3133509" y="2005863"/>
                </a:lnTo>
                <a:lnTo>
                  <a:pt x="3135503" y="2015756"/>
                </a:lnTo>
                <a:lnTo>
                  <a:pt x="3140938" y="2023833"/>
                </a:lnTo>
                <a:lnTo>
                  <a:pt x="3149015" y="2029269"/>
                </a:lnTo>
                <a:lnTo>
                  <a:pt x="3158960" y="2031263"/>
                </a:lnTo>
                <a:lnTo>
                  <a:pt x="3168840" y="2029269"/>
                </a:lnTo>
                <a:lnTo>
                  <a:pt x="3176917" y="2023833"/>
                </a:lnTo>
                <a:lnTo>
                  <a:pt x="3182353" y="2015756"/>
                </a:lnTo>
                <a:lnTo>
                  <a:pt x="3184360" y="2005863"/>
                </a:lnTo>
                <a:close/>
              </a:path>
              <a:path w="4300219" h="4594859">
                <a:moveTo>
                  <a:pt x="3184360" y="881075"/>
                </a:moveTo>
                <a:lnTo>
                  <a:pt x="3182353" y="871194"/>
                </a:lnTo>
                <a:lnTo>
                  <a:pt x="3176917" y="863117"/>
                </a:lnTo>
                <a:lnTo>
                  <a:pt x="3168840" y="857669"/>
                </a:lnTo>
                <a:lnTo>
                  <a:pt x="3158909" y="855675"/>
                </a:lnTo>
                <a:lnTo>
                  <a:pt x="3149015" y="857669"/>
                </a:lnTo>
                <a:lnTo>
                  <a:pt x="3140938" y="863117"/>
                </a:lnTo>
                <a:lnTo>
                  <a:pt x="3135503" y="871194"/>
                </a:lnTo>
                <a:lnTo>
                  <a:pt x="3133509" y="881075"/>
                </a:lnTo>
                <a:lnTo>
                  <a:pt x="3135503" y="890968"/>
                </a:lnTo>
                <a:lnTo>
                  <a:pt x="3140938" y="899033"/>
                </a:lnTo>
                <a:lnTo>
                  <a:pt x="3149015" y="904481"/>
                </a:lnTo>
                <a:lnTo>
                  <a:pt x="3158960" y="906475"/>
                </a:lnTo>
                <a:lnTo>
                  <a:pt x="3168840" y="904481"/>
                </a:lnTo>
                <a:lnTo>
                  <a:pt x="3176917" y="899033"/>
                </a:lnTo>
                <a:lnTo>
                  <a:pt x="3182353" y="890968"/>
                </a:lnTo>
                <a:lnTo>
                  <a:pt x="3184360" y="881075"/>
                </a:lnTo>
                <a:close/>
              </a:path>
              <a:path w="4300219" h="4594859">
                <a:moveTo>
                  <a:pt x="3194824" y="4568977"/>
                </a:moveTo>
                <a:lnTo>
                  <a:pt x="3192818" y="4559097"/>
                </a:lnTo>
                <a:lnTo>
                  <a:pt x="3187382" y="4551019"/>
                </a:lnTo>
                <a:lnTo>
                  <a:pt x="3179305" y="4545584"/>
                </a:lnTo>
                <a:lnTo>
                  <a:pt x="3169374" y="4543577"/>
                </a:lnTo>
                <a:lnTo>
                  <a:pt x="3159480" y="4545584"/>
                </a:lnTo>
                <a:lnTo>
                  <a:pt x="3151403" y="4551019"/>
                </a:lnTo>
                <a:lnTo>
                  <a:pt x="3145967" y="4559097"/>
                </a:lnTo>
                <a:lnTo>
                  <a:pt x="3143974" y="4568977"/>
                </a:lnTo>
                <a:lnTo>
                  <a:pt x="3145967" y="4578870"/>
                </a:lnTo>
                <a:lnTo>
                  <a:pt x="3151403" y="4586948"/>
                </a:lnTo>
                <a:lnTo>
                  <a:pt x="3159480" y="4592383"/>
                </a:lnTo>
                <a:lnTo>
                  <a:pt x="3169424" y="4594377"/>
                </a:lnTo>
                <a:lnTo>
                  <a:pt x="3179305" y="4592383"/>
                </a:lnTo>
                <a:lnTo>
                  <a:pt x="3187382" y="4586948"/>
                </a:lnTo>
                <a:lnTo>
                  <a:pt x="3192818" y="4578870"/>
                </a:lnTo>
                <a:lnTo>
                  <a:pt x="3194824" y="4568977"/>
                </a:lnTo>
                <a:close/>
              </a:path>
              <a:path w="4300219" h="4594859">
                <a:moveTo>
                  <a:pt x="3227349" y="3974719"/>
                </a:moveTo>
                <a:lnTo>
                  <a:pt x="3225342" y="3964838"/>
                </a:lnTo>
                <a:lnTo>
                  <a:pt x="3219907" y="3956761"/>
                </a:lnTo>
                <a:lnTo>
                  <a:pt x="3211830" y="3951313"/>
                </a:lnTo>
                <a:lnTo>
                  <a:pt x="3201898" y="3949319"/>
                </a:lnTo>
                <a:lnTo>
                  <a:pt x="3192005" y="3951313"/>
                </a:lnTo>
                <a:lnTo>
                  <a:pt x="3183940" y="3956761"/>
                </a:lnTo>
                <a:lnTo>
                  <a:pt x="3178492" y="3964838"/>
                </a:lnTo>
                <a:lnTo>
                  <a:pt x="3176498" y="3974719"/>
                </a:lnTo>
                <a:lnTo>
                  <a:pt x="3178492" y="3984612"/>
                </a:lnTo>
                <a:lnTo>
                  <a:pt x="3183940" y="3992676"/>
                </a:lnTo>
                <a:lnTo>
                  <a:pt x="3192005" y="3998125"/>
                </a:lnTo>
                <a:lnTo>
                  <a:pt x="3201949" y="4000119"/>
                </a:lnTo>
                <a:lnTo>
                  <a:pt x="3211830" y="3998125"/>
                </a:lnTo>
                <a:lnTo>
                  <a:pt x="3219907" y="3992676"/>
                </a:lnTo>
                <a:lnTo>
                  <a:pt x="3225342" y="3984612"/>
                </a:lnTo>
                <a:lnTo>
                  <a:pt x="3227349" y="3974719"/>
                </a:lnTo>
                <a:close/>
              </a:path>
              <a:path w="4300219" h="4594859">
                <a:moveTo>
                  <a:pt x="3227349" y="2841853"/>
                </a:moveTo>
                <a:lnTo>
                  <a:pt x="3225342" y="2831973"/>
                </a:lnTo>
                <a:lnTo>
                  <a:pt x="3219907" y="2823895"/>
                </a:lnTo>
                <a:lnTo>
                  <a:pt x="3211830" y="2818447"/>
                </a:lnTo>
                <a:lnTo>
                  <a:pt x="3201898" y="2816453"/>
                </a:lnTo>
                <a:lnTo>
                  <a:pt x="3192005" y="2818447"/>
                </a:lnTo>
                <a:lnTo>
                  <a:pt x="3183940" y="2823895"/>
                </a:lnTo>
                <a:lnTo>
                  <a:pt x="3178492" y="2831973"/>
                </a:lnTo>
                <a:lnTo>
                  <a:pt x="3176498" y="2841853"/>
                </a:lnTo>
                <a:lnTo>
                  <a:pt x="3178492" y="2851747"/>
                </a:lnTo>
                <a:lnTo>
                  <a:pt x="3183940" y="2859824"/>
                </a:lnTo>
                <a:lnTo>
                  <a:pt x="3192005" y="2865259"/>
                </a:lnTo>
                <a:lnTo>
                  <a:pt x="3201949" y="2867253"/>
                </a:lnTo>
                <a:lnTo>
                  <a:pt x="3211830" y="2865259"/>
                </a:lnTo>
                <a:lnTo>
                  <a:pt x="3219907" y="2859824"/>
                </a:lnTo>
                <a:lnTo>
                  <a:pt x="3225342" y="2851747"/>
                </a:lnTo>
                <a:lnTo>
                  <a:pt x="3227349" y="2841853"/>
                </a:lnTo>
                <a:close/>
              </a:path>
              <a:path w="4300219" h="4594859">
                <a:moveTo>
                  <a:pt x="3227349" y="1717065"/>
                </a:moveTo>
                <a:lnTo>
                  <a:pt x="3225342" y="1707184"/>
                </a:lnTo>
                <a:lnTo>
                  <a:pt x="3219907" y="1699107"/>
                </a:lnTo>
                <a:lnTo>
                  <a:pt x="3211830" y="1693659"/>
                </a:lnTo>
                <a:lnTo>
                  <a:pt x="3201898" y="1691665"/>
                </a:lnTo>
                <a:lnTo>
                  <a:pt x="3192005" y="1693659"/>
                </a:lnTo>
                <a:lnTo>
                  <a:pt x="3183940" y="1699107"/>
                </a:lnTo>
                <a:lnTo>
                  <a:pt x="3178492" y="1707184"/>
                </a:lnTo>
                <a:lnTo>
                  <a:pt x="3176498" y="1717065"/>
                </a:lnTo>
                <a:lnTo>
                  <a:pt x="3178492" y="1726958"/>
                </a:lnTo>
                <a:lnTo>
                  <a:pt x="3183940" y="1735023"/>
                </a:lnTo>
                <a:lnTo>
                  <a:pt x="3192005" y="1740471"/>
                </a:lnTo>
                <a:lnTo>
                  <a:pt x="3201949" y="1742465"/>
                </a:lnTo>
                <a:lnTo>
                  <a:pt x="3211830" y="1740471"/>
                </a:lnTo>
                <a:lnTo>
                  <a:pt x="3219907" y="1735023"/>
                </a:lnTo>
                <a:lnTo>
                  <a:pt x="3225342" y="1726958"/>
                </a:lnTo>
                <a:lnTo>
                  <a:pt x="3227349" y="1717065"/>
                </a:lnTo>
                <a:close/>
              </a:path>
              <a:path w="4300219" h="4594859">
                <a:moveTo>
                  <a:pt x="3255505" y="26123"/>
                </a:moveTo>
                <a:lnTo>
                  <a:pt x="3253752" y="16192"/>
                </a:lnTo>
                <a:lnTo>
                  <a:pt x="3248520" y="7975"/>
                </a:lnTo>
                <a:lnTo>
                  <a:pt x="3240582" y="2336"/>
                </a:lnTo>
                <a:lnTo>
                  <a:pt x="3230702" y="88"/>
                </a:lnTo>
                <a:lnTo>
                  <a:pt x="3220758" y="1828"/>
                </a:lnTo>
                <a:lnTo>
                  <a:pt x="3212554" y="7073"/>
                </a:lnTo>
                <a:lnTo>
                  <a:pt x="3206902" y="14998"/>
                </a:lnTo>
                <a:lnTo>
                  <a:pt x="3204667" y="24828"/>
                </a:lnTo>
                <a:lnTo>
                  <a:pt x="3206407" y="34772"/>
                </a:lnTo>
                <a:lnTo>
                  <a:pt x="3211652" y="42976"/>
                </a:lnTo>
                <a:lnTo>
                  <a:pt x="3219577" y="48628"/>
                </a:lnTo>
                <a:lnTo>
                  <a:pt x="3229419" y="50863"/>
                </a:lnTo>
                <a:lnTo>
                  <a:pt x="3239401" y="49123"/>
                </a:lnTo>
                <a:lnTo>
                  <a:pt x="3247606" y="43891"/>
                </a:lnTo>
                <a:lnTo>
                  <a:pt x="3253257" y="35953"/>
                </a:lnTo>
                <a:lnTo>
                  <a:pt x="3255505" y="26123"/>
                </a:lnTo>
                <a:close/>
              </a:path>
              <a:path w="4300219" h="4594859">
                <a:moveTo>
                  <a:pt x="3286010" y="3138728"/>
                </a:moveTo>
                <a:lnTo>
                  <a:pt x="3284004" y="3128848"/>
                </a:lnTo>
                <a:lnTo>
                  <a:pt x="3278568" y="3120771"/>
                </a:lnTo>
                <a:lnTo>
                  <a:pt x="3270491" y="3115322"/>
                </a:lnTo>
                <a:lnTo>
                  <a:pt x="3260560" y="3113328"/>
                </a:lnTo>
                <a:lnTo>
                  <a:pt x="3250666" y="3115322"/>
                </a:lnTo>
                <a:lnTo>
                  <a:pt x="3242589" y="3120771"/>
                </a:lnTo>
                <a:lnTo>
                  <a:pt x="3237153" y="3128848"/>
                </a:lnTo>
                <a:lnTo>
                  <a:pt x="3235160" y="3138728"/>
                </a:lnTo>
                <a:lnTo>
                  <a:pt x="3237153" y="3148622"/>
                </a:lnTo>
                <a:lnTo>
                  <a:pt x="3242589" y="3156686"/>
                </a:lnTo>
                <a:lnTo>
                  <a:pt x="3250666" y="3162135"/>
                </a:lnTo>
                <a:lnTo>
                  <a:pt x="3260610" y="3164128"/>
                </a:lnTo>
                <a:lnTo>
                  <a:pt x="3270491" y="3162135"/>
                </a:lnTo>
                <a:lnTo>
                  <a:pt x="3278568" y="3156686"/>
                </a:lnTo>
                <a:lnTo>
                  <a:pt x="3284004" y="3148622"/>
                </a:lnTo>
                <a:lnTo>
                  <a:pt x="3286010" y="3138728"/>
                </a:lnTo>
                <a:close/>
              </a:path>
              <a:path w="4300219" h="4594859">
                <a:moveTo>
                  <a:pt x="3286010" y="2005863"/>
                </a:moveTo>
                <a:lnTo>
                  <a:pt x="3284004" y="1995982"/>
                </a:lnTo>
                <a:lnTo>
                  <a:pt x="3278568" y="1987905"/>
                </a:lnTo>
                <a:lnTo>
                  <a:pt x="3270491" y="1982470"/>
                </a:lnTo>
                <a:lnTo>
                  <a:pt x="3260560" y="1980463"/>
                </a:lnTo>
                <a:lnTo>
                  <a:pt x="3250666" y="1982470"/>
                </a:lnTo>
                <a:lnTo>
                  <a:pt x="3242589" y="1987905"/>
                </a:lnTo>
                <a:lnTo>
                  <a:pt x="3237153" y="1995982"/>
                </a:lnTo>
                <a:lnTo>
                  <a:pt x="3235160" y="2005863"/>
                </a:lnTo>
                <a:lnTo>
                  <a:pt x="3237153" y="2015756"/>
                </a:lnTo>
                <a:lnTo>
                  <a:pt x="3242589" y="2023833"/>
                </a:lnTo>
                <a:lnTo>
                  <a:pt x="3250666" y="2029269"/>
                </a:lnTo>
                <a:lnTo>
                  <a:pt x="3260610" y="2031263"/>
                </a:lnTo>
                <a:lnTo>
                  <a:pt x="3270491" y="2029269"/>
                </a:lnTo>
                <a:lnTo>
                  <a:pt x="3278568" y="2023833"/>
                </a:lnTo>
                <a:lnTo>
                  <a:pt x="3284004" y="2015756"/>
                </a:lnTo>
                <a:lnTo>
                  <a:pt x="3286010" y="2005863"/>
                </a:lnTo>
                <a:close/>
              </a:path>
              <a:path w="4300219" h="4594859">
                <a:moveTo>
                  <a:pt x="3286010" y="881075"/>
                </a:moveTo>
                <a:lnTo>
                  <a:pt x="3284004" y="871194"/>
                </a:lnTo>
                <a:lnTo>
                  <a:pt x="3278568" y="863117"/>
                </a:lnTo>
                <a:lnTo>
                  <a:pt x="3270491" y="857669"/>
                </a:lnTo>
                <a:lnTo>
                  <a:pt x="3260560" y="855675"/>
                </a:lnTo>
                <a:lnTo>
                  <a:pt x="3250666" y="857669"/>
                </a:lnTo>
                <a:lnTo>
                  <a:pt x="3242589" y="863117"/>
                </a:lnTo>
                <a:lnTo>
                  <a:pt x="3237153" y="871194"/>
                </a:lnTo>
                <a:lnTo>
                  <a:pt x="3235160" y="881075"/>
                </a:lnTo>
                <a:lnTo>
                  <a:pt x="3237153" y="890968"/>
                </a:lnTo>
                <a:lnTo>
                  <a:pt x="3242589" y="899033"/>
                </a:lnTo>
                <a:lnTo>
                  <a:pt x="3250666" y="904481"/>
                </a:lnTo>
                <a:lnTo>
                  <a:pt x="3260610" y="906475"/>
                </a:lnTo>
                <a:lnTo>
                  <a:pt x="3270491" y="904481"/>
                </a:lnTo>
                <a:lnTo>
                  <a:pt x="3278568" y="899033"/>
                </a:lnTo>
                <a:lnTo>
                  <a:pt x="3284004" y="890968"/>
                </a:lnTo>
                <a:lnTo>
                  <a:pt x="3286010" y="881075"/>
                </a:lnTo>
                <a:close/>
              </a:path>
              <a:path w="4300219" h="4594859">
                <a:moveTo>
                  <a:pt x="3296450" y="4567123"/>
                </a:moveTo>
                <a:lnTo>
                  <a:pt x="3294151" y="4557293"/>
                </a:lnTo>
                <a:lnTo>
                  <a:pt x="3288474" y="4549394"/>
                </a:lnTo>
                <a:lnTo>
                  <a:pt x="3280232" y="4544187"/>
                </a:lnTo>
                <a:lnTo>
                  <a:pt x="3270300" y="4542485"/>
                </a:lnTo>
                <a:lnTo>
                  <a:pt x="3260420" y="4544771"/>
                </a:lnTo>
                <a:lnTo>
                  <a:pt x="3252520" y="4550448"/>
                </a:lnTo>
                <a:lnTo>
                  <a:pt x="3247313" y="4558677"/>
                </a:lnTo>
                <a:lnTo>
                  <a:pt x="3245612" y="4568622"/>
                </a:lnTo>
                <a:lnTo>
                  <a:pt x="3247898" y="4578451"/>
                </a:lnTo>
                <a:lnTo>
                  <a:pt x="3253575" y="4586351"/>
                </a:lnTo>
                <a:lnTo>
                  <a:pt x="3261804" y="4591558"/>
                </a:lnTo>
                <a:lnTo>
                  <a:pt x="3271812" y="4593260"/>
                </a:lnTo>
                <a:lnTo>
                  <a:pt x="3281629" y="4590974"/>
                </a:lnTo>
                <a:lnTo>
                  <a:pt x="3289541" y="4585297"/>
                </a:lnTo>
                <a:lnTo>
                  <a:pt x="3294735" y="4577067"/>
                </a:lnTo>
                <a:lnTo>
                  <a:pt x="3296450" y="4567123"/>
                </a:lnTo>
                <a:close/>
              </a:path>
              <a:path w="4300219" h="4594859">
                <a:moveTo>
                  <a:pt x="3329000" y="3974719"/>
                </a:moveTo>
                <a:lnTo>
                  <a:pt x="3326993" y="3964838"/>
                </a:lnTo>
                <a:lnTo>
                  <a:pt x="3321558" y="3956761"/>
                </a:lnTo>
                <a:lnTo>
                  <a:pt x="3313480" y="3951313"/>
                </a:lnTo>
                <a:lnTo>
                  <a:pt x="3303549" y="3949319"/>
                </a:lnTo>
                <a:lnTo>
                  <a:pt x="3293656" y="3951313"/>
                </a:lnTo>
                <a:lnTo>
                  <a:pt x="3285591" y="3956761"/>
                </a:lnTo>
                <a:lnTo>
                  <a:pt x="3280143" y="3964838"/>
                </a:lnTo>
                <a:lnTo>
                  <a:pt x="3278149" y="3974719"/>
                </a:lnTo>
                <a:lnTo>
                  <a:pt x="3280143" y="3984612"/>
                </a:lnTo>
                <a:lnTo>
                  <a:pt x="3285591" y="3992676"/>
                </a:lnTo>
                <a:lnTo>
                  <a:pt x="3293656" y="3998125"/>
                </a:lnTo>
                <a:lnTo>
                  <a:pt x="3303600" y="4000119"/>
                </a:lnTo>
                <a:lnTo>
                  <a:pt x="3313480" y="3998125"/>
                </a:lnTo>
                <a:lnTo>
                  <a:pt x="3321558" y="3992676"/>
                </a:lnTo>
                <a:lnTo>
                  <a:pt x="3326993" y="3984612"/>
                </a:lnTo>
                <a:lnTo>
                  <a:pt x="3329000" y="3974719"/>
                </a:lnTo>
                <a:close/>
              </a:path>
              <a:path w="4300219" h="4594859">
                <a:moveTo>
                  <a:pt x="3329000" y="2841853"/>
                </a:moveTo>
                <a:lnTo>
                  <a:pt x="3326993" y="2831973"/>
                </a:lnTo>
                <a:lnTo>
                  <a:pt x="3321558" y="2823895"/>
                </a:lnTo>
                <a:lnTo>
                  <a:pt x="3313480" y="2818447"/>
                </a:lnTo>
                <a:lnTo>
                  <a:pt x="3303549" y="2816453"/>
                </a:lnTo>
                <a:lnTo>
                  <a:pt x="3293656" y="2818447"/>
                </a:lnTo>
                <a:lnTo>
                  <a:pt x="3285591" y="2823895"/>
                </a:lnTo>
                <a:lnTo>
                  <a:pt x="3280143" y="2831973"/>
                </a:lnTo>
                <a:lnTo>
                  <a:pt x="3278149" y="2841853"/>
                </a:lnTo>
                <a:lnTo>
                  <a:pt x="3280143" y="2851747"/>
                </a:lnTo>
                <a:lnTo>
                  <a:pt x="3285591" y="2859824"/>
                </a:lnTo>
                <a:lnTo>
                  <a:pt x="3293656" y="2865259"/>
                </a:lnTo>
                <a:lnTo>
                  <a:pt x="3303600" y="2867253"/>
                </a:lnTo>
                <a:lnTo>
                  <a:pt x="3313480" y="2865259"/>
                </a:lnTo>
                <a:lnTo>
                  <a:pt x="3321558" y="2859824"/>
                </a:lnTo>
                <a:lnTo>
                  <a:pt x="3326993" y="2851747"/>
                </a:lnTo>
                <a:lnTo>
                  <a:pt x="3329000" y="2841853"/>
                </a:lnTo>
                <a:close/>
              </a:path>
              <a:path w="4300219" h="4594859">
                <a:moveTo>
                  <a:pt x="3329000" y="1717065"/>
                </a:moveTo>
                <a:lnTo>
                  <a:pt x="3326993" y="1707184"/>
                </a:lnTo>
                <a:lnTo>
                  <a:pt x="3321558" y="1699107"/>
                </a:lnTo>
                <a:lnTo>
                  <a:pt x="3313480" y="1693659"/>
                </a:lnTo>
                <a:lnTo>
                  <a:pt x="3303549" y="1691665"/>
                </a:lnTo>
                <a:lnTo>
                  <a:pt x="3293656" y="1693659"/>
                </a:lnTo>
                <a:lnTo>
                  <a:pt x="3285591" y="1699107"/>
                </a:lnTo>
                <a:lnTo>
                  <a:pt x="3280143" y="1707184"/>
                </a:lnTo>
                <a:lnTo>
                  <a:pt x="3278149" y="1717065"/>
                </a:lnTo>
                <a:lnTo>
                  <a:pt x="3280143" y="1726958"/>
                </a:lnTo>
                <a:lnTo>
                  <a:pt x="3285591" y="1735023"/>
                </a:lnTo>
                <a:lnTo>
                  <a:pt x="3293656" y="1740471"/>
                </a:lnTo>
                <a:lnTo>
                  <a:pt x="3303600" y="1742465"/>
                </a:lnTo>
                <a:lnTo>
                  <a:pt x="3313480" y="1740471"/>
                </a:lnTo>
                <a:lnTo>
                  <a:pt x="3321558" y="1735023"/>
                </a:lnTo>
                <a:lnTo>
                  <a:pt x="3326993" y="1726958"/>
                </a:lnTo>
                <a:lnTo>
                  <a:pt x="3329000" y="1717065"/>
                </a:lnTo>
                <a:close/>
              </a:path>
              <a:path w="4300219" h="4594859">
                <a:moveTo>
                  <a:pt x="3356927" y="32537"/>
                </a:moveTo>
                <a:lnTo>
                  <a:pt x="3355683" y="22529"/>
                </a:lnTo>
                <a:lnTo>
                  <a:pt x="3350857" y="14058"/>
                </a:lnTo>
                <a:lnTo>
                  <a:pt x="3343224" y="8026"/>
                </a:lnTo>
                <a:lnTo>
                  <a:pt x="3333470" y="5283"/>
                </a:lnTo>
                <a:lnTo>
                  <a:pt x="3323463" y="6527"/>
                </a:lnTo>
                <a:lnTo>
                  <a:pt x="3314992" y="11341"/>
                </a:lnTo>
                <a:lnTo>
                  <a:pt x="3308947" y="18973"/>
                </a:lnTo>
                <a:lnTo>
                  <a:pt x="3306216" y="28689"/>
                </a:lnTo>
                <a:lnTo>
                  <a:pt x="3307461" y="38696"/>
                </a:lnTo>
                <a:lnTo>
                  <a:pt x="3312274" y="47155"/>
                </a:lnTo>
                <a:lnTo>
                  <a:pt x="3319907" y="53200"/>
                </a:lnTo>
                <a:lnTo>
                  <a:pt x="3329622" y="55930"/>
                </a:lnTo>
                <a:lnTo>
                  <a:pt x="3339681" y="54698"/>
                </a:lnTo>
                <a:lnTo>
                  <a:pt x="3348139" y="49885"/>
                </a:lnTo>
                <a:lnTo>
                  <a:pt x="3354184" y="42240"/>
                </a:lnTo>
                <a:lnTo>
                  <a:pt x="3356927" y="32537"/>
                </a:lnTo>
                <a:close/>
              </a:path>
              <a:path w="4300219" h="4594859">
                <a:moveTo>
                  <a:pt x="3387661" y="3138728"/>
                </a:moveTo>
                <a:lnTo>
                  <a:pt x="3385655" y="3128848"/>
                </a:lnTo>
                <a:lnTo>
                  <a:pt x="3380219" y="3120771"/>
                </a:lnTo>
                <a:lnTo>
                  <a:pt x="3372142" y="3115322"/>
                </a:lnTo>
                <a:lnTo>
                  <a:pt x="3362210" y="3113328"/>
                </a:lnTo>
                <a:lnTo>
                  <a:pt x="3352317" y="3115322"/>
                </a:lnTo>
                <a:lnTo>
                  <a:pt x="3344240" y="3120771"/>
                </a:lnTo>
                <a:lnTo>
                  <a:pt x="3338804" y="3128848"/>
                </a:lnTo>
                <a:lnTo>
                  <a:pt x="3336810" y="3138728"/>
                </a:lnTo>
                <a:lnTo>
                  <a:pt x="3338804" y="3148622"/>
                </a:lnTo>
                <a:lnTo>
                  <a:pt x="3344240" y="3156686"/>
                </a:lnTo>
                <a:lnTo>
                  <a:pt x="3352317" y="3162135"/>
                </a:lnTo>
                <a:lnTo>
                  <a:pt x="3362261" y="3164128"/>
                </a:lnTo>
                <a:lnTo>
                  <a:pt x="3372142" y="3162135"/>
                </a:lnTo>
                <a:lnTo>
                  <a:pt x="3380219" y="3156686"/>
                </a:lnTo>
                <a:lnTo>
                  <a:pt x="3385655" y="3148622"/>
                </a:lnTo>
                <a:lnTo>
                  <a:pt x="3387661" y="3138728"/>
                </a:lnTo>
                <a:close/>
              </a:path>
              <a:path w="4300219" h="4594859">
                <a:moveTo>
                  <a:pt x="3387661" y="2005863"/>
                </a:moveTo>
                <a:lnTo>
                  <a:pt x="3385655" y="1995982"/>
                </a:lnTo>
                <a:lnTo>
                  <a:pt x="3380219" y="1987905"/>
                </a:lnTo>
                <a:lnTo>
                  <a:pt x="3372142" y="1982470"/>
                </a:lnTo>
                <a:lnTo>
                  <a:pt x="3362210" y="1980463"/>
                </a:lnTo>
                <a:lnTo>
                  <a:pt x="3352317" y="1982470"/>
                </a:lnTo>
                <a:lnTo>
                  <a:pt x="3344240" y="1987905"/>
                </a:lnTo>
                <a:lnTo>
                  <a:pt x="3338804" y="1995982"/>
                </a:lnTo>
                <a:lnTo>
                  <a:pt x="3336810" y="2005863"/>
                </a:lnTo>
                <a:lnTo>
                  <a:pt x="3338804" y="2015756"/>
                </a:lnTo>
                <a:lnTo>
                  <a:pt x="3344240" y="2023833"/>
                </a:lnTo>
                <a:lnTo>
                  <a:pt x="3352317" y="2029269"/>
                </a:lnTo>
                <a:lnTo>
                  <a:pt x="3362261" y="2031263"/>
                </a:lnTo>
                <a:lnTo>
                  <a:pt x="3372142" y="2029269"/>
                </a:lnTo>
                <a:lnTo>
                  <a:pt x="3380219" y="2023833"/>
                </a:lnTo>
                <a:lnTo>
                  <a:pt x="3385655" y="2015756"/>
                </a:lnTo>
                <a:lnTo>
                  <a:pt x="3387661" y="2005863"/>
                </a:lnTo>
                <a:close/>
              </a:path>
              <a:path w="4300219" h="4594859">
                <a:moveTo>
                  <a:pt x="3387661" y="881075"/>
                </a:moveTo>
                <a:lnTo>
                  <a:pt x="3385655" y="871194"/>
                </a:lnTo>
                <a:lnTo>
                  <a:pt x="3380219" y="863117"/>
                </a:lnTo>
                <a:lnTo>
                  <a:pt x="3372142" y="857669"/>
                </a:lnTo>
                <a:lnTo>
                  <a:pt x="3362210" y="855675"/>
                </a:lnTo>
                <a:lnTo>
                  <a:pt x="3352317" y="857669"/>
                </a:lnTo>
                <a:lnTo>
                  <a:pt x="3344240" y="863117"/>
                </a:lnTo>
                <a:lnTo>
                  <a:pt x="3338804" y="871194"/>
                </a:lnTo>
                <a:lnTo>
                  <a:pt x="3336810" y="881075"/>
                </a:lnTo>
                <a:lnTo>
                  <a:pt x="3338804" y="890968"/>
                </a:lnTo>
                <a:lnTo>
                  <a:pt x="3344240" y="899033"/>
                </a:lnTo>
                <a:lnTo>
                  <a:pt x="3352317" y="904481"/>
                </a:lnTo>
                <a:lnTo>
                  <a:pt x="3362261" y="906475"/>
                </a:lnTo>
                <a:lnTo>
                  <a:pt x="3372142" y="904481"/>
                </a:lnTo>
                <a:lnTo>
                  <a:pt x="3380219" y="899033"/>
                </a:lnTo>
                <a:lnTo>
                  <a:pt x="3385655" y="890968"/>
                </a:lnTo>
                <a:lnTo>
                  <a:pt x="3387661" y="881075"/>
                </a:lnTo>
                <a:close/>
              </a:path>
              <a:path w="4300219" h="4594859">
                <a:moveTo>
                  <a:pt x="3397440" y="4555502"/>
                </a:moveTo>
                <a:lnTo>
                  <a:pt x="3394189" y="4545952"/>
                </a:lnTo>
                <a:lnTo>
                  <a:pt x="3387763" y="4538637"/>
                </a:lnTo>
                <a:lnTo>
                  <a:pt x="3379051" y="4534268"/>
                </a:lnTo>
                <a:lnTo>
                  <a:pt x="3369005" y="4533557"/>
                </a:lnTo>
                <a:lnTo>
                  <a:pt x="3359391" y="4536795"/>
                </a:lnTo>
                <a:lnTo>
                  <a:pt x="3352076" y="4543234"/>
                </a:lnTo>
                <a:lnTo>
                  <a:pt x="3347707" y="4551934"/>
                </a:lnTo>
                <a:lnTo>
                  <a:pt x="3346996" y="4561992"/>
                </a:lnTo>
                <a:lnTo>
                  <a:pt x="3350234" y="4571543"/>
                </a:lnTo>
                <a:lnTo>
                  <a:pt x="3356660" y="4578858"/>
                </a:lnTo>
                <a:lnTo>
                  <a:pt x="3365373" y="4583227"/>
                </a:lnTo>
                <a:lnTo>
                  <a:pt x="3375482" y="4583938"/>
                </a:lnTo>
                <a:lnTo>
                  <a:pt x="3385032" y="4580699"/>
                </a:lnTo>
                <a:lnTo>
                  <a:pt x="3392347" y="4574260"/>
                </a:lnTo>
                <a:lnTo>
                  <a:pt x="3396716" y="4565561"/>
                </a:lnTo>
                <a:lnTo>
                  <a:pt x="3397440" y="4555502"/>
                </a:lnTo>
                <a:close/>
              </a:path>
              <a:path w="4300219" h="4594859">
                <a:moveTo>
                  <a:pt x="3430651" y="3974719"/>
                </a:moveTo>
                <a:lnTo>
                  <a:pt x="3428644" y="3964838"/>
                </a:lnTo>
                <a:lnTo>
                  <a:pt x="3423208" y="3956761"/>
                </a:lnTo>
                <a:lnTo>
                  <a:pt x="3415131" y="3951313"/>
                </a:lnTo>
                <a:lnTo>
                  <a:pt x="3405200" y="3949319"/>
                </a:lnTo>
                <a:lnTo>
                  <a:pt x="3395307" y="3951313"/>
                </a:lnTo>
                <a:lnTo>
                  <a:pt x="3387242" y="3956761"/>
                </a:lnTo>
                <a:lnTo>
                  <a:pt x="3381794" y="3964838"/>
                </a:lnTo>
                <a:lnTo>
                  <a:pt x="3379800" y="3974719"/>
                </a:lnTo>
                <a:lnTo>
                  <a:pt x="3381794" y="3984612"/>
                </a:lnTo>
                <a:lnTo>
                  <a:pt x="3387242" y="3992676"/>
                </a:lnTo>
                <a:lnTo>
                  <a:pt x="3395307" y="3998125"/>
                </a:lnTo>
                <a:lnTo>
                  <a:pt x="3405251" y="4000119"/>
                </a:lnTo>
                <a:lnTo>
                  <a:pt x="3415131" y="3998125"/>
                </a:lnTo>
                <a:lnTo>
                  <a:pt x="3423208" y="3992676"/>
                </a:lnTo>
                <a:lnTo>
                  <a:pt x="3428644" y="3984612"/>
                </a:lnTo>
                <a:lnTo>
                  <a:pt x="3430651" y="3974719"/>
                </a:lnTo>
                <a:close/>
              </a:path>
              <a:path w="4300219" h="4594859">
                <a:moveTo>
                  <a:pt x="3430651" y="2841853"/>
                </a:moveTo>
                <a:lnTo>
                  <a:pt x="3428644" y="2831973"/>
                </a:lnTo>
                <a:lnTo>
                  <a:pt x="3423208" y="2823895"/>
                </a:lnTo>
                <a:lnTo>
                  <a:pt x="3415131" y="2818447"/>
                </a:lnTo>
                <a:lnTo>
                  <a:pt x="3405200" y="2816453"/>
                </a:lnTo>
                <a:lnTo>
                  <a:pt x="3395307" y="2818447"/>
                </a:lnTo>
                <a:lnTo>
                  <a:pt x="3387242" y="2823895"/>
                </a:lnTo>
                <a:lnTo>
                  <a:pt x="3381794" y="2831973"/>
                </a:lnTo>
                <a:lnTo>
                  <a:pt x="3379800" y="2841853"/>
                </a:lnTo>
                <a:lnTo>
                  <a:pt x="3381794" y="2851747"/>
                </a:lnTo>
                <a:lnTo>
                  <a:pt x="3387242" y="2859824"/>
                </a:lnTo>
                <a:lnTo>
                  <a:pt x="3395307" y="2865259"/>
                </a:lnTo>
                <a:lnTo>
                  <a:pt x="3405251" y="2867253"/>
                </a:lnTo>
                <a:lnTo>
                  <a:pt x="3415131" y="2865259"/>
                </a:lnTo>
                <a:lnTo>
                  <a:pt x="3423208" y="2859824"/>
                </a:lnTo>
                <a:lnTo>
                  <a:pt x="3428644" y="2851747"/>
                </a:lnTo>
                <a:lnTo>
                  <a:pt x="3430651" y="2841853"/>
                </a:lnTo>
                <a:close/>
              </a:path>
              <a:path w="4300219" h="4594859">
                <a:moveTo>
                  <a:pt x="3430651" y="1717065"/>
                </a:moveTo>
                <a:lnTo>
                  <a:pt x="3428644" y="1707184"/>
                </a:lnTo>
                <a:lnTo>
                  <a:pt x="3423208" y="1699107"/>
                </a:lnTo>
                <a:lnTo>
                  <a:pt x="3415131" y="1693659"/>
                </a:lnTo>
                <a:lnTo>
                  <a:pt x="3405200" y="1691665"/>
                </a:lnTo>
                <a:lnTo>
                  <a:pt x="3395307" y="1693659"/>
                </a:lnTo>
                <a:lnTo>
                  <a:pt x="3387242" y="1699107"/>
                </a:lnTo>
                <a:lnTo>
                  <a:pt x="3381794" y="1707184"/>
                </a:lnTo>
                <a:lnTo>
                  <a:pt x="3379800" y="1717065"/>
                </a:lnTo>
                <a:lnTo>
                  <a:pt x="3381794" y="1726958"/>
                </a:lnTo>
                <a:lnTo>
                  <a:pt x="3387242" y="1735023"/>
                </a:lnTo>
                <a:lnTo>
                  <a:pt x="3395307" y="1740471"/>
                </a:lnTo>
                <a:lnTo>
                  <a:pt x="3405251" y="1742465"/>
                </a:lnTo>
                <a:lnTo>
                  <a:pt x="3415131" y="1740471"/>
                </a:lnTo>
                <a:lnTo>
                  <a:pt x="3423208" y="1735023"/>
                </a:lnTo>
                <a:lnTo>
                  <a:pt x="3428644" y="1726958"/>
                </a:lnTo>
                <a:lnTo>
                  <a:pt x="3430651" y="1717065"/>
                </a:lnTo>
                <a:close/>
              </a:path>
              <a:path w="4300219" h="4594859">
                <a:moveTo>
                  <a:pt x="3457105" y="50050"/>
                </a:moveTo>
                <a:lnTo>
                  <a:pt x="3456876" y="39966"/>
                </a:lnTo>
                <a:lnTo>
                  <a:pt x="3452926" y="31064"/>
                </a:lnTo>
                <a:lnTo>
                  <a:pt x="3445941" y="24295"/>
                </a:lnTo>
                <a:lnTo>
                  <a:pt x="3436518" y="20574"/>
                </a:lnTo>
                <a:lnTo>
                  <a:pt x="3426434" y="20802"/>
                </a:lnTo>
                <a:lnTo>
                  <a:pt x="3417532" y="24739"/>
                </a:lnTo>
                <a:lnTo>
                  <a:pt x="3410750" y="31737"/>
                </a:lnTo>
                <a:lnTo>
                  <a:pt x="3407054" y="41109"/>
                </a:lnTo>
                <a:lnTo>
                  <a:pt x="3407270" y="51206"/>
                </a:lnTo>
                <a:lnTo>
                  <a:pt x="3411207" y="60109"/>
                </a:lnTo>
                <a:lnTo>
                  <a:pt x="3418192" y="66878"/>
                </a:lnTo>
                <a:lnTo>
                  <a:pt x="3427590" y="70586"/>
                </a:lnTo>
                <a:lnTo>
                  <a:pt x="3437712" y="70370"/>
                </a:lnTo>
                <a:lnTo>
                  <a:pt x="3446615" y="66433"/>
                </a:lnTo>
                <a:lnTo>
                  <a:pt x="3453396" y="59436"/>
                </a:lnTo>
                <a:lnTo>
                  <a:pt x="3457105" y="50050"/>
                </a:lnTo>
                <a:close/>
              </a:path>
              <a:path w="4300219" h="4594859">
                <a:moveTo>
                  <a:pt x="3489312" y="3138728"/>
                </a:moveTo>
                <a:lnTo>
                  <a:pt x="3487305" y="3128848"/>
                </a:lnTo>
                <a:lnTo>
                  <a:pt x="3481857" y="3120771"/>
                </a:lnTo>
                <a:lnTo>
                  <a:pt x="3473793" y="3115322"/>
                </a:lnTo>
                <a:lnTo>
                  <a:pt x="3463861" y="3113328"/>
                </a:lnTo>
                <a:lnTo>
                  <a:pt x="3453968" y="3115322"/>
                </a:lnTo>
                <a:lnTo>
                  <a:pt x="3445891" y="3120771"/>
                </a:lnTo>
                <a:lnTo>
                  <a:pt x="3440455" y="3128848"/>
                </a:lnTo>
                <a:lnTo>
                  <a:pt x="3438461" y="3138728"/>
                </a:lnTo>
                <a:lnTo>
                  <a:pt x="3440455" y="3148622"/>
                </a:lnTo>
                <a:lnTo>
                  <a:pt x="3445891" y="3156686"/>
                </a:lnTo>
                <a:lnTo>
                  <a:pt x="3453968" y="3162135"/>
                </a:lnTo>
                <a:lnTo>
                  <a:pt x="3463912" y="3164128"/>
                </a:lnTo>
                <a:lnTo>
                  <a:pt x="3473793" y="3162135"/>
                </a:lnTo>
                <a:lnTo>
                  <a:pt x="3481870" y="3156686"/>
                </a:lnTo>
                <a:lnTo>
                  <a:pt x="3487305" y="3148622"/>
                </a:lnTo>
                <a:lnTo>
                  <a:pt x="3489312" y="3138728"/>
                </a:lnTo>
                <a:close/>
              </a:path>
              <a:path w="4300219" h="4594859">
                <a:moveTo>
                  <a:pt x="3489312" y="2005863"/>
                </a:moveTo>
                <a:lnTo>
                  <a:pt x="3487305" y="1995982"/>
                </a:lnTo>
                <a:lnTo>
                  <a:pt x="3481857" y="1987905"/>
                </a:lnTo>
                <a:lnTo>
                  <a:pt x="3473793" y="1982470"/>
                </a:lnTo>
                <a:lnTo>
                  <a:pt x="3463861" y="1980463"/>
                </a:lnTo>
                <a:lnTo>
                  <a:pt x="3453968" y="1982470"/>
                </a:lnTo>
                <a:lnTo>
                  <a:pt x="3445891" y="1987905"/>
                </a:lnTo>
                <a:lnTo>
                  <a:pt x="3440455" y="1995982"/>
                </a:lnTo>
                <a:lnTo>
                  <a:pt x="3438461" y="2005863"/>
                </a:lnTo>
                <a:lnTo>
                  <a:pt x="3440455" y="2015756"/>
                </a:lnTo>
                <a:lnTo>
                  <a:pt x="3445891" y="2023833"/>
                </a:lnTo>
                <a:lnTo>
                  <a:pt x="3453968" y="2029269"/>
                </a:lnTo>
                <a:lnTo>
                  <a:pt x="3463912" y="2031263"/>
                </a:lnTo>
                <a:lnTo>
                  <a:pt x="3473793" y="2029269"/>
                </a:lnTo>
                <a:lnTo>
                  <a:pt x="3481870" y="2023833"/>
                </a:lnTo>
                <a:lnTo>
                  <a:pt x="3487305" y="2015756"/>
                </a:lnTo>
                <a:lnTo>
                  <a:pt x="3489312" y="2005863"/>
                </a:lnTo>
                <a:close/>
              </a:path>
              <a:path w="4300219" h="4594859">
                <a:moveTo>
                  <a:pt x="3489312" y="881075"/>
                </a:moveTo>
                <a:lnTo>
                  <a:pt x="3487305" y="871194"/>
                </a:lnTo>
                <a:lnTo>
                  <a:pt x="3481857" y="863117"/>
                </a:lnTo>
                <a:lnTo>
                  <a:pt x="3473793" y="857669"/>
                </a:lnTo>
                <a:lnTo>
                  <a:pt x="3463861" y="855675"/>
                </a:lnTo>
                <a:lnTo>
                  <a:pt x="3453968" y="857669"/>
                </a:lnTo>
                <a:lnTo>
                  <a:pt x="3445891" y="863117"/>
                </a:lnTo>
                <a:lnTo>
                  <a:pt x="3440455" y="871194"/>
                </a:lnTo>
                <a:lnTo>
                  <a:pt x="3438461" y="881075"/>
                </a:lnTo>
                <a:lnTo>
                  <a:pt x="3440455" y="890968"/>
                </a:lnTo>
                <a:lnTo>
                  <a:pt x="3445891" y="899033"/>
                </a:lnTo>
                <a:lnTo>
                  <a:pt x="3453968" y="904481"/>
                </a:lnTo>
                <a:lnTo>
                  <a:pt x="3463912" y="906475"/>
                </a:lnTo>
                <a:lnTo>
                  <a:pt x="3473793" y="904481"/>
                </a:lnTo>
                <a:lnTo>
                  <a:pt x="3481870" y="899033"/>
                </a:lnTo>
                <a:lnTo>
                  <a:pt x="3487305" y="890968"/>
                </a:lnTo>
                <a:lnTo>
                  <a:pt x="3489312" y="881075"/>
                </a:lnTo>
                <a:close/>
              </a:path>
              <a:path w="4300219" h="4594859">
                <a:moveTo>
                  <a:pt x="3497110" y="4544225"/>
                </a:moveTo>
                <a:lnTo>
                  <a:pt x="3496818" y="4534141"/>
                </a:lnTo>
                <a:lnTo>
                  <a:pt x="3492627" y="4524959"/>
                </a:lnTo>
                <a:lnTo>
                  <a:pt x="3485502" y="4518330"/>
                </a:lnTo>
                <a:lnTo>
                  <a:pt x="3476396" y="4514850"/>
                </a:lnTo>
                <a:lnTo>
                  <a:pt x="3466325" y="4515142"/>
                </a:lnTo>
                <a:lnTo>
                  <a:pt x="3457092" y="4519346"/>
                </a:lnTo>
                <a:lnTo>
                  <a:pt x="3450463" y="4526470"/>
                </a:lnTo>
                <a:lnTo>
                  <a:pt x="3446983" y="4535563"/>
                </a:lnTo>
                <a:lnTo>
                  <a:pt x="3447288" y="4545647"/>
                </a:lnTo>
                <a:lnTo>
                  <a:pt x="3451466" y="4554829"/>
                </a:lnTo>
                <a:lnTo>
                  <a:pt x="3458591" y="4561459"/>
                </a:lnTo>
                <a:lnTo>
                  <a:pt x="3467684" y="4564939"/>
                </a:lnTo>
                <a:lnTo>
                  <a:pt x="3477818" y="4564634"/>
                </a:lnTo>
                <a:lnTo>
                  <a:pt x="3486988" y="4560443"/>
                </a:lnTo>
                <a:lnTo>
                  <a:pt x="3493630" y="4553318"/>
                </a:lnTo>
                <a:lnTo>
                  <a:pt x="3497110" y="4544225"/>
                </a:lnTo>
                <a:close/>
              </a:path>
              <a:path w="4300219" h="4594859">
                <a:moveTo>
                  <a:pt x="3532301" y="3974719"/>
                </a:moveTo>
                <a:lnTo>
                  <a:pt x="3530295" y="3964838"/>
                </a:lnTo>
                <a:lnTo>
                  <a:pt x="3524859" y="3956761"/>
                </a:lnTo>
                <a:lnTo>
                  <a:pt x="3516782" y="3951313"/>
                </a:lnTo>
                <a:lnTo>
                  <a:pt x="3506851" y="3949319"/>
                </a:lnTo>
                <a:lnTo>
                  <a:pt x="3496957" y="3951313"/>
                </a:lnTo>
                <a:lnTo>
                  <a:pt x="3488893" y="3956761"/>
                </a:lnTo>
                <a:lnTo>
                  <a:pt x="3483445" y="3964838"/>
                </a:lnTo>
                <a:lnTo>
                  <a:pt x="3481451" y="3974719"/>
                </a:lnTo>
                <a:lnTo>
                  <a:pt x="3483445" y="3984612"/>
                </a:lnTo>
                <a:lnTo>
                  <a:pt x="3488893" y="3992676"/>
                </a:lnTo>
                <a:lnTo>
                  <a:pt x="3496957" y="3998125"/>
                </a:lnTo>
                <a:lnTo>
                  <a:pt x="3506901" y="4000119"/>
                </a:lnTo>
                <a:lnTo>
                  <a:pt x="3516782" y="3998125"/>
                </a:lnTo>
                <a:lnTo>
                  <a:pt x="3524859" y="3992676"/>
                </a:lnTo>
                <a:lnTo>
                  <a:pt x="3530295" y="3984612"/>
                </a:lnTo>
                <a:lnTo>
                  <a:pt x="3532301" y="3974719"/>
                </a:lnTo>
                <a:close/>
              </a:path>
              <a:path w="4300219" h="4594859">
                <a:moveTo>
                  <a:pt x="3532301" y="2841853"/>
                </a:moveTo>
                <a:lnTo>
                  <a:pt x="3530295" y="2831973"/>
                </a:lnTo>
                <a:lnTo>
                  <a:pt x="3524859" y="2823895"/>
                </a:lnTo>
                <a:lnTo>
                  <a:pt x="3516782" y="2818447"/>
                </a:lnTo>
                <a:lnTo>
                  <a:pt x="3506851" y="2816453"/>
                </a:lnTo>
                <a:lnTo>
                  <a:pt x="3496957" y="2818447"/>
                </a:lnTo>
                <a:lnTo>
                  <a:pt x="3488893" y="2823895"/>
                </a:lnTo>
                <a:lnTo>
                  <a:pt x="3483445" y="2831973"/>
                </a:lnTo>
                <a:lnTo>
                  <a:pt x="3481451" y="2841853"/>
                </a:lnTo>
                <a:lnTo>
                  <a:pt x="3483445" y="2851747"/>
                </a:lnTo>
                <a:lnTo>
                  <a:pt x="3488893" y="2859824"/>
                </a:lnTo>
                <a:lnTo>
                  <a:pt x="3496957" y="2865259"/>
                </a:lnTo>
                <a:lnTo>
                  <a:pt x="3506901" y="2867253"/>
                </a:lnTo>
                <a:lnTo>
                  <a:pt x="3516782" y="2865259"/>
                </a:lnTo>
                <a:lnTo>
                  <a:pt x="3524859" y="2859824"/>
                </a:lnTo>
                <a:lnTo>
                  <a:pt x="3530295" y="2851747"/>
                </a:lnTo>
                <a:lnTo>
                  <a:pt x="3532301" y="2841853"/>
                </a:lnTo>
                <a:close/>
              </a:path>
              <a:path w="4300219" h="4594859">
                <a:moveTo>
                  <a:pt x="3532301" y="1717065"/>
                </a:moveTo>
                <a:lnTo>
                  <a:pt x="3530295" y="1707184"/>
                </a:lnTo>
                <a:lnTo>
                  <a:pt x="3524859" y="1699107"/>
                </a:lnTo>
                <a:lnTo>
                  <a:pt x="3516782" y="1693659"/>
                </a:lnTo>
                <a:lnTo>
                  <a:pt x="3506851" y="1691665"/>
                </a:lnTo>
                <a:lnTo>
                  <a:pt x="3496957" y="1693659"/>
                </a:lnTo>
                <a:lnTo>
                  <a:pt x="3488893" y="1699107"/>
                </a:lnTo>
                <a:lnTo>
                  <a:pt x="3483445" y="1707184"/>
                </a:lnTo>
                <a:lnTo>
                  <a:pt x="3481451" y="1717065"/>
                </a:lnTo>
                <a:lnTo>
                  <a:pt x="3483445" y="1726958"/>
                </a:lnTo>
                <a:lnTo>
                  <a:pt x="3488893" y="1735023"/>
                </a:lnTo>
                <a:lnTo>
                  <a:pt x="3496957" y="1740471"/>
                </a:lnTo>
                <a:lnTo>
                  <a:pt x="3506901" y="1742465"/>
                </a:lnTo>
                <a:lnTo>
                  <a:pt x="3516782" y="1740471"/>
                </a:lnTo>
                <a:lnTo>
                  <a:pt x="3524859" y="1735023"/>
                </a:lnTo>
                <a:lnTo>
                  <a:pt x="3530295" y="1726958"/>
                </a:lnTo>
                <a:lnTo>
                  <a:pt x="3532301" y="1717065"/>
                </a:lnTo>
                <a:close/>
              </a:path>
              <a:path w="4300219" h="4594859">
                <a:moveTo>
                  <a:pt x="3555885" y="67144"/>
                </a:moveTo>
                <a:lnTo>
                  <a:pt x="3552863" y="57886"/>
                </a:lnTo>
                <a:lnTo>
                  <a:pt x="3546589" y="50444"/>
                </a:lnTo>
                <a:lnTo>
                  <a:pt x="3537572" y="45796"/>
                </a:lnTo>
                <a:lnTo>
                  <a:pt x="3527514" y="45008"/>
                </a:lnTo>
                <a:lnTo>
                  <a:pt x="3518255" y="48044"/>
                </a:lnTo>
                <a:lnTo>
                  <a:pt x="3510813" y="54317"/>
                </a:lnTo>
                <a:lnTo>
                  <a:pt x="3506190" y="63271"/>
                </a:lnTo>
                <a:lnTo>
                  <a:pt x="3505403" y="73329"/>
                </a:lnTo>
                <a:lnTo>
                  <a:pt x="3508425" y="82588"/>
                </a:lnTo>
                <a:lnTo>
                  <a:pt x="3514699" y="90030"/>
                </a:lnTo>
                <a:lnTo>
                  <a:pt x="3523665" y="94665"/>
                </a:lnTo>
                <a:lnTo>
                  <a:pt x="3533762" y="95465"/>
                </a:lnTo>
                <a:lnTo>
                  <a:pt x="3543020" y="92430"/>
                </a:lnTo>
                <a:lnTo>
                  <a:pt x="3550462" y="86156"/>
                </a:lnTo>
                <a:lnTo>
                  <a:pt x="3555098" y="77203"/>
                </a:lnTo>
                <a:lnTo>
                  <a:pt x="3555885" y="67144"/>
                </a:lnTo>
                <a:close/>
              </a:path>
              <a:path w="4300219" h="4594859">
                <a:moveTo>
                  <a:pt x="3590963" y="3138728"/>
                </a:moveTo>
                <a:lnTo>
                  <a:pt x="3588956" y="3128848"/>
                </a:lnTo>
                <a:lnTo>
                  <a:pt x="3583521" y="3120771"/>
                </a:lnTo>
                <a:lnTo>
                  <a:pt x="3575443" y="3115322"/>
                </a:lnTo>
                <a:lnTo>
                  <a:pt x="3565512" y="3113328"/>
                </a:lnTo>
                <a:lnTo>
                  <a:pt x="3555619" y="3115322"/>
                </a:lnTo>
                <a:lnTo>
                  <a:pt x="3547541" y="3120771"/>
                </a:lnTo>
                <a:lnTo>
                  <a:pt x="3542106" y="3128848"/>
                </a:lnTo>
                <a:lnTo>
                  <a:pt x="3540112" y="3138728"/>
                </a:lnTo>
                <a:lnTo>
                  <a:pt x="3542106" y="3148622"/>
                </a:lnTo>
                <a:lnTo>
                  <a:pt x="3547541" y="3156686"/>
                </a:lnTo>
                <a:lnTo>
                  <a:pt x="3555619" y="3162135"/>
                </a:lnTo>
                <a:lnTo>
                  <a:pt x="3565563" y="3164128"/>
                </a:lnTo>
                <a:lnTo>
                  <a:pt x="3575443" y="3162135"/>
                </a:lnTo>
                <a:lnTo>
                  <a:pt x="3583521" y="3156686"/>
                </a:lnTo>
                <a:lnTo>
                  <a:pt x="3588956" y="3148622"/>
                </a:lnTo>
                <a:lnTo>
                  <a:pt x="3590963" y="3138728"/>
                </a:lnTo>
                <a:close/>
              </a:path>
              <a:path w="4300219" h="4594859">
                <a:moveTo>
                  <a:pt x="3590963" y="2005863"/>
                </a:moveTo>
                <a:lnTo>
                  <a:pt x="3588956" y="1995982"/>
                </a:lnTo>
                <a:lnTo>
                  <a:pt x="3583521" y="1987905"/>
                </a:lnTo>
                <a:lnTo>
                  <a:pt x="3575443" y="1982470"/>
                </a:lnTo>
                <a:lnTo>
                  <a:pt x="3565512" y="1980463"/>
                </a:lnTo>
                <a:lnTo>
                  <a:pt x="3555619" y="1982470"/>
                </a:lnTo>
                <a:lnTo>
                  <a:pt x="3547541" y="1987905"/>
                </a:lnTo>
                <a:lnTo>
                  <a:pt x="3542106" y="1995982"/>
                </a:lnTo>
                <a:lnTo>
                  <a:pt x="3540112" y="2005863"/>
                </a:lnTo>
                <a:lnTo>
                  <a:pt x="3542106" y="2015756"/>
                </a:lnTo>
                <a:lnTo>
                  <a:pt x="3547541" y="2023833"/>
                </a:lnTo>
                <a:lnTo>
                  <a:pt x="3555619" y="2029269"/>
                </a:lnTo>
                <a:lnTo>
                  <a:pt x="3565563" y="2031263"/>
                </a:lnTo>
                <a:lnTo>
                  <a:pt x="3575443" y="2029269"/>
                </a:lnTo>
                <a:lnTo>
                  <a:pt x="3583521" y="2023833"/>
                </a:lnTo>
                <a:lnTo>
                  <a:pt x="3588956" y="2015756"/>
                </a:lnTo>
                <a:lnTo>
                  <a:pt x="3590963" y="2005863"/>
                </a:lnTo>
                <a:close/>
              </a:path>
              <a:path w="4300219" h="4594859">
                <a:moveTo>
                  <a:pt x="3590963" y="881075"/>
                </a:moveTo>
                <a:lnTo>
                  <a:pt x="3588956" y="871194"/>
                </a:lnTo>
                <a:lnTo>
                  <a:pt x="3583521" y="863117"/>
                </a:lnTo>
                <a:lnTo>
                  <a:pt x="3575443" y="857669"/>
                </a:lnTo>
                <a:lnTo>
                  <a:pt x="3565512" y="855675"/>
                </a:lnTo>
                <a:lnTo>
                  <a:pt x="3555619" y="857669"/>
                </a:lnTo>
                <a:lnTo>
                  <a:pt x="3547541" y="863117"/>
                </a:lnTo>
                <a:lnTo>
                  <a:pt x="3542106" y="871194"/>
                </a:lnTo>
                <a:lnTo>
                  <a:pt x="3540112" y="881075"/>
                </a:lnTo>
                <a:lnTo>
                  <a:pt x="3542106" y="890968"/>
                </a:lnTo>
                <a:lnTo>
                  <a:pt x="3547541" y="899033"/>
                </a:lnTo>
                <a:lnTo>
                  <a:pt x="3555619" y="904481"/>
                </a:lnTo>
                <a:lnTo>
                  <a:pt x="3565563" y="906475"/>
                </a:lnTo>
                <a:lnTo>
                  <a:pt x="3575443" y="904481"/>
                </a:lnTo>
                <a:lnTo>
                  <a:pt x="3583521" y="899033"/>
                </a:lnTo>
                <a:lnTo>
                  <a:pt x="3588956" y="890968"/>
                </a:lnTo>
                <a:lnTo>
                  <a:pt x="3590963" y="881075"/>
                </a:lnTo>
                <a:close/>
              </a:path>
              <a:path w="4300219" h="4594859">
                <a:moveTo>
                  <a:pt x="3594925" y="4513148"/>
                </a:moveTo>
                <a:lnTo>
                  <a:pt x="3593604" y="4503140"/>
                </a:lnTo>
                <a:lnTo>
                  <a:pt x="3588499" y="4494441"/>
                </a:lnTo>
                <a:lnTo>
                  <a:pt x="3580727" y="4488573"/>
                </a:lnTo>
                <a:lnTo>
                  <a:pt x="3571316" y="4486059"/>
                </a:lnTo>
                <a:lnTo>
                  <a:pt x="3561334" y="4487380"/>
                </a:lnTo>
                <a:lnTo>
                  <a:pt x="3552583" y="4492498"/>
                </a:lnTo>
                <a:lnTo>
                  <a:pt x="3546716" y="4500270"/>
                </a:lnTo>
                <a:lnTo>
                  <a:pt x="3544189" y="4509681"/>
                </a:lnTo>
                <a:lnTo>
                  <a:pt x="3545522" y="4519676"/>
                </a:lnTo>
                <a:lnTo>
                  <a:pt x="3550615" y="4528375"/>
                </a:lnTo>
                <a:lnTo>
                  <a:pt x="3558387" y="4534243"/>
                </a:lnTo>
                <a:lnTo>
                  <a:pt x="3567798" y="4536770"/>
                </a:lnTo>
                <a:lnTo>
                  <a:pt x="3577844" y="4535424"/>
                </a:lnTo>
                <a:lnTo>
                  <a:pt x="3586543" y="4530318"/>
                </a:lnTo>
                <a:lnTo>
                  <a:pt x="3592411" y="4522546"/>
                </a:lnTo>
                <a:lnTo>
                  <a:pt x="3594925" y="4513148"/>
                </a:lnTo>
                <a:close/>
              </a:path>
              <a:path w="4300219" h="4594859">
                <a:moveTo>
                  <a:pt x="3633952" y="3974719"/>
                </a:moveTo>
                <a:lnTo>
                  <a:pt x="3631946" y="3964838"/>
                </a:lnTo>
                <a:lnTo>
                  <a:pt x="3626510" y="3956761"/>
                </a:lnTo>
                <a:lnTo>
                  <a:pt x="3618433" y="3951313"/>
                </a:lnTo>
                <a:lnTo>
                  <a:pt x="3608501" y="3949319"/>
                </a:lnTo>
                <a:lnTo>
                  <a:pt x="3598608" y="3951313"/>
                </a:lnTo>
                <a:lnTo>
                  <a:pt x="3590544" y="3956761"/>
                </a:lnTo>
                <a:lnTo>
                  <a:pt x="3585095" y="3964838"/>
                </a:lnTo>
                <a:lnTo>
                  <a:pt x="3583101" y="3974719"/>
                </a:lnTo>
                <a:lnTo>
                  <a:pt x="3585095" y="3984612"/>
                </a:lnTo>
                <a:lnTo>
                  <a:pt x="3590544" y="3992676"/>
                </a:lnTo>
                <a:lnTo>
                  <a:pt x="3598608" y="3998125"/>
                </a:lnTo>
                <a:lnTo>
                  <a:pt x="3608552" y="4000119"/>
                </a:lnTo>
                <a:lnTo>
                  <a:pt x="3618433" y="3998125"/>
                </a:lnTo>
                <a:lnTo>
                  <a:pt x="3626510" y="3992676"/>
                </a:lnTo>
                <a:lnTo>
                  <a:pt x="3631946" y="3984612"/>
                </a:lnTo>
                <a:lnTo>
                  <a:pt x="3633952" y="3974719"/>
                </a:lnTo>
                <a:close/>
              </a:path>
              <a:path w="4300219" h="4594859">
                <a:moveTo>
                  <a:pt x="3633952" y="2841853"/>
                </a:moveTo>
                <a:lnTo>
                  <a:pt x="3631946" y="2831973"/>
                </a:lnTo>
                <a:lnTo>
                  <a:pt x="3626510" y="2823895"/>
                </a:lnTo>
                <a:lnTo>
                  <a:pt x="3618433" y="2818447"/>
                </a:lnTo>
                <a:lnTo>
                  <a:pt x="3608501" y="2816453"/>
                </a:lnTo>
                <a:lnTo>
                  <a:pt x="3598608" y="2818447"/>
                </a:lnTo>
                <a:lnTo>
                  <a:pt x="3590544" y="2823895"/>
                </a:lnTo>
                <a:lnTo>
                  <a:pt x="3585095" y="2831973"/>
                </a:lnTo>
                <a:lnTo>
                  <a:pt x="3583101" y="2841853"/>
                </a:lnTo>
                <a:lnTo>
                  <a:pt x="3585095" y="2851747"/>
                </a:lnTo>
                <a:lnTo>
                  <a:pt x="3590544" y="2859824"/>
                </a:lnTo>
                <a:lnTo>
                  <a:pt x="3598608" y="2865259"/>
                </a:lnTo>
                <a:lnTo>
                  <a:pt x="3608552" y="2867253"/>
                </a:lnTo>
                <a:lnTo>
                  <a:pt x="3618433" y="2865259"/>
                </a:lnTo>
                <a:lnTo>
                  <a:pt x="3626510" y="2859824"/>
                </a:lnTo>
                <a:lnTo>
                  <a:pt x="3631946" y="2851747"/>
                </a:lnTo>
                <a:lnTo>
                  <a:pt x="3633952" y="2841853"/>
                </a:lnTo>
                <a:close/>
              </a:path>
              <a:path w="4300219" h="4594859">
                <a:moveTo>
                  <a:pt x="3633952" y="1717065"/>
                </a:moveTo>
                <a:lnTo>
                  <a:pt x="3631946" y="1707184"/>
                </a:lnTo>
                <a:lnTo>
                  <a:pt x="3626510" y="1699107"/>
                </a:lnTo>
                <a:lnTo>
                  <a:pt x="3618433" y="1693659"/>
                </a:lnTo>
                <a:lnTo>
                  <a:pt x="3608501" y="1691665"/>
                </a:lnTo>
                <a:lnTo>
                  <a:pt x="3598608" y="1693659"/>
                </a:lnTo>
                <a:lnTo>
                  <a:pt x="3590544" y="1699107"/>
                </a:lnTo>
                <a:lnTo>
                  <a:pt x="3585095" y="1707184"/>
                </a:lnTo>
                <a:lnTo>
                  <a:pt x="3583101" y="1717065"/>
                </a:lnTo>
                <a:lnTo>
                  <a:pt x="3585095" y="1726958"/>
                </a:lnTo>
                <a:lnTo>
                  <a:pt x="3590544" y="1735023"/>
                </a:lnTo>
                <a:lnTo>
                  <a:pt x="3598608" y="1740471"/>
                </a:lnTo>
                <a:lnTo>
                  <a:pt x="3608552" y="1742465"/>
                </a:lnTo>
                <a:lnTo>
                  <a:pt x="3618433" y="1740471"/>
                </a:lnTo>
                <a:lnTo>
                  <a:pt x="3626510" y="1735023"/>
                </a:lnTo>
                <a:lnTo>
                  <a:pt x="3631946" y="1726958"/>
                </a:lnTo>
                <a:lnTo>
                  <a:pt x="3633952" y="1717065"/>
                </a:lnTo>
                <a:close/>
              </a:path>
              <a:path w="4300219" h="4594859">
                <a:moveTo>
                  <a:pt x="3651758" y="103771"/>
                </a:moveTo>
                <a:lnTo>
                  <a:pt x="3649662" y="94259"/>
                </a:lnTo>
                <a:lnTo>
                  <a:pt x="3644150" y="86233"/>
                </a:lnTo>
                <a:lnTo>
                  <a:pt x="3635641" y="80733"/>
                </a:lnTo>
                <a:lnTo>
                  <a:pt x="3625697" y="78968"/>
                </a:lnTo>
                <a:lnTo>
                  <a:pt x="3616198" y="81064"/>
                </a:lnTo>
                <a:lnTo>
                  <a:pt x="3608171" y="86575"/>
                </a:lnTo>
                <a:lnTo>
                  <a:pt x="3602698" y="95046"/>
                </a:lnTo>
                <a:lnTo>
                  <a:pt x="3600920" y="104978"/>
                </a:lnTo>
                <a:lnTo>
                  <a:pt x="3603015" y="114490"/>
                </a:lnTo>
                <a:lnTo>
                  <a:pt x="3608527" y="122504"/>
                </a:lnTo>
                <a:lnTo>
                  <a:pt x="3616998" y="127990"/>
                </a:lnTo>
                <a:lnTo>
                  <a:pt x="3626980" y="129781"/>
                </a:lnTo>
                <a:lnTo>
                  <a:pt x="3636480" y="127685"/>
                </a:lnTo>
                <a:lnTo>
                  <a:pt x="3644506" y="122161"/>
                </a:lnTo>
                <a:lnTo>
                  <a:pt x="3649992" y="113703"/>
                </a:lnTo>
                <a:lnTo>
                  <a:pt x="3651758" y="103771"/>
                </a:lnTo>
                <a:close/>
              </a:path>
              <a:path w="4300219" h="4594859">
                <a:moveTo>
                  <a:pt x="3689248" y="4472864"/>
                </a:moveTo>
                <a:lnTo>
                  <a:pt x="3686987" y="4463034"/>
                </a:lnTo>
                <a:lnTo>
                  <a:pt x="3681069" y="4454868"/>
                </a:lnTo>
                <a:lnTo>
                  <a:pt x="3672776" y="4449762"/>
                </a:lnTo>
                <a:lnTo>
                  <a:pt x="3663175" y="4448137"/>
                </a:lnTo>
                <a:lnTo>
                  <a:pt x="3653358" y="4450410"/>
                </a:lnTo>
                <a:lnTo>
                  <a:pt x="3645141" y="4456341"/>
                </a:lnTo>
                <a:lnTo>
                  <a:pt x="3640036" y="4464634"/>
                </a:lnTo>
                <a:lnTo>
                  <a:pt x="3638410" y="4474235"/>
                </a:lnTo>
                <a:lnTo>
                  <a:pt x="3640683" y="4484065"/>
                </a:lnTo>
                <a:lnTo>
                  <a:pt x="3646589" y="4492244"/>
                </a:lnTo>
                <a:lnTo>
                  <a:pt x="3654882" y="4497336"/>
                </a:lnTo>
                <a:lnTo>
                  <a:pt x="3664483" y="4498962"/>
                </a:lnTo>
                <a:lnTo>
                  <a:pt x="3674364" y="4496663"/>
                </a:lnTo>
                <a:lnTo>
                  <a:pt x="3682530" y="4490758"/>
                </a:lnTo>
                <a:lnTo>
                  <a:pt x="3687635" y="4482465"/>
                </a:lnTo>
                <a:lnTo>
                  <a:pt x="3689248" y="4472864"/>
                </a:lnTo>
                <a:close/>
              </a:path>
              <a:path w="4300219" h="4594859">
                <a:moveTo>
                  <a:pt x="3692614" y="3138728"/>
                </a:moveTo>
                <a:lnTo>
                  <a:pt x="3690607" y="3128848"/>
                </a:lnTo>
                <a:lnTo>
                  <a:pt x="3685171" y="3120771"/>
                </a:lnTo>
                <a:lnTo>
                  <a:pt x="3677094" y="3115322"/>
                </a:lnTo>
                <a:lnTo>
                  <a:pt x="3667163" y="3113328"/>
                </a:lnTo>
                <a:lnTo>
                  <a:pt x="3657269" y="3115322"/>
                </a:lnTo>
                <a:lnTo>
                  <a:pt x="3649192" y="3120771"/>
                </a:lnTo>
                <a:lnTo>
                  <a:pt x="3643757" y="3128848"/>
                </a:lnTo>
                <a:lnTo>
                  <a:pt x="3641763" y="3138728"/>
                </a:lnTo>
                <a:lnTo>
                  <a:pt x="3643757" y="3148622"/>
                </a:lnTo>
                <a:lnTo>
                  <a:pt x="3649192" y="3156686"/>
                </a:lnTo>
                <a:lnTo>
                  <a:pt x="3657269" y="3162135"/>
                </a:lnTo>
                <a:lnTo>
                  <a:pt x="3667214" y="3164128"/>
                </a:lnTo>
                <a:lnTo>
                  <a:pt x="3677094" y="3162135"/>
                </a:lnTo>
                <a:lnTo>
                  <a:pt x="3685171" y="3156686"/>
                </a:lnTo>
                <a:lnTo>
                  <a:pt x="3690607" y="3148622"/>
                </a:lnTo>
                <a:lnTo>
                  <a:pt x="3692614" y="3138728"/>
                </a:lnTo>
                <a:close/>
              </a:path>
              <a:path w="4300219" h="4594859">
                <a:moveTo>
                  <a:pt x="3692614" y="2005863"/>
                </a:moveTo>
                <a:lnTo>
                  <a:pt x="3690607" y="1995982"/>
                </a:lnTo>
                <a:lnTo>
                  <a:pt x="3685171" y="1987905"/>
                </a:lnTo>
                <a:lnTo>
                  <a:pt x="3677094" y="1982470"/>
                </a:lnTo>
                <a:lnTo>
                  <a:pt x="3667163" y="1980463"/>
                </a:lnTo>
                <a:lnTo>
                  <a:pt x="3657269" y="1982470"/>
                </a:lnTo>
                <a:lnTo>
                  <a:pt x="3649192" y="1987905"/>
                </a:lnTo>
                <a:lnTo>
                  <a:pt x="3643757" y="1995982"/>
                </a:lnTo>
                <a:lnTo>
                  <a:pt x="3641763" y="2005863"/>
                </a:lnTo>
                <a:lnTo>
                  <a:pt x="3643757" y="2015756"/>
                </a:lnTo>
                <a:lnTo>
                  <a:pt x="3649192" y="2023833"/>
                </a:lnTo>
                <a:lnTo>
                  <a:pt x="3657269" y="2029269"/>
                </a:lnTo>
                <a:lnTo>
                  <a:pt x="3667214" y="2031263"/>
                </a:lnTo>
                <a:lnTo>
                  <a:pt x="3677094" y="2029269"/>
                </a:lnTo>
                <a:lnTo>
                  <a:pt x="3685171" y="2023833"/>
                </a:lnTo>
                <a:lnTo>
                  <a:pt x="3690607" y="2015756"/>
                </a:lnTo>
                <a:lnTo>
                  <a:pt x="3692614" y="2005863"/>
                </a:lnTo>
                <a:close/>
              </a:path>
              <a:path w="4300219" h="4594859">
                <a:moveTo>
                  <a:pt x="3692614" y="881075"/>
                </a:moveTo>
                <a:lnTo>
                  <a:pt x="3690607" y="871194"/>
                </a:lnTo>
                <a:lnTo>
                  <a:pt x="3685171" y="863117"/>
                </a:lnTo>
                <a:lnTo>
                  <a:pt x="3677094" y="857669"/>
                </a:lnTo>
                <a:lnTo>
                  <a:pt x="3667163" y="855675"/>
                </a:lnTo>
                <a:lnTo>
                  <a:pt x="3657269" y="857669"/>
                </a:lnTo>
                <a:lnTo>
                  <a:pt x="3649192" y="863117"/>
                </a:lnTo>
                <a:lnTo>
                  <a:pt x="3643757" y="871194"/>
                </a:lnTo>
                <a:lnTo>
                  <a:pt x="3641763" y="881075"/>
                </a:lnTo>
                <a:lnTo>
                  <a:pt x="3643757" y="890968"/>
                </a:lnTo>
                <a:lnTo>
                  <a:pt x="3649192" y="899033"/>
                </a:lnTo>
                <a:lnTo>
                  <a:pt x="3657269" y="904481"/>
                </a:lnTo>
                <a:lnTo>
                  <a:pt x="3667214" y="906475"/>
                </a:lnTo>
                <a:lnTo>
                  <a:pt x="3677094" y="904481"/>
                </a:lnTo>
                <a:lnTo>
                  <a:pt x="3685171" y="899033"/>
                </a:lnTo>
                <a:lnTo>
                  <a:pt x="3690607" y="890968"/>
                </a:lnTo>
                <a:lnTo>
                  <a:pt x="3692614" y="881075"/>
                </a:lnTo>
                <a:close/>
              </a:path>
              <a:path w="4300219" h="4594859">
                <a:moveTo>
                  <a:pt x="3735603" y="3974719"/>
                </a:moveTo>
                <a:lnTo>
                  <a:pt x="3733596" y="3964838"/>
                </a:lnTo>
                <a:lnTo>
                  <a:pt x="3728161" y="3956761"/>
                </a:lnTo>
                <a:lnTo>
                  <a:pt x="3720084" y="3951313"/>
                </a:lnTo>
                <a:lnTo>
                  <a:pt x="3710152" y="3949319"/>
                </a:lnTo>
                <a:lnTo>
                  <a:pt x="3700259" y="3951313"/>
                </a:lnTo>
                <a:lnTo>
                  <a:pt x="3692194" y="3956761"/>
                </a:lnTo>
                <a:lnTo>
                  <a:pt x="3686746" y="3964838"/>
                </a:lnTo>
                <a:lnTo>
                  <a:pt x="3684752" y="3974719"/>
                </a:lnTo>
                <a:lnTo>
                  <a:pt x="3686746" y="3984612"/>
                </a:lnTo>
                <a:lnTo>
                  <a:pt x="3692194" y="3992676"/>
                </a:lnTo>
                <a:lnTo>
                  <a:pt x="3700259" y="3998125"/>
                </a:lnTo>
                <a:lnTo>
                  <a:pt x="3710203" y="4000119"/>
                </a:lnTo>
                <a:lnTo>
                  <a:pt x="3720084" y="3998125"/>
                </a:lnTo>
                <a:lnTo>
                  <a:pt x="3728161" y="3992676"/>
                </a:lnTo>
                <a:lnTo>
                  <a:pt x="3733596" y="3984612"/>
                </a:lnTo>
                <a:lnTo>
                  <a:pt x="3735603" y="3974719"/>
                </a:lnTo>
                <a:close/>
              </a:path>
              <a:path w="4300219" h="4594859">
                <a:moveTo>
                  <a:pt x="3735603" y="2841853"/>
                </a:moveTo>
                <a:lnTo>
                  <a:pt x="3733596" y="2831973"/>
                </a:lnTo>
                <a:lnTo>
                  <a:pt x="3728161" y="2823895"/>
                </a:lnTo>
                <a:lnTo>
                  <a:pt x="3720084" y="2818447"/>
                </a:lnTo>
                <a:lnTo>
                  <a:pt x="3710152" y="2816453"/>
                </a:lnTo>
                <a:lnTo>
                  <a:pt x="3700259" y="2818447"/>
                </a:lnTo>
                <a:lnTo>
                  <a:pt x="3692194" y="2823895"/>
                </a:lnTo>
                <a:lnTo>
                  <a:pt x="3686746" y="2831973"/>
                </a:lnTo>
                <a:lnTo>
                  <a:pt x="3684752" y="2841853"/>
                </a:lnTo>
                <a:lnTo>
                  <a:pt x="3686746" y="2851747"/>
                </a:lnTo>
                <a:lnTo>
                  <a:pt x="3692194" y="2859824"/>
                </a:lnTo>
                <a:lnTo>
                  <a:pt x="3700259" y="2865259"/>
                </a:lnTo>
                <a:lnTo>
                  <a:pt x="3710203" y="2867253"/>
                </a:lnTo>
                <a:lnTo>
                  <a:pt x="3720084" y="2865259"/>
                </a:lnTo>
                <a:lnTo>
                  <a:pt x="3728161" y="2859824"/>
                </a:lnTo>
                <a:lnTo>
                  <a:pt x="3733596" y="2851747"/>
                </a:lnTo>
                <a:lnTo>
                  <a:pt x="3735603" y="2841853"/>
                </a:lnTo>
                <a:close/>
              </a:path>
              <a:path w="4300219" h="4594859">
                <a:moveTo>
                  <a:pt x="3735603" y="1717065"/>
                </a:moveTo>
                <a:lnTo>
                  <a:pt x="3733596" y="1707184"/>
                </a:lnTo>
                <a:lnTo>
                  <a:pt x="3728161" y="1699107"/>
                </a:lnTo>
                <a:lnTo>
                  <a:pt x="3720084" y="1693659"/>
                </a:lnTo>
                <a:lnTo>
                  <a:pt x="3710152" y="1691665"/>
                </a:lnTo>
                <a:lnTo>
                  <a:pt x="3700259" y="1693659"/>
                </a:lnTo>
                <a:lnTo>
                  <a:pt x="3692194" y="1699107"/>
                </a:lnTo>
                <a:lnTo>
                  <a:pt x="3686746" y="1707184"/>
                </a:lnTo>
                <a:lnTo>
                  <a:pt x="3684752" y="1717065"/>
                </a:lnTo>
                <a:lnTo>
                  <a:pt x="3686746" y="1726958"/>
                </a:lnTo>
                <a:lnTo>
                  <a:pt x="3692194" y="1735023"/>
                </a:lnTo>
                <a:lnTo>
                  <a:pt x="3700259" y="1740471"/>
                </a:lnTo>
                <a:lnTo>
                  <a:pt x="3710203" y="1742465"/>
                </a:lnTo>
                <a:lnTo>
                  <a:pt x="3720084" y="1740471"/>
                </a:lnTo>
                <a:lnTo>
                  <a:pt x="3728161" y="1735023"/>
                </a:lnTo>
                <a:lnTo>
                  <a:pt x="3733596" y="1726958"/>
                </a:lnTo>
                <a:lnTo>
                  <a:pt x="3735603" y="1717065"/>
                </a:lnTo>
                <a:close/>
              </a:path>
              <a:path w="4300219" h="4594859">
                <a:moveTo>
                  <a:pt x="3743617" y="149542"/>
                </a:moveTo>
                <a:lnTo>
                  <a:pt x="3742448" y="139877"/>
                </a:lnTo>
                <a:lnTo>
                  <a:pt x="3737737" y="131343"/>
                </a:lnTo>
                <a:lnTo>
                  <a:pt x="3729812" y="125044"/>
                </a:lnTo>
                <a:lnTo>
                  <a:pt x="3720096" y="122313"/>
                </a:lnTo>
                <a:lnTo>
                  <a:pt x="3710432" y="123482"/>
                </a:lnTo>
                <a:lnTo>
                  <a:pt x="3701910" y="128193"/>
                </a:lnTo>
                <a:lnTo>
                  <a:pt x="3695623" y="136080"/>
                </a:lnTo>
                <a:lnTo>
                  <a:pt x="3692893" y="145796"/>
                </a:lnTo>
                <a:lnTo>
                  <a:pt x="3694061" y="155460"/>
                </a:lnTo>
                <a:lnTo>
                  <a:pt x="3698773" y="163982"/>
                </a:lnTo>
                <a:lnTo>
                  <a:pt x="3706672" y="170268"/>
                </a:lnTo>
                <a:lnTo>
                  <a:pt x="3716426" y="173012"/>
                </a:lnTo>
                <a:lnTo>
                  <a:pt x="3726091" y="171843"/>
                </a:lnTo>
                <a:lnTo>
                  <a:pt x="3734612" y="167144"/>
                </a:lnTo>
                <a:lnTo>
                  <a:pt x="3740899" y="159245"/>
                </a:lnTo>
                <a:lnTo>
                  <a:pt x="3743617" y="149542"/>
                </a:lnTo>
                <a:close/>
              </a:path>
              <a:path w="4300219" h="4594859">
                <a:moveTo>
                  <a:pt x="3779202" y="4423499"/>
                </a:moveTo>
                <a:lnTo>
                  <a:pt x="3775976" y="4413936"/>
                </a:lnTo>
                <a:lnTo>
                  <a:pt x="3769283" y="4406392"/>
                </a:lnTo>
                <a:lnTo>
                  <a:pt x="3760520" y="4402137"/>
                </a:lnTo>
                <a:lnTo>
                  <a:pt x="3750818" y="4401464"/>
                </a:lnTo>
                <a:lnTo>
                  <a:pt x="3741216" y="4404728"/>
                </a:lnTo>
                <a:lnTo>
                  <a:pt x="3733660" y="4411408"/>
                </a:lnTo>
                <a:lnTo>
                  <a:pt x="3729405" y="4420171"/>
                </a:lnTo>
                <a:lnTo>
                  <a:pt x="3728745" y="4429887"/>
                </a:lnTo>
                <a:lnTo>
                  <a:pt x="3731984" y="4439437"/>
                </a:lnTo>
                <a:lnTo>
                  <a:pt x="3738664" y="4446994"/>
                </a:lnTo>
                <a:lnTo>
                  <a:pt x="3747414" y="4451248"/>
                </a:lnTo>
                <a:lnTo>
                  <a:pt x="3757130" y="4451909"/>
                </a:lnTo>
                <a:lnTo>
                  <a:pt x="3766731" y="4448657"/>
                </a:lnTo>
                <a:lnTo>
                  <a:pt x="3774275" y="4441964"/>
                </a:lnTo>
                <a:lnTo>
                  <a:pt x="3778542" y="4433214"/>
                </a:lnTo>
                <a:lnTo>
                  <a:pt x="3779202" y="4423499"/>
                </a:lnTo>
                <a:close/>
              </a:path>
              <a:path w="4300219" h="4594859">
                <a:moveTo>
                  <a:pt x="3794264" y="3138728"/>
                </a:moveTo>
                <a:lnTo>
                  <a:pt x="3792258" y="3128848"/>
                </a:lnTo>
                <a:lnTo>
                  <a:pt x="3786822" y="3120771"/>
                </a:lnTo>
                <a:lnTo>
                  <a:pt x="3778745" y="3115322"/>
                </a:lnTo>
                <a:lnTo>
                  <a:pt x="3768814" y="3113328"/>
                </a:lnTo>
                <a:lnTo>
                  <a:pt x="3758920" y="3115322"/>
                </a:lnTo>
                <a:lnTo>
                  <a:pt x="3750843" y="3120771"/>
                </a:lnTo>
                <a:lnTo>
                  <a:pt x="3745407" y="3128848"/>
                </a:lnTo>
                <a:lnTo>
                  <a:pt x="3743414" y="3138728"/>
                </a:lnTo>
                <a:lnTo>
                  <a:pt x="3745407" y="3148622"/>
                </a:lnTo>
                <a:lnTo>
                  <a:pt x="3750843" y="3156686"/>
                </a:lnTo>
                <a:lnTo>
                  <a:pt x="3758920" y="3162135"/>
                </a:lnTo>
                <a:lnTo>
                  <a:pt x="3768864" y="3164128"/>
                </a:lnTo>
                <a:lnTo>
                  <a:pt x="3778745" y="3162135"/>
                </a:lnTo>
                <a:lnTo>
                  <a:pt x="3786822" y="3156686"/>
                </a:lnTo>
                <a:lnTo>
                  <a:pt x="3792258" y="3148622"/>
                </a:lnTo>
                <a:lnTo>
                  <a:pt x="3794264" y="3138728"/>
                </a:lnTo>
                <a:close/>
              </a:path>
              <a:path w="4300219" h="4594859">
                <a:moveTo>
                  <a:pt x="3794264" y="2005863"/>
                </a:moveTo>
                <a:lnTo>
                  <a:pt x="3792258" y="1995982"/>
                </a:lnTo>
                <a:lnTo>
                  <a:pt x="3786822" y="1987905"/>
                </a:lnTo>
                <a:lnTo>
                  <a:pt x="3778745" y="1982470"/>
                </a:lnTo>
                <a:lnTo>
                  <a:pt x="3768814" y="1980463"/>
                </a:lnTo>
                <a:lnTo>
                  <a:pt x="3758920" y="1982470"/>
                </a:lnTo>
                <a:lnTo>
                  <a:pt x="3750843" y="1987905"/>
                </a:lnTo>
                <a:lnTo>
                  <a:pt x="3745407" y="1995982"/>
                </a:lnTo>
                <a:lnTo>
                  <a:pt x="3743414" y="2005863"/>
                </a:lnTo>
                <a:lnTo>
                  <a:pt x="3745407" y="2015756"/>
                </a:lnTo>
                <a:lnTo>
                  <a:pt x="3750843" y="2023833"/>
                </a:lnTo>
                <a:lnTo>
                  <a:pt x="3758920" y="2029269"/>
                </a:lnTo>
                <a:lnTo>
                  <a:pt x="3768864" y="2031263"/>
                </a:lnTo>
                <a:lnTo>
                  <a:pt x="3778745" y="2029269"/>
                </a:lnTo>
                <a:lnTo>
                  <a:pt x="3786822" y="2023833"/>
                </a:lnTo>
                <a:lnTo>
                  <a:pt x="3792258" y="2015756"/>
                </a:lnTo>
                <a:lnTo>
                  <a:pt x="3794264" y="2005863"/>
                </a:lnTo>
                <a:close/>
              </a:path>
              <a:path w="4300219" h="4594859">
                <a:moveTo>
                  <a:pt x="3794264" y="881075"/>
                </a:moveTo>
                <a:lnTo>
                  <a:pt x="3792258" y="871194"/>
                </a:lnTo>
                <a:lnTo>
                  <a:pt x="3786822" y="863117"/>
                </a:lnTo>
                <a:lnTo>
                  <a:pt x="3778745" y="857669"/>
                </a:lnTo>
                <a:lnTo>
                  <a:pt x="3768814" y="855675"/>
                </a:lnTo>
                <a:lnTo>
                  <a:pt x="3758920" y="857669"/>
                </a:lnTo>
                <a:lnTo>
                  <a:pt x="3750843" y="863117"/>
                </a:lnTo>
                <a:lnTo>
                  <a:pt x="3745407" y="871194"/>
                </a:lnTo>
                <a:lnTo>
                  <a:pt x="3743414" y="881075"/>
                </a:lnTo>
                <a:lnTo>
                  <a:pt x="3745407" y="890968"/>
                </a:lnTo>
                <a:lnTo>
                  <a:pt x="3750843" y="899033"/>
                </a:lnTo>
                <a:lnTo>
                  <a:pt x="3758920" y="904481"/>
                </a:lnTo>
                <a:lnTo>
                  <a:pt x="3768864" y="906475"/>
                </a:lnTo>
                <a:lnTo>
                  <a:pt x="3778745" y="904481"/>
                </a:lnTo>
                <a:lnTo>
                  <a:pt x="3786822" y="899033"/>
                </a:lnTo>
                <a:lnTo>
                  <a:pt x="3792258" y="890968"/>
                </a:lnTo>
                <a:lnTo>
                  <a:pt x="3794264" y="881075"/>
                </a:lnTo>
                <a:close/>
              </a:path>
              <a:path w="4300219" h="4594859">
                <a:moveTo>
                  <a:pt x="3830599" y="204012"/>
                </a:moveTo>
                <a:lnTo>
                  <a:pt x="3830370" y="194271"/>
                </a:lnTo>
                <a:lnTo>
                  <a:pt x="3826522" y="185331"/>
                </a:lnTo>
                <a:lnTo>
                  <a:pt x="3819283" y="178320"/>
                </a:lnTo>
                <a:lnTo>
                  <a:pt x="3809822" y="174625"/>
                </a:lnTo>
                <a:lnTo>
                  <a:pt x="3800094" y="174853"/>
                </a:lnTo>
                <a:lnTo>
                  <a:pt x="3791153" y="178714"/>
                </a:lnTo>
                <a:lnTo>
                  <a:pt x="3784142" y="185953"/>
                </a:lnTo>
                <a:lnTo>
                  <a:pt x="3780485" y="195351"/>
                </a:lnTo>
                <a:lnTo>
                  <a:pt x="3780701" y="205092"/>
                </a:lnTo>
                <a:lnTo>
                  <a:pt x="3784562" y="214033"/>
                </a:lnTo>
                <a:lnTo>
                  <a:pt x="3791801" y="221043"/>
                </a:lnTo>
                <a:lnTo>
                  <a:pt x="3801249" y="224739"/>
                </a:lnTo>
                <a:lnTo>
                  <a:pt x="3810978" y="224510"/>
                </a:lnTo>
                <a:lnTo>
                  <a:pt x="3819918" y="220649"/>
                </a:lnTo>
                <a:lnTo>
                  <a:pt x="3826941" y="213410"/>
                </a:lnTo>
                <a:lnTo>
                  <a:pt x="3830599" y="204012"/>
                </a:lnTo>
                <a:close/>
              </a:path>
              <a:path w="4300219" h="4594859">
                <a:moveTo>
                  <a:pt x="3837254" y="3974719"/>
                </a:moveTo>
                <a:lnTo>
                  <a:pt x="3835247" y="3964838"/>
                </a:lnTo>
                <a:lnTo>
                  <a:pt x="3829812" y="3956761"/>
                </a:lnTo>
                <a:lnTo>
                  <a:pt x="3821734" y="3951313"/>
                </a:lnTo>
                <a:lnTo>
                  <a:pt x="3811803" y="3949319"/>
                </a:lnTo>
                <a:lnTo>
                  <a:pt x="3801910" y="3951313"/>
                </a:lnTo>
                <a:lnTo>
                  <a:pt x="3793845" y="3956761"/>
                </a:lnTo>
                <a:lnTo>
                  <a:pt x="3788397" y="3964838"/>
                </a:lnTo>
                <a:lnTo>
                  <a:pt x="3786403" y="3974719"/>
                </a:lnTo>
                <a:lnTo>
                  <a:pt x="3788397" y="3984612"/>
                </a:lnTo>
                <a:lnTo>
                  <a:pt x="3793845" y="3992676"/>
                </a:lnTo>
                <a:lnTo>
                  <a:pt x="3801910" y="3998125"/>
                </a:lnTo>
                <a:lnTo>
                  <a:pt x="3811854" y="4000119"/>
                </a:lnTo>
                <a:lnTo>
                  <a:pt x="3821734" y="3998125"/>
                </a:lnTo>
                <a:lnTo>
                  <a:pt x="3829812" y="3992676"/>
                </a:lnTo>
                <a:lnTo>
                  <a:pt x="3835247" y="3984612"/>
                </a:lnTo>
                <a:lnTo>
                  <a:pt x="3837254" y="3974719"/>
                </a:lnTo>
                <a:close/>
              </a:path>
              <a:path w="4300219" h="4594859">
                <a:moveTo>
                  <a:pt x="3837254" y="2841853"/>
                </a:moveTo>
                <a:lnTo>
                  <a:pt x="3835247" y="2831973"/>
                </a:lnTo>
                <a:lnTo>
                  <a:pt x="3829812" y="2823895"/>
                </a:lnTo>
                <a:lnTo>
                  <a:pt x="3821734" y="2818447"/>
                </a:lnTo>
                <a:lnTo>
                  <a:pt x="3811803" y="2816453"/>
                </a:lnTo>
                <a:lnTo>
                  <a:pt x="3801910" y="2818447"/>
                </a:lnTo>
                <a:lnTo>
                  <a:pt x="3793845" y="2823895"/>
                </a:lnTo>
                <a:lnTo>
                  <a:pt x="3788397" y="2831973"/>
                </a:lnTo>
                <a:lnTo>
                  <a:pt x="3786403" y="2841853"/>
                </a:lnTo>
                <a:lnTo>
                  <a:pt x="3788397" y="2851747"/>
                </a:lnTo>
                <a:lnTo>
                  <a:pt x="3793845" y="2859824"/>
                </a:lnTo>
                <a:lnTo>
                  <a:pt x="3801910" y="2865259"/>
                </a:lnTo>
                <a:lnTo>
                  <a:pt x="3811854" y="2867253"/>
                </a:lnTo>
                <a:lnTo>
                  <a:pt x="3821734" y="2865259"/>
                </a:lnTo>
                <a:lnTo>
                  <a:pt x="3829812" y="2859824"/>
                </a:lnTo>
                <a:lnTo>
                  <a:pt x="3835247" y="2851747"/>
                </a:lnTo>
                <a:lnTo>
                  <a:pt x="3837254" y="2841853"/>
                </a:lnTo>
                <a:close/>
              </a:path>
              <a:path w="4300219" h="4594859">
                <a:moveTo>
                  <a:pt x="3837254" y="1717065"/>
                </a:moveTo>
                <a:lnTo>
                  <a:pt x="3835247" y="1707184"/>
                </a:lnTo>
                <a:lnTo>
                  <a:pt x="3829812" y="1699107"/>
                </a:lnTo>
                <a:lnTo>
                  <a:pt x="3821734" y="1693659"/>
                </a:lnTo>
                <a:lnTo>
                  <a:pt x="3811803" y="1691665"/>
                </a:lnTo>
                <a:lnTo>
                  <a:pt x="3801910" y="1693659"/>
                </a:lnTo>
                <a:lnTo>
                  <a:pt x="3793845" y="1699107"/>
                </a:lnTo>
                <a:lnTo>
                  <a:pt x="3788397" y="1707184"/>
                </a:lnTo>
                <a:lnTo>
                  <a:pt x="3786403" y="1717065"/>
                </a:lnTo>
                <a:lnTo>
                  <a:pt x="3788397" y="1726958"/>
                </a:lnTo>
                <a:lnTo>
                  <a:pt x="3793845" y="1735023"/>
                </a:lnTo>
                <a:lnTo>
                  <a:pt x="3801910" y="1740471"/>
                </a:lnTo>
                <a:lnTo>
                  <a:pt x="3811854" y="1742465"/>
                </a:lnTo>
                <a:lnTo>
                  <a:pt x="3821734" y="1740471"/>
                </a:lnTo>
                <a:lnTo>
                  <a:pt x="3829812" y="1735023"/>
                </a:lnTo>
                <a:lnTo>
                  <a:pt x="3835247" y="1726958"/>
                </a:lnTo>
                <a:lnTo>
                  <a:pt x="3837254" y="1717065"/>
                </a:lnTo>
                <a:close/>
              </a:path>
              <a:path w="4300219" h="4594859">
                <a:moveTo>
                  <a:pt x="3864216" y="4375531"/>
                </a:moveTo>
                <a:lnTo>
                  <a:pt x="3863962" y="4365790"/>
                </a:lnTo>
                <a:lnTo>
                  <a:pt x="3859873" y="4356570"/>
                </a:lnTo>
                <a:lnTo>
                  <a:pt x="3852507" y="4349674"/>
                </a:lnTo>
                <a:lnTo>
                  <a:pt x="3843401" y="4346245"/>
                </a:lnTo>
                <a:lnTo>
                  <a:pt x="3833660" y="4346486"/>
                </a:lnTo>
                <a:lnTo>
                  <a:pt x="3824452" y="4350588"/>
                </a:lnTo>
                <a:lnTo>
                  <a:pt x="3817505" y="4357979"/>
                </a:lnTo>
                <a:lnTo>
                  <a:pt x="3814076" y="4367085"/>
                </a:lnTo>
                <a:lnTo>
                  <a:pt x="3814318" y="4376826"/>
                </a:lnTo>
                <a:lnTo>
                  <a:pt x="3818420" y="4386034"/>
                </a:lnTo>
                <a:lnTo>
                  <a:pt x="3825773" y="4392942"/>
                </a:lnTo>
                <a:lnTo>
                  <a:pt x="3834879" y="4396371"/>
                </a:lnTo>
                <a:lnTo>
                  <a:pt x="3844620" y="4396130"/>
                </a:lnTo>
                <a:lnTo>
                  <a:pt x="3853891" y="4391990"/>
                </a:lnTo>
                <a:lnTo>
                  <a:pt x="3860787" y="4384637"/>
                </a:lnTo>
                <a:lnTo>
                  <a:pt x="3864216" y="4375531"/>
                </a:lnTo>
                <a:close/>
              </a:path>
              <a:path w="4300219" h="4594859">
                <a:moveTo>
                  <a:pt x="3895877" y="3140303"/>
                </a:moveTo>
                <a:lnTo>
                  <a:pt x="3894366" y="3130334"/>
                </a:lnTo>
                <a:lnTo>
                  <a:pt x="3889337" y="3121990"/>
                </a:lnTo>
                <a:lnTo>
                  <a:pt x="3881551" y="3116148"/>
                </a:lnTo>
                <a:lnTo>
                  <a:pt x="3871734" y="3113646"/>
                </a:lnTo>
                <a:lnTo>
                  <a:pt x="3861752" y="3115145"/>
                </a:lnTo>
                <a:lnTo>
                  <a:pt x="3853421" y="3120174"/>
                </a:lnTo>
                <a:lnTo>
                  <a:pt x="3847566" y="3127972"/>
                </a:lnTo>
                <a:lnTo>
                  <a:pt x="3845090" y="3137738"/>
                </a:lnTo>
                <a:lnTo>
                  <a:pt x="3846576" y="3147707"/>
                </a:lnTo>
                <a:lnTo>
                  <a:pt x="3851605" y="3156051"/>
                </a:lnTo>
                <a:lnTo>
                  <a:pt x="3859390" y="3161893"/>
                </a:lnTo>
                <a:lnTo>
                  <a:pt x="3869169" y="3164382"/>
                </a:lnTo>
                <a:lnTo>
                  <a:pt x="3879189" y="3162897"/>
                </a:lnTo>
                <a:lnTo>
                  <a:pt x="3887533" y="3157867"/>
                </a:lnTo>
                <a:lnTo>
                  <a:pt x="3893375" y="3150070"/>
                </a:lnTo>
                <a:lnTo>
                  <a:pt x="3895877" y="3140303"/>
                </a:lnTo>
                <a:close/>
              </a:path>
              <a:path w="4300219" h="4594859">
                <a:moveTo>
                  <a:pt x="3895877" y="2007438"/>
                </a:moveTo>
                <a:lnTo>
                  <a:pt x="3894366" y="1997468"/>
                </a:lnTo>
                <a:lnTo>
                  <a:pt x="3889337" y="1989124"/>
                </a:lnTo>
                <a:lnTo>
                  <a:pt x="3881551" y="1983282"/>
                </a:lnTo>
                <a:lnTo>
                  <a:pt x="3871734" y="1980793"/>
                </a:lnTo>
                <a:lnTo>
                  <a:pt x="3861752" y="1982279"/>
                </a:lnTo>
                <a:lnTo>
                  <a:pt x="3853421" y="1987308"/>
                </a:lnTo>
                <a:lnTo>
                  <a:pt x="3847566" y="1995106"/>
                </a:lnTo>
                <a:lnTo>
                  <a:pt x="3845090" y="2004872"/>
                </a:lnTo>
                <a:lnTo>
                  <a:pt x="3846576" y="2014855"/>
                </a:lnTo>
                <a:lnTo>
                  <a:pt x="3851605" y="2023186"/>
                </a:lnTo>
                <a:lnTo>
                  <a:pt x="3859390" y="2029028"/>
                </a:lnTo>
                <a:lnTo>
                  <a:pt x="3869169" y="2031530"/>
                </a:lnTo>
                <a:lnTo>
                  <a:pt x="3879189" y="2030031"/>
                </a:lnTo>
                <a:lnTo>
                  <a:pt x="3887533" y="2025002"/>
                </a:lnTo>
                <a:lnTo>
                  <a:pt x="3893375" y="2017217"/>
                </a:lnTo>
                <a:lnTo>
                  <a:pt x="3895877" y="2007438"/>
                </a:lnTo>
                <a:close/>
              </a:path>
              <a:path w="4300219" h="4594859">
                <a:moveTo>
                  <a:pt x="3895877" y="882650"/>
                </a:moveTo>
                <a:lnTo>
                  <a:pt x="3894366" y="872680"/>
                </a:lnTo>
                <a:lnTo>
                  <a:pt x="3889337" y="864336"/>
                </a:lnTo>
                <a:lnTo>
                  <a:pt x="3881551" y="858494"/>
                </a:lnTo>
                <a:lnTo>
                  <a:pt x="3871734" y="855992"/>
                </a:lnTo>
                <a:lnTo>
                  <a:pt x="3861752" y="857491"/>
                </a:lnTo>
                <a:lnTo>
                  <a:pt x="3853421" y="862520"/>
                </a:lnTo>
                <a:lnTo>
                  <a:pt x="3847566" y="870318"/>
                </a:lnTo>
                <a:lnTo>
                  <a:pt x="3845090" y="880084"/>
                </a:lnTo>
                <a:lnTo>
                  <a:pt x="3846576" y="890066"/>
                </a:lnTo>
                <a:lnTo>
                  <a:pt x="3851605" y="898398"/>
                </a:lnTo>
                <a:lnTo>
                  <a:pt x="3859390" y="904240"/>
                </a:lnTo>
                <a:lnTo>
                  <a:pt x="3869169" y="906729"/>
                </a:lnTo>
                <a:lnTo>
                  <a:pt x="3879189" y="905243"/>
                </a:lnTo>
                <a:lnTo>
                  <a:pt x="3887533" y="900214"/>
                </a:lnTo>
                <a:lnTo>
                  <a:pt x="3893375" y="892429"/>
                </a:lnTo>
                <a:lnTo>
                  <a:pt x="3895877" y="882650"/>
                </a:lnTo>
                <a:close/>
              </a:path>
              <a:path w="4300219" h="4594859">
                <a:moveTo>
                  <a:pt x="3912616" y="256870"/>
                </a:moveTo>
                <a:lnTo>
                  <a:pt x="3909631" y="247599"/>
                </a:lnTo>
                <a:lnTo>
                  <a:pt x="3903091" y="239928"/>
                </a:lnTo>
                <a:lnTo>
                  <a:pt x="3894023" y="235356"/>
                </a:lnTo>
                <a:lnTo>
                  <a:pt x="3884307" y="234657"/>
                </a:lnTo>
                <a:lnTo>
                  <a:pt x="3875049" y="237655"/>
                </a:lnTo>
                <a:lnTo>
                  <a:pt x="3867378" y="244195"/>
                </a:lnTo>
                <a:lnTo>
                  <a:pt x="3862844" y="253212"/>
                </a:lnTo>
                <a:lnTo>
                  <a:pt x="3862133" y="262915"/>
                </a:lnTo>
                <a:lnTo>
                  <a:pt x="3865130" y="272186"/>
                </a:lnTo>
                <a:lnTo>
                  <a:pt x="3871684" y="279857"/>
                </a:lnTo>
                <a:lnTo>
                  <a:pt x="3880726" y="284429"/>
                </a:lnTo>
                <a:lnTo>
                  <a:pt x="3890441" y="285127"/>
                </a:lnTo>
                <a:lnTo>
                  <a:pt x="3899700" y="282130"/>
                </a:lnTo>
                <a:lnTo>
                  <a:pt x="3907383" y="275590"/>
                </a:lnTo>
                <a:lnTo>
                  <a:pt x="3911917" y="266585"/>
                </a:lnTo>
                <a:lnTo>
                  <a:pt x="3912616" y="256870"/>
                </a:lnTo>
                <a:close/>
              </a:path>
              <a:path w="4300219" h="4594859">
                <a:moveTo>
                  <a:pt x="3938143" y="3972560"/>
                </a:moveTo>
                <a:lnTo>
                  <a:pt x="3937622" y="3962476"/>
                </a:lnTo>
                <a:lnTo>
                  <a:pt x="3933228" y="3953395"/>
                </a:lnTo>
                <a:lnTo>
                  <a:pt x="3925951" y="3946931"/>
                </a:lnTo>
                <a:lnTo>
                  <a:pt x="3916781" y="3943667"/>
                </a:lnTo>
                <a:lnTo>
                  <a:pt x="3906710" y="3944188"/>
                </a:lnTo>
                <a:lnTo>
                  <a:pt x="3897566" y="3948582"/>
                </a:lnTo>
                <a:lnTo>
                  <a:pt x="3891102" y="3955859"/>
                </a:lnTo>
                <a:lnTo>
                  <a:pt x="3887838" y="3965041"/>
                </a:lnTo>
                <a:lnTo>
                  <a:pt x="3888371" y="3975112"/>
                </a:lnTo>
                <a:lnTo>
                  <a:pt x="3892753" y="3984193"/>
                </a:lnTo>
                <a:lnTo>
                  <a:pt x="3900030" y="3990657"/>
                </a:lnTo>
                <a:lnTo>
                  <a:pt x="3909199" y="3993921"/>
                </a:lnTo>
                <a:lnTo>
                  <a:pt x="3919334" y="3993388"/>
                </a:lnTo>
                <a:lnTo>
                  <a:pt x="3928414" y="3989006"/>
                </a:lnTo>
                <a:lnTo>
                  <a:pt x="3934879" y="3981729"/>
                </a:lnTo>
                <a:lnTo>
                  <a:pt x="3938143" y="3972560"/>
                </a:lnTo>
                <a:close/>
              </a:path>
              <a:path w="4300219" h="4594859">
                <a:moveTo>
                  <a:pt x="3938143" y="2839694"/>
                </a:moveTo>
                <a:lnTo>
                  <a:pt x="3937622" y="2829623"/>
                </a:lnTo>
                <a:lnTo>
                  <a:pt x="3933228" y="2820543"/>
                </a:lnTo>
                <a:lnTo>
                  <a:pt x="3925951" y="2814066"/>
                </a:lnTo>
                <a:lnTo>
                  <a:pt x="3916781" y="2810802"/>
                </a:lnTo>
                <a:lnTo>
                  <a:pt x="3906710" y="2811322"/>
                </a:lnTo>
                <a:lnTo>
                  <a:pt x="3897566" y="2815729"/>
                </a:lnTo>
                <a:lnTo>
                  <a:pt x="3891102" y="2823006"/>
                </a:lnTo>
                <a:lnTo>
                  <a:pt x="3887838" y="2832176"/>
                </a:lnTo>
                <a:lnTo>
                  <a:pt x="3888371" y="2842247"/>
                </a:lnTo>
                <a:lnTo>
                  <a:pt x="3892753" y="2851327"/>
                </a:lnTo>
                <a:lnTo>
                  <a:pt x="3900030" y="2857792"/>
                </a:lnTo>
                <a:lnTo>
                  <a:pt x="3909199" y="2861068"/>
                </a:lnTo>
                <a:lnTo>
                  <a:pt x="3919334" y="2860535"/>
                </a:lnTo>
                <a:lnTo>
                  <a:pt x="3928414" y="2856141"/>
                </a:lnTo>
                <a:lnTo>
                  <a:pt x="3934879" y="2848864"/>
                </a:lnTo>
                <a:lnTo>
                  <a:pt x="3938143" y="2839694"/>
                </a:lnTo>
                <a:close/>
              </a:path>
              <a:path w="4300219" h="4594859">
                <a:moveTo>
                  <a:pt x="3938143" y="1714906"/>
                </a:moveTo>
                <a:lnTo>
                  <a:pt x="3937622" y="1704822"/>
                </a:lnTo>
                <a:lnTo>
                  <a:pt x="3933228" y="1695742"/>
                </a:lnTo>
                <a:lnTo>
                  <a:pt x="3925951" y="1689277"/>
                </a:lnTo>
                <a:lnTo>
                  <a:pt x="3916781" y="1686013"/>
                </a:lnTo>
                <a:lnTo>
                  <a:pt x="3906710" y="1686534"/>
                </a:lnTo>
                <a:lnTo>
                  <a:pt x="3897566" y="1690928"/>
                </a:lnTo>
                <a:lnTo>
                  <a:pt x="3891102" y="1698205"/>
                </a:lnTo>
                <a:lnTo>
                  <a:pt x="3887838" y="1707388"/>
                </a:lnTo>
                <a:lnTo>
                  <a:pt x="3888371" y="1717459"/>
                </a:lnTo>
                <a:lnTo>
                  <a:pt x="3892753" y="1726539"/>
                </a:lnTo>
                <a:lnTo>
                  <a:pt x="3900030" y="1733003"/>
                </a:lnTo>
                <a:lnTo>
                  <a:pt x="3909199" y="1736280"/>
                </a:lnTo>
                <a:lnTo>
                  <a:pt x="3919334" y="1735734"/>
                </a:lnTo>
                <a:lnTo>
                  <a:pt x="3928414" y="1731352"/>
                </a:lnTo>
                <a:lnTo>
                  <a:pt x="3934879" y="1724075"/>
                </a:lnTo>
                <a:lnTo>
                  <a:pt x="3938143" y="1714906"/>
                </a:lnTo>
                <a:close/>
              </a:path>
              <a:path w="4300219" h="4594859">
                <a:moveTo>
                  <a:pt x="3943921" y="4309694"/>
                </a:moveTo>
                <a:lnTo>
                  <a:pt x="3942727" y="4300029"/>
                </a:lnTo>
                <a:lnTo>
                  <a:pt x="3937749" y="4291266"/>
                </a:lnTo>
                <a:lnTo>
                  <a:pt x="3929748" y="4285119"/>
                </a:lnTo>
                <a:lnTo>
                  <a:pt x="3920350" y="4282605"/>
                </a:lnTo>
                <a:lnTo>
                  <a:pt x="3910685" y="4283799"/>
                </a:lnTo>
                <a:lnTo>
                  <a:pt x="3901922" y="4288777"/>
                </a:lnTo>
                <a:lnTo>
                  <a:pt x="3895725" y="4296803"/>
                </a:lnTo>
                <a:lnTo>
                  <a:pt x="3893210" y="4306214"/>
                </a:lnTo>
                <a:lnTo>
                  <a:pt x="3894404" y="4315879"/>
                </a:lnTo>
                <a:lnTo>
                  <a:pt x="3899395" y="4324642"/>
                </a:lnTo>
                <a:lnTo>
                  <a:pt x="3907383" y="4330789"/>
                </a:lnTo>
                <a:lnTo>
                  <a:pt x="3916794" y="4333316"/>
                </a:lnTo>
                <a:lnTo>
                  <a:pt x="3926446" y="4332122"/>
                </a:lnTo>
                <a:lnTo>
                  <a:pt x="3935260" y="4327093"/>
                </a:lnTo>
                <a:lnTo>
                  <a:pt x="3941407" y="4319105"/>
                </a:lnTo>
                <a:lnTo>
                  <a:pt x="3943921" y="4309694"/>
                </a:lnTo>
                <a:close/>
              </a:path>
              <a:path w="4300219" h="4594859">
                <a:moveTo>
                  <a:pt x="3988447" y="327139"/>
                </a:moveTo>
                <a:lnTo>
                  <a:pt x="3986365" y="317627"/>
                </a:lnTo>
                <a:lnTo>
                  <a:pt x="3980561" y="309321"/>
                </a:lnTo>
                <a:lnTo>
                  <a:pt x="3972014" y="303936"/>
                </a:lnTo>
                <a:lnTo>
                  <a:pt x="3962412" y="302310"/>
                </a:lnTo>
                <a:lnTo>
                  <a:pt x="3952900" y="304393"/>
                </a:lnTo>
                <a:lnTo>
                  <a:pt x="3944645" y="310159"/>
                </a:lnTo>
                <a:lnTo>
                  <a:pt x="3939260" y="318693"/>
                </a:lnTo>
                <a:lnTo>
                  <a:pt x="3937622" y="328295"/>
                </a:lnTo>
                <a:lnTo>
                  <a:pt x="3939705" y="337807"/>
                </a:lnTo>
                <a:lnTo>
                  <a:pt x="3945483" y="346075"/>
                </a:lnTo>
                <a:lnTo>
                  <a:pt x="3954056" y="351497"/>
                </a:lnTo>
                <a:lnTo>
                  <a:pt x="3963644" y="353123"/>
                </a:lnTo>
                <a:lnTo>
                  <a:pt x="3973157" y="351040"/>
                </a:lnTo>
                <a:lnTo>
                  <a:pt x="3981437" y="345262"/>
                </a:lnTo>
                <a:lnTo>
                  <a:pt x="3986809" y="336740"/>
                </a:lnTo>
                <a:lnTo>
                  <a:pt x="3988447" y="327139"/>
                </a:lnTo>
                <a:close/>
              </a:path>
              <a:path w="4300219" h="4594859">
                <a:moveTo>
                  <a:pt x="3992435" y="3169932"/>
                </a:moveTo>
                <a:lnTo>
                  <a:pt x="3991965" y="3160217"/>
                </a:lnTo>
                <a:lnTo>
                  <a:pt x="3987889" y="3151365"/>
                </a:lnTo>
                <a:lnTo>
                  <a:pt x="3980434" y="3144507"/>
                </a:lnTo>
                <a:lnTo>
                  <a:pt x="3970934" y="3141091"/>
                </a:lnTo>
                <a:lnTo>
                  <a:pt x="3961206" y="3141561"/>
                </a:lnTo>
                <a:lnTo>
                  <a:pt x="3952367" y="3145637"/>
                </a:lnTo>
                <a:lnTo>
                  <a:pt x="3945547" y="3153054"/>
                </a:lnTo>
                <a:lnTo>
                  <a:pt x="3942118" y="3162554"/>
                </a:lnTo>
                <a:lnTo>
                  <a:pt x="3942588" y="3172269"/>
                </a:lnTo>
                <a:lnTo>
                  <a:pt x="3946664" y="3181121"/>
                </a:lnTo>
                <a:lnTo>
                  <a:pt x="3954094" y="3187954"/>
                </a:lnTo>
                <a:lnTo>
                  <a:pt x="3963619" y="3191395"/>
                </a:lnTo>
                <a:lnTo>
                  <a:pt x="3973347" y="3190925"/>
                </a:lnTo>
                <a:lnTo>
                  <a:pt x="3982186" y="3186849"/>
                </a:lnTo>
                <a:lnTo>
                  <a:pt x="3989019" y="3179419"/>
                </a:lnTo>
                <a:lnTo>
                  <a:pt x="3992435" y="3169932"/>
                </a:lnTo>
                <a:close/>
              </a:path>
              <a:path w="4300219" h="4594859">
                <a:moveTo>
                  <a:pt x="3992435" y="2037080"/>
                </a:moveTo>
                <a:lnTo>
                  <a:pt x="3991965" y="2027351"/>
                </a:lnTo>
                <a:lnTo>
                  <a:pt x="3987889" y="2018512"/>
                </a:lnTo>
                <a:lnTo>
                  <a:pt x="3980434" y="2011654"/>
                </a:lnTo>
                <a:lnTo>
                  <a:pt x="3970934" y="2008225"/>
                </a:lnTo>
                <a:lnTo>
                  <a:pt x="3961206" y="2008695"/>
                </a:lnTo>
                <a:lnTo>
                  <a:pt x="3952367" y="2012784"/>
                </a:lnTo>
                <a:lnTo>
                  <a:pt x="3945547" y="2020201"/>
                </a:lnTo>
                <a:lnTo>
                  <a:pt x="3942118" y="2029688"/>
                </a:lnTo>
                <a:lnTo>
                  <a:pt x="3942588" y="2039416"/>
                </a:lnTo>
                <a:lnTo>
                  <a:pt x="3946664" y="2048256"/>
                </a:lnTo>
                <a:lnTo>
                  <a:pt x="3954094" y="2055088"/>
                </a:lnTo>
                <a:lnTo>
                  <a:pt x="3963619" y="2058530"/>
                </a:lnTo>
                <a:lnTo>
                  <a:pt x="3973347" y="2058060"/>
                </a:lnTo>
                <a:lnTo>
                  <a:pt x="3982186" y="2053983"/>
                </a:lnTo>
                <a:lnTo>
                  <a:pt x="3989019" y="2046566"/>
                </a:lnTo>
                <a:lnTo>
                  <a:pt x="3992435" y="2037080"/>
                </a:lnTo>
                <a:close/>
              </a:path>
              <a:path w="4300219" h="4594859">
                <a:moveTo>
                  <a:pt x="3992435" y="912279"/>
                </a:moveTo>
                <a:lnTo>
                  <a:pt x="3991965" y="902563"/>
                </a:lnTo>
                <a:lnTo>
                  <a:pt x="3987889" y="893724"/>
                </a:lnTo>
                <a:lnTo>
                  <a:pt x="3980434" y="886853"/>
                </a:lnTo>
                <a:lnTo>
                  <a:pt x="3970934" y="883437"/>
                </a:lnTo>
                <a:lnTo>
                  <a:pt x="3961206" y="883907"/>
                </a:lnTo>
                <a:lnTo>
                  <a:pt x="3952367" y="887984"/>
                </a:lnTo>
                <a:lnTo>
                  <a:pt x="3945547" y="895413"/>
                </a:lnTo>
                <a:lnTo>
                  <a:pt x="3942118" y="904900"/>
                </a:lnTo>
                <a:lnTo>
                  <a:pt x="3942588" y="914628"/>
                </a:lnTo>
                <a:lnTo>
                  <a:pt x="3946664" y="923467"/>
                </a:lnTo>
                <a:lnTo>
                  <a:pt x="3954094" y="930300"/>
                </a:lnTo>
                <a:lnTo>
                  <a:pt x="3963619" y="933742"/>
                </a:lnTo>
                <a:lnTo>
                  <a:pt x="3973347" y="933272"/>
                </a:lnTo>
                <a:lnTo>
                  <a:pt x="3982186" y="929195"/>
                </a:lnTo>
                <a:lnTo>
                  <a:pt x="3989019" y="921778"/>
                </a:lnTo>
                <a:lnTo>
                  <a:pt x="3992435" y="912279"/>
                </a:lnTo>
                <a:close/>
              </a:path>
              <a:path w="4300219" h="4594859">
                <a:moveTo>
                  <a:pt x="4016921" y="4236517"/>
                </a:moveTo>
                <a:lnTo>
                  <a:pt x="4014800" y="4227017"/>
                </a:lnTo>
                <a:lnTo>
                  <a:pt x="4008996" y="4218775"/>
                </a:lnTo>
                <a:lnTo>
                  <a:pt x="4000436" y="4213428"/>
                </a:lnTo>
                <a:lnTo>
                  <a:pt x="3990822" y="4211828"/>
                </a:lnTo>
                <a:lnTo>
                  <a:pt x="3981323" y="4213961"/>
                </a:lnTo>
                <a:lnTo>
                  <a:pt x="3973080" y="4219765"/>
                </a:lnTo>
                <a:lnTo>
                  <a:pt x="3967708" y="4228363"/>
                </a:lnTo>
                <a:lnTo>
                  <a:pt x="3966108" y="4237964"/>
                </a:lnTo>
                <a:lnTo>
                  <a:pt x="3968229" y="4247464"/>
                </a:lnTo>
                <a:lnTo>
                  <a:pt x="3974046" y="4255706"/>
                </a:lnTo>
                <a:lnTo>
                  <a:pt x="3982593" y="4261053"/>
                </a:lnTo>
                <a:lnTo>
                  <a:pt x="3992207" y="4262653"/>
                </a:lnTo>
                <a:lnTo>
                  <a:pt x="4001706" y="4260532"/>
                </a:lnTo>
                <a:lnTo>
                  <a:pt x="4009987" y="4254678"/>
                </a:lnTo>
                <a:lnTo>
                  <a:pt x="4015321" y="4246130"/>
                </a:lnTo>
                <a:lnTo>
                  <a:pt x="4016921" y="4236517"/>
                </a:lnTo>
                <a:close/>
              </a:path>
              <a:path w="4300219" h="4594859">
                <a:moveTo>
                  <a:pt x="4027386" y="3923169"/>
                </a:moveTo>
                <a:lnTo>
                  <a:pt x="4025963" y="3913543"/>
                </a:lnTo>
                <a:lnTo>
                  <a:pt x="4020782" y="3904881"/>
                </a:lnTo>
                <a:lnTo>
                  <a:pt x="4012641" y="3898925"/>
                </a:lnTo>
                <a:lnTo>
                  <a:pt x="4003179" y="3896626"/>
                </a:lnTo>
                <a:lnTo>
                  <a:pt x="3993553" y="3898049"/>
                </a:lnTo>
                <a:lnTo>
                  <a:pt x="3984904" y="3903230"/>
                </a:lnTo>
                <a:lnTo>
                  <a:pt x="3978897" y="3911396"/>
                </a:lnTo>
                <a:lnTo>
                  <a:pt x="3976598" y="3920858"/>
                </a:lnTo>
                <a:lnTo>
                  <a:pt x="3978021" y="3930497"/>
                </a:lnTo>
                <a:lnTo>
                  <a:pt x="3983215" y="3939146"/>
                </a:lnTo>
                <a:lnTo>
                  <a:pt x="3991343" y="3945102"/>
                </a:lnTo>
                <a:lnTo>
                  <a:pt x="4000804" y="3947401"/>
                </a:lnTo>
                <a:lnTo>
                  <a:pt x="4010431" y="3945991"/>
                </a:lnTo>
                <a:lnTo>
                  <a:pt x="4019131" y="3940772"/>
                </a:lnTo>
                <a:lnTo>
                  <a:pt x="4025087" y="3932631"/>
                </a:lnTo>
                <a:lnTo>
                  <a:pt x="4027386" y="3923169"/>
                </a:lnTo>
                <a:close/>
              </a:path>
              <a:path w="4300219" h="4594859">
                <a:moveTo>
                  <a:pt x="4027386" y="2790304"/>
                </a:moveTo>
                <a:lnTo>
                  <a:pt x="4025963" y="2780677"/>
                </a:lnTo>
                <a:lnTo>
                  <a:pt x="4020782" y="2772029"/>
                </a:lnTo>
                <a:lnTo>
                  <a:pt x="4012641" y="2766060"/>
                </a:lnTo>
                <a:lnTo>
                  <a:pt x="4003179" y="2763761"/>
                </a:lnTo>
                <a:lnTo>
                  <a:pt x="3993553" y="2765183"/>
                </a:lnTo>
                <a:lnTo>
                  <a:pt x="3984904" y="2770365"/>
                </a:lnTo>
                <a:lnTo>
                  <a:pt x="3978897" y="2778531"/>
                </a:lnTo>
                <a:lnTo>
                  <a:pt x="3976598" y="2788005"/>
                </a:lnTo>
                <a:lnTo>
                  <a:pt x="3978021" y="2797632"/>
                </a:lnTo>
                <a:lnTo>
                  <a:pt x="3983215" y="2806281"/>
                </a:lnTo>
                <a:lnTo>
                  <a:pt x="3991343" y="2812250"/>
                </a:lnTo>
                <a:lnTo>
                  <a:pt x="4000804" y="2814548"/>
                </a:lnTo>
                <a:lnTo>
                  <a:pt x="4010431" y="2813126"/>
                </a:lnTo>
                <a:lnTo>
                  <a:pt x="4019131" y="2807906"/>
                </a:lnTo>
                <a:lnTo>
                  <a:pt x="4025087" y="2799778"/>
                </a:lnTo>
                <a:lnTo>
                  <a:pt x="4027386" y="2790304"/>
                </a:lnTo>
                <a:close/>
              </a:path>
              <a:path w="4300219" h="4594859">
                <a:moveTo>
                  <a:pt x="4027386" y="1665516"/>
                </a:moveTo>
                <a:lnTo>
                  <a:pt x="4025963" y="1655889"/>
                </a:lnTo>
                <a:lnTo>
                  <a:pt x="4020782" y="1647228"/>
                </a:lnTo>
                <a:lnTo>
                  <a:pt x="4012641" y="1641271"/>
                </a:lnTo>
                <a:lnTo>
                  <a:pt x="4003179" y="1638973"/>
                </a:lnTo>
                <a:lnTo>
                  <a:pt x="3993553" y="1640395"/>
                </a:lnTo>
                <a:lnTo>
                  <a:pt x="3984904" y="1645577"/>
                </a:lnTo>
                <a:lnTo>
                  <a:pt x="3978897" y="1653743"/>
                </a:lnTo>
                <a:lnTo>
                  <a:pt x="3976598" y="1663204"/>
                </a:lnTo>
                <a:lnTo>
                  <a:pt x="3978021" y="1672844"/>
                </a:lnTo>
                <a:lnTo>
                  <a:pt x="3983215" y="1681492"/>
                </a:lnTo>
                <a:lnTo>
                  <a:pt x="3991343" y="1687461"/>
                </a:lnTo>
                <a:lnTo>
                  <a:pt x="4000804" y="1689760"/>
                </a:lnTo>
                <a:lnTo>
                  <a:pt x="4010431" y="1688338"/>
                </a:lnTo>
                <a:lnTo>
                  <a:pt x="4019131" y="1683118"/>
                </a:lnTo>
                <a:lnTo>
                  <a:pt x="4025087" y="1674977"/>
                </a:lnTo>
                <a:lnTo>
                  <a:pt x="4027386" y="1665516"/>
                </a:lnTo>
                <a:close/>
              </a:path>
              <a:path w="4300219" h="4594859">
                <a:moveTo>
                  <a:pt x="4057154" y="404355"/>
                </a:moveTo>
                <a:lnTo>
                  <a:pt x="4055986" y="394690"/>
                </a:lnTo>
                <a:lnTo>
                  <a:pt x="4051033" y="385914"/>
                </a:lnTo>
                <a:lnTo>
                  <a:pt x="4043007" y="379704"/>
                </a:lnTo>
                <a:lnTo>
                  <a:pt x="4033609" y="377164"/>
                </a:lnTo>
                <a:lnTo>
                  <a:pt x="4023944" y="378333"/>
                </a:lnTo>
                <a:lnTo>
                  <a:pt x="4015168" y="383286"/>
                </a:lnTo>
                <a:lnTo>
                  <a:pt x="4008996" y="391274"/>
                </a:lnTo>
                <a:lnTo>
                  <a:pt x="4006456" y="400672"/>
                </a:lnTo>
                <a:lnTo>
                  <a:pt x="4007624" y="410337"/>
                </a:lnTo>
                <a:lnTo>
                  <a:pt x="4012590" y="419125"/>
                </a:lnTo>
                <a:lnTo>
                  <a:pt x="4020604" y="425323"/>
                </a:lnTo>
                <a:lnTo>
                  <a:pt x="4030002" y="427863"/>
                </a:lnTo>
                <a:lnTo>
                  <a:pt x="4039666" y="426694"/>
                </a:lnTo>
                <a:lnTo>
                  <a:pt x="4048455" y="421741"/>
                </a:lnTo>
                <a:lnTo>
                  <a:pt x="4054614" y="413753"/>
                </a:lnTo>
                <a:lnTo>
                  <a:pt x="4057154" y="404355"/>
                </a:lnTo>
                <a:close/>
              </a:path>
              <a:path w="4300219" h="4594859">
                <a:moveTo>
                  <a:pt x="4064711" y="3232429"/>
                </a:moveTo>
                <a:lnTo>
                  <a:pt x="4061244" y="3222904"/>
                </a:lnTo>
                <a:lnTo>
                  <a:pt x="4054386" y="3215513"/>
                </a:lnTo>
                <a:lnTo>
                  <a:pt x="4045534" y="3211449"/>
                </a:lnTo>
                <a:lnTo>
                  <a:pt x="4035806" y="3211017"/>
                </a:lnTo>
                <a:lnTo>
                  <a:pt x="4026331" y="3214459"/>
                </a:lnTo>
                <a:lnTo>
                  <a:pt x="4018927" y="3221317"/>
                </a:lnTo>
                <a:lnTo>
                  <a:pt x="4014863" y="3230168"/>
                </a:lnTo>
                <a:lnTo>
                  <a:pt x="4014432" y="3239897"/>
                </a:lnTo>
                <a:lnTo>
                  <a:pt x="4017886" y="3249371"/>
                </a:lnTo>
                <a:lnTo>
                  <a:pt x="4024757" y="3256813"/>
                </a:lnTo>
                <a:lnTo>
                  <a:pt x="4033609" y="3260864"/>
                </a:lnTo>
                <a:lnTo>
                  <a:pt x="4043337" y="3261309"/>
                </a:lnTo>
                <a:lnTo>
                  <a:pt x="4052824" y="3257867"/>
                </a:lnTo>
                <a:lnTo>
                  <a:pt x="4060215" y="3251009"/>
                </a:lnTo>
                <a:lnTo>
                  <a:pt x="4064279" y="3242157"/>
                </a:lnTo>
                <a:lnTo>
                  <a:pt x="4064711" y="3232429"/>
                </a:lnTo>
                <a:close/>
              </a:path>
              <a:path w="4300219" h="4594859">
                <a:moveTo>
                  <a:pt x="4064711" y="2099564"/>
                </a:moveTo>
                <a:lnTo>
                  <a:pt x="4061244" y="2090039"/>
                </a:lnTo>
                <a:lnTo>
                  <a:pt x="4054386" y="2082647"/>
                </a:lnTo>
                <a:lnTo>
                  <a:pt x="4045534" y="2078583"/>
                </a:lnTo>
                <a:lnTo>
                  <a:pt x="4035806" y="2078151"/>
                </a:lnTo>
                <a:lnTo>
                  <a:pt x="4026331" y="2081593"/>
                </a:lnTo>
                <a:lnTo>
                  <a:pt x="4018927" y="2088451"/>
                </a:lnTo>
                <a:lnTo>
                  <a:pt x="4014863" y="2097303"/>
                </a:lnTo>
                <a:lnTo>
                  <a:pt x="4014432" y="2107031"/>
                </a:lnTo>
                <a:lnTo>
                  <a:pt x="4017886" y="2116505"/>
                </a:lnTo>
                <a:lnTo>
                  <a:pt x="4024757" y="2123948"/>
                </a:lnTo>
                <a:lnTo>
                  <a:pt x="4033609" y="2128012"/>
                </a:lnTo>
                <a:lnTo>
                  <a:pt x="4043337" y="2128443"/>
                </a:lnTo>
                <a:lnTo>
                  <a:pt x="4052824" y="2125002"/>
                </a:lnTo>
                <a:lnTo>
                  <a:pt x="4060215" y="2118144"/>
                </a:lnTo>
                <a:lnTo>
                  <a:pt x="4064279" y="2109292"/>
                </a:lnTo>
                <a:lnTo>
                  <a:pt x="4064711" y="2099564"/>
                </a:lnTo>
                <a:close/>
              </a:path>
              <a:path w="4300219" h="4594859">
                <a:moveTo>
                  <a:pt x="4064711" y="974775"/>
                </a:moveTo>
                <a:lnTo>
                  <a:pt x="4061244" y="965250"/>
                </a:lnTo>
                <a:lnTo>
                  <a:pt x="4054386" y="957859"/>
                </a:lnTo>
                <a:lnTo>
                  <a:pt x="4045534" y="953795"/>
                </a:lnTo>
                <a:lnTo>
                  <a:pt x="4035806" y="953363"/>
                </a:lnTo>
                <a:lnTo>
                  <a:pt x="4026331" y="956805"/>
                </a:lnTo>
                <a:lnTo>
                  <a:pt x="4018927" y="963663"/>
                </a:lnTo>
                <a:lnTo>
                  <a:pt x="4014863" y="972515"/>
                </a:lnTo>
                <a:lnTo>
                  <a:pt x="4014432" y="982243"/>
                </a:lnTo>
                <a:lnTo>
                  <a:pt x="4017886" y="991717"/>
                </a:lnTo>
                <a:lnTo>
                  <a:pt x="4024757" y="999159"/>
                </a:lnTo>
                <a:lnTo>
                  <a:pt x="4033609" y="1003223"/>
                </a:lnTo>
                <a:lnTo>
                  <a:pt x="4043337" y="1003655"/>
                </a:lnTo>
                <a:lnTo>
                  <a:pt x="4052824" y="1000213"/>
                </a:lnTo>
                <a:lnTo>
                  <a:pt x="4060215" y="993355"/>
                </a:lnTo>
                <a:lnTo>
                  <a:pt x="4064279" y="984504"/>
                </a:lnTo>
                <a:lnTo>
                  <a:pt x="4064711" y="974775"/>
                </a:lnTo>
                <a:close/>
              </a:path>
              <a:path w="4300219" h="4594859">
                <a:moveTo>
                  <a:pt x="4082554" y="4156811"/>
                </a:moveTo>
                <a:lnTo>
                  <a:pt x="4079570" y="4147540"/>
                </a:lnTo>
                <a:lnTo>
                  <a:pt x="4073042" y="4139857"/>
                </a:lnTo>
                <a:lnTo>
                  <a:pt x="4064038" y="4135310"/>
                </a:lnTo>
                <a:lnTo>
                  <a:pt x="4054322" y="4134586"/>
                </a:lnTo>
                <a:lnTo>
                  <a:pt x="4045051" y="4137558"/>
                </a:lnTo>
                <a:lnTo>
                  <a:pt x="4037342" y="4144137"/>
                </a:lnTo>
                <a:lnTo>
                  <a:pt x="4032783" y="4153141"/>
                </a:lnTo>
                <a:lnTo>
                  <a:pt x="4032072" y="4162844"/>
                </a:lnTo>
                <a:lnTo>
                  <a:pt x="4035044" y="4172115"/>
                </a:lnTo>
                <a:lnTo>
                  <a:pt x="4041584" y="4179798"/>
                </a:lnTo>
                <a:lnTo>
                  <a:pt x="4050576" y="4184358"/>
                </a:lnTo>
                <a:lnTo>
                  <a:pt x="4060291" y="4185069"/>
                </a:lnTo>
                <a:lnTo>
                  <a:pt x="4069562" y="4182097"/>
                </a:lnTo>
                <a:lnTo>
                  <a:pt x="4077258" y="4175569"/>
                </a:lnTo>
                <a:lnTo>
                  <a:pt x="4081830" y="4166527"/>
                </a:lnTo>
                <a:lnTo>
                  <a:pt x="4082554" y="4156811"/>
                </a:lnTo>
                <a:close/>
              </a:path>
              <a:path w="4300219" h="4594859">
                <a:moveTo>
                  <a:pt x="4083672" y="3837457"/>
                </a:moveTo>
                <a:lnTo>
                  <a:pt x="4081348" y="3828008"/>
                </a:lnTo>
                <a:lnTo>
                  <a:pt x="4075646" y="3820122"/>
                </a:lnTo>
                <a:lnTo>
                  <a:pt x="4067060" y="3814838"/>
                </a:lnTo>
                <a:lnTo>
                  <a:pt x="4057078" y="3813302"/>
                </a:lnTo>
                <a:lnTo>
                  <a:pt x="4047629" y="3815638"/>
                </a:lnTo>
                <a:lnTo>
                  <a:pt x="4039730" y="3821341"/>
                </a:lnTo>
                <a:lnTo>
                  <a:pt x="4034459" y="3829926"/>
                </a:lnTo>
                <a:lnTo>
                  <a:pt x="4032910" y="3839946"/>
                </a:lnTo>
                <a:lnTo>
                  <a:pt x="4035234" y="3849408"/>
                </a:lnTo>
                <a:lnTo>
                  <a:pt x="4040936" y="3857294"/>
                </a:lnTo>
                <a:lnTo>
                  <a:pt x="4049534" y="3862578"/>
                </a:lnTo>
                <a:lnTo>
                  <a:pt x="4059504" y="3864102"/>
                </a:lnTo>
                <a:lnTo>
                  <a:pt x="4068953" y="3861778"/>
                </a:lnTo>
                <a:lnTo>
                  <a:pt x="4076852" y="3856075"/>
                </a:lnTo>
                <a:lnTo>
                  <a:pt x="4082135" y="3847477"/>
                </a:lnTo>
                <a:lnTo>
                  <a:pt x="4083672" y="3837457"/>
                </a:lnTo>
                <a:close/>
              </a:path>
              <a:path w="4300219" h="4594859">
                <a:moveTo>
                  <a:pt x="4083672" y="2704604"/>
                </a:moveTo>
                <a:lnTo>
                  <a:pt x="4081348" y="2695143"/>
                </a:lnTo>
                <a:lnTo>
                  <a:pt x="4075646" y="2687256"/>
                </a:lnTo>
                <a:lnTo>
                  <a:pt x="4067060" y="2681973"/>
                </a:lnTo>
                <a:lnTo>
                  <a:pt x="4057078" y="2680436"/>
                </a:lnTo>
                <a:lnTo>
                  <a:pt x="4047629" y="2682773"/>
                </a:lnTo>
                <a:lnTo>
                  <a:pt x="4039730" y="2688475"/>
                </a:lnTo>
                <a:lnTo>
                  <a:pt x="4034459" y="2697073"/>
                </a:lnTo>
                <a:lnTo>
                  <a:pt x="4032910" y="2707081"/>
                </a:lnTo>
                <a:lnTo>
                  <a:pt x="4035234" y="2716542"/>
                </a:lnTo>
                <a:lnTo>
                  <a:pt x="4040936" y="2724429"/>
                </a:lnTo>
                <a:lnTo>
                  <a:pt x="4049534" y="2729712"/>
                </a:lnTo>
                <a:lnTo>
                  <a:pt x="4059504" y="2731249"/>
                </a:lnTo>
                <a:lnTo>
                  <a:pt x="4068953" y="2728912"/>
                </a:lnTo>
                <a:lnTo>
                  <a:pt x="4076852" y="2723210"/>
                </a:lnTo>
                <a:lnTo>
                  <a:pt x="4082135" y="2714612"/>
                </a:lnTo>
                <a:lnTo>
                  <a:pt x="4083672" y="2704604"/>
                </a:lnTo>
                <a:close/>
              </a:path>
              <a:path w="4300219" h="4594859">
                <a:moveTo>
                  <a:pt x="4083672" y="1579803"/>
                </a:moveTo>
                <a:lnTo>
                  <a:pt x="4081348" y="1570355"/>
                </a:lnTo>
                <a:lnTo>
                  <a:pt x="4075646" y="1562468"/>
                </a:lnTo>
                <a:lnTo>
                  <a:pt x="4067060" y="1557185"/>
                </a:lnTo>
                <a:lnTo>
                  <a:pt x="4057078" y="1555648"/>
                </a:lnTo>
                <a:lnTo>
                  <a:pt x="4047629" y="1557985"/>
                </a:lnTo>
                <a:lnTo>
                  <a:pt x="4039730" y="1563687"/>
                </a:lnTo>
                <a:lnTo>
                  <a:pt x="4034459" y="1572272"/>
                </a:lnTo>
                <a:lnTo>
                  <a:pt x="4032910" y="1582293"/>
                </a:lnTo>
                <a:lnTo>
                  <a:pt x="4035234" y="1591754"/>
                </a:lnTo>
                <a:lnTo>
                  <a:pt x="4040936" y="1599641"/>
                </a:lnTo>
                <a:lnTo>
                  <a:pt x="4049534" y="1604924"/>
                </a:lnTo>
                <a:lnTo>
                  <a:pt x="4059504" y="1606448"/>
                </a:lnTo>
                <a:lnTo>
                  <a:pt x="4068953" y="1604124"/>
                </a:lnTo>
                <a:lnTo>
                  <a:pt x="4076852" y="1598422"/>
                </a:lnTo>
                <a:lnTo>
                  <a:pt x="4082135" y="1589824"/>
                </a:lnTo>
                <a:lnTo>
                  <a:pt x="4083672" y="1579803"/>
                </a:lnTo>
                <a:close/>
              </a:path>
              <a:path w="4300219" h="4594859">
                <a:moveTo>
                  <a:pt x="4095496" y="3330714"/>
                </a:moveTo>
                <a:lnTo>
                  <a:pt x="4092994" y="3320885"/>
                </a:lnTo>
                <a:lnTo>
                  <a:pt x="4087164" y="3313099"/>
                </a:lnTo>
                <a:lnTo>
                  <a:pt x="4078833" y="3308058"/>
                </a:lnTo>
                <a:lnTo>
                  <a:pt x="4068864" y="3306546"/>
                </a:lnTo>
                <a:lnTo>
                  <a:pt x="4059085" y="3309023"/>
                </a:lnTo>
                <a:lnTo>
                  <a:pt x="4051287" y="3314865"/>
                </a:lnTo>
                <a:lnTo>
                  <a:pt x="4046245" y="3323196"/>
                </a:lnTo>
                <a:lnTo>
                  <a:pt x="4044746" y="3333216"/>
                </a:lnTo>
                <a:lnTo>
                  <a:pt x="4047223" y="3342995"/>
                </a:lnTo>
                <a:lnTo>
                  <a:pt x="4053065" y="3350793"/>
                </a:lnTo>
                <a:lnTo>
                  <a:pt x="4061383" y="3355835"/>
                </a:lnTo>
                <a:lnTo>
                  <a:pt x="4071366" y="3357334"/>
                </a:lnTo>
                <a:lnTo>
                  <a:pt x="4081145" y="3354857"/>
                </a:lnTo>
                <a:lnTo>
                  <a:pt x="4088942" y="3349028"/>
                </a:lnTo>
                <a:lnTo>
                  <a:pt x="4093984" y="3340697"/>
                </a:lnTo>
                <a:lnTo>
                  <a:pt x="4095496" y="3330714"/>
                </a:lnTo>
                <a:close/>
              </a:path>
              <a:path w="4300219" h="4594859">
                <a:moveTo>
                  <a:pt x="4095496" y="2197849"/>
                </a:moveTo>
                <a:lnTo>
                  <a:pt x="4092994" y="2188032"/>
                </a:lnTo>
                <a:lnTo>
                  <a:pt x="4087164" y="2180234"/>
                </a:lnTo>
                <a:lnTo>
                  <a:pt x="4078833" y="2175192"/>
                </a:lnTo>
                <a:lnTo>
                  <a:pt x="4068864" y="2173681"/>
                </a:lnTo>
                <a:lnTo>
                  <a:pt x="4059085" y="2176170"/>
                </a:lnTo>
                <a:lnTo>
                  <a:pt x="4051287" y="2181999"/>
                </a:lnTo>
                <a:lnTo>
                  <a:pt x="4046245" y="2190331"/>
                </a:lnTo>
                <a:lnTo>
                  <a:pt x="4044746" y="2200351"/>
                </a:lnTo>
                <a:lnTo>
                  <a:pt x="4047223" y="2210130"/>
                </a:lnTo>
                <a:lnTo>
                  <a:pt x="4053065" y="2217928"/>
                </a:lnTo>
                <a:lnTo>
                  <a:pt x="4061383" y="2222970"/>
                </a:lnTo>
                <a:lnTo>
                  <a:pt x="4071366" y="2224468"/>
                </a:lnTo>
                <a:lnTo>
                  <a:pt x="4081145" y="2221992"/>
                </a:lnTo>
                <a:lnTo>
                  <a:pt x="4088942" y="2216162"/>
                </a:lnTo>
                <a:lnTo>
                  <a:pt x="4093984" y="2207831"/>
                </a:lnTo>
                <a:lnTo>
                  <a:pt x="4095496" y="2197849"/>
                </a:lnTo>
                <a:close/>
              </a:path>
              <a:path w="4300219" h="4594859">
                <a:moveTo>
                  <a:pt x="4095496" y="1073061"/>
                </a:moveTo>
                <a:lnTo>
                  <a:pt x="4092994" y="1063244"/>
                </a:lnTo>
                <a:lnTo>
                  <a:pt x="4087164" y="1055446"/>
                </a:lnTo>
                <a:lnTo>
                  <a:pt x="4078833" y="1050404"/>
                </a:lnTo>
                <a:lnTo>
                  <a:pt x="4068864" y="1048893"/>
                </a:lnTo>
                <a:lnTo>
                  <a:pt x="4059085" y="1051369"/>
                </a:lnTo>
                <a:lnTo>
                  <a:pt x="4051287" y="1057211"/>
                </a:lnTo>
                <a:lnTo>
                  <a:pt x="4046245" y="1065542"/>
                </a:lnTo>
                <a:lnTo>
                  <a:pt x="4044746" y="1075563"/>
                </a:lnTo>
                <a:lnTo>
                  <a:pt x="4047223" y="1085342"/>
                </a:lnTo>
                <a:lnTo>
                  <a:pt x="4053065" y="1093139"/>
                </a:lnTo>
                <a:lnTo>
                  <a:pt x="4061383" y="1098181"/>
                </a:lnTo>
                <a:lnTo>
                  <a:pt x="4071366" y="1099680"/>
                </a:lnTo>
                <a:lnTo>
                  <a:pt x="4081145" y="1097203"/>
                </a:lnTo>
                <a:lnTo>
                  <a:pt x="4088942" y="1091374"/>
                </a:lnTo>
                <a:lnTo>
                  <a:pt x="4093984" y="1083043"/>
                </a:lnTo>
                <a:lnTo>
                  <a:pt x="4095496" y="1073061"/>
                </a:lnTo>
                <a:close/>
              </a:path>
              <a:path w="4300219" h="4594859">
                <a:moveTo>
                  <a:pt x="4096169" y="3738499"/>
                </a:moveTo>
                <a:lnTo>
                  <a:pt x="4094162" y="3728618"/>
                </a:lnTo>
                <a:lnTo>
                  <a:pt x="4088727" y="3720541"/>
                </a:lnTo>
                <a:lnTo>
                  <a:pt x="4080649" y="3715105"/>
                </a:lnTo>
                <a:lnTo>
                  <a:pt x="4070769" y="3713099"/>
                </a:lnTo>
                <a:lnTo>
                  <a:pt x="4060875" y="3715105"/>
                </a:lnTo>
                <a:lnTo>
                  <a:pt x="4052798" y="3720541"/>
                </a:lnTo>
                <a:lnTo>
                  <a:pt x="4047363" y="3728618"/>
                </a:lnTo>
                <a:lnTo>
                  <a:pt x="4045369" y="3738549"/>
                </a:lnTo>
                <a:lnTo>
                  <a:pt x="4047363" y="3748443"/>
                </a:lnTo>
                <a:lnTo>
                  <a:pt x="4052798" y="3756520"/>
                </a:lnTo>
                <a:lnTo>
                  <a:pt x="4060875" y="3761956"/>
                </a:lnTo>
                <a:lnTo>
                  <a:pt x="4070769" y="3763949"/>
                </a:lnTo>
                <a:lnTo>
                  <a:pt x="4080649" y="3761956"/>
                </a:lnTo>
                <a:lnTo>
                  <a:pt x="4088727" y="3756520"/>
                </a:lnTo>
                <a:lnTo>
                  <a:pt x="4094162" y="3748443"/>
                </a:lnTo>
                <a:lnTo>
                  <a:pt x="4096169" y="3738499"/>
                </a:lnTo>
                <a:close/>
              </a:path>
              <a:path w="4300219" h="4594859">
                <a:moveTo>
                  <a:pt x="4096169" y="3636848"/>
                </a:moveTo>
                <a:lnTo>
                  <a:pt x="4094162" y="3626967"/>
                </a:lnTo>
                <a:lnTo>
                  <a:pt x="4088727" y="3618890"/>
                </a:lnTo>
                <a:lnTo>
                  <a:pt x="4080649" y="3613454"/>
                </a:lnTo>
                <a:lnTo>
                  <a:pt x="4070769" y="3611448"/>
                </a:lnTo>
                <a:lnTo>
                  <a:pt x="4060875" y="3613454"/>
                </a:lnTo>
                <a:lnTo>
                  <a:pt x="4052798" y="3618890"/>
                </a:lnTo>
                <a:lnTo>
                  <a:pt x="4047363" y="3626967"/>
                </a:lnTo>
                <a:lnTo>
                  <a:pt x="4045369" y="3636899"/>
                </a:lnTo>
                <a:lnTo>
                  <a:pt x="4047363" y="3646792"/>
                </a:lnTo>
                <a:lnTo>
                  <a:pt x="4052798" y="3654869"/>
                </a:lnTo>
                <a:lnTo>
                  <a:pt x="4060875" y="3660305"/>
                </a:lnTo>
                <a:lnTo>
                  <a:pt x="4070769" y="3662299"/>
                </a:lnTo>
                <a:lnTo>
                  <a:pt x="4080649" y="3660305"/>
                </a:lnTo>
                <a:lnTo>
                  <a:pt x="4088727" y="3654869"/>
                </a:lnTo>
                <a:lnTo>
                  <a:pt x="4094162" y="3646792"/>
                </a:lnTo>
                <a:lnTo>
                  <a:pt x="4096169" y="3636848"/>
                </a:lnTo>
                <a:close/>
              </a:path>
              <a:path w="4300219" h="4594859">
                <a:moveTo>
                  <a:pt x="4096169" y="3535197"/>
                </a:moveTo>
                <a:lnTo>
                  <a:pt x="4094162" y="3525316"/>
                </a:lnTo>
                <a:lnTo>
                  <a:pt x="4088727" y="3517239"/>
                </a:lnTo>
                <a:lnTo>
                  <a:pt x="4080649" y="3511804"/>
                </a:lnTo>
                <a:lnTo>
                  <a:pt x="4070769" y="3509797"/>
                </a:lnTo>
                <a:lnTo>
                  <a:pt x="4060875" y="3511804"/>
                </a:lnTo>
                <a:lnTo>
                  <a:pt x="4052798" y="3517239"/>
                </a:lnTo>
                <a:lnTo>
                  <a:pt x="4047363" y="3525316"/>
                </a:lnTo>
                <a:lnTo>
                  <a:pt x="4045369" y="3535248"/>
                </a:lnTo>
                <a:lnTo>
                  <a:pt x="4047363" y="3545141"/>
                </a:lnTo>
                <a:lnTo>
                  <a:pt x="4052798" y="3553218"/>
                </a:lnTo>
                <a:lnTo>
                  <a:pt x="4060875" y="3558654"/>
                </a:lnTo>
                <a:lnTo>
                  <a:pt x="4070769" y="3560648"/>
                </a:lnTo>
                <a:lnTo>
                  <a:pt x="4080649" y="3558654"/>
                </a:lnTo>
                <a:lnTo>
                  <a:pt x="4088727" y="3553218"/>
                </a:lnTo>
                <a:lnTo>
                  <a:pt x="4094162" y="3545141"/>
                </a:lnTo>
                <a:lnTo>
                  <a:pt x="4096169" y="3535197"/>
                </a:lnTo>
                <a:close/>
              </a:path>
              <a:path w="4300219" h="4594859">
                <a:moveTo>
                  <a:pt x="4096169" y="3433546"/>
                </a:moveTo>
                <a:lnTo>
                  <a:pt x="4094162" y="3423666"/>
                </a:lnTo>
                <a:lnTo>
                  <a:pt x="4088727" y="3415588"/>
                </a:lnTo>
                <a:lnTo>
                  <a:pt x="4080649" y="3410153"/>
                </a:lnTo>
                <a:lnTo>
                  <a:pt x="4070769" y="3408146"/>
                </a:lnTo>
                <a:lnTo>
                  <a:pt x="4060875" y="3410153"/>
                </a:lnTo>
                <a:lnTo>
                  <a:pt x="4052798" y="3415588"/>
                </a:lnTo>
                <a:lnTo>
                  <a:pt x="4047363" y="3423666"/>
                </a:lnTo>
                <a:lnTo>
                  <a:pt x="4045369" y="3433597"/>
                </a:lnTo>
                <a:lnTo>
                  <a:pt x="4047363" y="3443490"/>
                </a:lnTo>
                <a:lnTo>
                  <a:pt x="4052798" y="3451568"/>
                </a:lnTo>
                <a:lnTo>
                  <a:pt x="4060875" y="3457003"/>
                </a:lnTo>
                <a:lnTo>
                  <a:pt x="4070769" y="3458997"/>
                </a:lnTo>
                <a:lnTo>
                  <a:pt x="4080649" y="3457003"/>
                </a:lnTo>
                <a:lnTo>
                  <a:pt x="4088727" y="3451568"/>
                </a:lnTo>
                <a:lnTo>
                  <a:pt x="4094162" y="3443490"/>
                </a:lnTo>
                <a:lnTo>
                  <a:pt x="4096169" y="3433546"/>
                </a:lnTo>
                <a:close/>
              </a:path>
              <a:path w="4300219" h="4594859">
                <a:moveTo>
                  <a:pt x="4096169" y="2605646"/>
                </a:moveTo>
                <a:lnTo>
                  <a:pt x="4094162" y="2595753"/>
                </a:lnTo>
                <a:lnTo>
                  <a:pt x="4088727" y="2587675"/>
                </a:lnTo>
                <a:lnTo>
                  <a:pt x="4080649" y="2582240"/>
                </a:lnTo>
                <a:lnTo>
                  <a:pt x="4070769" y="2580246"/>
                </a:lnTo>
                <a:lnTo>
                  <a:pt x="4060875" y="2582240"/>
                </a:lnTo>
                <a:lnTo>
                  <a:pt x="4052798" y="2587675"/>
                </a:lnTo>
                <a:lnTo>
                  <a:pt x="4047363" y="2595753"/>
                </a:lnTo>
                <a:lnTo>
                  <a:pt x="4045369" y="2605697"/>
                </a:lnTo>
                <a:lnTo>
                  <a:pt x="4047363" y="2615577"/>
                </a:lnTo>
                <a:lnTo>
                  <a:pt x="4052798" y="2623655"/>
                </a:lnTo>
                <a:lnTo>
                  <a:pt x="4060875" y="2629103"/>
                </a:lnTo>
                <a:lnTo>
                  <a:pt x="4070769" y="2631097"/>
                </a:lnTo>
                <a:lnTo>
                  <a:pt x="4080649" y="2629103"/>
                </a:lnTo>
                <a:lnTo>
                  <a:pt x="4088727" y="2623655"/>
                </a:lnTo>
                <a:lnTo>
                  <a:pt x="4094162" y="2615577"/>
                </a:lnTo>
                <a:lnTo>
                  <a:pt x="4096169" y="2605646"/>
                </a:lnTo>
                <a:close/>
              </a:path>
              <a:path w="4300219" h="4594859">
                <a:moveTo>
                  <a:pt x="4096169" y="2503995"/>
                </a:moveTo>
                <a:lnTo>
                  <a:pt x="4094162" y="2494102"/>
                </a:lnTo>
                <a:lnTo>
                  <a:pt x="4088727" y="2486025"/>
                </a:lnTo>
                <a:lnTo>
                  <a:pt x="4080649" y="2480589"/>
                </a:lnTo>
                <a:lnTo>
                  <a:pt x="4070769" y="2478595"/>
                </a:lnTo>
                <a:lnTo>
                  <a:pt x="4060875" y="2480589"/>
                </a:lnTo>
                <a:lnTo>
                  <a:pt x="4052798" y="2486025"/>
                </a:lnTo>
                <a:lnTo>
                  <a:pt x="4047363" y="2494102"/>
                </a:lnTo>
                <a:lnTo>
                  <a:pt x="4045369" y="2504046"/>
                </a:lnTo>
                <a:lnTo>
                  <a:pt x="4047363" y="2513927"/>
                </a:lnTo>
                <a:lnTo>
                  <a:pt x="4052798" y="2522004"/>
                </a:lnTo>
                <a:lnTo>
                  <a:pt x="4060875" y="2527452"/>
                </a:lnTo>
                <a:lnTo>
                  <a:pt x="4070769" y="2529446"/>
                </a:lnTo>
                <a:lnTo>
                  <a:pt x="4080649" y="2527452"/>
                </a:lnTo>
                <a:lnTo>
                  <a:pt x="4088727" y="2522004"/>
                </a:lnTo>
                <a:lnTo>
                  <a:pt x="4094162" y="2513927"/>
                </a:lnTo>
                <a:lnTo>
                  <a:pt x="4096169" y="2503995"/>
                </a:lnTo>
                <a:close/>
              </a:path>
              <a:path w="4300219" h="4594859">
                <a:moveTo>
                  <a:pt x="4096169" y="2402344"/>
                </a:moveTo>
                <a:lnTo>
                  <a:pt x="4094162" y="2392451"/>
                </a:lnTo>
                <a:lnTo>
                  <a:pt x="4088727" y="2384374"/>
                </a:lnTo>
                <a:lnTo>
                  <a:pt x="4080649" y="2378938"/>
                </a:lnTo>
                <a:lnTo>
                  <a:pt x="4070769" y="2376944"/>
                </a:lnTo>
                <a:lnTo>
                  <a:pt x="4060875" y="2378938"/>
                </a:lnTo>
                <a:lnTo>
                  <a:pt x="4052798" y="2384374"/>
                </a:lnTo>
                <a:lnTo>
                  <a:pt x="4047363" y="2392451"/>
                </a:lnTo>
                <a:lnTo>
                  <a:pt x="4045369" y="2402395"/>
                </a:lnTo>
                <a:lnTo>
                  <a:pt x="4047363" y="2412276"/>
                </a:lnTo>
                <a:lnTo>
                  <a:pt x="4052798" y="2420353"/>
                </a:lnTo>
                <a:lnTo>
                  <a:pt x="4060875" y="2425801"/>
                </a:lnTo>
                <a:lnTo>
                  <a:pt x="4070769" y="2427795"/>
                </a:lnTo>
                <a:lnTo>
                  <a:pt x="4080649" y="2425801"/>
                </a:lnTo>
                <a:lnTo>
                  <a:pt x="4088727" y="2420353"/>
                </a:lnTo>
                <a:lnTo>
                  <a:pt x="4094162" y="2412276"/>
                </a:lnTo>
                <a:lnTo>
                  <a:pt x="4096169" y="2402344"/>
                </a:lnTo>
                <a:close/>
              </a:path>
              <a:path w="4300219" h="4594859">
                <a:moveTo>
                  <a:pt x="4096169" y="2300694"/>
                </a:moveTo>
                <a:lnTo>
                  <a:pt x="4094162" y="2290800"/>
                </a:lnTo>
                <a:lnTo>
                  <a:pt x="4088727" y="2282723"/>
                </a:lnTo>
                <a:lnTo>
                  <a:pt x="4080649" y="2277287"/>
                </a:lnTo>
                <a:lnTo>
                  <a:pt x="4070769" y="2275294"/>
                </a:lnTo>
                <a:lnTo>
                  <a:pt x="4060875" y="2277287"/>
                </a:lnTo>
                <a:lnTo>
                  <a:pt x="4052798" y="2282723"/>
                </a:lnTo>
                <a:lnTo>
                  <a:pt x="4047363" y="2290800"/>
                </a:lnTo>
                <a:lnTo>
                  <a:pt x="4045369" y="2300744"/>
                </a:lnTo>
                <a:lnTo>
                  <a:pt x="4047363" y="2310625"/>
                </a:lnTo>
                <a:lnTo>
                  <a:pt x="4052798" y="2318702"/>
                </a:lnTo>
                <a:lnTo>
                  <a:pt x="4060875" y="2324150"/>
                </a:lnTo>
                <a:lnTo>
                  <a:pt x="4070769" y="2326144"/>
                </a:lnTo>
                <a:lnTo>
                  <a:pt x="4080649" y="2324150"/>
                </a:lnTo>
                <a:lnTo>
                  <a:pt x="4088727" y="2318702"/>
                </a:lnTo>
                <a:lnTo>
                  <a:pt x="4094162" y="2310625"/>
                </a:lnTo>
                <a:lnTo>
                  <a:pt x="4096169" y="2300694"/>
                </a:lnTo>
                <a:close/>
              </a:path>
              <a:path w="4300219" h="4594859">
                <a:moveTo>
                  <a:pt x="4096169" y="1480845"/>
                </a:moveTo>
                <a:lnTo>
                  <a:pt x="4094162" y="1470964"/>
                </a:lnTo>
                <a:lnTo>
                  <a:pt x="4088727" y="1462887"/>
                </a:lnTo>
                <a:lnTo>
                  <a:pt x="4080649" y="1457452"/>
                </a:lnTo>
                <a:lnTo>
                  <a:pt x="4070769" y="1455445"/>
                </a:lnTo>
                <a:lnTo>
                  <a:pt x="4060875" y="1457452"/>
                </a:lnTo>
                <a:lnTo>
                  <a:pt x="4052798" y="1462887"/>
                </a:lnTo>
                <a:lnTo>
                  <a:pt x="4047363" y="1470964"/>
                </a:lnTo>
                <a:lnTo>
                  <a:pt x="4045369" y="1480896"/>
                </a:lnTo>
                <a:lnTo>
                  <a:pt x="4047363" y="1490789"/>
                </a:lnTo>
                <a:lnTo>
                  <a:pt x="4052798" y="1498866"/>
                </a:lnTo>
                <a:lnTo>
                  <a:pt x="4060875" y="1504302"/>
                </a:lnTo>
                <a:lnTo>
                  <a:pt x="4070769" y="1506296"/>
                </a:lnTo>
                <a:lnTo>
                  <a:pt x="4080649" y="1504302"/>
                </a:lnTo>
                <a:lnTo>
                  <a:pt x="4088727" y="1498866"/>
                </a:lnTo>
                <a:lnTo>
                  <a:pt x="4094162" y="1490789"/>
                </a:lnTo>
                <a:lnTo>
                  <a:pt x="4096169" y="1480845"/>
                </a:lnTo>
                <a:close/>
              </a:path>
              <a:path w="4300219" h="4594859">
                <a:moveTo>
                  <a:pt x="4096169" y="1379194"/>
                </a:moveTo>
                <a:lnTo>
                  <a:pt x="4094162" y="1369314"/>
                </a:lnTo>
                <a:lnTo>
                  <a:pt x="4088727" y="1361236"/>
                </a:lnTo>
                <a:lnTo>
                  <a:pt x="4080649" y="1355801"/>
                </a:lnTo>
                <a:lnTo>
                  <a:pt x="4070769" y="1353794"/>
                </a:lnTo>
                <a:lnTo>
                  <a:pt x="4060875" y="1355801"/>
                </a:lnTo>
                <a:lnTo>
                  <a:pt x="4052798" y="1361236"/>
                </a:lnTo>
                <a:lnTo>
                  <a:pt x="4047363" y="1369314"/>
                </a:lnTo>
                <a:lnTo>
                  <a:pt x="4045369" y="1379245"/>
                </a:lnTo>
                <a:lnTo>
                  <a:pt x="4047363" y="1389138"/>
                </a:lnTo>
                <a:lnTo>
                  <a:pt x="4052798" y="1397215"/>
                </a:lnTo>
                <a:lnTo>
                  <a:pt x="4060875" y="1402651"/>
                </a:lnTo>
                <a:lnTo>
                  <a:pt x="4070769" y="1404645"/>
                </a:lnTo>
                <a:lnTo>
                  <a:pt x="4080649" y="1402651"/>
                </a:lnTo>
                <a:lnTo>
                  <a:pt x="4088727" y="1397215"/>
                </a:lnTo>
                <a:lnTo>
                  <a:pt x="4094162" y="1389138"/>
                </a:lnTo>
                <a:lnTo>
                  <a:pt x="4096169" y="1379194"/>
                </a:lnTo>
                <a:close/>
              </a:path>
              <a:path w="4300219" h="4594859">
                <a:moveTo>
                  <a:pt x="4096169" y="1277543"/>
                </a:moveTo>
                <a:lnTo>
                  <a:pt x="4094162" y="1267663"/>
                </a:lnTo>
                <a:lnTo>
                  <a:pt x="4088727" y="1259586"/>
                </a:lnTo>
                <a:lnTo>
                  <a:pt x="4080649" y="1254150"/>
                </a:lnTo>
                <a:lnTo>
                  <a:pt x="4070769" y="1252143"/>
                </a:lnTo>
                <a:lnTo>
                  <a:pt x="4060875" y="1254150"/>
                </a:lnTo>
                <a:lnTo>
                  <a:pt x="4052798" y="1259586"/>
                </a:lnTo>
                <a:lnTo>
                  <a:pt x="4047363" y="1267663"/>
                </a:lnTo>
                <a:lnTo>
                  <a:pt x="4045369" y="1277594"/>
                </a:lnTo>
                <a:lnTo>
                  <a:pt x="4047363" y="1287487"/>
                </a:lnTo>
                <a:lnTo>
                  <a:pt x="4052798" y="1295565"/>
                </a:lnTo>
                <a:lnTo>
                  <a:pt x="4060875" y="1301000"/>
                </a:lnTo>
                <a:lnTo>
                  <a:pt x="4070769" y="1302994"/>
                </a:lnTo>
                <a:lnTo>
                  <a:pt x="4080649" y="1301000"/>
                </a:lnTo>
                <a:lnTo>
                  <a:pt x="4088727" y="1295565"/>
                </a:lnTo>
                <a:lnTo>
                  <a:pt x="4094162" y="1287487"/>
                </a:lnTo>
                <a:lnTo>
                  <a:pt x="4096169" y="1277543"/>
                </a:lnTo>
                <a:close/>
              </a:path>
              <a:path w="4300219" h="4594859">
                <a:moveTo>
                  <a:pt x="4096169" y="1175893"/>
                </a:moveTo>
                <a:lnTo>
                  <a:pt x="4094162" y="1166012"/>
                </a:lnTo>
                <a:lnTo>
                  <a:pt x="4088727" y="1157935"/>
                </a:lnTo>
                <a:lnTo>
                  <a:pt x="4080649" y="1152499"/>
                </a:lnTo>
                <a:lnTo>
                  <a:pt x="4070769" y="1150493"/>
                </a:lnTo>
                <a:lnTo>
                  <a:pt x="4060875" y="1152499"/>
                </a:lnTo>
                <a:lnTo>
                  <a:pt x="4052798" y="1157935"/>
                </a:lnTo>
                <a:lnTo>
                  <a:pt x="4047363" y="1166012"/>
                </a:lnTo>
                <a:lnTo>
                  <a:pt x="4045369" y="1175943"/>
                </a:lnTo>
                <a:lnTo>
                  <a:pt x="4047363" y="1185837"/>
                </a:lnTo>
                <a:lnTo>
                  <a:pt x="4052798" y="1193914"/>
                </a:lnTo>
                <a:lnTo>
                  <a:pt x="4060875" y="1199349"/>
                </a:lnTo>
                <a:lnTo>
                  <a:pt x="4070769" y="1201343"/>
                </a:lnTo>
                <a:lnTo>
                  <a:pt x="4080649" y="1199349"/>
                </a:lnTo>
                <a:lnTo>
                  <a:pt x="4088727" y="1193914"/>
                </a:lnTo>
                <a:lnTo>
                  <a:pt x="4094162" y="1185837"/>
                </a:lnTo>
                <a:lnTo>
                  <a:pt x="4096169" y="1175893"/>
                </a:lnTo>
                <a:close/>
              </a:path>
              <a:path w="4300219" h="4594859">
                <a:moveTo>
                  <a:pt x="4118114" y="487832"/>
                </a:moveTo>
                <a:lnTo>
                  <a:pt x="4117860" y="478091"/>
                </a:lnTo>
                <a:lnTo>
                  <a:pt x="4113758" y="468884"/>
                </a:lnTo>
                <a:lnTo>
                  <a:pt x="4106354" y="461949"/>
                </a:lnTo>
                <a:lnTo>
                  <a:pt x="4097236" y="458533"/>
                </a:lnTo>
                <a:lnTo>
                  <a:pt x="4087507" y="458774"/>
                </a:lnTo>
                <a:lnTo>
                  <a:pt x="4078300" y="462889"/>
                </a:lnTo>
                <a:lnTo>
                  <a:pt x="4071404" y="470255"/>
                </a:lnTo>
                <a:lnTo>
                  <a:pt x="4067987" y="479374"/>
                </a:lnTo>
                <a:lnTo>
                  <a:pt x="4068241" y="489102"/>
                </a:lnTo>
                <a:lnTo>
                  <a:pt x="4072382" y="498360"/>
                </a:lnTo>
                <a:lnTo>
                  <a:pt x="4079735" y="505256"/>
                </a:lnTo>
                <a:lnTo>
                  <a:pt x="4088854" y="508673"/>
                </a:lnTo>
                <a:lnTo>
                  <a:pt x="4098594" y="508419"/>
                </a:lnTo>
                <a:lnTo>
                  <a:pt x="4107802" y="504304"/>
                </a:lnTo>
                <a:lnTo>
                  <a:pt x="4114698" y="496938"/>
                </a:lnTo>
                <a:lnTo>
                  <a:pt x="4118114" y="487832"/>
                </a:lnTo>
                <a:close/>
              </a:path>
              <a:path w="4300219" h="4594859">
                <a:moveTo>
                  <a:pt x="4140365" y="4080751"/>
                </a:moveTo>
                <a:lnTo>
                  <a:pt x="4140162" y="4071010"/>
                </a:lnTo>
                <a:lnTo>
                  <a:pt x="4136313" y="4062069"/>
                </a:lnTo>
                <a:lnTo>
                  <a:pt x="4129087" y="4055046"/>
                </a:lnTo>
                <a:lnTo>
                  <a:pt x="4119689" y="4051376"/>
                </a:lnTo>
                <a:lnTo>
                  <a:pt x="4109948" y="4051579"/>
                </a:lnTo>
                <a:lnTo>
                  <a:pt x="4101007" y="4055427"/>
                </a:lnTo>
                <a:lnTo>
                  <a:pt x="4093984" y="4062666"/>
                </a:lnTo>
                <a:lnTo>
                  <a:pt x="4090276" y="4072102"/>
                </a:lnTo>
                <a:lnTo>
                  <a:pt x="4090492" y="4081830"/>
                </a:lnTo>
                <a:lnTo>
                  <a:pt x="4094340" y="4090784"/>
                </a:lnTo>
                <a:lnTo>
                  <a:pt x="4101579" y="4097807"/>
                </a:lnTo>
                <a:lnTo>
                  <a:pt x="4110964" y="4101477"/>
                </a:lnTo>
                <a:lnTo>
                  <a:pt x="4120705" y="4101261"/>
                </a:lnTo>
                <a:lnTo>
                  <a:pt x="4129646" y="4097426"/>
                </a:lnTo>
                <a:lnTo>
                  <a:pt x="4136707" y="4090149"/>
                </a:lnTo>
                <a:lnTo>
                  <a:pt x="4140365" y="4080751"/>
                </a:lnTo>
                <a:close/>
              </a:path>
              <a:path w="4300219" h="4594859">
                <a:moveTo>
                  <a:pt x="4171378" y="567194"/>
                </a:moveTo>
                <a:lnTo>
                  <a:pt x="4168178" y="557580"/>
                </a:lnTo>
                <a:lnTo>
                  <a:pt x="4161523" y="549998"/>
                </a:lnTo>
                <a:lnTo>
                  <a:pt x="4152785" y="545693"/>
                </a:lnTo>
                <a:lnTo>
                  <a:pt x="4143083" y="544982"/>
                </a:lnTo>
                <a:lnTo>
                  <a:pt x="4133519" y="548170"/>
                </a:lnTo>
                <a:lnTo>
                  <a:pt x="4125925" y="554812"/>
                </a:lnTo>
                <a:lnTo>
                  <a:pt x="4121620" y="563549"/>
                </a:lnTo>
                <a:lnTo>
                  <a:pt x="4120908" y="573265"/>
                </a:lnTo>
                <a:lnTo>
                  <a:pt x="4124109" y="582841"/>
                </a:lnTo>
                <a:lnTo>
                  <a:pt x="4130776" y="590461"/>
                </a:lnTo>
                <a:lnTo>
                  <a:pt x="4139514" y="594766"/>
                </a:lnTo>
                <a:lnTo>
                  <a:pt x="4149217" y="595477"/>
                </a:lnTo>
                <a:lnTo>
                  <a:pt x="4158792" y="592289"/>
                </a:lnTo>
                <a:lnTo>
                  <a:pt x="4166374" y="585647"/>
                </a:lnTo>
                <a:lnTo>
                  <a:pt x="4170680" y="576910"/>
                </a:lnTo>
                <a:lnTo>
                  <a:pt x="4171378" y="567194"/>
                </a:lnTo>
                <a:close/>
              </a:path>
              <a:path w="4300219" h="4594859">
                <a:moveTo>
                  <a:pt x="4190327" y="3989667"/>
                </a:moveTo>
                <a:lnTo>
                  <a:pt x="4189171" y="3980002"/>
                </a:lnTo>
                <a:lnTo>
                  <a:pt x="4184485" y="3971467"/>
                </a:lnTo>
                <a:lnTo>
                  <a:pt x="4176611" y="3965168"/>
                </a:lnTo>
                <a:lnTo>
                  <a:pt x="4166895" y="3962425"/>
                </a:lnTo>
                <a:lnTo>
                  <a:pt x="4157230" y="3963581"/>
                </a:lnTo>
                <a:lnTo>
                  <a:pt x="4148696" y="3968280"/>
                </a:lnTo>
                <a:lnTo>
                  <a:pt x="4142409" y="3976154"/>
                </a:lnTo>
                <a:lnTo>
                  <a:pt x="4139628" y="3985907"/>
                </a:lnTo>
                <a:lnTo>
                  <a:pt x="4140784" y="3995572"/>
                </a:lnTo>
                <a:lnTo>
                  <a:pt x="4145483" y="4004106"/>
                </a:lnTo>
                <a:lnTo>
                  <a:pt x="4153370" y="4010406"/>
                </a:lnTo>
                <a:lnTo>
                  <a:pt x="4163072" y="4013149"/>
                </a:lnTo>
                <a:lnTo>
                  <a:pt x="4172737" y="4011993"/>
                </a:lnTo>
                <a:lnTo>
                  <a:pt x="4181271" y="4007307"/>
                </a:lnTo>
                <a:lnTo>
                  <a:pt x="4187596" y="3999369"/>
                </a:lnTo>
                <a:lnTo>
                  <a:pt x="4190327" y="3989667"/>
                </a:lnTo>
                <a:close/>
              </a:path>
              <a:path w="4300219" h="4594859">
                <a:moveTo>
                  <a:pt x="4215993" y="660984"/>
                </a:moveTo>
                <a:lnTo>
                  <a:pt x="4213733" y="651154"/>
                </a:lnTo>
                <a:lnTo>
                  <a:pt x="4207802" y="642924"/>
                </a:lnTo>
                <a:lnTo>
                  <a:pt x="4199509" y="637819"/>
                </a:lnTo>
                <a:lnTo>
                  <a:pt x="4189907" y="636193"/>
                </a:lnTo>
                <a:lnTo>
                  <a:pt x="4180090" y="638454"/>
                </a:lnTo>
                <a:lnTo>
                  <a:pt x="4171899" y="644359"/>
                </a:lnTo>
                <a:lnTo>
                  <a:pt x="4166793" y="652653"/>
                </a:lnTo>
                <a:lnTo>
                  <a:pt x="4165168" y="662254"/>
                </a:lnTo>
                <a:lnTo>
                  <a:pt x="4167441" y="672084"/>
                </a:lnTo>
                <a:lnTo>
                  <a:pt x="4173359" y="680313"/>
                </a:lnTo>
                <a:lnTo>
                  <a:pt x="4181652" y="685406"/>
                </a:lnTo>
                <a:lnTo>
                  <a:pt x="4191254" y="687031"/>
                </a:lnTo>
                <a:lnTo>
                  <a:pt x="4201083" y="684771"/>
                </a:lnTo>
                <a:lnTo>
                  <a:pt x="4209262" y="678865"/>
                </a:lnTo>
                <a:lnTo>
                  <a:pt x="4214368" y="670572"/>
                </a:lnTo>
                <a:lnTo>
                  <a:pt x="4215993" y="660984"/>
                </a:lnTo>
                <a:close/>
              </a:path>
              <a:path w="4300219" h="4594859">
                <a:moveTo>
                  <a:pt x="4231183" y="3894163"/>
                </a:moveTo>
                <a:lnTo>
                  <a:pt x="4229100" y="3884650"/>
                </a:lnTo>
                <a:lnTo>
                  <a:pt x="4223601" y="3876611"/>
                </a:lnTo>
                <a:lnTo>
                  <a:pt x="4215155" y="3871112"/>
                </a:lnTo>
                <a:lnTo>
                  <a:pt x="4205224" y="3869321"/>
                </a:lnTo>
                <a:lnTo>
                  <a:pt x="4195711" y="3871404"/>
                </a:lnTo>
                <a:lnTo>
                  <a:pt x="4187672" y="3876891"/>
                </a:lnTo>
                <a:lnTo>
                  <a:pt x="4182173" y="3885349"/>
                </a:lnTo>
                <a:lnTo>
                  <a:pt x="4180357" y="3895318"/>
                </a:lnTo>
                <a:lnTo>
                  <a:pt x="4182440" y="3904831"/>
                </a:lnTo>
                <a:lnTo>
                  <a:pt x="4187939" y="3912870"/>
                </a:lnTo>
                <a:lnTo>
                  <a:pt x="4196397" y="3918369"/>
                </a:lnTo>
                <a:lnTo>
                  <a:pt x="4206316" y="3920159"/>
                </a:lnTo>
                <a:lnTo>
                  <a:pt x="4215828" y="3918077"/>
                </a:lnTo>
                <a:lnTo>
                  <a:pt x="4223867" y="3912590"/>
                </a:lnTo>
                <a:lnTo>
                  <a:pt x="4229379" y="3904132"/>
                </a:lnTo>
                <a:lnTo>
                  <a:pt x="4231183" y="3894163"/>
                </a:lnTo>
                <a:close/>
              </a:path>
              <a:path w="4300219" h="4594859">
                <a:moveTo>
                  <a:pt x="4251223" y="758685"/>
                </a:moveTo>
                <a:lnTo>
                  <a:pt x="4249915" y="748690"/>
                </a:lnTo>
                <a:lnTo>
                  <a:pt x="4244797" y="739940"/>
                </a:lnTo>
                <a:lnTo>
                  <a:pt x="4237025" y="734060"/>
                </a:lnTo>
                <a:lnTo>
                  <a:pt x="4227627" y="731532"/>
                </a:lnTo>
                <a:lnTo>
                  <a:pt x="4217632" y="732853"/>
                </a:lnTo>
                <a:lnTo>
                  <a:pt x="4208919" y="737946"/>
                </a:lnTo>
                <a:lnTo>
                  <a:pt x="4203052" y="745718"/>
                </a:lnTo>
                <a:lnTo>
                  <a:pt x="4200512" y="755116"/>
                </a:lnTo>
                <a:lnTo>
                  <a:pt x="4201858" y="765162"/>
                </a:lnTo>
                <a:lnTo>
                  <a:pt x="4206951" y="773874"/>
                </a:lnTo>
                <a:lnTo>
                  <a:pt x="4214711" y="779741"/>
                </a:lnTo>
                <a:lnTo>
                  <a:pt x="4224121" y="782269"/>
                </a:lnTo>
                <a:lnTo>
                  <a:pt x="4234116" y="780948"/>
                </a:lnTo>
                <a:lnTo>
                  <a:pt x="4242816" y="775855"/>
                </a:lnTo>
                <a:lnTo>
                  <a:pt x="4248696" y="768096"/>
                </a:lnTo>
                <a:lnTo>
                  <a:pt x="4251223" y="758685"/>
                </a:lnTo>
                <a:close/>
              </a:path>
              <a:path w="4300219" h="4594859">
                <a:moveTo>
                  <a:pt x="4262501" y="3795090"/>
                </a:moveTo>
                <a:lnTo>
                  <a:pt x="4259504" y="3785819"/>
                </a:lnTo>
                <a:lnTo>
                  <a:pt x="4253242" y="3778364"/>
                </a:lnTo>
                <a:lnTo>
                  <a:pt x="4244302" y="3773716"/>
                </a:lnTo>
                <a:lnTo>
                  <a:pt x="4234243" y="3772903"/>
                </a:lnTo>
                <a:lnTo>
                  <a:pt x="4224972" y="3775913"/>
                </a:lnTo>
                <a:lnTo>
                  <a:pt x="4217517" y="3782161"/>
                </a:lnTo>
                <a:lnTo>
                  <a:pt x="4212856" y="3791166"/>
                </a:lnTo>
                <a:lnTo>
                  <a:pt x="4212044" y="3801224"/>
                </a:lnTo>
                <a:lnTo>
                  <a:pt x="4215054" y="3810482"/>
                </a:lnTo>
                <a:lnTo>
                  <a:pt x="4221315" y="3817937"/>
                </a:lnTo>
                <a:lnTo>
                  <a:pt x="4230268" y="3822585"/>
                </a:lnTo>
                <a:lnTo>
                  <a:pt x="4240314" y="3823398"/>
                </a:lnTo>
                <a:lnTo>
                  <a:pt x="4249572" y="3820401"/>
                </a:lnTo>
                <a:lnTo>
                  <a:pt x="4257027" y="3814140"/>
                </a:lnTo>
                <a:lnTo>
                  <a:pt x="4261701" y="3805136"/>
                </a:lnTo>
                <a:lnTo>
                  <a:pt x="4262501" y="3795090"/>
                </a:lnTo>
                <a:close/>
              </a:path>
              <a:path w="4300219" h="4594859">
                <a:moveTo>
                  <a:pt x="4276712" y="859536"/>
                </a:moveTo>
                <a:lnTo>
                  <a:pt x="4276407" y="849414"/>
                </a:lnTo>
                <a:lnTo>
                  <a:pt x="4272216" y="840232"/>
                </a:lnTo>
                <a:lnTo>
                  <a:pt x="4265092" y="833602"/>
                </a:lnTo>
                <a:lnTo>
                  <a:pt x="4255986" y="830122"/>
                </a:lnTo>
                <a:lnTo>
                  <a:pt x="4245915" y="830414"/>
                </a:lnTo>
                <a:lnTo>
                  <a:pt x="4236732" y="834593"/>
                </a:lnTo>
                <a:lnTo>
                  <a:pt x="4230103" y="841730"/>
                </a:lnTo>
                <a:lnTo>
                  <a:pt x="4226623" y="850823"/>
                </a:lnTo>
                <a:lnTo>
                  <a:pt x="4226928" y="860907"/>
                </a:lnTo>
                <a:lnTo>
                  <a:pt x="4231119" y="870127"/>
                </a:lnTo>
                <a:lnTo>
                  <a:pt x="4238244" y="876769"/>
                </a:lnTo>
                <a:lnTo>
                  <a:pt x="4247337" y="880237"/>
                </a:lnTo>
                <a:lnTo>
                  <a:pt x="4257421" y="879944"/>
                </a:lnTo>
                <a:lnTo>
                  <a:pt x="4266590" y="875766"/>
                </a:lnTo>
                <a:lnTo>
                  <a:pt x="4273232" y="868641"/>
                </a:lnTo>
                <a:lnTo>
                  <a:pt x="4276712" y="859536"/>
                </a:lnTo>
                <a:close/>
              </a:path>
              <a:path w="4300219" h="4594859">
                <a:moveTo>
                  <a:pt x="4284205" y="3703421"/>
                </a:moveTo>
                <a:lnTo>
                  <a:pt x="4283976" y="3693337"/>
                </a:lnTo>
                <a:lnTo>
                  <a:pt x="4280052" y="3684435"/>
                </a:lnTo>
                <a:lnTo>
                  <a:pt x="4273067" y="3677640"/>
                </a:lnTo>
                <a:lnTo>
                  <a:pt x="4263695" y="3673932"/>
                </a:lnTo>
                <a:lnTo>
                  <a:pt x="4253611" y="3674148"/>
                </a:lnTo>
                <a:lnTo>
                  <a:pt x="4244695" y="3678072"/>
                </a:lnTo>
                <a:lnTo>
                  <a:pt x="4237914" y="3685044"/>
                </a:lnTo>
                <a:lnTo>
                  <a:pt x="4234192" y="3694480"/>
                </a:lnTo>
                <a:lnTo>
                  <a:pt x="4234396" y="3704564"/>
                </a:lnTo>
                <a:lnTo>
                  <a:pt x="4238320" y="3713467"/>
                </a:lnTo>
                <a:lnTo>
                  <a:pt x="4245305" y="3720261"/>
                </a:lnTo>
                <a:lnTo>
                  <a:pt x="4254690" y="3723970"/>
                </a:lnTo>
                <a:lnTo>
                  <a:pt x="4264761" y="3723767"/>
                </a:lnTo>
                <a:lnTo>
                  <a:pt x="4273677" y="3719830"/>
                </a:lnTo>
                <a:lnTo>
                  <a:pt x="4280471" y="3712857"/>
                </a:lnTo>
                <a:lnTo>
                  <a:pt x="4284205" y="3703421"/>
                </a:lnTo>
                <a:close/>
              </a:path>
              <a:path w="4300219" h="4594859">
                <a:moveTo>
                  <a:pt x="4292943" y="952284"/>
                </a:moveTo>
                <a:lnTo>
                  <a:pt x="4289679" y="942682"/>
                </a:lnTo>
                <a:lnTo>
                  <a:pt x="4283253" y="935367"/>
                </a:lnTo>
                <a:lnTo>
                  <a:pt x="4274540" y="930998"/>
                </a:lnTo>
                <a:lnTo>
                  <a:pt x="4264495" y="930287"/>
                </a:lnTo>
                <a:lnTo>
                  <a:pt x="4254932" y="933538"/>
                </a:lnTo>
                <a:lnTo>
                  <a:pt x="4247629" y="939965"/>
                </a:lnTo>
                <a:lnTo>
                  <a:pt x="4243260" y="948664"/>
                </a:lnTo>
                <a:lnTo>
                  <a:pt x="4242549" y="958735"/>
                </a:lnTo>
                <a:lnTo>
                  <a:pt x="4245800" y="968336"/>
                </a:lnTo>
                <a:lnTo>
                  <a:pt x="4252226" y="975639"/>
                </a:lnTo>
                <a:lnTo>
                  <a:pt x="4260939" y="980008"/>
                </a:lnTo>
                <a:lnTo>
                  <a:pt x="4270997" y="980719"/>
                </a:lnTo>
                <a:lnTo>
                  <a:pt x="4280547" y="977480"/>
                </a:lnTo>
                <a:lnTo>
                  <a:pt x="4287850" y="971042"/>
                </a:lnTo>
                <a:lnTo>
                  <a:pt x="4292219" y="962342"/>
                </a:lnTo>
                <a:lnTo>
                  <a:pt x="4292943" y="952284"/>
                </a:lnTo>
                <a:close/>
              </a:path>
              <a:path w="4300219" h="4594859">
                <a:moveTo>
                  <a:pt x="4296689" y="3600056"/>
                </a:moveTo>
                <a:lnTo>
                  <a:pt x="4295470" y="3590048"/>
                </a:lnTo>
                <a:lnTo>
                  <a:pt x="4290682" y="3581577"/>
                </a:lnTo>
                <a:lnTo>
                  <a:pt x="4283049" y="3575507"/>
                </a:lnTo>
                <a:lnTo>
                  <a:pt x="4273359" y="3572751"/>
                </a:lnTo>
                <a:lnTo>
                  <a:pt x="4263339" y="3573957"/>
                </a:lnTo>
                <a:lnTo>
                  <a:pt x="4254868" y="3578745"/>
                </a:lnTo>
                <a:lnTo>
                  <a:pt x="4248797" y="3586365"/>
                </a:lnTo>
                <a:lnTo>
                  <a:pt x="4246042" y="3596068"/>
                </a:lnTo>
                <a:lnTo>
                  <a:pt x="4247248" y="3606139"/>
                </a:lnTo>
                <a:lnTo>
                  <a:pt x="4252036" y="3614610"/>
                </a:lnTo>
                <a:lnTo>
                  <a:pt x="4259656" y="3620668"/>
                </a:lnTo>
                <a:lnTo>
                  <a:pt x="4269359" y="3623437"/>
                </a:lnTo>
                <a:lnTo>
                  <a:pt x="4279366" y="3622230"/>
                </a:lnTo>
                <a:lnTo>
                  <a:pt x="4287850" y="3617430"/>
                </a:lnTo>
                <a:lnTo>
                  <a:pt x="4293908" y="3609810"/>
                </a:lnTo>
                <a:lnTo>
                  <a:pt x="4296689" y="3600056"/>
                </a:lnTo>
                <a:close/>
              </a:path>
              <a:path w="4300219" h="4594859">
                <a:moveTo>
                  <a:pt x="4299432" y="1056132"/>
                </a:moveTo>
                <a:lnTo>
                  <a:pt x="4297134" y="1046314"/>
                </a:lnTo>
                <a:lnTo>
                  <a:pt x="4291457" y="1038402"/>
                </a:lnTo>
                <a:lnTo>
                  <a:pt x="4283214" y="1033195"/>
                </a:lnTo>
                <a:lnTo>
                  <a:pt x="4273283" y="1031494"/>
                </a:lnTo>
                <a:lnTo>
                  <a:pt x="4263453" y="1033780"/>
                </a:lnTo>
                <a:lnTo>
                  <a:pt x="4255554" y="1039456"/>
                </a:lnTo>
                <a:lnTo>
                  <a:pt x="4250347" y="1047699"/>
                </a:lnTo>
                <a:lnTo>
                  <a:pt x="4248645" y="1057681"/>
                </a:lnTo>
                <a:lnTo>
                  <a:pt x="4250931" y="1067511"/>
                </a:lnTo>
                <a:lnTo>
                  <a:pt x="4256608" y="1075423"/>
                </a:lnTo>
                <a:lnTo>
                  <a:pt x="4264838" y="1080617"/>
                </a:lnTo>
                <a:lnTo>
                  <a:pt x="4274794" y="1082319"/>
                </a:lnTo>
                <a:lnTo>
                  <a:pt x="4284611" y="1080033"/>
                </a:lnTo>
                <a:lnTo>
                  <a:pt x="4292524" y="1074356"/>
                </a:lnTo>
                <a:lnTo>
                  <a:pt x="4297718" y="1066126"/>
                </a:lnTo>
                <a:lnTo>
                  <a:pt x="4299432" y="1056132"/>
                </a:lnTo>
                <a:close/>
              </a:path>
              <a:path w="4300219" h="4594859">
                <a:moveTo>
                  <a:pt x="4299839" y="3496500"/>
                </a:moveTo>
                <a:lnTo>
                  <a:pt x="4297832" y="3486607"/>
                </a:lnTo>
                <a:lnTo>
                  <a:pt x="4292397" y="3478542"/>
                </a:lnTo>
                <a:lnTo>
                  <a:pt x="4284319" y="3473094"/>
                </a:lnTo>
                <a:lnTo>
                  <a:pt x="4274439" y="3471100"/>
                </a:lnTo>
                <a:lnTo>
                  <a:pt x="4264545" y="3473094"/>
                </a:lnTo>
                <a:lnTo>
                  <a:pt x="4256468" y="3478542"/>
                </a:lnTo>
                <a:lnTo>
                  <a:pt x="4251033" y="3486607"/>
                </a:lnTo>
                <a:lnTo>
                  <a:pt x="4249039" y="3496551"/>
                </a:lnTo>
                <a:lnTo>
                  <a:pt x="4251033" y="3506432"/>
                </a:lnTo>
                <a:lnTo>
                  <a:pt x="4256468" y="3514509"/>
                </a:lnTo>
                <a:lnTo>
                  <a:pt x="4264545" y="3519957"/>
                </a:lnTo>
                <a:lnTo>
                  <a:pt x="4274439" y="3521951"/>
                </a:lnTo>
                <a:lnTo>
                  <a:pt x="4284319" y="3519957"/>
                </a:lnTo>
                <a:lnTo>
                  <a:pt x="4292397" y="3514509"/>
                </a:lnTo>
                <a:lnTo>
                  <a:pt x="4297832" y="3506432"/>
                </a:lnTo>
                <a:lnTo>
                  <a:pt x="4299839" y="3496500"/>
                </a:lnTo>
                <a:close/>
              </a:path>
              <a:path w="4300219" h="4594859">
                <a:moveTo>
                  <a:pt x="4299839" y="3394849"/>
                </a:moveTo>
                <a:lnTo>
                  <a:pt x="4297832" y="3384956"/>
                </a:lnTo>
                <a:lnTo>
                  <a:pt x="4292397" y="3376892"/>
                </a:lnTo>
                <a:lnTo>
                  <a:pt x="4284319" y="3371443"/>
                </a:lnTo>
                <a:lnTo>
                  <a:pt x="4274439" y="3369449"/>
                </a:lnTo>
                <a:lnTo>
                  <a:pt x="4264545" y="3371443"/>
                </a:lnTo>
                <a:lnTo>
                  <a:pt x="4256468" y="3376892"/>
                </a:lnTo>
                <a:lnTo>
                  <a:pt x="4251033" y="3384956"/>
                </a:lnTo>
                <a:lnTo>
                  <a:pt x="4249039" y="3394900"/>
                </a:lnTo>
                <a:lnTo>
                  <a:pt x="4251033" y="3404781"/>
                </a:lnTo>
                <a:lnTo>
                  <a:pt x="4256468" y="3412858"/>
                </a:lnTo>
                <a:lnTo>
                  <a:pt x="4264545" y="3418306"/>
                </a:lnTo>
                <a:lnTo>
                  <a:pt x="4274439" y="3420300"/>
                </a:lnTo>
                <a:lnTo>
                  <a:pt x="4284319" y="3418306"/>
                </a:lnTo>
                <a:lnTo>
                  <a:pt x="4292397" y="3412858"/>
                </a:lnTo>
                <a:lnTo>
                  <a:pt x="4297832" y="3404781"/>
                </a:lnTo>
                <a:lnTo>
                  <a:pt x="4299839" y="3394849"/>
                </a:lnTo>
                <a:close/>
              </a:path>
              <a:path w="4300219" h="4594859">
                <a:moveTo>
                  <a:pt x="4299839" y="3293199"/>
                </a:moveTo>
                <a:lnTo>
                  <a:pt x="4297832" y="3283305"/>
                </a:lnTo>
                <a:lnTo>
                  <a:pt x="4292397" y="3275241"/>
                </a:lnTo>
                <a:lnTo>
                  <a:pt x="4284319" y="3269792"/>
                </a:lnTo>
                <a:lnTo>
                  <a:pt x="4274439" y="3267799"/>
                </a:lnTo>
                <a:lnTo>
                  <a:pt x="4264545" y="3269792"/>
                </a:lnTo>
                <a:lnTo>
                  <a:pt x="4256468" y="3275241"/>
                </a:lnTo>
                <a:lnTo>
                  <a:pt x="4251033" y="3283305"/>
                </a:lnTo>
                <a:lnTo>
                  <a:pt x="4249039" y="3293249"/>
                </a:lnTo>
                <a:lnTo>
                  <a:pt x="4251033" y="3303130"/>
                </a:lnTo>
                <a:lnTo>
                  <a:pt x="4256468" y="3311207"/>
                </a:lnTo>
                <a:lnTo>
                  <a:pt x="4264545" y="3316655"/>
                </a:lnTo>
                <a:lnTo>
                  <a:pt x="4274439" y="3318649"/>
                </a:lnTo>
                <a:lnTo>
                  <a:pt x="4284319" y="3316655"/>
                </a:lnTo>
                <a:lnTo>
                  <a:pt x="4292397" y="3311207"/>
                </a:lnTo>
                <a:lnTo>
                  <a:pt x="4297832" y="3303130"/>
                </a:lnTo>
                <a:lnTo>
                  <a:pt x="4299839" y="3293199"/>
                </a:lnTo>
                <a:close/>
              </a:path>
              <a:path w="4300219" h="4594859">
                <a:moveTo>
                  <a:pt x="4299839" y="3191548"/>
                </a:moveTo>
                <a:lnTo>
                  <a:pt x="4297832" y="3181654"/>
                </a:lnTo>
                <a:lnTo>
                  <a:pt x="4292397" y="3173590"/>
                </a:lnTo>
                <a:lnTo>
                  <a:pt x="4284319" y="3168142"/>
                </a:lnTo>
                <a:lnTo>
                  <a:pt x="4274439" y="3166148"/>
                </a:lnTo>
                <a:lnTo>
                  <a:pt x="4264545" y="3168142"/>
                </a:lnTo>
                <a:lnTo>
                  <a:pt x="4256468" y="3173590"/>
                </a:lnTo>
                <a:lnTo>
                  <a:pt x="4251033" y="3181654"/>
                </a:lnTo>
                <a:lnTo>
                  <a:pt x="4249039" y="3191599"/>
                </a:lnTo>
                <a:lnTo>
                  <a:pt x="4251033" y="3201479"/>
                </a:lnTo>
                <a:lnTo>
                  <a:pt x="4256468" y="3209556"/>
                </a:lnTo>
                <a:lnTo>
                  <a:pt x="4264545" y="3215005"/>
                </a:lnTo>
                <a:lnTo>
                  <a:pt x="4274439" y="3216999"/>
                </a:lnTo>
                <a:lnTo>
                  <a:pt x="4284319" y="3215005"/>
                </a:lnTo>
                <a:lnTo>
                  <a:pt x="4292397" y="3209556"/>
                </a:lnTo>
                <a:lnTo>
                  <a:pt x="4297832" y="3201479"/>
                </a:lnTo>
                <a:lnTo>
                  <a:pt x="4299839" y="3191548"/>
                </a:lnTo>
                <a:close/>
              </a:path>
              <a:path w="4300219" h="4594859">
                <a:moveTo>
                  <a:pt x="4299839" y="3089897"/>
                </a:moveTo>
                <a:lnTo>
                  <a:pt x="4297832" y="3080004"/>
                </a:lnTo>
                <a:lnTo>
                  <a:pt x="4292397" y="3071939"/>
                </a:lnTo>
                <a:lnTo>
                  <a:pt x="4284319" y="3066491"/>
                </a:lnTo>
                <a:lnTo>
                  <a:pt x="4274439" y="3064497"/>
                </a:lnTo>
                <a:lnTo>
                  <a:pt x="4264545" y="3066491"/>
                </a:lnTo>
                <a:lnTo>
                  <a:pt x="4256468" y="3071939"/>
                </a:lnTo>
                <a:lnTo>
                  <a:pt x="4251033" y="3080004"/>
                </a:lnTo>
                <a:lnTo>
                  <a:pt x="4249039" y="3089948"/>
                </a:lnTo>
                <a:lnTo>
                  <a:pt x="4251033" y="3099828"/>
                </a:lnTo>
                <a:lnTo>
                  <a:pt x="4256468" y="3107906"/>
                </a:lnTo>
                <a:lnTo>
                  <a:pt x="4264545" y="3113354"/>
                </a:lnTo>
                <a:lnTo>
                  <a:pt x="4274439" y="3115348"/>
                </a:lnTo>
                <a:lnTo>
                  <a:pt x="4284319" y="3113354"/>
                </a:lnTo>
                <a:lnTo>
                  <a:pt x="4292397" y="3107906"/>
                </a:lnTo>
                <a:lnTo>
                  <a:pt x="4297832" y="3099828"/>
                </a:lnTo>
                <a:lnTo>
                  <a:pt x="4299839" y="3089897"/>
                </a:lnTo>
                <a:close/>
              </a:path>
              <a:path w="4300219" h="4594859">
                <a:moveTo>
                  <a:pt x="4299839" y="2988246"/>
                </a:moveTo>
                <a:lnTo>
                  <a:pt x="4297832" y="2978353"/>
                </a:lnTo>
                <a:lnTo>
                  <a:pt x="4292397" y="2970288"/>
                </a:lnTo>
                <a:lnTo>
                  <a:pt x="4284319" y="2964840"/>
                </a:lnTo>
                <a:lnTo>
                  <a:pt x="4274439" y="2962846"/>
                </a:lnTo>
                <a:lnTo>
                  <a:pt x="4264545" y="2964840"/>
                </a:lnTo>
                <a:lnTo>
                  <a:pt x="4256468" y="2970288"/>
                </a:lnTo>
                <a:lnTo>
                  <a:pt x="4251033" y="2978353"/>
                </a:lnTo>
                <a:lnTo>
                  <a:pt x="4249039" y="2988297"/>
                </a:lnTo>
                <a:lnTo>
                  <a:pt x="4251033" y="2998178"/>
                </a:lnTo>
                <a:lnTo>
                  <a:pt x="4256468" y="3006255"/>
                </a:lnTo>
                <a:lnTo>
                  <a:pt x="4264545" y="3011703"/>
                </a:lnTo>
                <a:lnTo>
                  <a:pt x="4274439" y="3013697"/>
                </a:lnTo>
                <a:lnTo>
                  <a:pt x="4284319" y="3011703"/>
                </a:lnTo>
                <a:lnTo>
                  <a:pt x="4292397" y="3006255"/>
                </a:lnTo>
                <a:lnTo>
                  <a:pt x="4297832" y="2998178"/>
                </a:lnTo>
                <a:lnTo>
                  <a:pt x="4299839" y="2988246"/>
                </a:lnTo>
                <a:close/>
              </a:path>
              <a:path w="4300219" h="4594859">
                <a:moveTo>
                  <a:pt x="4299839" y="2886595"/>
                </a:moveTo>
                <a:lnTo>
                  <a:pt x="4297832" y="2876702"/>
                </a:lnTo>
                <a:lnTo>
                  <a:pt x="4292397" y="2868638"/>
                </a:lnTo>
                <a:lnTo>
                  <a:pt x="4284319" y="2863189"/>
                </a:lnTo>
                <a:lnTo>
                  <a:pt x="4274439" y="2861195"/>
                </a:lnTo>
                <a:lnTo>
                  <a:pt x="4264545" y="2863189"/>
                </a:lnTo>
                <a:lnTo>
                  <a:pt x="4256468" y="2868638"/>
                </a:lnTo>
                <a:lnTo>
                  <a:pt x="4251033" y="2876702"/>
                </a:lnTo>
                <a:lnTo>
                  <a:pt x="4249039" y="2886646"/>
                </a:lnTo>
                <a:lnTo>
                  <a:pt x="4251033" y="2896527"/>
                </a:lnTo>
                <a:lnTo>
                  <a:pt x="4256468" y="2904604"/>
                </a:lnTo>
                <a:lnTo>
                  <a:pt x="4264545" y="2910052"/>
                </a:lnTo>
                <a:lnTo>
                  <a:pt x="4274439" y="2912046"/>
                </a:lnTo>
                <a:lnTo>
                  <a:pt x="4284319" y="2910052"/>
                </a:lnTo>
                <a:lnTo>
                  <a:pt x="4292397" y="2904604"/>
                </a:lnTo>
                <a:lnTo>
                  <a:pt x="4297832" y="2896527"/>
                </a:lnTo>
                <a:lnTo>
                  <a:pt x="4299839" y="2886595"/>
                </a:lnTo>
                <a:close/>
              </a:path>
              <a:path w="4300219" h="4594859">
                <a:moveTo>
                  <a:pt x="4299839" y="2784945"/>
                </a:moveTo>
                <a:lnTo>
                  <a:pt x="4297832" y="2775051"/>
                </a:lnTo>
                <a:lnTo>
                  <a:pt x="4292397" y="2766987"/>
                </a:lnTo>
                <a:lnTo>
                  <a:pt x="4284319" y="2761538"/>
                </a:lnTo>
                <a:lnTo>
                  <a:pt x="4274439" y="2759545"/>
                </a:lnTo>
                <a:lnTo>
                  <a:pt x="4264545" y="2761538"/>
                </a:lnTo>
                <a:lnTo>
                  <a:pt x="4256468" y="2766987"/>
                </a:lnTo>
                <a:lnTo>
                  <a:pt x="4251033" y="2775051"/>
                </a:lnTo>
                <a:lnTo>
                  <a:pt x="4249039" y="2784995"/>
                </a:lnTo>
                <a:lnTo>
                  <a:pt x="4251033" y="2794876"/>
                </a:lnTo>
                <a:lnTo>
                  <a:pt x="4256468" y="2802953"/>
                </a:lnTo>
                <a:lnTo>
                  <a:pt x="4264545" y="2808401"/>
                </a:lnTo>
                <a:lnTo>
                  <a:pt x="4274439" y="2810395"/>
                </a:lnTo>
                <a:lnTo>
                  <a:pt x="4284319" y="2808401"/>
                </a:lnTo>
                <a:lnTo>
                  <a:pt x="4292397" y="2802953"/>
                </a:lnTo>
                <a:lnTo>
                  <a:pt x="4297832" y="2794876"/>
                </a:lnTo>
                <a:lnTo>
                  <a:pt x="4299839" y="2784945"/>
                </a:lnTo>
                <a:close/>
              </a:path>
              <a:path w="4300219" h="4594859">
                <a:moveTo>
                  <a:pt x="4299839" y="2683294"/>
                </a:moveTo>
                <a:lnTo>
                  <a:pt x="4297832" y="2673400"/>
                </a:lnTo>
                <a:lnTo>
                  <a:pt x="4292397" y="2665336"/>
                </a:lnTo>
                <a:lnTo>
                  <a:pt x="4284319" y="2659888"/>
                </a:lnTo>
                <a:lnTo>
                  <a:pt x="4274439" y="2657894"/>
                </a:lnTo>
                <a:lnTo>
                  <a:pt x="4264545" y="2659888"/>
                </a:lnTo>
                <a:lnTo>
                  <a:pt x="4256468" y="2665336"/>
                </a:lnTo>
                <a:lnTo>
                  <a:pt x="4251033" y="2673400"/>
                </a:lnTo>
                <a:lnTo>
                  <a:pt x="4249039" y="2683345"/>
                </a:lnTo>
                <a:lnTo>
                  <a:pt x="4251033" y="2693225"/>
                </a:lnTo>
                <a:lnTo>
                  <a:pt x="4256468" y="2701302"/>
                </a:lnTo>
                <a:lnTo>
                  <a:pt x="4264545" y="2706751"/>
                </a:lnTo>
                <a:lnTo>
                  <a:pt x="4274439" y="2708745"/>
                </a:lnTo>
                <a:lnTo>
                  <a:pt x="4284319" y="2706751"/>
                </a:lnTo>
                <a:lnTo>
                  <a:pt x="4292397" y="2701302"/>
                </a:lnTo>
                <a:lnTo>
                  <a:pt x="4297832" y="2693225"/>
                </a:lnTo>
                <a:lnTo>
                  <a:pt x="4299839" y="2683294"/>
                </a:lnTo>
                <a:close/>
              </a:path>
              <a:path w="4300219" h="4594859">
                <a:moveTo>
                  <a:pt x="4299839" y="2581643"/>
                </a:moveTo>
                <a:lnTo>
                  <a:pt x="4297832" y="2571750"/>
                </a:lnTo>
                <a:lnTo>
                  <a:pt x="4292397" y="2563685"/>
                </a:lnTo>
                <a:lnTo>
                  <a:pt x="4284319" y="2558237"/>
                </a:lnTo>
                <a:lnTo>
                  <a:pt x="4274439" y="2556243"/>
                </a:lnTo>
                <a:lnTo>
                  <a:pt x="4264545" y="2558237"/>
                </a:lnTo>
                <a:lnTo>
                  <a:pt x="4256468" y="2563685"/>
                </a:lnTo>
                <a:lnTo>
                  <a:pt x="4251033" y="2571750"/>
                </a:lnTo>
                <a:lnTo>
                  <a:pt x="4249039" y="2581694"/>
                </a:lnTo>
                <a:lnTo>
                  <a:pt x="4251033" y="2591574"/>
                </a:lnTo>
                <a:lnTo>
                  <a:pt x="4256468" y="2599652"/>
                </a:lnTo>
                <a:lnTo>
                  <a:pt x="4264545" y="2605100"/>
                </a:lnTo>
                <a:lnTo>
                  <a:pt x="4274439" y="2607094"/>
                </a:lnTo>
                <a:lnTo>
                  <a:pt x="4284319" y="2605100"/>
                </a:lnTo>
                <a:lnTo>
                  <a:pt x="4292397" y="2599652"/>
                </a:lnTo>
                <a:lnTo>
                  <a:pt x="4297832" y="2591574"/>
                </a:lnTo>
                <a:lnTo>
                  <a:pt x="4299839" y="2581643"/>
                </a:lnTo>
                <a:close/>
              </a:path>
              <a:path w="4300219" h="4594859">
                <a:moveTo>
                  <a:pt x="4299839" y="2479992"/>
                </a:moveTo>
                <a:lnTo>
                  <a:pt x="4297832" y="2470099"/>
                </a:lnTo>
                <a:lnTo>
                  <a:pt x="4292397" y="2462034"/>
                </a:lnTo>
                <a:lnTo>
                  <a:pt x="4284319" y="2456586"/>
                </a:lnTo>
                <a:lnTo>
                  <a:pt x="4274439" y="2454592"/>
                </a:lnTo>
                <a:lnTo>
                  <a:pt x="4264545" y="2456586"/>
                </a:lnTo>
                <a:lnTo>
                  <a:pt x="4256468" y="2462034"/>
                </a:lnTo>
                <a:lnTo>
                  <a:pt x="4251033" y="2470099"/>
                </a:lnTo>
                <a:lnTo>
                  <a:pt x="4249039" y="2480043"/>
                </a:lnTo>
                <a:lnTo>
                  <a:pt x="4251033" y="2489924"/>
                </a:lnTo>
                <a:lnTo>
                  <a:pt x="4256468" y="2498001"/>
                </a:lnTo>
                <a:lnTo>
                  <a:pt x="4264545" y="2503449"/>
                </a:lnTo>
                <a:lnTo>
                  <a:pt x="4274439" y="2505443"/>
                </a:lnTo>
                <a:lnTo>
                  <a:pt x="4284319" y="2503449"/>
                </a:lnTo>
                <a:lnTo>
                  <a:pt x="4292397" y="2498001"/>
                </a:lnTo>
                <a:lnTo>
                  <a:pt x="4297832" y="2489924"/>
                </a:lnTo>
                <a:lnTo>
                  <a:pt x="4299839" y="2479992"/>
                </a:lnTo>
                <a:close/>
              </a:path>
              <a:path w="4300219" h="4594859">
                <a:moveTo>
                  <a:pt x="4299839" y="2378341"/>
                </a:moveTo>
                <a:lnTo>
                  <a:pt x="4297832" y="2368448"/>
                </a:lnTo>
                <a:lnTo>
                  <a:pt x="4292397" y="2360384"/>
                </a:lnTo>
                <a:lnTo>
                  <a:pt x="4284319" y="2354935"/>
                </a:lnTo>
                <a:lnTo>
                  <a:pt x="4274439" y="2352941"/>
                </a:lnTo>
                <a:lnTo>
                  <a:pt x="4264545" y="2354935"/>
                </a:lnTo>
                <a:lnTo>
                  <a:pt x="4256468" y="2360384"/>
                </a:lnTo>
                <a:lnTo>
                  <a:pt x="4251033" y="2368448"/>
                </a:lnTo>
                <a:lnTo>
                  <a:pt x="4249039" y="2378392"/>
                </a:lnTo>
                <a:lnTo>
                  <a:pt x="4251033" y="2388273"/>
                </a:lnTo>
                <a:lnTo>
                  <a:pt x="4256468" y="2396350"/>
                </a:lnTo>
                <a:lnTo>
                  <a:pt x="4264545" y="2401798"/>
                </a:lnTo>
                <a:lnTo>
                  <a:pt x="4274439" y="2403792"/>
                </a:lnTo>
                <a:lnTo>
                  <a:pt x="4284319" y="2401798"/>
                </a:lnTo>
                <a:lnTo>
                  <a:pt x="4292397" y="2396350"/>
                </a:lnTo>
                <a:lnTo>
                  <a:pt x="4297832" y="2388273"/>
                </a:lnTo>
                <a:lnTo>
                  <a:pt x="4299839" y="2378341"/>
                </a:lnTo>
                <a:close/>
              </a:path>
              <a:path w="4300219" h="4594859">
                <a:moveTo>
                  <a:pt x="4299839" y="2276691"/>
                </a:moveTo>
                <a:lnTo>
                  <a:pt x="4297832" y="2266797"/>
                </a:lnTo>
                <a:lnTo>
                  <a:pt x="4292397" y="2258733"/>
                </a:lnTo>
                <a:lnTo>
                  <a:pt x="4284319" y="2253284"/>
                </a:lnTo>
                <a:lnTo>
                  <a:pt x="4274439" y="2251291"/>
                </a:lnTo>
                <a:lnTo>
                  <a:pt x="4264545" y="2253284"/>
                </a:lnTo>
                <a:lnTo>
                  <a:pt x="4256468" y="2258733"/>
                </a:lnTo>
                <a:lnTo>
                  <a:pt x="4251033" y="2266797"/>
                </a:lnTo>
                <a:lnTo>
                  <a:pt x="4249039" y="2276741"/>
                </a:lnTo>
                <a:lnTo>
                  <a:pt x="4251033" y="2286622"/>
                </a:lnTo>
                <a:lnTo>
                  <a:pt x="4256468" y="2294699"/>
                </a:lnTo>
                <a:lnTo>
                  <a:pt x="4264545" y="2300147"/>
                </a:lnTo>
                <a:lnTo>
                  <a:pt x="4274439" y="2302141"/>
                </a:lnTo>
                <a:lnTo>
                  <a:pt x="4284319" y="2300147"/>
                </a:lnTo>
                <a:lnTo>
                  <a:pt x="4292397" y="2294699"/>
                </a:lnTo>
                <a:lnTo>
                  <a:pt x="4297832" y="2286622"/>
                </a:lnTo>
                <a:lnTo>
                  <a:pt x="4299839" y="2276691"/>
                </a:lnTo>
                <a:close/>
              </a:path>
              <a:path w="4300219" h="4594859">
                <a:moveTo>
                  <a:pt x="4299839" y="2175040"/>
                </a:moveTo>
                <a:lnTo>
                  <a:pt x="4297832" y="2165146"/>
                </a:lnTo>
                <a:lnTo>
                  <a:pt x="4292397" y="2157082"/>
                </a:lnTo>
                <a:lnTo>
                  <a:pt x="4284319" y="2151634"/>
                </a:lnTo>
                <a:lnTo>
                  <a:pt x="4274439" y="2149640"/>
                </a:lnTo>
                <a:lnTo>
                  <a:pt x="4264545" y="2151634"/>
                </a:lnTo>
                <a:lnTo>
                  <a:pt x="4256468" y="2157082"/>
                </a:lnTo>
                <a:lnTo>
                  <a:pt x="4251033" y="2165146"/>
                </a:lnTo>
                <a:lnTo>
                  <a:pt x="4249039" y="2175091"/>
                </a:lnTo>
                <a:lnTo>
                  <a:pt x="4251033" y="2184971"/>
                </a:lnTo>
                <a:lnTo>
                  <a:pt x="4256468" y="2193048"/>
                </a:lnTo>
                <a:lnTo>
                  <a:pt x="4264545" y="2198497"/>
                </a:lnTo>
                <a:lnTo>
                  <a:pt x="4274439" y="2200491"/>
                </a:lnTo>
                <a:lnTo>
                  <a:pt x="4284319" y="2198497"/>
                </a:lnTo>
                <a:lnTo>
                  <a:pt x="4292397" y="2193048"/>
                </a:lnTo>
                <a:lnTo>
                  <a:pt x="4297832" y="2184971"/>
                </a:lnTo>
                <a:lnTo>
                  <a:pt x="4299839" y="2175040"/>
                </a:lnTo>
                <a:close/>
              </a:path>
              <a:path w="4300219" h="4594859">
                <a:moveTo>
                  <a:pt x="4299839" y="2073389"/>
                </a:moveTo>
                <a:lnTo>
                  <a:pt x="4297832" y="2063496"/>
                </a:lnTo>
                <a:lnTo>
                  <a:pt x="4292397" y="2055431"/>
                </a:lnTo>
                <a:lnTo>
                  <a:pt x="4284319" y="2049983"/>
                </a:lnTo>
                <a:lnTo>
                  <a:pt x="4274439" y="2047989"/>
                </a:lnTo>
                <a:lnTo>
                  <a:pt x="4264545" y="2049983"/>
                </a:lnTo>
                <a:lnTo>
                  <a:pt x="4256468" y="2055431"/>
                </a:lnTo>
                <a:lnTo>
                  <a:pt x="4251033" y="2063496"/>
                </a:lnTo>
                <a:lnTo>
                  <a:pt x="4249039" y="2073440"/>
                </a:lnTo>
                <a:lnTo>
                  <a:pt x="4251033" y="2083320"/>
                </a:lnTo>
                <a:lnTo>
                  <a:pt x="4256468" y="2091397"/>
                </a:lnTo>
                <a:lnTo>
                  <a:pt x="4264545" y="2096846"/>
                </a:lnTo>
                <a:lnTo>
                  <a:pt x="4274439" y="2098840"/>
                </a:lnTo>
                <a:lnTo>
                  <a:pt x="4284319" y="2096846"/>
                </a:lnTo>
                <a:lnTo>
                  <a:pt x="4292397" y="2091397"/>
                </a:lnTo>
                <a:lnTo>
                  <a:pt x="4297832" y="2083320"/>
                </a:lnTo>
                <a:lnTo>
                  <a:pt x="4299839" y="2073389"/>
                </a:lnTo>
                <a:close/>
              </a:path>
              <a:path w="4300219" h="4594859">
                <a:moveTo>
                  <a:pt x="4299839" y="1971738"/>
                </a:moveTo>
                <a:lnTo>
                  <a:pt x="4297832" y="1961845"/>
                </a:lnTo>
                <a:lnTo>
                  <a:pt x="4292397" y="1953780"/>
                </a:lnTo>
                <a:lnTo>
                  <a:pt x="4284319" y="1948332"/>
                </a:lnTo>
                <a:lnTo>
                  <a:pt x="4274439" y="1946338"/>
                </a:lnTo>
                <a:lnTo>
                  <a:pt x="4264545" y="1948332"/>
                </a:lnTo>
                <a:lnTo>
                  <a:pt x="4256468" y="1953780"/>
                </a:lnTo>
                <a:lnTo>
                  <a:pt x="4251033" y="1961845"/>
                </a:lnTo>
                <a:lnTo>
                  <a:pt x="4249039" y="1971789"/>
                </a:lnTo>
                <a:lnTo>
                  <a:pt x="4251033" y="1981669"/>
                </a:lnTo>
                <a:lnTo>
                  <a:pt x="4256468" y="1989747"/>
                </a:lnTo>
                <a:lnTo>
                  <a:pt x="4264545" y="1995195"/>
                </a:lnTo>
                <a:lnTo>
                  <a:pt x="4274439" y="1997189"/>
                </a:lnTo>
                <a:lnTo>
                  <a:pt x="4284319" y="1995195"/>
                </a:lnTo>
                <a:lnTo>
                  <a:pt x="4292397" y="1989747"/>
                </a:lnTo>
                <a:lnTo>
                  <a:pt x="4297832" y="1981669"/>
                </a:lnTo>
                <a:lnTo>
                  <a:pt x="4299839" y="1971738"/>
                </a:lnTo>
                <a:close/>
              </a:path>
              <a:path w="4300219" h="4594859">
                <a:moveTo>
                  <a:pt x="4299839" y="1870087"/>
                </a:moveTo>
                <a:lnTo>
                  <a:pt x="4297832" y="1860194"/>
                </a:lnTo>
                <a:lnTo>
                  <a:pt x="4292397" y="1852129"/>
                </a:lnTo>
                <a:lnTo>
                  <a:pt x="4284319" y="1846681"/>
                </a:lnTo>
                <a:lnTo>
                  <a:pt x="4274439" y="1844687"/>
                </a:lnTo>
                <a:lnTo>
                  <a:pt x="4264545" y="1846681"/>
                </a:lnTo>
                <a:lnTo>
                  <a:pt x="4256468" y="1852129"/>
                </a:lnTo>
                <a:lnTo>
                  <a:pt x="4251033" y="1860194"/>
                </a:lnTo>
                <a:lnTo>
                  <a:pt x="4249039" y="1870138"/>
                </a:lnTo>
                <a:lnTo>
                  <a:pt x="4251033" y="1880019"/>
                </a:lnTo>
                <a:lnTo>
                  <a:pt x="4256468" y="1888096"/>
                </a:lnTo>
                <a:lnTo>
                  <a:pt x="4264545" y="1893544"/>
                </a:lnTo>
                <a:lnTo>
                  <a:pt x="4274439" y="1895538"/>
                </a:lnTo>
                <a:lnTo>
                  <a:pt x="4284319" y="1893544"/>
                </a:lnTo>
                <a:lnTo>
                  <a:pt x="4292397" y="1888096"/>
                </a:lnTo>
                <a:lnTo>
                  <a:pt x="4297832" y="1880019"/>
                </a:lnTo>
                <a:lnTo>
                  <a:pt x="4299839" y="1870087"/>
                </a:lnTo>
                <a:close/>
              </a:path>
              <a:path w="4300219" h="4594859">
                <a:moveTo>
                  <a:pt x="4299839" y="1768436"/>
                </a:moveTo>
                <a:lnTo>
                  <a:pt x="4297832" y="1758543"/>
                </a:lnTo>
                <a:lnTo>
                  <a:pt x="4292397" y="1750479"/>
                </a:lnTo>
                <a:lnTo>
                  <a:pt x="4284319" y="1745030"/>
                </a:lnTo>
                <a:lnTo>
                  <a:pt x="4274439" y="1743036"/>
                </a:lnTo>
                <a:lnTo>
                  <a:pt x="4264545" y="1745030"/>
                </a:lnTo>
                <a:lnTo>
                  <a:pt x="4256468" y="1750479"/>
                </a:lnTo>
                <a:lnTo>
                  <a:pt x="4251033" y="1758543"/>
                </a:lnTo>
                <a:lnTo>
                  <a:pt x="4249039" y="1768487"/>
                </a:lnTo>
                <a:lnTo>
                  <a:pt x="4251033" y="1778368"/>
                </a:lnTo>
                <a:lnTo>
                  <a:pt x="4256468" y="1786445"/>
                </a:lnTo>
                <a:lnTo>
                  <a:pt x="4264545" y="1791893"/>
                </a:lnTo>
                <a:lnTo>
                  <a:pt x="4274439" y="1793887"/>
                </a:lnTo>
                <a:lnTo>
                  <a:pt x="4284319" y="1791893"/>
                </a:lnTo>
                <a:lnTo>
                  <a:pt x="4292397" y="1786445"/>
                </a:lnTo>
                <a:lnTo>
                  <a:pt x="4297832" y="1778368"/>
                </a:lnTo>
                <a:lnTo>
                  <a:pt x="4299839" y="1768436"/>
                </a:lnTo>
                <a:close/>
              </a:path>
              <a:path w="4300219" h="4594859">
                <a:moveTo>
                  <a:pt x="4299839" y="1666786"/>
                </a:moveTo>
                <a:lnTo>
                  <a:pt x="4297832" y="1656892"/>
                </a:lnTo>
                <a:lnTo>
                  <a:pt x="4292397" y="1648828"/>
                </a:lnTo>
                <a:lnTo>
                  <a:pt x="4284319" y="1643380"/>
                </a:lnTo>
                <a:lnTo>
                  <a:pt x="4274439" y="1641386"/>
                </a:lnTo>
                <a:lnTo>
                  <a:pt x="4264545" y="1643380"/>
                </a:lnTo>
                <a:lnTo>
                  <a:pt x="4256468" y="1648828"/>
                </a:lnTo>
                <a:lnTo>
                  <a:pt x="4251033" y="1656892"/>
                </a:lnTo>
                <a:lnTo>
                  <a:pt x="4249039" y="1666836"/>
                </a:lnTo>
                <a:lnTo>
                  <a:pt x="4251033" y="1676717"/>
                </a:lnTo>
                <a:lnTo>
                  <a:pt x="4256468" y="1684794"/>
                </a:lnTo>
                <a:lnTo>
                  <a:pt x="4264545" y="1690243"/>
                </a:lnTo>
                <a:lnTo>
                  <a:pt x="4274439" y="1692236"/>
                </a:lnTo>
                <a:lnTo>
                  <a:pt x="4284319" y="1690243"/>
                </a:lnTo>
                <a:lnTo>
                  <a:pt x="4292397" y="1684794"/>
                </a:lnTo>
                <a:lnTo>
                  <a:pt x="4297832" y="1676717"/>
                </a:lnTo>
                <a:lnTo>
                  <a:pt x="4299839" y="1666786"/>
                </a:lnTo>
                <a:close/>
              </a:path>
              <a:path w="4300219" h="4594859">
                <a:moveTo>
                  <a:pt x="4299839" y="1565135"/>
                </a:moveTo>
                <a:lnTo>
                  <a:pt x="4297832" y="1555242"/>
                </a:lnTo>
                <a:lnTo>
                  <a:pt x="4292397" y="1547177"/>
                </a:lnTo>
                <a:lnTo>
                  <a:pt x="4284319" y="1541729"/>
                </a:lnTo>
                <a:lnTo>
                  <a:pt x="4274439" y="1539735"/>
                </a:lnTo>
                <a:lnTo>
                  <a:pt x="4264545" y="1541729"/>
                </a:lnTo>
                <a:lnTo>
                  <a:pt x="4256468" y="1547177"/>
                </a:lnTo>
                <a:lnTo>
                  <a:pt x="4251033" y="1555242"/>
                </a:lnTo>
                <a:lnTo>
                  <a:pt x="4249039" y="1565186"/>
                </a:lnTo>
                <a:lnTo>
                  <a:pt x="4251033" y="1575066"/>
                </a:lnTo>
                <a:lnTo>
                  <a:pt x="4256468" y="1583143"/>
                </a:lnTo>
                <a:lnTo>
                  <a:pt x="4264545" y="1588592"/>
                </a:lnTo>
                <a:lnTo>
                  <a:pt x="4274439" y="1590586"/>
                </a:lnTo>
                <a:lnTo>
                  <a:pt x="4284319" y="1588592"/>
                </a:lnTo>
                <a:lnTo>
                  <a:pt x="4292397" y="1583143"/>
                </a:lnTo>
                <a:lnTo>
                  <a:pt x="4297832" y="1575066"/>
                </a:lnTo>
                <a:lnTo>
                  <a:pt x="4299839" y="1565135"/>
                </a:lnTo>
                <a:close/>
              </a:path>
              <a:path w="4300219" h="4594859">
                <a:moveTo>
                  <a:pt x="4299839" y="1463484"/>
                </a:moveTo>
                <a:lnTo>
                  <a:pt x="4297832" y="1453591"/>
                </a:lnTo>
                <a:lnTo>
                  <a:pt x="4292397" y="1445526"/>
                </a:lnTo>
                <a:lnTo>
                  <a:pt x="4284319" y="1440078"/>
                </a:lnTo>
                <a:lnTo>
                  <a:pt x="4274439" y="1438084"/>
                </a:lnTo>
                <a:lnTo>
                  <a:pt x="4264545" y="1440078"/>
                </a:lnTo>
                <a:lnTo>
                  <a:pt x="4256468" y="1445526"/>
                </a:lnTo>
                <a:lnTo>
                  <a:pt x="4251033" y="1453591"/>
                </a:lnTo>
                <a:lnTo>
                  <a:pt x="4249039" y="1463535"/>
                </a:lnTo>
                <a:lnTo>
                  <a:pt x="4251033" y="1473415"/>
                </a:lnTo>
                <a:lnTo>
                  <a:pt x="4256468" y="1481493"/>
                </a:lnTo>
                <a:lnTo>
                  <a:pt x="4264545" y="1486941"/>
                </a:lnTo>
                <a:lnTo>
                  <a:pt x="4274439" y="1488935"/>
                </a:lnTo>
                <a:lnTo>
                  <a:pt x="4284319" y="1486941"/>
                </a:lnTo>
                <a:lnTo>
                  <a:pt x="4292397" y="1481493"/>
                </a:lnTo>
                <a:lnTo>
                  <a:pt x="4297832" y="1473415"/>
                </a:lnTo>
                <a:lnTo>
                  <a:pt x="4299839" y="1463484"/>
                </a:lnTo>
                <a:close/>
              </a:path>
              <a:path w="4300219" h="4594859">
                <a:moveTo>
                  <a:pt x="4299839" y="1361833"/>
                </a:moveTo>
                <a:lnTo>
                  <a:pt x="4297832" y="1351940"/>
                </a:lnTo>
                <a:lnTo>
                  <a:pt x="4292397" y="1343875"/>
                </a:lnTo>
                <a:lnTo>
                  <a:pt x="4284319" y="1338427"/>
                </a:lnTo>
                <a:lnTo>
                  <a:pt x="4274439" y="1336433"/>
                </a:lnTo>
                <a:lnTo>
                  <a:pt x="4264545" y="1338427"/>
                </a:lnTo>
                <a:lnTo>
                  <a:pt x="4256468" y="1343875"/>
                </a:lnTo>
                <a:lnTo>
                  <a:pt x="4251033" y="1351940"/>
                </a:lnTo>
                <a:lnTo>
                  <a:pt x="4249039" y="1361884"/>
                </a:lnTo>
                <a:lnTo>
                  <a:pt x="4251033" y="1371765"/>
                </a:lnTo>
                <a:lnTo>
                  <a:pt x="4256468" y="1379842"/>
                </a:lnTo>
                <a:lnTo>
                  <a:pt x="4264545" y="1385290"/>
                </a:lnTo>
                <a:lnTo>
                  <a:pt x="4274439" y="1387284"/>
                </a:lnTo>
                <a:lnTo>
                  <a:pt x="4284319" y="1385290"/>
                </a:lnTo>
                <a:lnTo>
                  <a:pt x="4292397" y="1379842"/>
                </a:lnTo>
                <a:lnTo>
                  <a:pt x="4297832" y="1371765"/>
                </a:lnTo>
                <a:lnTo>
                  <a:pt x="4299839" y="1361833"/>
                </a:lnTo>
                <a:close/>
              </a:path>
              <a:path w="4300219" h="4594859">
                <a:moveTo>
                  <a:pt x="4299839" y="1260182"/>
                </a:moveTo>
                <a:lnTo>
                  <a:pt x="4297832" y="1250289"/>
                </a:lnTo>
                <a:lnTo>
                  <a:pt x="4292397" y="1242225"/>
                </a:lnTo>
                <a:lnTo>
                  <a:pt x="4284319" y="1236776"/>
                </a:lnTo>
                <a:lnTo>
                  <a:pt x="4274439" y="1234782"/>
                </a:lnTo>
                <a:lnTo>
                  <a:pt x="4264545" y="1236776"/>
                </a:lnTo>
                <a:lnTo>
                  <a:pt x="4256468" y="1242225"/>
                </a:lnTo>
                <a:lnTo>
                  <a:pt x="4251033" y="1250289"/>
                </a:lnTo>
                <a:lnTo>
                  <a:pt x="4249039" y="1260233"/>
                </a:lnTo>
                <a:lnTo>
                  <a:pt x="4251033" y="1270114"/>
                </a:lnTo>
                <a:lnTo>
                  <a:pt x="4256468" y="1278191"/>
                </a:lnTo>
                <a:lnTo>
                  <a:pt x="4264545" y="1283639"/>
                </a:lnTo>
                <a:lnTo>
                  <a:pt x="4274439" y="1285633"/>
                </a:lnTo>
                <a:lnTo>
                  <a:pt x="4284319" y="1283639"/>
                </a:lnTo>
                <a:lnTo>
                  <a:pt x="4292397" y="1278191"/>
                </a:lnTo>
                <a:lnTo>
                  <a:pt x="4297832" y="1270114"/>
                </a:lnTo>
                <a:lnTo>
                  <a:pt x="4299839" y="1260182"/>
                </a:lnTo>
                <a:close/>
              </a:path>
              <a:path w="4300219" h="4594859">
                <a:moveTo>
                  <a:pt x="4299839" y="1158532"/>
                </a:moveTo>
                <a:lnTo>
                  <a:pt x="4297832" y="1148638"/>
                </a:lnTo>
                <a:lnTo>
                  <a:pt x="4292397" y="1140574"/>
                </a:lnTo>
                <a:lnTo>
                  <a:pt x="4284319" y="1135126"/>
                </a:lnTo>
                <a:lnTo>
                  <a:pt x="4274439" y="1133132"/>
                </a:lnTo>
                <a:lnTo>
                  <a:pt x="4264545" y="1135126"/>
                </a:lnTo>
                <a:lnTo>
                  <a:pt x="4256468" y="1140574"/>
                </a:lnTo>
                <a:lnTo>
                  <a:pt x="4251033" y="1148638"/>
                </a:lnTo>
                <a:lnTo>
                  <a:pt x="4249039" y="1158582"/>
                </a:lnTo>
                <a:lnTo>
                  <a:pt x="4251033" y="1168463"/>
                </a:lnTo>
                <a:lnTo>
                  <a:pt x="4256468" y="1176540"/>
                </a:lnTo>
                <a:lnTo>
                  <a:pt x="4264545" y="1181989"/>
                </a:lnTo>
                <a:lnTo>
                  <a:pt x="4274439" y="1183982"/>
                </a:lnTo>
                <a:lnTo>
                  <a:pt x="4284319" y="1181989"/>
                </a:lnTo>
                <a:lnTo>
                  <a:pt x="4292397" y="1176540"/>
                </a:lnTo>
                <a:lnTo>
                  <a:pt x="4297832" y="1168463"/>
                </a:lnTo>
                <a:lnTo>
                  <a:pt x="4299839" y="1158532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485967" y="3526028"/>
            <a:ext cx="233553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9375" algn="r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47282" y="540969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47282" y="6537452"/>
            <a:ext cx="130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07273" y="3535549"/>
            <a:ext cx="5732780" cy="3477895"/>
            <a:chOff x="11407273" y="3535549"/>
            <a:chExt cx="5732780" cy="347789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7273" y="4254083"/>
              <a:ext cx="512640" cy="4889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2607" y="5330112"/>
              <a:ext cx="508705" cy="495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4763" y="6465772"/>
              <a:ext cx="297659" cy="5470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550848" y="3535552"/>
              <a:ext cx="1991360" cy="3292475"/>
            </a:xfrm>
            <a:custGeom>
              <a:avLst/>
              <a:gdLst/>
              <a:ahLst/>
              <a:cxnLst/>
              <a:rect l="l" t="t" r="r" b="b"/>
              <a:pathLst>
                <a:path w="1991359" h="3292475">
                  <a:moveTo>
                    <a:pt x="50850" y="25400"/>
                  </a:moveTo>
                  <a:lnTo>
                    <a:pt x="48844" y="15519"/>
                  </a:lnTo>
                  <a:lnTo>
                    <a:pt x="43408" y="7442"/>
                  </a:lnTo>
                  <a:lnTo>
                    <a:pt x="35331" y="1993"/>
                  </a:lnTo>
                  <a:lnTo>
                    <a:pt x="25400" y="0"/>
                  </a:lnTo>
                  <a:lnTo>
                    <a:pt x="15506" y="1993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293"/>
                  </a:lnTo>
                  <a:lnTo>
                    <a:pt x="7442" y="43357"/>
                  </a:lnTo>
                  <a:lnTo>
                    <a:pt x="15506" y="48806"/>
                  </a:lnTo>
                  <a:lnTo>
                    <a:pt x="25450" y="50800"/>
                  </a:lnTo>
                  <a:lnTo>
                    <a:pt x="35331" y="48806"/>
                  </a:lnTo>
                  <a:lnTo>
                    <a:pt x="43408" y="43357"/>
                  </a:lnTo>
                  <a:lnTo>
                    <a:pt x="48844" y="35293"/>
                  </a:lnTo>
                  <a:lnTo>
                    <a:pt x="50850" y="25400"/>
                  </a:lnTo>
                  <a:close/>
                </a:path>
                <a:path w="1991359" h="3292475">
                  <a:moveTo>
                    <a:pt x="152501" y="25400"/>
                  </a:moveTo>
                  <a:lnTo>
                    <a:pt x="150495" y="15519"/>
                  </a:lnTo>
                  <a:lnTo>
                    <a:pt x="145059" y="7442"/>
                  </a:lnTo>
                  <a:lnTo>
                    <a:pt x="136982" y="1993"/>
                  </a:lnTo>
                  <a:lnTo>
                    <a:pt x="127050" y="0"/>
                  </a:lnTo>
                  <a:lnTo>
                    <a:pt x="117157" y="1993"/>
                  </a:lnTo>
                  <a:lnTo>
                    <a:pt x="109093" y="7442"/>
                  </a:lnTo>
                  <a:lnTo>
                    <a:pt x="103644" y="15519"/>
                  </a:lnTo>
                  <a:lnTo>
                    <a:pt x="101650" y="25400"/>
                  </a:lnTo>
                  <a:lnTo>
                    <a:pt x="103644" y="35293"/>
                  </a:lnTo>
                  <a:lnTo>
                    <a:pt x="109093" y="43357"/>
                  </a:lnTo>
                  <a:lnTo>
                    <a:pt x="117157" y="48806"/>
                  </a:lnTo>
                  <a:lnTo>
                    <a:pt x="127101" y="50800"/>
                  </a:lnTo>
                  <a:lnTo>
                    <a:pt x="136982" y="48806"/>
                  </a:lnTo>
                  <a:lnTo>
                    <a:pt x="145059" y="43357"/>
                  </a:lnTo>
                  <a:lnTo>
                    <a:pt x="150495" y="35293"/>
                  </a:lnTo>
                  <a:lnTo>
                    <a:pt x="152501" y="25400"/>
                  </a:lnTo>
                  <a:close/>
                </a:path>
                <a:path w="1991359" h="3292475">
                  <a:moveTo>
                    <a:pt x="223812" y="998029"/>
                  </a:moveTo>
                  <a:lnTo>
                    <a:pt x="221805" y="988148"/>
                  </a:lnTo>
                  <a:lnTo>
                    <a:pt x="216369" y="980071"/>
                  </a:lnTo>
                  <a:lnTo>
                    <a:pt x="208292" y="974636"/>
                  </a:lnTo>
                  <a:lnTo>
                    <a:pt x="198361" y="972629"/>
                  </a:lnTo>
                  <a:lnTo>
                    <a:pt x="188468" y="974636"/>
                  </a:lnTo>
                  <a:lnTo>
                    <a:pt x="180403" y="980071"/>
                  </a:lnTo>
                  <a:lnTo>
                    <a:pt x="174955" y="988148"/>
                  </a:lnTo>
                  <a:lnTo>
                    <a:pt x="172961" y="998029"/>
                  </a:lnTo>
                  <a:lnTo>
                    <a:pt x="174955" y="1007922"/>
                  </a:lnTo>
                  <a:lnTo>
                    <a:pt x="180403" y="1016000"/>
                  </a:lnTo>
                  <a:lnTo>
                    <a:pt x="188468" y="1021435"/>
                  </a:lnTo>
                  <a:lnTo>
                    <a:pt x="198412" y="1023429"/>
                  </a:lnTo>
                  <a:lnTo>
                    <a:pt x="208292" y="1021435"/>
                  </a:lnTo>
                  <a:lnTo>
                    <a:pt x="216369" y="1016000"/>
                  </a:lnTo>
                  <a:lnTo>
                    <a:pt x="221805" y="1007922"/>
                  </a:lnTo>
                  <a:lnTo>
                    <a:pt x="223812" y="998029"/>
                  </a:lnTo>
                  <a:close/>
                </a:path>
                <a:path w="1991359" h="3292475">
                  <a:moveTo>
                    <a:pt x="254152" y="25400"/>
                  </a:moveTo>
                  <a:lnTo>
                    <a:pt x="252145" y="15519"/>
                  </a:lnTo>
                  <a:lnTo>
                    <a:pt x="246710" y="7442"/>
                  </a:lnTo>
                  <a:lnTo>
                    <a:pt x="238633" y="1993"/>
                  </a:lnTo>
                  <a:lnTo>
                    <a:pt x="228701" y="0"/>
                  </a:lnTo>
                  <a:lnTo>
                    <a:pt x="218808" y="1993"/>
                  </a:lnTo>
                  <a:lnTo>
                    <a:pt x="210743" y="7442"/>
                  </a:lnTo>
                  <a:lnTo>
                    <a:pt x="205295" y="15519"/>
                  </a:lnTo>
                  <a:lnTo>
                    <a:pt x="203301" y="25400"/>
                  </a:lnTo>
                  <a:lnTo>
                    <a:pt x="205295" y="35293"/>
                  </a:lnTo>
                  <a:lnTo>
                    <a:pt x="210743" y="43357"/>
                  </a:lnTo>
                  <a:lnTo>
                    <a:pt x="218808" y="48806"/>
                  </a:lnTo>
                  <a:lnTo>
                    <a:pt x="228752" y="50800"/>
                  </a:lnTo>
                  <a:lnTo>
                    <a:pt x="238633" y="48806"/>
                  </a:lnTo>
                  <a:lnTo>
                    <a:pt x="246710" y="43357"/>
                  </a:lnTo>
                  <a:lnTo>
                    <a:pt x="252145" y="35293"/>
                  </a:lnTo>
                  <a:lnTo>
                    <a:pt x="254152" y="25400"/>
                  </a:lnTo>
                  <a:close/>
                </a:path>
                <a:path w="1991359" h="3292475">
                  <a:moveTo>
                    <a:pt x="296989" y="2133269"/>
                  </a:moveTo>
                  <a:lnTo>
                    <a:pt x="295262" y="2123338"/>
                  </a:lnTo>
                  <a:lnTo>
                    <a:pt x="290029" y="2115121"/>
                  </a:lnTo>
                  <a:lnTo>
                    <a:pt x="282105" y="2109457"/>
                  </a:lnTo>
                  <a:lnTo>
                    <a:pt x="272237" y="2107196"/>
                  </a:lnTo>
                  <a:lnTo>
                    <a:pt x="262293" y="2108924"/>
                  </a:lnTo>
                  <a:lnTo>
                    <a:pt x="254076" y="2114143"/>
                  </a:lnTo>
                  <a:lnTo>
                    <a:pt x="248412" y="2122068"/>
                  </a:lnTo>
                  <a:lnTo>
                    <a:pt x="246151" y="2131898"/>
                  </a:lnTo>
                  <a:lnTo>
                    <a:pt x="247878" y="2141829"/>
                  </a:lnTo>
                  <a:lnTo>
                    <a:pt x="253098" y="2150046"/>
                  </a:lnTo>
                  <a:lnTo>
                    <a:pt x="261023" y="2155710"/>
                  </a:lnTo>
                  <a:lnTo>
                    <a:pt x="270865" y="2157971"/>
                  </a:lnTo>
                  <a:lnTo>
                    <a:pt x="280847" y="2156244"/>
                  </a:lnTo>
                  <a:lnTo>
                    <a:pt x="289064" y="2151024"/>
                  </a:lnTo>
                  <a:lnTo>
                    <a:pt x="294716" y="2143099"/>
                  </a:lnTo>
                  <a:lnTo>
                    <a:pt x="296989" y="2133269"/>
                  </a:lnTo>
                  <a:close/>
                </a:path>
                <a:path w="1991359" h="3292475">
                  <a:moveTo>
                    <a:pt x="325462" y="998029"/>
                  </a:moveTo>
                  <a:lnTo>
                    <a:pt x="323456" y="988148"/>
                  </a:lnTo>
                  <a:lnTo>
                    <a:pt x="318020" y="980071"/>
                  </a:lnTo>
                  <a:lnTo>
                    <a:pt x="309943" y="974636"/>
                  </a:lnTo>
                  <a:lnTo>
                    <a:pt x="300012" y="972629"/>
                  </a:lnTo>
                  <a:lnTo>
                    <a:pt x="290118" y="974636"/>
                  </a:lnTo>
                  <a:lnTo>
                    <a:pt x="282054" y="980071"/>
                  </a:lnTo>
                  <a:lnTo>
                    <a:pt x="276606" y="988148"/>
                  </a:lnTo>
                  <a:lnTo>
                    <a:pt x="274612" y="998029"/>
                  </a:lnTo>
                  <a:lnTo>
                    <a:pt x="276606" y="1007922"/>
                  </a:lnTo>
                  <a:lnTo>
                    <a:pt x="282054" y="1016000"/>
                  </a:lnTo>
                  <a:lnTo>
                    <a:pt x="290118" y="1021435"/>
                  </a:lnTo>
                  <a:lnTo>
                    <a:pt x="300062" y="1023429"/>
                  </a:lnTo>
                  <a:lnTo>
                    <a:pt x="309943" y="1021435"/>
                  </a:lnTo>
                  <a:lnTo>
                    <a:pt x="318020" y="1016000"/>
                  </a:lnTo>
                  <a:lnTo>
                    <a:pt x="323456" y="1007922"/>
                  </a:lnTo>
                  <a:lnTo>
                    <a:pt x="325462" y="998029"/>
                  </a:lnTo>
                  <a:close/>
                </a:path>
                <a:path w="1991359" h="3292475">
                  <a:moveTo>
                    <a:pt x="330771" y="3266998"/>
                  </a:moveTo>
                  <a:lnTo>
                    <a:pt x="328764" y="3257105"/>
                  </a:lnTo>
                  <a:lnTo>
                    <a:pt x="323329" y="3249041"/>
                  </a:lnTo>
                  <a:lnTo>
                    <a:pt x="315252" y="3243592"/>
                  </a:lnTo>
                  <a:lnTo>
                    <a:pt x="305371" y="3241598"/>
                  </a:lnTo>
                  <a:lnTo>
                    <a:pt x="295427" y="3243592"/>
                  </a:lnTo>
                  <a:lnTo>
                    <a:pt x="287350" y="3249041"/>
                  </a:lnTo>
                  <a:lnTo>
                    <a:pt x="281914" y="3257105"/>
                  </a:lnTo>
                  <a:lnTo>
                    <a:pt x="279920" y="3266998"/>
                  </a:lnTo>
                  <a:lnTo>
                    <a:pt x="281914" y="3276879"/>
                  </a:lnTo>
                  <a:lnTo>
                    <a:pt x="287350" y="3284956"/>
                  </a:lnTo>
                  <a:lnTo>
                    <a:pt x="295427" y="3290405"/>
                  </a:lnTo>
                  <a:lnTo>
                    <a:pt x="305320" y="3292398"/>
                  </a:lnTo>
                  <a:lnTo>
                    <a:pt x="315252" y="3290405"/>
                  </a:lnTo>
                  <a:lnTo>
                    <a:pt x="323329" y="3284956"/>
                  </a:lnTo>
                  <a:lnTo>
                    <a:pt x="328764" y="3276879"/>
                  </a:lnTo>
                  <a:lnTo>
                    <a:pt x="330771" y="3266998"/>
                  </a:lnTo>
                  <a:close/>
                </a:path>
                <a:path w="1991359" h="3292475">
                  <a:moveTo>
                    <a:pt x="355803" y="25400"/>
                  </a:moveTo>
                  <a:lnTo>
                    <a:pt x="353796" y="15519"/>
                  </a:lnTo>
                  <a:lnTo>
                    <a:pt x="348361" y="7442"/>
                  </a:lnTo>
                  <a:lnTo>
                    <a:pt x="340283" y="1993"/>
                  </a:lnTo>
                  <a:lnTo>
                    <a:pt x="330352" y="0"/>
                  </a:lnTo>
                  <a:lnTo>
                    <a:pt x="320459" y="1993"/>
                  </a:lnTo>
                  <a:lnTo>
                    <a:pt x="312394" y="7442"/>
                  </a:lnTo>
                  <a:lnTo>
                    <a:pt x="306946" y="15519"/>
                  </a:lnTo>
                  <a:lnTo>
                    <a:pt x="304952" y="25400"/>
                  </a:lnTo>
                  <a:lnTo>
                    <a:pt x="306946" y="35293"/>
                  </a:lnTo>
                  <a:lnTo>
                    <a:pt x="312394" y="43357"/>
                  </a:lnTo>
                  <a:lnTo>
                    <a:pt x="320459" y="48806"/>
                  </a:lnTo>
                  <a:lnTo>
                    <a:pt x="330403" y="50800"/>
                  </a:lnTo>
                  <a:lnTo>
                    <a:pt x="340283" y="48806"/>
                  </a:lnTo>
                  <a:lnTo>
                    <a:pt x="348361" y="43357"/>
                  </a:lnTo>
                  <a:lnTo>
                    <a:pt x="353796" y="35293"/>
                  </a:lnTo>
                  <a:lnTo>
                    <a:pt x="355803" y="25400"/>
                  </a:lnTo>
                  <a:close/>
                </a:path>
                <a:path w="1991359" h="3292475">
                  <a:moveTo>
                    <a:pt x="398602" y="2136013"/>
                  </a:moveTo>
                  <a:lnTo>
                    <a:pt x="396875" y="2126081"/>
                  </a:lnTo>
                  <a:lnTo>
                    <a:pt x="391642" y="2117864"/>
                  </a:lnTo>
                  <a:lnTo>
                    <a:pt x="383717" y="2112200"/>
                  </a:lnTo>
                  <a:lnTo>
                    <a:pt x="373849" y="2109940"/>
                  </a:lnTo>
                  <a:lnTo>
                    <a:pt x="363905" y="2111667"/>
                  </a:lnTo>
                  <a:lnTo>
                    <a:pt x="355688" y="2116886"/>
                  </a:lnTo>
                  <a:lnTo>
                    <a:pt x="350024" y="2124811"/>
                  </a:lnTo>
                  <a:lnTo>
                    <a:pt x="347764" y="2134641"/>
                  </a:lnTo>
                  <a:lnTo>
                    <a:pt x="349491" y="2144585"/>
                  </a:lnTo>
                  <a:lnTo>
                    <a:pt x="354723" y="2152802"/>
                  </a:lnTo>
                  <a:lnTo>
                    <a:pt x="362648" y="2158454"/>
                  </a:lnTo>
                  <a:lnTo>
                    <a:pt x="372478" y="2160727"/>
                  </a:lnTo>
                  <a:lnTo>
                    <a:pt x="382460" y="2159000"/>
                  </a:lnTo>
                  <a:lnTo>
                    <a:pt x="390677" y="2153767"/>
                  </a:lnTo>
                  <a:lnTo>
                    <a:pt x="396328" y="2145842"/>
                  </a:lnTo>
                  <a:lnTo>
                    <a:pt x="398602" y="2136013"/>
                  </a:lnTo>
                  <a:close/>
                </a:path>
                <a:path w="1991359" h="3292475">
                  <a:moveTo>
                    <a:pt x="427113" y="998029"/>
                  </a:moveTo>
                  <a:lnTo>
                    <a:pt x="425107" y="988148"/>
                  </a:lnTo>
                  <a:lnTo>
                    <a:pt x="419671" y="980071"/>
                  </a:lnTo>
                  <a:lnTo>
                    <a:pt x="411594" y="974636"/>
                  </a:lnTo>
                  <a:lnTo>
                    <a:pt x="401662" y="972629"/>
                  </a:lnTo>
                  <a:lnTo>
                    <a:pt x="391769" y="974636"/>
                  </a:lnTo>
                  <a:lnTo>
                    <a:pt x="383705" y="980071"/>
                  </a:lnTo>
                  <a:lnTo>
                    <a:pt x="378256" y="988148"/>
                  </a:lnTo>
                  <a:lnTo>
                    <a:pt x="376262" y="998029"/>
                  </a:lnTo>
                  <a:lnTo>
                    <a:pt x="378256" y="1007922"/>
                  </a:lnTo>
                  <a:lnTo>
                    <a:pt x="383705" y="1016000"/>
                  </a:lnTo>
                  <a:lnTo>
                    <a:pt x="391769" y="1021435"/>
                  </a:lnTo>
                  <a:lnTo>
                    <a:pt x="401713" y="1023429"/>
                  </a:lnTo>
                  <a:lnTo>
                    <a:pt x="411594" y="1021435"/>
                  </a:lnTo>
                  <a:lnTo>
                    <a:pt x="419671" y="1016000"/>
                  </a:lnTo>
                  <a:lnTo>
                    <a:pt x="425107" y="1007922"/>
                  </a:lnTo>
                  <a:lnTo>
                    <a:pt x="427113" y="998029"/>
                  </a:lnTo>
                  <a:close/>
                </a:path>
                <a:path w="1991359" h="3292475">
                  <a:moveTo>
                    <a:pt x="432422" y="3266998"/>
                  </a:moveTo>
                  <a:lnTo>
                    <a:pt x="430415" y="3257105"/>
                  </a:lnTo>
                  <a:lnTo>
                    <a:pt x="424980" y="3249041"/>
                  </a:lnTo>
                  <a:lnTo>
                    <a:pt x="416902" y="3243592"/>
                  </a:lnTo>
                  <a:lnTo>
                    <a:pt x="407022" y="3241598"/>
                  </a:lnTo>
                  <a:lnTo>
                    <a:pt x="397078" y="3243592"/>
                  </a:lnTo>
                  <a:lnTo>
                    <a:pt x="389001" y="3249041"/>
                  </a:lnTo>
                  <a:lnTo>
                    <a:pt x="383565" y="3257105"/>
                  </a:lnTo>
                  <a:lnTo>
                    <a:pt x="381571" y="3266998"/>
                  </a:lnTo>
                  <a:lnTo>
                    <a:pt x="383565" y="3276879"/>
                  </a:lnTo>
                  <a:lnTo>
                    <a:pt x="389001" y="3284956"/>
                  </a:lnTo>
                  <a:lnTo>
                    <a:pt x="397078" y="3290405"/>
                  </a:lnTo>
                  <a:lnTo>
                    <a:pt x="406971" y="3292398"/>
                  </a:lnTo>
                  <a:lnTo>
                    <a:pt x="416902" y="3290405"/>
                  </a:lnTo>
                  <a:lnTo>
                    <a:pt x="424967" y="3284956"/>
                  </a:lnTo>
                  <a:lnTo>
                    <a:pt x="430415" y="3276879"/>
                  </a:lnTo>
                  <a:lnTo>
                    <a:pt x="432422" y="3266998"/>
                  </a:lnTo>
                  <a:close/>
                </a:path>
                <a:path w="1991359" h="3292475">
                  <a:moveTo>
                    <a:pt x="457454" y="25400"/>
                  </a:moveTo>
                  <a:lnTo>
                    <a:pt x="455447" y="15519"/>
                  </a:lnTo>
                  <a:lnTo>
                    <a:pt x="450011" y="7442"/>
                  </a:lnTo>
                  <a:lnTo>
                    <a:pt x="441934" y="1993"/>
                  </a:lnTo>
                  <a:lnTo>
                    <a:pt x="432003" y="0"/>
                  </a:lnTo>
                  <a:lnTo>
                    <a:pt x="422109" y="1993"/>
                  </a:lnTo>
                  <a:lnTo>
                    <a:pt x="414045" y="7442"/>
                  </a:lnTo>
                  <a:lnTo>
                    <a:pt x="408597" y="15519"/>
                  </a:lnTo>
                  <a:lnTo>
                    <a:pt x="406603" y="25400"/>
                  </a:lnTo>
                  <a:lnTo>
                    <a:pt x="408597" y="35293"/>
                  </a:lnTo>
                  <a:lnTo>
                    <a:pt x="414045" y="43357"/>
                  </a:lnTo>
                  <a:lnTo>
                    <a:pt x="422109" y="48806"/>
                  </a:lnTo>
                  <a:lnTo>
                    <a:pt x="432054" y="50800"/>
                  </a:lnTo>
                  <a:lnTo>
                    <a:pt x="441934" y="48806"/>
                  </a:lnTo>
                  <a:lnTo>
                    <a:pt x="450011" y="43357"/>
                  </a:lnTo>
                  <a:lnTo>
                    <a:pt x="455447" y="35293"/>
                  </a:lnTo>
                  <a:lnTo>
                    <a:pt x="457454" y="25400"/>
                  </a:lnTo>
                  <a:close/>
                </a:path>
                <a:path w="1991359" h="3292475">
                  <a:moveTo>
                    <a:pt x="500214" y="2138769"/>
                  </a:moveTo>
                  <a:lnTo>
                    <a:pt x="498487" y="2128824"/>
                  </a:lnTo>
                  <a:lnTo>
                    <a:pt x="493255" y="2120608"/>
                  </a:lnTo>
                  <a:lnTo>
                    <a:pt x="485330" y="2114956"/>
                  </a:lnTo>
                  <a:lnTo>
                    <a:pt x="475462" y="2112683"/>
                  </a:lnTo>
                  <a:lnTo>
                    <a:pt x="465518" y="2114410"/>
                  </a:lnTo>
                  <a:lnTo>
                    <a:pt x="457301" y="2119642"/>
                  </a:lnTo>
                  <a:lnTo>
                    <a:pt x="451637" y="2127567"/>
                  </a:lnTo>
                  <a:lnTo>
                    <a:pt x="449389" y="2137384"/>
                  </a:lnTo>
                  <a:lnTo>
                    <a:pt x="451116" y="2147328"/>
                  </a:lnTo>
                  <a:lnTo>
                    <a:pt x="456336" y="2155545"/>
                  </a:lnTo>
                  <a:lnTo>
                    <a:pt x="464261" y="2161209"/>
                  </a:lnTo>
                  <a:lnTo>
                    <a:pt x="474091" y="2163470"/>
                  </a:lnTo>
                  <a:lnTo>
                    <a:pt x="484073" y="2161743"/>
                  </a:lnTo>
                  <a:lnTo>
                    <a:pt x="492290" y="2156523"/>
                  </a:lnTo>
                  <a:lnTo>
                    <a:pt x="497941" y="2148598"/>
                  </a:lnTo>
                  <a:lnTo>
                    <a:pt x="500214" y="2138769"/>
                  </a:lnTo>
                  <a:close/>
                </a:path>
                <a:path w="1991359" h="3292475">
                  <a:moveTo>
                    <a:pt x="528764" y="998029"/>
                  </a:moveTo>
                  <a:lnTo>
                    <a:pt x="526757" y="988148"/>
                  </a:lnTo>
                  <a:lnTo>
                    <a:pt x="521322" y="980071"/>
                  </a:lnTo>
                  <a:lnTo>
                    <a:pt x="513245" y="974636"/>
                  </a:lnTo>
                  <a:lnTo>
                    <a:pt x="503313" y="972629"/>
                  </a:lnTo>
                  <a:lnTo>
                    <a:pt x="493420" y="974636"/>
                  </a:lnTo>
                  <a:lnTo>
                    <a:pt x="485355" y="980071"/>
                  </a:lnTo>
                  <a:lnTo>
                    <a:pt x="479907" y="988148"/>
                  </a:lnTo>
                  <a:lnTo>
                    <a:pt x="477913" y="998029"/>
                  </a:lnTo>
                  <a:lnTo>
                    <a:pt x="479907" y="1007922"/>
                  </a:lnTo>
                  <a:lnTo>
                    <a:pt x="485355" y="1016000"/>
                  </a:lnTo>
                  <a:lnTo>
                    <a:pt x="493420" y="1021435"/>
                  </a:lnTo>
                  <a:lnTo>
                    <a:pt x="503364" y="1023429"/>
                  </a:lnTo>
                  <a:lnTo>
                    <a:pt x="513245" y="1021435"/>
                  </a:lnTo>
                  <a:lnTo>
                    <a:pt x="521322" y="1016000"/>
                  </a:lnTo>
                  <a:lnTo>
                    <a:pt x="526757" y="1007922"/>
                  </a:lnTo>
                  <a:lnTo>
                    <a:pt x="528764" y="998029"/>
                  </a:lnTo>
                  <a:close/>
                </a:path>
                <a:path w="1991359" h="3292475">
                  <a:moveTo>
                    <a:pt x="534073" y="3266998"/>
                  </a:moveTo>
                  <a:lnTo>
                    <a:pt x="532066" y="3257105"/>
                  </a:lnTo>
                  <a:lnTo>
                    <a:pt x="526630" y="3249041"/>
                  </a:lnTo>
                  <a:lnTo>
                    <a:pt x="518553" y="3243592"/>
                  </a:lnTo>
                  <a:lnTo>
                    <a:pt x="508673" y="3241598"/>
                  </a:lnTo>
                  <a:lnTo>
                    <a:pt x="498729" y="3243592"/>
                  </a:lnTo>
                  <a:lnTo>
                    <a:pt x="490651" y="3249041"/>
                  </a:lnTo>
                  <a:lnTo>
                    <a:pt x="485216" y="3257105"/>
                  </a:lnTo>
                  <a:lnTo>
                    <a:pt x="483222" y="3266998"/>
                  </a:lnTo>
                  <a:lnTo>
                    <a:pt x="485216" y="3276879"/>
                  </a:lnTo>
                  <a:lnTo>
                    <a:pt x="490651" y="3284956"/>
                  </a:lnTo>
                  <a:lnTo>
                    <a:pt x="498729" y="3290405"/>
                  </a:lnTo>
                  <a:lnTo>
                    <a:pt x="508622" y="3292398"/>
                  </a:lnTo>
                  <a:lnTo>
                    <a:pt x="518553" y="3290405"/>
                  </a:lnTo>
                  <a:lnTo>
                    <a:pt x="526630" y="3284956"/>
                  </a:lnTo>
                  <a:lnTo>
                    <a:pt x="532066" y="3276879"/>
                  </a:lnTo>
                  <a:lnTo>
                    <a:pt x="534073" y="3266998"/>
                  </a:lnTo>
                  <a:close/>
                </a:path>
                <a:path w="1991359" h="3292475">
                  <a:moveTo>
                    <a:pt x="559104" y="25400"/>
                  </a:moveTo>
                  <a:lnTo>
                    <a:pt x="557098" y="15519"/>
                  </a:lnTo>
                  <a:lnTo>
                    <a:pt x="551662" y="7442"/>
                  </a:lnTo>
                  <a:lnTo>
                    <a:pt x="543585" y="1993"/>
                  </a:lnTo>
                  <a:lnTo>
                    <a:pt x="533654" y="0"/>
                  </a:lnTo>
                  <a:lnTo>
                    <a:pt x="523760" y="1993"/>
                  </a:lnTo>
                  <a:lnTo>
                    <a:pt x="515696" y="7442"/>
                  </a:lnTo>
                  <a:lnTo>
                    <a:pt x="510247" y="15519"/>
                  </a:lnTo>
                  <a:lnTo>
                    <a:pt x="508254" y="25400"/>
                  </a:lnTo>
                  <a:lnTo>
                    <a:pt x="510247" y="35293"/>
                  </a:lnTo>
                  <a:lnTo>
                    <a:pt x="515696" y="43357"/>
                  </a:lnTo>
                  <a:lnTo>
                    <a:pt x="523760" y="48806"/>
                  </a:lnTo>
                  <a:lnTo>
                    <a:pt x="533704" y="50800"/>
                  </a:lnTo>
                  <a:lnTo>
                    <a:pt x="543585" y="48806"/>
                  </a:lnTo>
                  <a:lnTo>
                    <a:pt x="551662" y="43357"/>
                  </a:lnTo>
                  <a:lnTo>
                    <a:pt x="557098" y="35293"/>
                  </a:lnTo>
                  <a:lnTo>
                    <a:pt x="559104" y="25400"/>
                  </a:lnTo>
                  <a:close/>
                </a:path>
                <a:path w="1991359" h="3292475">
                  <a:moveTo>
                    <a:pt x="601827" y="2141512"/>
                  </a:moveTo>
                  <a:lnTo>
                    <a:pt x="600100" y="2131580"/>
                  </a:lnTo>
                  <a:lnTo>
                    <a:pt x="594868" y="2123351"/>
                  </a:lnTo>
                  <a:lnTo>
                    <a:pt x="586943" y="2117699"/>
                  </a:lnTo>
                  <a:lnTo>
                    <a:pt x="577075" y="2115426"/>
                  </a:lnTo>
                  <a:lnTo>
                    <a:pt x="567131" y="2117166"/>
                  </a:lnTo>
                  <a:lnTo>
                    <a:pt x="558914" y="2122386"/>
                  </a:lnTo>
                  <a:lnTo>
                    <a:pt x="553250" y="2130310"/>
                  </a:lnTo>
                  <a:lnTo>
                    <a:pt x="551002" y="2140140"/>
                  </a:lnTo>
                  <a:lnTo>
                    <a:pt x="552729" y="2150072"/>
                  </a:lnTo>
                  <a:lnTo>
                    <a:pt x="557949" y="2158288"/>
                  </a:lnTo>
                  <a:lnTo>
                    <a:pt x="565873" y="2163953"/>
                  </a:lnTo>
                  <a:lnTo>
                    <a:pt x="575703" y="2166213"/>
                  </a:lnTo>
                  <a:lnTo>
                    <a:pt x="585685" y="2164486"/>
                  </a:lnTo>
                  <a:lnTo>
                    <a:pt x="593902" y="2159266"/>
                  </a:lnTo>
                  <a:lnTo>
                    <a:pt x="599554" y="2151342"/>
                  </a:lnTo>
                  <a:lnTo>
                    <a:pt x="601827" y="2141512"/>
                  </a:lnTo>
                  <a:close/>
                </a:path>
                <a:path w="1991359" h="3292475">
                  <a:moveTo>
                    <a:pt x="630415" y="998029"/>
                  </a:moveTo>
                  <a:lnTo>
                    <a:pt x="628408" y="988148"/>
                  </a:lnTo>
                  <a:lnTo>
                    <a:pt x="622973" y="980071"/>
                  </a:lnTo>
                  <a:lnTo>
                    <a:pt x="614895" y="974636"/>
                  </a:lnTo>
                  <a:lnTo>
                    <a:pt x="604964" y="972629"/>
                  </a:lnTo>
                  <a:lnTo>
                    <a:pt x="595071" y="974636"/>
                  </a:lnTo>
                  <a:lnTo>
                    <a:pt x="587006" y="980071"/>
                  </a:lnTo>
                  <a:lnTo>
                    <a:pt x="581558" y="988148"/>
                  </a:lnTo>
                  <a:lnTo>
                    <a:pt x="579564" y="998029"/>
                  </a:lnTo>
                  <a:lnTo>
                    <a:pt x="581558" y="1007922"/>
                  </a:lnTo>
                  <a:lnTo>
                    <a:pt x="587006" y="1016000"/>
                  </a:lnTo>
                  <a:lnTo>
                    <a:pt x="595071" y="1021435"/>
                  </a:lnTo>
                  <a:lnTo>
                    <a:pt x="605015" y="1023429"/>
                  </a:lnTo>
                  <a:lnTo>
                    <a:pt x="614895" y="1021435"/>
                  </a:lnTo>
                  <a:lnTo>
                    <a:pt x="622973" y="1016000"/>
                  </a:lnTo>
                  <a:lnTo>
                    <a:pt x="628408" y="1007922"/>
                  </a:lnTo>
                  <a:lnTo>
                    <a:pt x="630415" y="998029"/>
                  </a:lnTo>
                  <a:close/>
                </a:path>
                <a:path w="1991359" h="3292475">
                  <a:moveTo>
                    <a:pt x="635723" y="3266998"/>
                  </a:moveTo>
                  <a:lnTo>
                    <a:pt x="633717" y="3257105"/>
                  </a:lnTo>
                  <a:lnTo>
                    <a:pt x="628269" y="3249041"/>
                  </a:lnTo>
                  <a:lnTo>
                    <a:pt x="620204" y="3243592"/>
                  </a:lnTo>
                  <a:lnTo>
                    <a:pt x="610323" y="3241598"/>
                  </a:lnTo>
                  <a:lnTo>
                    <a:pt x="600379" y="3243592"/>
                  </a:lnTo>
                  <a:lnTo>
                    <a:pt x="592302" y="3249041"/>
                  </a:lnTo>
                  <a:lnTo>
                    <a:pt x="586867" y="3257105"/>
                  </a:lnTo>
                  <a:lnTo>
                    <a:pt x="584873" y="3266998"/>
                  </a:lnTo>
                  <a:lnTo>
                    <a:pt x="586867" y="3276879"/>
                  </a:lnTo>
                  <a:lnTo>
                    <a:pt x="592302" y="3284956"/>
                  </a:lnTo>
                  <a:lnTo>
                    <a:pt x="600379" y="3290405"/>
                  </a:lnTo>
                  <a:lnTo>
                    <a:pt x="610273" y="3292398"/>
                  </a:lnTo>
                  <a:lnTo>
                    <a:pt x="620204" y="3290405"/>
                  </a:lnTo>
                  <a:lnTo>
                    <a:pt x="628269" y="3284956"/>
                  </a:lnTo>
                  <a:lnTo>
                    <a:pt x="633717" y="3276879"/>
                  </a:lnTo>
                  <a:lnTo>
                    <a:pt x="635723" y="3266998"/>
                  </a:lnTo>
                  <a:close/>
                </a:path>
                <a:path w="1991359" h="3292475">
                  <a:moveTo>
                    <a:pt x="660755" y="25400"/>
                  </a:moveTo>
                  <a:lnTo>
                    <a:pt x="658749" y="15519"/>
                  </a:lnTo>
                  <a:lnTo>
                    <a:pt x="653313" y="7442"/>
                  </a:lnTo>
                  <a:lnTo>
                    <a:pt x="645236" y="1993"/>
                  </a:lnTo>
                  <a:lnTo>
                    <a:pt x="635304" y="0"/>
                  </a:lnTo>
                  <a:lnTo>
                    <a:pt x="625411" y="1993"/>
                  </a:lnTo>
                  <a:lnTo>
                    <a:pt x="617347" y="7442"/>
                  </a:lnTo>
                  <a:lnTo>
                    <a:pt x="611898" y="15519"/>
                  </a:lnTo>
                  <a:lnTo>
                    <a:pt x="609904" y="25400"/>
                  </a:lnTo>
                  <a:lnTo>
                    <a:pt x="611898" y="35293"/>
                  </a:lnTo>
                  <a:lnTo>
                    <a:pt x="617347" y="43357"/>
                  </a:lnTo>
                  <a:lnTo>
                    <a:pt x="625411" y="48806"/>
                  </a:lnTo>
                  <a:lnTo>
                    <a:pt x="635355" y="50800"/>
                  </a:lnTo>
                  <a:lnTo>
                    <a:pt x="645236" y="48806"/>
                  </a:lnTo>
                  <a:lnTo>
                    <a:pt x="653313" y="43357"/>
                  </a:lnTo>
                  <a:lnTo>
                    <a:pt x="658749" y="35293"/>
                  </a:lnTo>
                  <a:lnTo>
                    <a:pt x="660755" y="25400"/>
                  </a:lnTo>
                  <a:close/>
                </a:path>
                <a:path w="1991359" h="3292475">
                  <a:moveTo>
                    <a:pt x="703440" y="2144255"/>
                  </a:moveTo>
                  <a:lnTo>
                    <a:pt x="701713" y="2134324"/>
                  </a:lnTo>
                  <a:lnTo>
                    <a:pt x="696480" y="2126107"/>
                  </a:lnTo>
                  <a:lnTo>
                    <a:pt x="688555" y="2120442"/>
                  </a:lnTo>
                  <a:lnTo>
                    <a:pt x="678688" y="2118182"/>
                  </a:lnTo>
                  <a:lnTo>
                    <a:pt x="668743" y="2119909"/>
                  </a:lnTo>
                  <a:lnTo>
                    <a:pt x="660527" y="2125129"/>
                  </a:lnTo>
                  <a:lnTo>
                    <a:pt x="654875" y="2133054"/>
                  </a:lnTo>
                  <a:lnTo>
                    <a:pt x="652614" y="2142883"/>
                  </a:lnTo>
                  <a:lnTo>
                    <a:pt x="654342" y="2152815"/>
                  </a:lnTo>
                  <a:lnTo>
                    <a:pt x="659561" y="2161044"/>
                  </a:lnTo>
                  <a:lnTo>
                    <a:pt x="667486" y="2166696"/>
                  </a:lnTo>
                  <a:lnTo>
                    <a:pt x="677316" y="2168956"/>
                  </a:lnTo>
                  <a:lnTo>
                    <a:pt x="687298" y="2167229"/>
                  </a:lnTo>
                  <a:lnTo>
                    <a:pt x="695515" y="2162010"/>
                  </a:lnTo>
                  <a:lnTo>
                    <a:pt x="701167" y="2154085"/>
                  </a:lnTo>
                  <a:lnTo>
                    <a:pt x="703440" y="2144255"/>
                  </a:lnTo>
                  <a:close/>
                </a:path>
                <a:path w="1991359" h="3292475">
                  <a:moveTo>
                    <a:pt x="732066" y="998029"/>
                  </a:moveTo>
                  <a:lnTo>
                    <a:pt x="730059" y="988148"/>
                  </a:lnTo>
                  <a:lnTo>
                    <a:pt x="724623" y="980071"/>
                  </a:lnTo>
                  <a:lnTo>
                    <a:pt x="716546" y="974636"/>
                  </a:lnTo>
                  <a:lnTo>
                    <a:pt x="706615" y="972629"/>
                  </a:lnTo>
                  <a:lnTo>
                    <a:pt x="696722" y="974636"/>
                  </a:lnTo>
                  <a:lnTo>
                    <a:pt x="688657" y="980071"/>
                  </a:lnTo>
                  <a:lnTo>
                    <a:pt x="683209" y="988148"/>
                  </a:lnTo>
                  <a:lnTo>
                    <a:pt x="681215" y="998029"/>
                  </a:lnTo>
                  <a:lnTo>
                    <a:pt x="683209" y="1007922"/>
                  </a:lnTo>
                  <a:lnTo>
                    <a:pt x="688657" y="1016000"/>
                  </a:lnTo>
                  <a:lnTo>
                    <a:pt x="696722" y="1021435"/>
                  </a:lnTo>
                  <a:lnTo>
                    <a:pt x="706666" y="1023429"/>
                  </a:lnTo>
                  <a:lnTo>
                    <a:pt x="716546" y="1021435"/>
                  </a:lnTo>
                  <a:lnTo>
                    <a:pt x="724623" y="1016000"/>
                  </a:lnTo>
                  <a:lnTo>
                    <a:pt x="730059" y="1007922"/>
                  </a:lnTo>
                  <a:lnTo>
                    <a:pt x="732066" y="998029"/>
                  </a:lnTo>
                  <a:close/>
                </a:path>
                <a:path w="1991359" h="3292475">
                  <a:moveTo>
                    <a:pt x="737374" y="3266998"/>
                  </a:moveTo>
                  <a:lnTo>
                    <a:pt x="735368" y="3257105"/>
                  </a:lnTo>
                  <a:lnTo>
                    <a:pt x="729932" y="3249041"/>
                  </a:lnTo>
                  <a:lnTo>
                    <a:pt x="721855" y="3243592"/>
                  </a:lnTo>
                  <a:lnTo>
                    <a:pt x="711974" y="3241598"/>
                  </a:lnTo>
                  <a:lnTo>
                    <a:pt x="702030" y="3243592"/>
                  </a:lnTo>
                  <a:lnTo>
                    <a:pt x="693953" y="3249041"/>
                  </a:lnTo>
                  <a:lnTo>
                    <a:pt x="688517" y="3257105"/>
                  </a:lnTo>
                  <a:lnTo>
                    <a:pt x="686523" y="3266998"/>
                  </a:lnTo>
                  <a:lnTo>
                    <a:pt x="688517" y="3276879"/>
                  </a:lnTo>
                  <a:lnTo>
                    <a:pt x="693953" y="3284956"/>
                  </a:lnTo>
                  <a:lnTo>
                    <a:pt x="702030" y="3290405"/>
                  </a:lnTo>
                  <a:lnTo>
                    <a:pt x="711923" y="3292398"/>
                  </a:lnTo>
                  <a:lnTo>
                    <a:pt x="721855" y="3290405"/>
                  </a:lnTo>
                  <a:lnTo>
                    <a:pt x="729932" y="3284956"/>
                  </a:lnTo>
                  <a:lnTo>
                    <a:pt x="735368" y="3276879"/>
                  </a:lnTo>
                  <a:lnTo>
                    <a:pt x="737374" y="3266998"/>
                  </a:lnTo>
                  <a:close/>
                </a:path>
                <a:path w="1991359" h="3292475">
                  <a:moveTo>
                    <a:pt x="762406" y="25400"/>
                  </a:moveTo>
                  <a:lnTo>
                    <a:pt x="760399" y="15519"/>
                  </a:lnTo>
                  <a:lnTo>
                    <a:pt x="754964" y="7442"/>
                  </a:lnTo>
                  <a:lnTo>
                    <a:pt x="746887" y="1993"/>
                  </a:lnTo>
                  <a:lnTo>
                    <a:pt x="736955" y="0"/>
                  </a:lnTo>
                  <a:lnTo>
                    <a:pt x="727062" y="1993"/>
                  </a:lnTo>
                  <a:lnTo>
                    <a:pt x="718997" y="7442"/>
                  </a:lnTo>
                  <a:lnTo>
                    <a:pt x="713549" y="15519"/>
                  </a:lnTo>
                  <a:lnTo>
                    <a:pt x="711555" y="25400"/>
                  </a:lnTo>
                  <a:lnTo>
                    <a:pt x="713549" y="35293"/>
                  </a:lnTo>
                  <a:lnTo>
                    <a:pt x="718997" y="43357"/>
                  </a:lnTo>
                  <a:lnTo>
                    <a:pt x="727062" y="48806"/>
                  </a:lnTo>
                  <a:lnTo>
                    <a:pt x="737006" y="50800"/>
                  </a:lnTo>
                  <a:lnTo>
                    <a:pt x="746887" y="48806"/>
                  </a:lnTo>
                  <a:lnTo>
                    <a:pt x="754964" y="43357"/>
                  </a:lnTo>
                  <a:lnTo>
                    <a:pt x="760399" y="35293"/>
                  </a:lnTo>
                  <a:lnTo>
                    <a:pt x="762406" y="25400"/>
                  </a:lnTo>
                  <a:close/>
                </a:path>
                <a:path w="1991359" h="3292475">
                  <a:moveTo>
                    <a:pt x="776211" y="1970341"/>
                  </a:moveTo>
                  <a:lnTo>
                    <a:pt x="774204" y="1960460"/>
                  </a:lnTo>
                  <a:lnTo>
                    <a:pt x="768769" y="1952383"/>
                  </a:lnTo>
                  <a:lnTo>
                    <a:pt x="760691" y="1946948"/>
                  </a:lnTo>
                  <a:lnTo>
                    <a:pt x="750811" y="1944941"/>
                  </a:lnTo>
                  <a:lnTo>
                    <a:pt x="740918" y="1946948"/>
                  </a:lnTo>
                  <a:lnTo>
                    <a:pt x="732853" y="1952383"/>
                  </a:lnTo>
                  <a:lnTo>
                    <a:pt x="727405" y="1960460"/>
                  </a:lnTo>
                  <a:lnTo>
                    <a:pt x="725411" y="1970392"/>
                  </a:lnTo>
                  <a:lnTo>
                    <a:pt x="727405" y="1980285"/>
                  </a:lnTo>
                  <a:lnTo>
                    <a:pt x="732853" y="1988362"/>
                  </a:lnTo>
                  <a:lnTo>
                    <a:pt x="740918" y="1993798"/>
                  </a:lnTo>
                  <a:lnTo>
                    <a:pt x="750811" y="1995792"/>
                  </a:lnTo>
                  <a:lnTo>
                    <a:pt x="760691" y="1993798"/>
                  </a:lnTo>
                  <a:lnTo>
                    <a:pt x="768769" y="1988362"/>
                  </a:lnTo>
                  <a:lnTo>
                    <a:pt x="774204" y="1980285"/>
                  </a:lnTo>
                  <a:lnTo>
                    <a:pt x="776211" y="1970341"/>
                  </a:lnTo>
                  <a:close/>
                </a:path>
                <a:path w="1991359" h="3292475">
                  <a:moveTo>
                    <a:pt x="776211" y="1868690"/>
                  </a:moveTo>
                  <a:lnTo>
                    <a:pt x="774204" y="1858810"/>
                  </a:lnTo>
                  <a:lnTo>
                    <a:pt x="768769" y="1850732"/>
                  </a:lnTo>
                  <a:lnTo>
                    <a:pt x="760691" y="1845297"/>
                  </a:lnTo>
                  <a:lnTo>
                    <a:pt x="750811" y="1843290"/>
                  </a:lnTo>
                  <a:lnTo>
                    <a:pt x="740918" y="1845297"/>
                  </a:lnTo>
                  <a:lnTo>
                    <a:pt x="732853" y="1850732"/>
                  </a:lnTo>
                  <a:lnTo>
                    <a:pt x="727405" y="1858810"/>
                  </a:lnTo>
                  <a:lnTo>
                    <a:pt x="725411" y="1868741"/>
                  </a:lnTo>
                  <a:lnTo>
                    <a:pt x="727405" y="1878634"/>
                  </a:lnTo>
                  <a:lnTo>
                    <a:pt x="732853" y="1886712"/>
                  </a:lnTo>
                  <a:lnTo>
                    <a:pt x="740918" y="1892147"/>
                  </a:lnTo>
                  <a:lnTo>
                    <a:pt x="750811" y="1894141"/>
                  </a:lnTo>
                  <a:lnTo>
                    <a:pt x="760691" y="1892147"/>
                  </a:lnTo>
                  <a:lnTo>
                    <a:pt x="768769" y="1886712"/>
                  </a:lnTo>
                  <a:lnTo>
                    <a:pt x="774204" y="1878634"/>
                  </a:lnTo>
                  <a:lnTo>
                    <a:pt x="776211" y="1868690"/>
                  </a:lnTo>
                  <a:close/>
                </a:path>
                <a:path w="1991359" h="3292475">
                  <a:moveTo>
                    <a:pt x="776211" y="1767039"/>
                  </a:moveTo>
                  <a:lnTo>
                    <a:pt x="774204" y="1757159"/>
                  </a:lnTo>
                  <a:lnTo>
                    <a:pt x="768769" y="1749082"/>
                  </a:lnTo>
                  <a:lnTo>
                    <a:pt x="760691" y="1743646"/>
                  </a:lnTo>
                  <a:lnTo>
                    <a:pt x="750811" y="1741639"/>
                  </a:lnTo>
                  <a:lnTo>
                    <a:pt x="740918" y="1743646"/>
                  </a:lnTo>
                  <a:lnTo>
                    <a:pt x="732853" y="1749082"/>
                  </a:lnTo>
                  <a:lnTo>
                    <a:pt x="727405" y="1757159"/>
                  </a:lnTo>
                  <a:lnTo>
                    <a:pt x="725411" y="1767090"/>
                  </a:lnTo>
                  <a:lnTo>
                    <a:pt x="727405" y="1776984"/>
                  </a:lnTo>
                  <a:lnTo>
                    <a:pt x="732853" y="1785061"/>
                  </a:lnTo>
                  <a:lnTo>
                    <a:pt x="740918" y="1790496"/>
                  </a:lnTo>
                  <a:lnTo>
                    <a:pt x="750811" y="1792490"/>
                  </a:lnTo>
                  <a:lnTo>
                    <a:pt x="760691" y="1790496"/>
                  </a:lnTo>
                  <a:lnTo>
                    <a:pt x="768769" y="1785061"/>
                  </a:lnTo>
                  <a:lnTo>
                    <a:pt x="774204" y="1776984"/>
                  </a:lnTo>
                  <a:lnTo>
                    <a:pt x="776211" y="1767039"/>
                  </a:lnTo>
                  <a:close/>
                </a:path>
                <a:path w="1991359" h="3292475">
                  <a:moveTo>
                    <a:pt x="776211" y="1665389"/>
                  </a:moveTo>
                  <a:lnTo>
                    <a:pt x="774204" y="1655508"/>
                  </a:lnTo>
                  <a:lnTo>
                    <a:pt x="768769" y="1647431"/>
                  </a:lnTo>
                  <a:lnTo>
                    <a:pt x="760691" y="1641995"/>
                  </a:lnTo>
                  <a:lnTo>
                    <a:pt x="750811" y="1639989"/>
                  </a:lnTo>
                  <a:lnTo>
                    <a:pt x="740918" y="1641995"/>
                  </a:lnTo>
                  <a:lnTo>
                    <a:pt x="732853" y="1647431"/>
                  </a:lnTo>
                  <a:lnTo>
                    <a:pt x="727405" y="1655508"/>
                  </a:lnTo>
                  <a:lnTo>
                    <a:pt x="725411" y="1665439"/>
                  </a:lnTo>
                  <a:lnTo>
                    <a:pt x="727405" y="1675333"/>
                  </a:lnTo>
                  <a:lnTo>
                    <a:pt x="732853" y="1683410"/>
                  </a:lnTo>
                  <a:lnTo>
                    <a:pt x="740918" y="1688846"/>
                  </a:lnTo>
                  <a:lnTo>
                    <a:pt x="750811" y="1690839"/>
                  </a:lnTo>
                  <a:lnTo>
                    <a:pt x="760691" y="1688846"/>
                  </a:lnTo>
                  <a:lnTo>
                    <a:pt x="768769" y="1683410"/>
                  </a:lnTo>
                  <a:lnTo>
                    <a:pt x="774204" y="1675333"/>
                  </a:lnTo>
                  <a:lnTo>
                    <a:pt x="776211" y="1665389"/>
                  </a:lnTo>
                  <a:close/>
                </a:path>
                <a:path w="1991359" h="3292475">
                  <a:moveTo>
                    <a:pt x="776211" y="1563738"/>
                  </a:moveTo>
                  <a:lnTo>
                    <a:pt x="774204" y="1553857"/>
                  </a:lnTo>
                  <a:lnTo>
                    <a:pt x="768769" y="1545780"/>
                  </a:lnTo>
                  <a:lnTo>
                    <a:pt x="760691" y="1540344"/>
                  </a:lnTo>
                  <a:lnTo>
                    <a:pt x="750811" y="1538338"/>
                  </a:lnTo>
                  <a:lnTo>
                    <a:pt x="740918" y="1540344"/>
                  </a:lnTo>
                  <a:lnTo>
                    <a:pt x="732853" y="1545780"/>
                  </a:lnTo>
                  <a:lnTo>
                    <a:pt x="727405" y="1553857"/>
                  </a:lnTo>
                  <a:lnTo>
                    <a:pt x="725411" y="1563789"/>
                  </a:lnTo>
                  <a:lnTo>
                    <a:pt x="727405" y="1573682"/>
                  </a:lnTo>
                  <a:lnTo>
                    <a:pt x="732853" y="1581759"/>
                  </a:lnTo>
                  <a:lnTo>
                    <a:pt x="740918" y="1587195"/>
                  </a:lnTo>
                  <a:lnTo>
                    <a:pt x="750811" y="1589189"/>
                  </a:lnTo>
                  <a:lnTo>
                    <a:pt x="760691" y="1587195"/>
                  </a:lnTo>
                  <a:lnTo>
                    <a:pt x="768769" y="1581759"/>
                  </a:lnTo>
                  <a:lnTo>
                    <a:pt x="774204" y="1573682"/>
                  </a:lnTo>
                  <a:lnTo>
                    <a:pt x="776211" y="1563738"/>
                  </a:lnTo>
                  <a:close/>
                </a:path>
                <a:path w="1991359" h="3292475">
                  <a:moveTo>
                    <a:pt x="776211" y="1462087"/>
                  </a:moveTo>
                  <a:lnTo>
                    <a:pt x="774204" y="1452206"/>
                  </a:lnTo>
                  <a:lnTo>
                    <a:pt x="768769" y="1444129"/>
                  </a:lnTo>
                  <a:lnTo>
                    <a:pt x="760691" y="1438681"/>
                  </a:lnTo>
                  <a:lnTo>
                    <a:pt x="750811" y="1436687"/>
                  </a:lnTo>
                  <a:lnTo>
                    <a:pt x="740918" y="1438681"/>
                  </a:lnTo>
                  <a:lnTo>
                    <a:pt x="732853" y="1444129"/>
                  </a:lnTo>
                  <a:lnTo>
                    <a:pt x="727405" y="1452206"/>
                  </a:lnTo>
                  <a:lnTo>
                    <a:pt x="725411" y="1462138"/>
                  </a:lnTo>
                  <a:lnTo>
                    <a:pt x="727405" y="1472031"/>
                  </a:lnTo>
                  <a:lnTo>
                    <a:pt x="732853" y="1480108"/>
                  </a:lnTo>
                  <a:lnTo>
                    <a:pt x="740918" y="1485544"/>
                  </a:lnTo>
                  <a:lnTo>
                    <a:pt x="750811" y="1487538"/>
                  </a:lnTo>
                  <a:lnTo>
                    <a:pt x="760691" y="1485544"/>
                  </a:lnTo>
                  <a:lnTo>
                    <a:pt x="768769" y="1480108"/>
                  </a:lnTo>
                  <a:lnTo>
                    <a:pt x="774204" y="1472031"/>
                  </a:lnTo>
                  <a:lnTo>
                    <a:pt x="776211" y="1462087"/>
                  </a:lnTo>
                  <a:close/>
                </a:path>
                <a:path w="1991359" h="3292475">
                  <a:moveTo>
                    <a:pt x="776211" y="1360436"/>
                  </a:moveTo>
                  <a:lnTo>
                    <a:pt x="774204" y="1350556"/>
                  </a:lnTo>
                  <a:lnTo>
                    <a:pt x="768769" y="1342478"/>
                  </a:lnTo>
                  <a:lnTo>
                    <a:pt x="760691" y="1337030"/>
                  </a:lnTo>
                  <a:lnTo>
                    <a:pt x="750811" y="1335036"/>
                  </a:lnTo>
                  <a:lnTo>
                    <a:pt x="740918" y="1337030"/>
                  </a:lnTo>
                  <a:lnTo>
                    <a:pt x="732853" y="1342478"/>
                  </a:lnTo>
                  <a:lnTo>
                    <a:pt x="727405" y="1350556"/>
                  </a:lnTo>
                  <a:lnTo>
                    <a:pt x="725411" y="1360487"/>
                  </a:lnTo>
                  <a:lnTo>
                    <a:pt x="727405" y="1370380"/>
                  </a:lnTo>
                  <a:lnTo>
                    <a:pt x="732853" y="1378458"/>
                  </a:lnTo>
                  <a:lnTo>
                    <a:pt x="740918" y="1383893"/>
                  </a:lnTo>
                  <a:lnTo>
                    <a:pt x="750811" y="1385887"/>
                  </a:lnTo>
                  <a:lnTo>
                    <a:pt x="760691" y="1383893"/>
                  </a:lnTo>
                  <a:lnTo>
                    <a:pt x="768769" y="1378458"/>
                  </a:lnTo>
                  <a:lnTo>
                    <a:pt x="774204" y="1370380"/>
                  </a:lnTo>
                  <a:lnTo>
                    <a:pt x="776211" y="1360436"/>
                  </a:lnTo>
                  <a:close/>
                </a:path>
                <a:path w="1991359" h="3292475">
                  <a:moveTo>
                    <a:pt x="776211" y="1258785"/>
                  </a:moveTo>
                  <a:lnTo>
                    <a:pt x="774204" y="1248905"/>
                  </a:lnTo>
                  <a:lnTo>
                    <a:pt x="768769" y="1240828"/>
                  </a:lnTo>
                  <a:lnTo>
                    <a:pt x="760691" y="1235379"/>
                  </a:lnTo>
                  <a:lnTo>
                    <a:pt x="750811" y="1233385"/>
                  </a:lnTo>
                  <a:lnTo>
                    <a:pt x="740918" y="1235379"/>
                  </a:lnTo>
                  <a:lnTo>
                    <a:pt x="732853" y="1240828"/>
                  </a:lnTo>
                  <a:lnTo>
                    <a:pt x="727405" y="1248905"/>
                  </a:lnTo>
                  <a:lnTo>
                    <a:pt x="725411" y="1258836"/>
                  </a:lnTo>
                  <a:lnTo>
                    <a:pt x="727405" y="1268730"/>
                  </a:lnTo>
                  <a:lnTo>
                    <a:pt x="732853" y="1276807"/>
                  </a:lnTo>
                  <a:lnTo>
                    <a:pt x="740918" y="1282242"/>
                  </a:lnTo>
                  <a:lnTo>
                    <a:pt x="750811" y="1284236"/>
                  </a:lnTo>
                  <a:lnTo>
                    <a:pt x="760691" y="1282242"/>
                  </a:lnTo>
                  <a:lnTo>
                    <a:pt x="768769" y="1276807"/>
                  </a:lnTo>
                  <a:lnTo>
                    <a:pt x="774204" y="1268730"/>
                  </a:lnTo>
                  <a:lnTo>
                    <a:pt x="776211" y="1258785"/>
                  </a:lnTo>
                  <a:close/>
                </a:path>
                <a:path w="1991359" h="3292475">
                  <a:moveTo>
                    <a:pt x="776211" y="1157135"/>
                  </a:moveTo>
                  <a:lnTo>
                    <a:pt x="774204" y="1147254"/>
                  </a:lnTo>
                  <a:lnTo>
                    <a:pt x="768769" y="1139177"/>
                  </a:lnTo>
                  <a:lnTo>
                    <a:pt x="760691" y="1133729"/>
                  </a:lnTo>
                  <a:lnTo>
                    <a:pt x="750811" y="1131735"/>
                  </a:lnTo>
                  <a:lnTo>
                    <a:pt x="740918" y="1133729"/>
                  </a:lnTo>
                  <a:lnTo>
                    <a:pt x="732853" y="1139177"/>
                  </a:lnTo>
                  <a:lnTo>
                    <a:pt x="727405" y="1147254"/>
                  </a:lnTo>
                  <a:lnTo>
                    <a:pt x="725411" y="1157185"/>
                  </a:lnTo>
                  <a:lnTo>
                    <a:pt x="727405" y="1167079"/>
                  </a:lnTo>
                  <a:lnTo>
                    <a:pt x="732853" y="1175156"/>
                  </a:lnTo>
                  <a:lnTo>
                    <a:pt x="740918" y="1180592"/>
                  </a:lnTo>
                  <a:lnTo>
                    <a:pt x="750811" y="1182585"/>
                  </a:lnTo>
                  <a:lnTo>
                    <a:pt x="760691" y="1180592"/>
                  </a:lnTo>
                  <a:lnTo>
                    <a:pt x="768769" y="1175156"/>
                  </a:lnTo>
                  <a:lnTo>
                    <a:pt x="774204" y="1167079"/>
                  </a:lnTo>
                  <a:lnTo>
                    <a:pt x="776211" y="1157135"/>
                  </a:lnTo>
                  <a:close/>
                </a:path>
                <a:path w="1991359" h="3292475">
                  <a:moveTo>
                    <a:pt x="776211" y="1055484"/>
                  </a:moveTo>
                  <a:lnTo>
                    <a:pt x="774204" y="1045603"/>
                  </a:lnTo>
                  <a:lnTo>
                    <a:pt x="768769" y="1037526"/>
                  </a:lnTo>
                  <a:lnTo>
                    <a:pt x="760691" y="1032078"/>
                  </a:lnTo>
                  <a:lnTo>
                    <a:pt x="750811" y="1030084"/>
                  </a:lnTo>
                  <a:lnTo>
                    <a:pt x="740918" y="1032078"/>
                  </a:lnTo>
                  <a:lnTo>
                    <a:pt x="732853" y="1037526"/>
                  </a:lnTo>
                  <a:lnTo>
                    <a:pt x="727405" y="1045603"/>
                  </a:lnTo>
                  <a:lnTo>
                    <a:pt x="725411" y="1055535"/>
                  </a:lnTo>
                  <a:lnTo>
                    <a:pt x="727405" y="1065428"/>
                  </a:lnTo>
                  <a:lnTo>
                    <a:pt x="732853" y="1073505"/>
                  </a:lnTo>
                  <a:lnTo>
                    <a:pt x="740918" y="1078941"/>
                  </a:lnTo>
                  <a:lnTo>
                    <a:pt x="750811" y="1080935"/>
                  </a:lnTo>
                  <a:lnTo>
                    <a:pt x="760691" y="1078941"/>
                  </a:lnTo>
                  <a:lnTo>
                    <a:pt x="768769" y="1073505"/>
                  </a:lnTo>
                  <a:lnTo>
                    <a:pt x="774204" y="1065428"/>
                  </a:lnTo>
                  <a:lnTo>
                    <a:pt x="776211" y="1055484"/>
                  </a:lnTo>
                  <a:close/>
                </a:path>
                <a:path w="1991359" h="3292475">
                  <a:moveTo>
                    <a:pt x="805053" y="2146998"/>
                  </a:moveTo>
                  <a:lnTo>
                    <a:pt x="803325" y="2137067"/>
                  </a:lnTo>
                  <a:lnTo>
                    <a:pt x="798093" y="2128850"/>
                  </a:lnTo>
                  <a:lnTo>
                    <a:pt x="790168" y="2123186"/>
                  </a:lnTo>
                  <a:lnTo>
                    <a:pt x="780300" y="2120925"/>
                  </a:lnTo>
                  <a:lnTo>
                    <a:pt x="770356" y="2122652"/>
                  </a:lnTo>
                  <a:lnTo>
                    <a:pt x="762139" y="2127872"/>
                  </a:lnTo>
                  <a:lnTo>
                    <a:pt x="756488" y="2135797"/>
                  </a:lnTo>
                  <a:lnTo>
                    <a:pt x="754227" y="2145627"/>
                  </a:lnTo>
                  <a:lnTo>
                    <a:pt x="755954" y="2155571"/>
                  </a:lnTo>
                  <a:lnTo>
                    <a:pt x="761174" y="2163788"/>
                  </a:lnTo>
                  <a:lnTo>
                    <a:pt x="769099" y="2169439"/>
                  </a:lnTo>
                  <a:lnTo>
                    <a:pt x="778929" y="2171712"/>
                  </a:lnTo>
                  <a:lnTo>
                    <a:pt x="788911" y="2169985"/>
                  </a:lnTo>
                  <a:lnTo>
                    <a:pt x="797128" y="2164753"/>
                  </a:lnTo>
                  <a:lnTo>
                    <a:pt x="802779" y="2156828"/>
                  </a:lnTo>
                  <a:lnTo>
                    <a:pt x="805053" y="2146998"/>
                  </a:lnTo>
                  <a:close/>
                </a:path>
                <a:path w="1991359" h="3292475">
                  <a:moveTo>
                    <a:pt x="829691" y="3257715"/>
                  </a:moveTo>
                  <a:lnTo>
                    <a:pt x="827684" y="3247783"/>
                  </a:lnTo>
                  <a:lnTo>
                    <a:pt x="822248" y="3239706"/>
                  </a:lnTo>
                  <a:lnTo>
                    <a:pt x="814171" y="3234258"/>
                  </a:lnTo>
                  <a:lnTo>
                    <a:pt x="804291" y="3232264"/>
                  </a:lnTo>
                  <a:lnTo>
                    <a:pt x="794397" y="3234258"/>
                  </a:lnTo>
                  <a:lnTo>
                    <a:pt x="786320" y="3239706"/>
                  </a:lnTo>
                  <a:lnTo>
                    <a:pt x="780884" y="3247783"/>
                  </a:lnTo>
                  <a:lnTo>
                    <a:pt x="778891" y="3257664"/>
                  </a:lnTo>
                  <a:lnTo>
                    <a:pt x="780884" y="3267608"/>
                  </a:lnTo>
                  <a:lnTo>
                    <a:pt x="786320" y="3275673"/>
                  </a:lnTo>
                  <a:lnTo>
                    <a:pt x="794397" y="3281121"/>
                  </a:lnTo>
                  <a:lnTo>
                    <a:pt x="804291" y="3283115"/>
                  </a:lnTo>
                  <a:lnTo>
                    <a:pt x="814171" y="3281121"/>
                  </a:lnTo>
                  <a:lnTo>
                    <a:pt x="822248" y="3275673"/>
                  </a:lnTo>
                  <a:lnTo>
                    <a:pt x="827684" y="3267608"/>
                  </a:lnTo>
                  <a:lnTo>
                    <a:pt x="829691" y="3257715"/>
                  </a:lnTo>
                  <a:close/>
                </a:path>
                <a:path w="1991359" h="3292475">
                  <a:moveTo>
                    <a:pt x="829691" y="3156064"/>
                  </a:moveTo>
                  <a:lnTo>
                    <a:pt x="827684" y="3146133"/>
                  </a:lnTo>
                  <a:lnTo>
                    <a:pt x="822248" y="3138055"/>
                  </a:lnTo>
                  <a:lnTo>
                    <a:pt x="814171" y="3132607"/>
                  </a:lnTo>
                  <a:lnTo>
                    <a:pt x="804291" y="3130613"/>
                  </a:lnTo>
                  <a:lnTo>
                    <a:pt x="794397" y="3132607"/>
                  </a:lnTo>
                  <a:lnTo>
                    <a:pt x="786320" y="3138055"/>
                  </a:lnTo>
                  <a:lnTo>
                    <a:pt x="780884" y="3146133"/>
                  </a:lnTo>
                  <a:lnTo>
                    <a:pt x="778891" y="3156013"/>
                  </a:lnTo>
                  <a:lnTo>
                    <a:pt x="780884" y="3165957"/>
                  </a:lnTo>
                  <a:lnTo>
                    <a:pt x="786320" y="3174022"/>
                  </a:lnTo>
                  <a:lnTo>
                    <a:pt x="794397" y="3179470"/>
                  </a:lnTo>
                  <a:lnTo>
                    <a:pt x="804291" y="3181464"/>
                  </a:lnTo>
                  <a:lnTo>
                    <a:pt x="814171" y="3179470"/>
                  </a:lnTo>
                  <a:lnTo>
                    <a:pt x="822248" y="3174022"/>
                  </a:lnTo>
                  <a:lnTo>
                    <a:pt x="827684" y="3165957"/>
                  </a:lnTo>
                  <a:lnTo>
                    <a:pt x="829691" y="3156064"/>
                  </a:lnTo>
                  <a:close/>
                </a:path>
                <a:path w="1991359" h="3292475">
                  <a:moveTo>
                    <a:pt x="829691" y="3054413"/>
                  </a:moveTo>
                  <a:lnTo>
                    <a:pt x="827684" y="3044482"/>
                  </a:lnTo>
                  <a:lnTo>
                    <a:pt x="822248" y="3036405"/>
                  </a:lnTo>
                  <a:lnTo>
                    <a:pt x="814171" y="3030956"/>
                  </a:lnTo>
                  <a:lnTo>
                    <a:pt x="804291" y="3028962"/>
                  </a:lnTo>
                  <a:lnTo>
                    <a:pt x="794397" y="3030956"/>
                  </a:lnTo>
                  <a:lnTo>
                    <a:pt x="786320" y="3036405"/>
                  </a:lnTo>
                  <a:lnTo>
                    <a:pt x="780884" y="3044482"/>
                  </a:lnTo>
                  <a:lnTo>
                    <a:pt x="778891" y="3054362"/>
                  </a:lnTo>
                  <a:lnTo>
                    <a:pt x="780884" y="3064306"/>
                  </a:lnTo>
                  <a:lnTo>
                    <a:pt x="786320" y="3072371"/>
                  </a:lnTo>
                  <a:lnTo>
                    <a:pt x="794397" y="3077819"/>
                  </a:lnTo>
                  <a:lnTo>
                    <a:pt x="804291" y="3079813"/>
                  </a:lnTo>
                  <a:lnTo>
                    <a:pt x="814171" y="3077819"/>
                  </a:lnTo>
                  <a:lnTo>
                    <a:pt x="822248" y="3072371"/>
                  </a:lnTo>
                  <a:lnTo>
                    <a:pt x="827684" y="3064306"/>
                  </a:lnTo>
                  <a:lnTo>
                    <a:pt x="829691" y="3054413"/>
                  </a:lnTo>
                  <a:close/>
                </a:path>
                <a:path w="1991359" h="3292475">
                  <a:moveTo>
                    <a:pt x="829691" y="2952762"/>
                  </a:moveTo>
                  <a:lnTo>
                    <a:pt x="827684" y="2942831"/>
                  </a:lnTo>
                  <a:lnTo>
                    <a:pt x="822248" y="2934754"/>
                  </a:lnTo>
                  <a:lnTo>
                    <a:pt x="814171" y="2929305"/>
                  </a:lnTo>
                  <a:lnTo>
                    <a:pt x="804291" y="2927312"/>
                  </a:lnTo>
                  <a:lnTo>
                    <a:pt x="794397" y="2929305"/>
                  </a:lnTo>
                  <a:lnTo>
                    <a:pt x="786320" y="2934754"/>
                  </a:lnTo>
                  <a:lnTo>
                    <a:pt x="780884" y="2942831"/>
                  </a:lnTo>
                  <a:lnTo>
                    <a:pt x="778891" y="2952712"/>
                  </a:lnTo>
                  <a:lnTo>
                    <a:pt x="780884" y="2962656"/>
                  </a:lnTo>
                  <a:lnTo>
                    <a:pt x="786320" y="2970720"/>
                  </a:lnTo>
                  <a:lnTo>
                    <a:pt x="794397" y="2976168"/>
                  </a:lnTo>
                  <a:lnTo>
                    <a:pt x="804291" y="2978162"/>
                  </a:lnTo>
                  <a:lnTo>
                    <a:pt x="814171" y="2976168"/>
                  </a:lnTo>
                  <a:lnTo>
                    <a:pt x="822248" y="2970720"/>
                  </a:lnTo>
                  <a:lnTo>
                    <a:pt x="827684" y="2962656"/>
                  </a:lnTo>
                  <a:lnTo>
                    <a:pt x="829691" y="2952762"/>
                  </a:lnTo>
                  <a:close/>
                </a:path>
                <a:path w="1991359" h="3292475">
                  <a:moveTo>
                    <a:pt x="829691" y="2851112"/>
                  </a:moveTo>
                  <a:lnTo>
                    <a:pt x="827684" y="2841180"/>
                  </a:lnTo>
                  <a:lnTo>
                    <a:pt x="822248" y="2833103"/>
                  </a:lnTo>
                  <a:lnTo>
                    <a:pt x="814171" y="2827655"/>
                  </a:lnTo>
                  <a:lnTo>
                    <a:pt x="804291" y="2825661"/>
                  </a:lnTo>
                  <a:lnTo>
                    <a:pt x="794397" y="2827655"/>
                  </a:lnTo>
                  <a:lnTo>
                    <a:pt x="786320" y="2833103"/>
                  </a:lnTo>
                  <a:lnTo>
                    <a:pt x="780884" y="2841180"/>
                  </a:lnTo>
                  <a:lnTo>
                    <a:pt x="778891" y="2851061"/>
                  </a:lnTo>
                  <a:lnTo>
                    <a:pt x="780884" y="2861005"/>
                  </a:lnTo>
                  <a:lnTo>
                    <a:pt x="786320" y="2869069"/>
                  </a:lnTo>
                  <a:lnTo>
                    <a:pt x="794397" y="2874518"/>
                  </a:lnTo>
                  <a:lnTo>
                    <a:pt x="804291" y="2876512"/>
                  </a:lnTo>
                  <a:lnTo>
                    <a:pt x="814171" y="2874518"/>
                  </a:lnTo>
                  <a:lnTo>
                    <a:pt x="822248" y="2869069"/>
                  </a:lnTo>
                  <a:lnTo>
                    <a:pt x="827684" y="2861005"/>
                  </a:lnTo>
                  <a:lnTo>
                    <a:pt x="829691" y="2851112"/>
                  </a:lnTo>
                  <a:close/>
                </a:path>
                <a:path w="1991359" h="3292475">
                  <a:moveTo>
                    <a:pt x="829691" y="2749461"/>
                  </a:moveTo>
                  <a:lnTo>
                    <a:pt x="827684" y="2739529"/>
                  </a:lnTo>
                  <a:lnTo>
                    <a:pt x="822248" y="2731452"/>
                  </a:lnTo>
                  <a:lnTo>
                    <a:pt x="814171" y="2726004"/>
                  </a:lnTo>
                  <a:lnTo>
                    <a:pt x="804291" y="2724010"/>
                  </a:lnTo>
                  <a:lnTo>
                    <a:pt x="794397" y="2726004"/>
                  </a:lnTo>
                  <a:lnTo>
                    <a:pt x="786320" y="2731452"/>
                  </a:lnTo>
                  <a:lnTo>
                    <a:pt x="780884" y="2739529"/>
                  </a:lnTo>
                  <a:lnTo>
                    <a:pt x="778891" y="2749410"/>
                  </a:lnTo>
                  <a:lnTo>
                    <a:pt x="780884" y="2759354"/>
                  </a:lnTo>
                  <a:lnTo>
                    <a:pt x="786320" y="2767419"/>
                  </a:lnTo>
                  <a:lnTo>
                    <a:pt x="794397" y="2772867"/>
                  </a:lnTo>
                  <a:lnTo>
                    <a:pt x="804291" y="2774861"/>
                  </a:lnTo>
                  <a:lnTo>
                    <a:pt x="814171" y="2772867"/>
                  </a:lnTo>
                  <a:lnTo>
                    <a:pt x="822248" y="2767419"/>
                  </a:lnTo>
                  <a:lnTo>
                    <a:pt x="827684" y="2759354"/>
                  </a:lnTo>
                  <a:lnTo>
                    <a:pt x="829691" y="2749461"/>
                  </a:lnTo>
                  <a:close/>
                </a:path>
                <a:path w="1991359" h="3292475">
                  <a:moveTo>
                    <a:pt x="829691" y="2647810"/>
                  </a:moveTo>
                  <a:lnTo>
                    <a:pt x="827684" y="2637879"/>
                  </a:lnTo>
                  <a:lnTo>
                    <a:pt x="822248" y="2629801"/>
                  </a:lnTo>
                  <a:lnTo>
                    <a:pt x="814171" y="2624353"/>
                  </a:lnTo>
                  <a:lnTo>
                    <a:pt x="804291" y="2622359"/>
                  </a:lnTo>
                  <a:lnTo>
                    <a:pt x="794397" y="2624353"/>
                  </a:lnTo>
                  <a:lnTo>
                    <a:pt x="786320" y="2629801"/>
                  </a:lnTo>
                  <a:lnTo>
                    <a:pt x="780884" y="2637879"/>
                  </a:lnTo>
                  <a:lnTo>
                    <a:pt x="778891" y="2647759"/>
                  </a:lnTo>
                  <a:lnTo>
                    <a:pt x="780884" y="2657703"/>
                  </a:lnTo>
                  <a:lnTo>
                    <a:pt x="786320" y="2665768"/>
                  </a:lnTo>
                  <a:lnTo>
                    <a:pt x="794397" y="2671216"/>
                  </a:lnTo>
                  <a:lnTo>
                    <a:pt x="804291" y="2673210"/>
                  </a:lnTo>
                  <a:lnTo>
                    <a:pt x="814171" y="2671216"/>
                  </a:lnTo>
                  <a:lnTo>
                    <a:pt x="822248" y="2665768"/>
                  </a:lnTo>
                  <a:lnTo>
                    <a:pt x="827684" y="2657703"/>
                  </a:lnTo>
                  <a:lnTo>
                    <a:pt x="829691" y="2647810"/>
                  </a:lnTo>
                  <a:close/>
                </a:path>
                <a:path w="1991359" h="3292475">
                  <a:moveTo>
                    <a:pt x="829691" y="2546159"/>
                  </a:moveTo>
                  <a:lnTo>
                    <a:pt x="827684" y="2536228"/>
                  </a:lnTo>
                  <a:lnTo>
                    <a:pt x="822248" y="2528151"/>
                  </a:lnTo>
                  <a:lnTo>
                    <a:pt x="814171" y="2522702"/>
                  </a:lnTo>
                  <a:lnTo>
                    <a:pt x="804291" y="2520708"/>
                  </a:lnTo>
                  <a:lnTo>
                    <a:pt x="794397" y="2522702"/>
                  </a:lnTo>
                  <a:lnTo>
                    <a:pt x="786320" y="2528151"/>
                  </a:lnTo>
                  <a:lnTo>
                    <a:pt x="780884" y="2536228"/>
                  </a:lnTo>
                  <a:lnTo>
                    <a:pt x="778891" y="2546108"/>
                  </a:lnTo>
                  <a:lnTo>
                    <a:pt x="780884" y="2556052"/>
                  </a:lnTo>
                  <a:lnTo>
                    <a:pt x="786320" y="2564117"/>
                  </a:lnTo>
                  <a:lnTo>
                    <a:pt x="794397" y="2569565"/>
                  </a:lnTo>
                  <a:lnTo>
                    <a:pt x="804291" y="2571559"/>
                  </a:lnTo>
                  <a:lnTo>
                    <a:pt x="814171" y="2569565"/>
                  </a:lnTo>
                  <a:lnTo>
                    <a:pt x="822248" y="2564117"/>
                  </a:lnTo>
                  <a:lnTo>
                    <a:pt x="827684" y="2556052"/>
                  </a:lnTo>
                  <a:lnTo>
                    <a:pt x="829691" y="2546159"/>
                  </a:lnTo>
                  <a:close/>
                </a:path>
                <a:path w="1991359" h="3292475">
                  <a:moveTo>
                    <a:pt x="829691" y="2444508"/>
                  </a:moveTo>
                  <a:lnTo>
                    <a:pt x="827684" y="2434577"/>
                  </a:lnTo>
                  <a:lnTo>
                    <a:pt x="822248" y="2426500"/>
                  </a:lnTo>
                  <a:lnTo>
                    <a:pt x="814171" y="2421051"/>
                  </a:lnTo>
                  <a:lnTo>
                    <a:pt x="804291" y="2419058"/>
                  </a:lnTo>
                  <a:lnTo>
                    <a:pt x="794397" y="2421051"/>
                  </a:lnTo>
                  <a:lnTo>
                    <a:pt x="786320" y="2426500"/>
                  </a:lnTo>
                  <a:lnTo>
                    <a:pt x="780884" y="2434577"/>
                  </a:lnTo>
                  <a:lnTo>
                    <a:pt x="778891" y="2444458"/>
                  </a:lnTo>
                  <a:lnTo>
                    <a:pt x="780884" y="2454402"/>
                  </a:lnTo>
                  <a:lnTo>
                    <a:pt x="786320" y="2462466"/>
                  </a:lnTo>
                  <a:lnTo>
                    <a:pt x="794397" y="2467914"/>
                  </a:lnTo>
                  <a:lnTo>
                    <a:pt x="804291" y="2469908"/>
                  </a:lnTo>
                  <a:lnTo>
                    <a:pt x="814171" y="2467914"/>
                  </a:lnTo>
                  <a:lnTo>
                    <a:pt x="822248" y="2462466"/>
                  </a:lnTo>
                  <a:lnTo>
                    <a:pt x="827684" y="2454402"/>
                  </a:lnTo>
                  <a:lnTo>
                    <a:pt x="829691" y="2444508"/>
                  </a:lnTo>
                  <a:close/>
                </a:path>
                <a:path w="1991359" h="3292475">
                  <a:moveTo>
                    <a:pt x="829691" y="2342858"/>
                  </a:moveTo>
                  <a:lnTo>
                    <a:pt x="827684" y="2332926"/>
                  </a:lnTo>
                  <a:lnTo>
                    <a:pt x="822248" y="2324849"/>
                  </a:lnTo>
                  <a:lnTo>
                    <a:pt x="814171" y="2319401"/>
                  </a:lnTo>
                  <a:lnTo>
                    <a:pt x="804291" y="2317407"/>
                  </a:lnTo>
                  <a:lnTo>
                    <a:pt x="794397" y="2319401"/>
                  </a:lnTo>
                  <a:lnTo>
                    <a:pt x="786320" y="2324849"/>
                  </a:lnTo>
                  <a:lnTo>
                    <a:pt x="780884" y="2332926"/>
                  </a:lnTo>
                  <a:lnTo>
                    <a:pt x="778891" y="2342807"/>
                  </a:lnTo>
                  <a:lnTo>
                    <a:pt x="780884" y="2352751"/>
                  </a:lnTo>
                  <a:lnTo>
                    <a:pt x="786320" y="2360815"/>
                  </a:lnTo>
                  <a:lnTo>
                    <a:pt x="794397" y="2366264"/>
                  </a:lnTo>
                  <a:lnTo>
                    <a:pt x="804291" y="2368258"/>
                  </a:lnTo>
                  <a:lnTo>
                    <a:pt x="814171" y="2366264"/>
                  </a:lnTo>
                  <a:lnTo>
                    <a:pt x="822248" y="2360815"/>
                  </a:lnTo>
                  <a:lnTo>
                    <a:pt x="827684" y="2352751"/>
                  </a:lnTo>
                  <a:lnTo>
                    <a:pt x="829691" y="2342858"/>
                  </a:lnTo>
                  <a:close/>
                </a:path>
                <a:path w="1991359" h="3292475">
                  <a:moveTo>
                    <a:pt x="847471" y="2000796"/>
                  </a:moveTo>
                  <a:lnTo>
                    <a:pt x="845464" y="1990915"/>
                  </a:lnTo>
                  <a:lnTo>
                    <a:pt x="840016" y="1982838"/>
                  </a:lnTo>
                  <a:lnTo>
                    <a:pt x="831951" y="1977390"/>
                  </a:lnTo>
                  <a:lnTo>
                    <a:pt x="822020" y="1975396"/>
                  </a:lnTo>
                  <a:lnTo>
                    <a:pt x="812126" y="1977390"/>
                  </a:lnTo>
                  <a:lnTo>
                    <a:pt x="804049" y="1982838"/>
                  </a:lnTo>
                  <a:lnTo>
                    <a:pt x="798614" y="1990915"/>
                  </a:lnTo>
                  <a:lnTo>
                    <a:pt x="796620" y="2000796"/>
                  </a:lnTo>
                  <a:lnTo>
                    <a:pt x="798614" y="2010689"/>
                  </a:lnTo>
                  <a:lnTo>
                    <a:pt x="804049" y="2018753"/>
                  </a:lnTo>
                  <a:lnTo>
                    <a:pt x="812126" y="2024202"/>
                  </a:lnTo>
                  <a:lnTo>
                    <a:pt x="822071" y="2026196"/>
                  </a:lnTo>
                  <a:lnTo>
                    <a:pt x="831951" y="2024202"/>
                  </a:lnTo>
                  <a:lnTo>
                    <a:pt x="840016" y="2018753"/>
                  </a:lnTo>
                  <a:lnTo>
                    <a:pt x="845464" y="2010689"/>
                  </a:lnTo>
                  <a:lnTo>
                    <a:pt x="847471" y="2000796"/>
                  </a:lnTo>
                  <a:close/>
                </a:path>
                <a:path w="1991359" h="3292475">
                  <a:moveTo>
                    <a:pt x="864057" y="25400"/>
                  </a:moveTo>
                  <a:lnTo>
                    <a:pt x="862050" y="15519"/>
                  </a:lnTo>
                  <a:lnTo>
                    <a:pt x="856615" y="7442"/>
                  </a:lnTo>
                  <a:lnTo>
                    <a:pt x="848537" y="1993"/>
                  </a:lnTo>
                  <a:lnTo>
                    <a:pt x="838606" y="0"/>
                  </a:lnTo>
                  <a:lnTo>
                    <a:pt x="828713" y="1993"/>
                  </a:lnTo>
                  <a:lnTo>
                    <a:pt x="820648" y="7442"/>
                  </a:lnTo>
                  <a:lnTo>
                    <a:pt x="815200" y="15519"/>
                  </a:lnTo>
                  <a:lnTo>
                    <a:pt x="813206" y="25400"/>
                  </a:lnTo>
                  <a:lnTo>
                    <a:pt x="815200" y="35293"/>
                  </a:lnTo>
                  <a:lnTo>
                    <a:pt x="820648" y="43357"/>
                  </a:lnTo>
                  <a:lnTo>
                    <a:pt x="828713" y="48806"/>
                  </a:lnTo>
                  <a:lnTo>
                    <a:pt x="838657" y="50800"/>
                  </a:lnTo>
                  <a:lnTo>
                    <a:pt x="848537" y="48806"/>
                  </a:lnTo>
                  <a:lnTo>
                    <a:pt x="856615" y="43357"/>
                  </a:lnTo>
                  <a:lnTo>
                    <a:pt x="862050" y="35293"/>
                  </a:lnTo>
                  <a:lnTo>
                    <a:pt x="864057" y="25400"/>
                  </a:lnTo>
                  <a:close/>
                </a:path>
                <a:path w="1991359" h="3292475">
                  <a:moveTo>
                    <a:pt x="874649" y="2286114"/>
                  </a:moveTo>
                  <a:lnTo>
                    <a:pt x="872642" y="2276221"/>
                  </a:lnTo>
                  <a:lnTo>
                    <a:pt x="867206" y="2268156"/>
                  </a:lnTo>
                  <a:lnTo>
                    <a:pt x="859129" y="2262708"/>
                  </a:lnTo>
                  <a:lnTo>
                    <a:pt x="849249" y="2260714"/>
                  </a:lnTo>
                  <a:lnTo>
                    <a:pt x="839304" y="2262708"/>
                  </a:lnTo>
                  <a:lnTo>
                    <a:pt x="831227" y="2268156"/>
                  </a:lnTo>
                  <a:lnTo>
                    <a:pt x="825792" y="2276221"/>
                  </a:lnTo>
                  <a:lnTo>
                    <a:pt x="823798" y="2286114"/>
                  </a:lnTo>
                  <a:lnTo>
                    <a:pt x="825792" y="2295995"/>
                  </a:lnTo>
                  <a:lnTo>
                    <a:pt x="831227" y="2304072"/>
                  </a:lnTo>
                  <a:lnTo>
                    <a:pt x="839304" y="2309520"/>
                  </a:lnTo>
                  <a:lnTo>
                    <a:pt x="849198" y="2311514"/>
                  </a:lnTo>
                  <a:lnTo>
                    <a:pt x="859129" y="2309520"/>
                  </a:lnTo>
                  <a:lnTo>
                    <a:pt x="867206" y="2304072"/>
                  </a:lnTo>
                  <a:lnTo>
                    <a:pt x="872642" y="2295995"/>
                  </a:lnTo>
                  <a:lnTo>
                    <a:pt x="874649" y="2286114"/>
                  </a:lnTo>
                  <a:close/>
                </a:path>
                <a:path w="1991359" h="3292475">
                  <a:moveTo>
                    <a:pt x="906665" y="2149754"/>
                  </a:moveTo>
                  <a:lnTo>
                    <a:pt x="904938" y="2139810"/>
                  </a:lnTo>
                  <a:lnTo>
                    <a:pt x="899706" y="2131593"/>
                  </a:lnTo>
                  <a:lnTo>
                    <a:pt x="891781" y="2125942"/>
                  </a:lnTo>
                  <a:lnTo>
                    <a:pt x="881913" y="2123668"/>
                  </a:lnTo>
                  <a:lnTo>
                    <a:pt x="871969" y="2125395"/>
                  </a:lnTo>
                  <a:lnTo>
                    <a:pt x="863752" y="2130628"/>
                  </a:lnTo>
                  <a:lnTo>
                    <a:pt x="858100" y="2138553"/>
                  </a:lnTo>
                  <a:lnTo>
                    <a:pt x="855840" y="2148382"/>
                  </a:lnTo>
                  <a:lnTo>
                    <a:pt x="857567" y="2158314"/>
                  </a:lnTo>
                  <a:lnTo>
                    <a:pt x="862787" y="2166531"/>
                  </a:lnTo>
                  <a:lnTo>
                    <a:pt x="870712" y="2172195"/>
                  </a:lnTo>
                  <a:lnTo>
                    <a:pt x="880541" y="2174456"/>
                  </a:lnTo>
                  <a:lnTo>
                    <a:pt x="890524" y="2172728"/>
                  </a:lnTo>
                  <a:lnTo>
                    <a:pt x="898740" y="2167509"/>
                  </a:lnTo>
                  <a:lnTo>
                    <a:pt x="904405" y="2159584"/>
                  </a:lnTo>
                  <a:lnTo>
                    <a:pt x="906665" y="2149754"/>
                  </a:lnTo>
                  <a:close/>
                </a:path>
                <a:path w="1991359" h="3292475">
                  <a:moveTo>
                    <a:pt x="949121" y="2000796"/>
                  </a:moveTo>
                  <a:lnTo>
                    <a:pt x="947115" y="1990915"/>
                  </a:lnTo>
                  <a:lnTo>
                    <a:pt x="941679" y="1982838"/>
                  </a:lnTo>
                  <a:lnTo>
                    <a:pt x="933602" y="1977390"/>
                  </a:lnTo>
                  <a:lnTo>
                    <a:pt x="923671" y="1975396"/>
                  </a:lnTo>
                  <a:lnTo>
                    <a:pt x="913777" y="1977390"/>
                  </a:lnTo>
                  <a:lnTo>
                    <a:pt x="905700" y="1982838"/>
                  </a:lnTo>
                  <a:lnTo>
                    <a:pt x="900264" y="1990915"/>
                  </a:lnTo>
                  <a:lnTo>
                    <a:pt x="898271" y="2000796"/>
                  </a:lnTo>
                  <a:lnTo>
                    <a:pt x="900264" y="2010689"/>
                  </a:lnTo>
                  <a:lnTo>
                    <a:pt x="905700" y="2018753"/>
                  </a:lnTo>
                  <a:lnTo>
                    <a:pt x="913777" y="2024202"/>
                  </a:lnTo>
                  <a:lnTo>
                    <a:pt x="923721" y="2026196"/>
                  </a:lnTo>
                  <a:lnTo>
                    <a:pt x="933602" y="2024202"/>
                  </a:lnTo>
                  <a:lnTo>
                    <a:pt x="941679" y="2018753"/>
                  </a:lnTo>
                  <a:lnTo>
                    <a:pt x="947115" y="2010689"/>
                  </a:lnTo>
                  <a:lnTo>
                    <a:pt x="949121" y="2000796"/>
                  </a:lnTo>
                  <a:close/>
                </a:path>
                <a:path w="1991359" h="3292475">
                  <a:moveTo>
                    <a:pt x="965708" y="25400"/>
                  </a:moveTo>
                  <a:lnTo>
                    <a:pt x="963701" y="15519"/>
                  </a:lnTo>
                  <a:lnTo>
                    <a:pt x="958265" y="7442"/>
                  </a:lnTo>
                  <a:lnTo>
                    <a:pt x="950188" y="1993"/>
                  </a:lnTo>
                  <a:lnTo>
                    <a:pt x="940257" y="0"/>
                  </a:lnTo>
                  <a:lnTo>
                    <a:pt x="930363" y="1993"/>
                  </a:lnTo>
                  <a:lnTo>
                    <a:pt x="922299" y="7442"/>
                  </a:lnTo>
                  <a:lnTo>
                    <a:pt x="916851" y="15519"/>
                  </a:lnTo>
                  <a:lnTo>
                    <a:pt x="914857" y="25400"/>
                  </a:lnTo>
                  <a:lnTo>
                    <a:pt x="916851" y="35293"/>
                  </a:lnTo>
                  <a:lnTo>
                    <a:pt x="922299" y="43357"/>
                  </a:lnTo>
                  <a:lnTo>
                    <a:pt x="930363" y="48806"/>
                  </a:lnTo>
                  <a:lnTo>
                    <a:pt x="940308" y="50800"/>
                  </a:lnTo>
                  <a:lnTo>
                    <a:pt x="950188" y="48806"/>
                  </a:lnTo>
                  <a:lnTo>
                    <a:pt x="958265" y="43357"/>
                  </a:lnTo>
                  <a:lnTo>
                    <a:pt x="963701" y="35293"/>
                  </a:lnTo>
                  <a:lnTo>
                    <a:pt x="965708" y="25400"/>
                  </a:lnTo>
                  <a:close/>
                </a:path>
                <a:path w="1991359" h="3292475">
                  <a:moveTo>
                    <a:pt x="976299" y="2286114"/>
                  </a:moveTo>
                  <a:lnTo>
                    <a:pt x="974293" y="2276221"/>
                  </a:lnTo>
                  <a:lnTo>
                    <a:pt x="968857" y="2268156"/>
                  </a:lnTo>
                  <a:lnTo>
                    <a:pt x="960780" y="2262708"/>
                  </a:lnTo>
                  <a:lnTo>
                    <a:pt x="950899" y="2260714"/>
                  </a:lnTo>
                  <a:lnTo>
                    <a:pt x="940955" y="2262708"/>
                  </a:lnTo>
                  <a:lnTo>
                    <a:pt x="932878" y="2268156"/>
                  </a:lnTo>
                  <a:lnTo>
                    <a:pt x="927442" y="2276221"/>
                  </a:lnTo>
                  <a:lnTo>
                    <a:pt x="925449" y="2286114"/>
                  </a:lnTo>
                  <a:lnTo>
                    <a:pt x="927442" y="2295995"/>
                  </a:lnTo>
                  <a:lnTo>
                    <a:pt x="932878" y="2304072"/>
                  </a:lnTo>
                  <a:lnTo>
                    <a:pt x="940955" y="2309520"/>
                  </a:lnTo>
                  <a:lnTo>
                    <a:pt x="950849" y="2311514"/>
                  </a:lnTo>
                  <a:lnTo>
                    <a:pt x="960780" y="2309520"/>
                  </a:lnTo>
                  <a:lnTo>
                    <a:pt x="968857" y="2304072"/>
                  </a:lnTo>
                  <a:lnTo>
                    <a:pt x="974293" y="2295995"/>
                  </a:lnTo>
                  <a:lnTo>
                    <a:pt x="976299" y="2286114"/>
                  </a:lnTo>
                  <a:close/>
                </a:path>
                <a:path w="1991359" h="3292475">
                  <a:moveTo>
                    <a:pt x="1008278" y="2152497"/>
                  </a:moveTo>
                  <a:lnTo>
                    <a:pt x="1006551" y="2142566"/>
                  </a:lnTo>
                  <a:lnTo>
                    <a:pt x="1001318" y="2134336"/>
                  </a:lnTo>
                  <a:lnTo>
                    <a:pt x="993394" y="2128685"/>
                  </a:lnTo>
                  <a:lnTo>
                    <a:pt x="983526" y="2126424"/>
                  </a:lnTo>
                  <a:lnTo>
                    <a:pt x="973582" y="2128151"/>
                  </a:lnTo>
                  <a:lnTo>
                    <a:pt x="965365" y="2133371"/>
                  </a:lnTo>
                  <a:lnTo>
                    <a:pt x="959713" y="2141296"/>
                  </a:lnTo>
                  <a:lnTo>
                    <a:pt x="957453" y="2151126"/>
                  </a:lnTo>
                  <a:lnTo>
                    <a:pt x="959180" y="2161057"/>
                  </a:lnTo>
                  <a:lnTo>
                    <a:pt x="964399" y="2169274"/>
                  </a:lnTo>
                  <a:lnTo>
                    <a:pt x="972324" y="2174938"/>
                  </a:lnTo>
                  <a:lnTo>
                    <a:pt x="982154" y="2177199"/>
                  </a:lnTo>
                  <a:lnTo>
                    <a:pt x="992136" y="2175472"/>
                  </a:lnTo>
                  <a:lnTo>
                    <a:pt x="1000353" y="2170252"/>
                  </a:lnTo>
                  <a:lnTo>
                    <a:pt x="1006017" y="2162327"/>
                  </a:lnTo>
                  <a:lnTo>
                    <a:pt x="1008278" y="2152497"/>
                  </a:lnTo>
                  <a:close/>
                </a:path>
                <a:path w="1991359" h="3292475">
                  <a:moveTo>
                    <a:pt x="1037894" y="1782889"/>
                  </a:moveTo>
                  <a:lnTo>
                    <a:pt x="1035888" y="1772996"/>
                  </a:lnTo>
                  <a:lnTo>
                    <a:pt x="1030452" y="1764931"/>
                  </a:lnTo>
                  <a:lnTo>
                    <a:pt x="1022375" y="1759483"/>
                  </a:lnTo>
                  <a:lnTo>
                    <a:pt x="1012494" y="1757489"/>
                  </a:lnTo>
                  <a:lnTo>
                    <a:pt x="1002601" y="1759483"/>
                  </a:lnTo>
                  <a:lnTo>
                    <a:pt x="994524" y="1764931"/>
                  </a:lnTo>
                  <a:lnTo>
                    <a:pt x="989088" y="1772996"/>
                  </a:lnTo>
                  <a:lnTo>
                    <a:pt x="987094" y="1782940"/>
                  </a:lnTo>
                  <a:lnTo>
                    <a:pt x="989088" y="1792820"/>
                  </a:lnTo>
                  <a:lnTo>
                    <a:pt x="994524" y="1800898"/>
                  </a:lnTo>
                  <a:lnTo>
                    <a:pt x="1002601" y="1806346"/>
                  </a:lnTo>
                  <a:lnTo>
                    <a:pt x="1012494" y="1808340"/>
                  </a:lnTo>
                  <a:lnTo>
                    <a:pt x="1022375" y="1806346"/>
                  </a:lnTo>
                  <a:lnTo>
                    <a:pt x="1030452" y="1800898"/>
                  </a:lnTo>
                  <a:lnTo>
                    <a:pt x="1035888" y="1792820"/>
                  </a:lnTo>
                  <a:lnTo>
                    <a:pt x="1037894" y="1782889"/>
                  </a:lnTo>
                  <a:close/>
                </a:path>
                <a:path w="1991359" h="3292475">
                  <a:moveTo>
                    <a:pt x="1037894" y="1681238"/>
                  </a:moveTo>
                  <a:lnTo>
                    <a:pt x="1035888" y="1671345"/>
                  </a:lnTo>
                  <a:lnTo>
                    <a:pt x="1030452" y="1663280"/>
                  </a:lnTo>
                  <a:lnTo>
                    <a:pt x="1022375" y="1657832"/>
                  </a:lnTo>
                  <a:lnTo>
                    <a:pt x="1012494" y="1655838"/>
                  </a:lnTo>
                  <a:lnTo>
                    <a:pt x="1002601" y="1657832"/>
                  </a:lnTo>
                  <a:lnTo>
                    <a:pt x="994524" y="1663280"/>
                  </a:lnTo>
                  <a:lnTo>
                    <a:pt x="989088" y="1671345"/>
                  </a:lnTo>
                  <a:lnTo>
                    <a:pt x="987094" y="1681289"/>
                  </a:lnTo>
                  <a:lnTo>
                    <a:pt x="989088" y="1691170"/>
                  </a:lnTo>
                  <a:lnTo>
                    <a:pt x="994524" y="1699247"/>
                  </a:lnTo>
                  <a:lnTo>
                    <a:pt x="1002601" y="1704695"/>
                  </a:lnTo>
                  <a:lnTo>
                    <a:pt x="1012494" y="1706689"/>
                  </a:lnTo>
                  <a:lnTo>
                    <a:pt x="1022375" y="1704695"/>
                  </a:lnTo>
                  <a:lnTo>
                    <a:pt x="1030452" y="1699247"/>
                  </a:lnTo>
                  <a:lnTo>
                    <a:pt x="1035888" y="1691170"/>
                  </a:lnTo>
                  <a:lnTo>
                    <a:pt x="1037894" y="1681238"/>
                  </a:lnTo>
                  <a:close/>
                </a:path>
                <a:path w="1991359" h="3292475">
                  <a:moveTo>
                    <a:pt x="1037894" y="1579587"/>
                  </a:moveTo>
                  <a:lnTo>
                    <a:pt x="1035888" y="1569694"/>
                  </a:lnTo>
                  <a:lnTo>
                    <a:pt x="1030452" y="1561630"/>
                  </a:lnTo>
                  <a:lnTo>
                    <a:pt x="1022375" y="1556181"/>
                  </a:lnTo>
                  <a:lnTo>
                    <a:pt x="1012494" y="1554187"/>
                  </a:lnTo>
                  <a:lnTo>
                    <a:pt x="1002601" y="1556181"/>
                  </a:lnTo>
                  <a:lnTo>
                    <a:pt x="994524" y="1561630"/>
                  </a:lnTo>
                  <a:lnTo>
                    <a:pt x="989088" y="1569694"/>
                  </a:lnTo>
                  <a:lnTo>
                    <a:pt x="987094" y="1579638"/>
                  </a:lnTo>
                  <a:lnTo>
                    <a:pt x="989088" y="1589519"/>
                  </a:lnTo>
                  <a:lnTo>
                    <a:pt x="994524" y="1597596"/>
                  </a:lnTo>
                  <a:lnTo>
                    <a:pt x="1002601" y="1603044"/>
                  </a:lnTo>
                  <a:lnTo>
                    <a:pt x="1012494" y="1605038"/>
                  </a:lnTo>
                  <a:lnTo>
                    <a:pt x="1022375" y="1603044"/>
                  </a:lnTo>
                  <a:lnTo>
                    <a:pt x="1030452" y="1597596"/>
                  </a:lnTo>
                  <a:lnTo>
                    <a:pt x="1035888" y="1589519"/>
                  </a:lnTo>
                  <a:lnTo>
                    <a:pt x="1037894" y="1579587"/>
                  </a:lnTo>
                  <a:close/>
                </a:path>
                <a:path w="1991359" h="3292475">
                  <a:moveTo>
                    <a:pt x="1037894" y="1477937"/>
                  </a:moveTo>
                  <a:lnTo>
                    <a:pt x="1035888" y="1468043"/>
                  </a:lnTo>
                  <a:lnTo>
                    <a:pt x="1030452" y="1459979"/>
                  </a:lnTo>
                  <a:lnTo>
                    <a:pt x="1022375" y="1454531"/>
                  </a:lnTo>
                  <a:lnTo>
                    <a:pt x="1012494" y="1452537"/>
                  </a:lnTo>
                  <a:lnTo>
                    <a:pt x="1002601" y="1454531"/>
                  </a:lnTo>
                  <a:lnTo>
                    <a:pt x="994524" y="1459979"/>
                  </a:lnTo>
                  <a:lnTo>
                    <a:pt x="989088" y="1468043"/>
                  </a:lnTo>
                  <a:lnTo>
                    <a:pt x="987094" y="1477987"/>
                  </a:lnTo>
                  <a:lnTo>
                    <a:pt x="989088" y="1487868"/>
                  </a:lnTo>
                  <a:lnTo>
                    <a:pt x="994524" y="1495945"/>
                  </a:lnTo>
                  <a:lnTo>
                    <a:pt x="1002601" y="1501394"/>
                  </a:lnTo>
                  <a:lnTo>
                    <a:pt x="1012494" y="1503387"/>
                  </a:lnTo>
                  <a:lnTo>
                    <a:pt x="1022375" y="1501394"/>
                  </a:lnTo>
                  <a:lnTo>
                    <a:pt x="1030452" y="1495945"/>
                  </a:lnTo>
                  <a:lnTo>
                    <a:pt x="1035888" y="1487868"/>
                  </a:lnTo>
                  <a:lnTo>
                    <a:pt x="1037894" y="1477937"/>
                  </a:lnTo>
                  <a:close/>
                </a:path>
                <a:path w="1991359" h="3292475">
                  <a:moveTo>
                    <a:pt x="1037894" y="1376286"/>
                  </a:moveTo>
                  <a:lnTo>
                    <a:pt x="1035888" y="1366393"/>
                  </a:lnTo>
                  <a:lnTo>
                    <a:pt x="1030452" y="1358328"/>
                  </a:lnTo>
                  <a:lnTo>
                    <a:pt x="1022375" y="1352880"/>
                  </a:lnTo>
                  <a:lnTo>
                    <a:pt x="1012494" y="1350886"/>
                  </a:lnTo>
                  <a:lnTo>
                    <a:pt x="1002601" y="1352880"/>
                  </a:lnTo>
                  <a:lnTo>
                    <a:pt x="994524" y="1358328"/>
                  </a:lnTo>
                  <a:lnTo>
                    <a:pt x="989088" y="1366393"/>
                  </a:lnTo>
                  <a:lnTo>
                    <a:pt x="987094" y="1376337"/>
                  </a:lnTo>
                  <a:lnTo>
                    <a:pt x="989088" y="1386217"/>
                  </a:lnTo>
                  <a:lnTo>
                    <a:pt x="994524" y="1394294"/>
                  </a:lnTo>
                  <a:lnTo>
                    <a:pt x="1002601" y="1399743"/>
                  </a:lnTo>
                  <a:lnTo>
                    <a:pt x="1012494" y="1401737"/>
                  </a:lnTo>
                  <a:lnTo>
                    <a:pt x="1022375" y="1399743"/>
                  </a:lnTo>
                  <a:lnTo>
                    <a:pt x="1030452" y="1394294"/>
                  </a:lnTo>
                  <a:lnTo>
                    <a:pt x="1035888" y="1386217"/>
                  </a:lnTo>
                  <a:lnTo>
                    <a:pt x="1037894" y="1376286"/>
                  </a:lnTo>
                  <a:close/>
                </a:path>
                <a:path w="1991359" h="3292475">
                  <a:moveTo>
                    <a:pt x="1037894" y="1274635"/>
                  </a:moveTo>
                  <a:lnTo>
                    <a:pt x="1035888" y="1264742"/>
                  </a:lnTo>
                  <a:lnTo>
                    <a:pt x="1030452" y="1256677"/>
                  </a:lnTo>
                  <a:lnTo>
                    <a:pt x="1022375" y="1251229"/>
                  </a:lnTo>
                  <a:lnTo>
                    <a:pt x="1012494" y="1249235"/>
                  </a:lnTo>
                  <a:lnTo>
                    <a:pt x="1002601" y="1251229"/>
                  </a:lnTo>
                  <a:lnTo>
                    <a:pt x="994524" y="1256677"/>
                  </a:lnTo>
                  <a:lnTo>
                    <a:pt x="989088" y="1264742"/>
                  </a:lnTo>
                  <a:lnTo>
                    <a:pt x="987094" y="1274686"/>
                  </a:lnTo>
                  <a:lnTo>
                    <a:pt x="989088" y="1284566"/>
                  </a:lnTo>
                  <a:lnTo>
                    <a:pt x="994524" y="1292644"/>
                  </a:lnTo>
                  <a:lnTo>
                    <a:pt x="1002601" y="1298092"/>
                  </a:lnTo>
                  <a:lnTo>
                    <a:pt x="1012494" y="1300086"/>
                  </a:lnTo>
                  <a:lnTo>
                    <a:pt x="1022375" y="1298092"/>
                  </a:lnTo>
                  <a:lnTo>
                    <a:pt x="1030452" y="1292644"/>
                  </a:lnTo>
                  <a:lnTo>
                    <a:pt x="1035888" y="1284566"/>
                  </a:lnTo>
                  <a:lnTo>
                    <a:pt x="1037894" y="1274635"/>
                  </a:lnTo>
                  <a:close/>
                </a:path>
                <a:path w="1991359" h="3292475">
                  <a:moveTo>
                    <a:pt x="1037894" y="1172984"/>
                  </a:moveTo>
                  <a:lnTo>
                    <a:pt x="1035888" y="1163091"/>
                  </a:lnTo>
                  <a:lnTo>
                    <a:pt x="1030452" y="1155026"/>
                  </a:lnTo>
                  <a:lnTo>
                    <a:pt x="1022375" y="1149578"/>
                  </a:lnTo>
                  <a:lnTo>
                    <a:pt x="1012494" y="1147584"/>
                  </a:lnTo>
                  <a:lnTo>
                    <a:pt x="1002601" y="1149578"/>
                  </a:lnTo>
                  <a:lnTo>
                    <a:pt x="994524" y="1155026"/>
                  </a:lnTo>
                  <a:lnTo>
                    <a:pt x="989088" y="1163091"/>
                  </a:lnTo>
                  <a:lnTo>
                    <a:pt x="987094" y="1173035"/>
                  </a:lnTo>
                  <a:lnTo>
                    <a:pt x="989088" y="1182916"/>
                  </a:lnTo>
                  <a:lnTo>
                    <a:pt x="994524" y="1190993"/>
                  </a:lnTo>
                  <a:lnTo>
                    <a:pt x="1002601" y="1196441"/>
                  </a:lnTo>
                  <a:lnTo>
                    <a:pt x="1012494" y="1198435"/>
                  </a:lnTo>
                  <a:lnTo>
                    <a:pt x="1022375" y="1196441"/>
                  </a:lnTo>
                  <a:lnTo>
                    <a:pt x="1030452" y="1190993"/>
                  </a:lnTo>
                  <a:lnTo>
                    <a:pt x="1035888" y="1182916"/>
                  </a:lnTo>
                  <a:lnTo>
                    <a:pt x="1037894" y="1172984"/>
                  </a:lnTo>
                  <a:close/>
                </a:path>
                <a:path w="1991359" h="3292475">
                  <a:moveTo>
                    <a:pt x="1037894" y="1071333"/>
                  </a:moveTo>
                  <a:lnTo>
                    <a:pt x="1035888" y="1061440"/>
                  </a:lnTo>
                  <a:lnTo>
                    <a:pt x="1030452" y="1053376"/>
                  </a:lnTo>
                  <a:lnTo>
                    <a:pt x="1022375" y="1047927"/>
                  </a:lnTo>
                  <a:lnTo>
                    <a:pt x="1012494" y="1045933"/>
                  </a:lnTo>
                  <a:lnTo>
                    <a:pt x="1002601" y="1047927"/>
                  </a:lnTo>
                  <a:lnTo>
                    <a:pt x="994524" y="1053376"/>
                  </a:lnTo>
                  <a:lnTo>
                    <a:pt x="989088" y="1061440"/>
                  </a:lnTo>
                  <a:lnTo>
                    <a:pt x="987094" y="1071384"/>
                  </a:lnTo>
                  <a:lnTo>
                    <a:pt x="989088" y="1081265"/>
                  </a:lnTo>
                  <a:lnTo>
                    <a:pt x="994524" y="1089342"/>
                  </a:lnTo>
                  <a:lnTo>
                    <a:pt x="1002601" y="1094790"/>
                  </a:lnTo>
                  <a:lnTo>
                    <a:pt x="1012494" y="1096784"/>
                  </a:lnTo>
                  <a:lnTo>
                    <a:pt x="1022375" y="1094790"/>
                  </a:lnTo>
                  <a:lnTo>
                    <a:pt x="1030452" y="1089342"/>
                  </a:lnTo>
                  <a:lnTo>
                    <a:pt x="1035888" y="1081265"/>
                  </a:lnTo>
                  <a:lnTo>
                    <a:pt x="1037894" y="1071333"/>
                  </a:lnTo>
                  <a:close/>
                </a:path>
                <a:path w="1991359" h="3292475">
                  <a:moveTo>
                    <a:pt x="1037894" y="969683"/>
                  </a:moveTo>
                  <a:lnTo>
                    <a:pt x="1035888" y="959789"/>
                  </a:lnTo>
                  <a:lnTo>
                    <a:pt x="1030452" y="951725"/>
                  </a:lnTo>
                  <a:lnTo>
                    <a:pt x="1022375" y="946277"/>
                  </a:lnTo>
                  <a:lnTo>
                    <a:pt x="1012494" y="944283"/>
                  </a:lnTo>
                  <a:lnTo>
                    <a:pt x="1002601" y="946277"/>
                  </a:lnTo>
                  <a:lnTo>
                    <a:pt x="994524" y="951725"/>
                  </a:lnTo>
                  <a:lnTo>
                    <a:pt x="989088" y="959789"/>
                  </a:lnTo>
                  <a:lnTo>
                    <a:pt x="987094" y="969733"/>
                  </a:lnTo>
                  <a:lnTo>
                    <a:pt x="989088" y="979614"/>
                  </a:lnTo>
                  <a:lnTo>
                    <a:pt x="994524" y="987691"/>
                  </a:lnTo>
                  <a:lnTo>
                    <a:pt x="1002601" y="993140"/>
                  </a:lnTo>
                  <a:lnTo>
                    <a:pt x="1012494" y="995133"/>
                  </a:lnTo>
                  <a:lnTo>
                    <a:pt x="1022375" y="993140"/>
                  </a:lnTo>
                  <a:lnTo>
                    <a:pt x="1030452" y="987691"/>
                  </a:lnTo>
                  <a:lnTo>
                    <a:pt x="1035888" y="979614"/>
                  </a:lnTo>
                  <a:lnTo>
                    <a:pt x="1037894" y="969683"/>
                  </a:lnTo>
                  <a:close/>
                </a:path>
                <a:path w="1991359" h="3292475">
                  <a:moveTo>
                    <a:pt x="1037894" y="868032"/>
                  </a:moveTo>
                  <a:lnTo>
                    <a:pt x="1035888" y="858139"/>
                  </a:lnTo>
                  <a:lnTo>
                    <a:pt x="1030452" y="850074"/>
                  </a:lnTo>
                  <a:lnTo>
                    <a:pt x="1022375" y="844626"/>
                  </a:lnTo>
                  <a:lnTo>
                    <a:pt x="1012494" y="842632"/>
                  </a:lnTo>
                  <a:lnTo>
                    <a:pt x="1002601" y="844626"/>
                  </a:lnTo>
                  <a:lnTo>
                    <a:pt x="994524" y="850074"/>
                  </a:lnTo>
                  <a:lnTo>
                    <a:pt x="989088" y="858139"/>
                  </a:lnTo>
                  <a:lnTo>
                    <a:pt x="987094" y="868083"/>
                  </a:lnTo>
                  <a:lnTo>
                    <a:pt x="989088" y="877963"/>
                  </a:lnTo>
                  <a:lnTo>
                    <a:pt x="994524" y="886040"/>
                  </a:lnTo>
                  <a:lnTo>
                    <a:pt x="1002601" y="891489"/>
                  </a:lnTo>
                  <a:lnTo>
                    <a:pt x="1012494" y="893483"/>
                  </a:lnTo>
                  <a:lnTo>
                    <a:pt x="1022375" y="891489"/>
                  </a:lnTo>
                  <a:lnTo>
                    <a:pt x="1030452" y="886040"/>
                  </a:lnTo>
                  <a:lnTo>
                    <a:pt x="1035888" y="877963"/>
                  </a:lnTo>
                  <a:lnTo>
                    <a:pt x="1037894" y="868032"/>
                  </a:lnTo>
                  <a:close/>
                </a:path>
                <a:path w="1991359" h="3292475">
                  <a:moveTo>
                    <a:pt x="1037894" y="766381"/>
                  </a:moveTo>
                  <a:lnTo>
                    <a:pt x="1035888" y="756488"/>
                  </a:lnTo>
                  <a:lnTo>
                    <a:pt x="1030452" y="748423"/>
                  </a:lnTo>
                  <a:lnTo>
                    <a:pt x="1022375" y="742975"/>
                  </a:lnTo>
                  <a:lnTo>
                    <a:pt x="1012494" y="740981"/>
                  </a:lnTo>
                  <a:lnTo>
                    <a:pt x="1002601" y="742975"/>
                  </a:lnTo>
                  <a:lnTo>
                    <a:pt x="994524" y="748423"/>
                  </a:lnTo>
                  <a:lnTo>
                    <a:pt x="989088" y="756488"/>
                  </a:lnTo>
                  <a:lnTo>
                    <a:pt x="987094" y="766432"/>
                  </a:lnTo>
                  <a:lnTo>
                    <a:pt x="989088" y="776312"/>
                  </a:lnTo>
                  <a:lnTo>
                    <a:pt x="994524" y="784390"/>
                  </a:lnTo>
                  <a:lnTo>
                    <a:pt x="1002601" y="789838"/>
                  </a:lnTo>
                  <a:lnTo>
                    <a:pt x="1012494" y="791832"/>
                  </a:lnTo>
                  <a:lnTo>
                    <a:pt x="1022375" y="789838"/>
                  </a:lnTo>
                  <a:lnTo>
                    <a:pt x="1030452" y="784390"/>
                  </a:lnTo>
                  <a:lnTo>
                    <a:pt x="1035888" y="776312"/>
                  </a:lnTo>
                  <a:lnTo>
                    <a:pt x="1037894" y="766381"/>
                  </a:lnTo>
                  <a:close/>
                </a:path>
                <a:path w="1991359" h="3292475">
                  <a:moveTo>
                    <a:pt x="1037894" y="664730"/>
                  </a:moveTo>
                  <a:lnTo>
                    <a:pt x="1035888" y="654837"/>
                  </a:lnTo>
                  <a:lnTo>
                    <a:pt x="1030452" y="646772"/>
                  </a:lnTo>
                  <a:lnTo>
                    <a:pt x="1022375" y="641324"/>
                  </a:lnTo>
                  <a:lnTo>
                    <a:pt x="1012494" y="639330"/>
                  </a:lnTo>
                  <a:lnTo>
                    <a:pt x="1002601" y="641324"/>
                  </a:lnTo>
                  <a:lnTo>
                    <a:pt x="994524" y="646772"/>
                  </a:lnTo>
                  <a:lnTo>
                    <a:pt x="989088" y="654837"/>
                  </a:lnTo>
                  <a:lnTo>
                    <a:pt x="987094" y="664781"/>
                  </a:lnTo>
                  <a:lnTo>
                    <a:pt x="989088" y="674662"/>
                  </a:lnTo>
                  <a:lnTo>
                    <a:pt x="994524" y="682739"/>
                  </a:lnTo>
                  <a:lnTo>
                    <a:pt x="1002601" y="688187"/>
                  </a:lnTo>
                  <a:lnTo>
                    <a:pt x="1012494" y="690181"/>
                  </a:lnTo>
                  <a:lnTo>
                    <a:pt x="1022375" y="688187"/>
                  </a:lnTo>
                  <a:lnTo>
                    <a:pt x="1030452" y="682739"/>
                  </a:lnTo>
                  <a:lnTo>
                    <a:pt x="1035888" y="674662"/>
                  </a:lnTo>
                  <a:lnTo>
                    <a:pt x="1037894" y="664730"/>
                  </a:lnTo>
                  <a:close/>
                </a:path>
                <a:path w="1991359" h="3292475">
                  <a:moveTo>
                    <a:pt x="1037894" y="563079"/>
                  </a:moveTo>
                  <a:lnTo>
                    <a:pt x="1035888" y="553186"/>
                  </a:lnTo>
                  <a:lnTo>
                    <a:pt x="1030452" y="545122"/>
                  </a:lnTo>
                  <a:lnTo>
                    <a:pt x="1022375" y="539673"/>
                  </a:lnTo>
                  <a:lnTo>
                    <a:pt x="1012494" y="537679"/>
                  </a:lnTo>
                  <a:lnTo>
                    <a:pt x="1002601" y="539673"/>
                  </a:lnTo>
                  <a:lnTo>
                    <a:pt x="994524" y="545122"/>
                  </a:lnTo>
                  <a:lnTo>
                    <a:pt x="989088" y="553186"/>
                  </a:lnTo>
                  <a:lnTo>
                    <a:pt x="987094" y="563130"/>
                  </a:lnTo>
                  <a:lnTo>
                    <a:pt x="989088" y="573011"/>
                  </a:lnTo>
                  <a:lnTo>
                    <a:pt x="994524" y="581088"/>
                  </a:lnTo>
                  <a:lnTo>
                    <a:pt x="1002601" y="586536"/>
                  </a:lnTo>
                  <a:lnTo>
                    <a:pt x="1012494" y="588530"/>
                  </a:lnTo>
                  <a:lnTo>
                    <a:pt x="1022375" y="586536"/>
                  </a:lnTo>
                  <a:lnTo>
                    <a:pt x="1030452" y="581088"/>
                  </a:lnTo>
                  <a:lnTo>
                    <a:pt x="1035888" y="573011"/>
                  </a:lnTo>
                  <a:lnTo>
                    <a:pt x="1037894" y="563079"/>
                  </a:lnTo>
                  <a:close/>
                </a:path>
                <a:path w="1991359" h="3292475">
                  <a:moveTo>
                    <a:pt x="1037894" y="461429"/>
                  </a:moveTo>
                  <a:lnTo>
                    <a:pt x="1035888" y="451535"/>
                  </a:lnTo>
                  <a:lnTo>
                    <a:pt x="1030452" y="443471"/>
                  </a:lnTo>
                  <a:lnTo>
                    <a:pt x="1022375" y="438023"/>
                  </a:lnTo>
                  <a:lnTo>
                    <a:pt x="1012494" y="436029"/>
                  </a:lnTo>
                  <a:lnTo>
                    <a:pt x="1002601" y="438023"/>
                  </a:lnTo>
                  <a:lnTo>
                    <a:pt x="994524" y="443471"/>
                  </a:lnTo>
                  <a:lnTo>
                    <a:pt x="989088" y="451535"/>
                  </a:lnTo>
                  <a:lnTo>
                    <a:pt x="987094" y="461479"/>
                  </a:lnTo>
                  <a:lnTo>
                    <a:pt x="989088" y="471360"/>
                  </a:lnTo>
                  <a:lnTo>
                    <a:pt x="994524" y="479437"/>
                  </a:lnTo>
                  <a:lnTo>
                    <a:pt x="1002601" y="484886"/>
                  </a:lnTo>
                  <a:lnTo>
                    <a:pt x="1012494" y="486879"/>
                  </a:lnTo>
                  <a:lnTo>
                    <a:pt x="1022375" y="484886"/>
                  </a:lnTo>
                  <a:lnTo>
                    <a:pt x="1030452" y="479437"/>
                  </a:lnTo>
                  <a:lnTo>
                    <a:pt x="1035888" y="471360"/>
                  </a:lnTo>
                  <a:lnTo>
                    <a:pt x="1037894" y="461429"/>
                  </a:lnTo>
                  <a:close/>
                </a:path>
                <a:path w="1991359" h="3292475">
                  <a:moveTo>
                    <a:pt x="1037894" y="359778"/>
                  </a:moveTo>
                  <a:lnTo>
                    <a:pt x="1035888" y="349885"/>
                  </a:lnTo>
                  <a:lnTo>
                    <a:pt x="1030452" y="341820"/>
                  </a:lnTo>
                  <a:lnTo>
                    <a:pt x="1022375" y="336372"/>
                  </a:lnTo>
                  <a:lnTo>
                    <a:pt x="1012494" y="334378"/>
                  </a:lnTo>
                  <a:lnTo>
                    <a:pt x="1002601" y="336372"/>
                  </a:lnTo>
                  <a:lnTo>
                    <a:pt x="994524" y="341820"/>
                  </a:lnTo>
                  <a:lnTo>
                    <a:pt x="989088" y="349885"/>
                  </a:lnTo>
                  <a:lnTo>
                    <a:pt x="987094" y="359829"/>
                  </a:lnTo>
                  <a:lnTo>
                    <a:pt x="989088" y="369709"/>
                  </a:lnTo>
                  <a:lnTo>
                    <a:pt x="994524" y="377786"/>
                  </a:lnTo>
                  <a:lnTo>
                    <a:pt x="1002601" y="383235"/>
                  </a:lnTo>
                  <a:lnTo>
                    <a:pt x="1012494" y="385229"/>
                  </a:lnTo>
                  <a:lnTo>
                    <a:pt x="1022375" y="383235"/>
                  </a:lnTo>
                  <a:lnTo>
                    <a:pt x="1030452" y="377786"/>
                  </a:lnTo>
                  <a:lnTo>
                    <a:pt x="1035888" y="369709"/>
                  </a:lnTo>
                  <a:lnTo>
                    <a:pt x="1037894" y="359778"/>
                  </a:lnTo>
                  <a:close/>
                </a:path>
                <a:path w="1991359" h="3292475">
                  <a:moveTo>
                    <a:pt x="1037894" y="258127"/>
                  </a:moveTo>
                  <a:lnTo>
                    <a:pt x="1035888" y="248234"/>
                  </a:lnTo>
                  <a:lnTo>
                    <a:pt x="1030452" y="240169"/>
                  </a:lnTo>
                  <a:lnTo>
                    <a:pt x="1022375" y="234721"/>
                  </a:lnTo>
                  <a:lnTo>
                    <a:pt x="1012494" y="232727"/>
                  </a:lnTo>
                  <a:lnTo>
                    <a:pt x="1002601" y="234721"/>
                  </a:lnTo>
                  <a:lnTo>
                    <a:pt x="994524" y="240169"/>
                  </a:lnTo>
                  <a:lnTo>
                    <a:pt x="989088" y="248234"/>
                  </a:lnTo>
                  <a:lnTo>
                    <a:pt x="987094" y="258178"/>
                  </a:lnTo>
                  <a:lnTo>
                    <a:pt x="989088" y="268058"/>
                  </a:lnTo>
                  <a:lnTo>
                    <a:pt x="994524" y="276136"/>
                  </a:lnTo>
                  <a:lnTo>
                    <a:pt x="1002601" y="281584"/>
                  </a:lnTo>
                  <a:lnTo>
                    <a:pt x="1012494" y="283578"/>
                  </a:lnTo>
                  <a:lnTo>
                    <a:pt x="1022375" y="281584"/>
                  </a:lnTo>
                  <a:lnTo>
                    <a:pt x="1030452" y="276136"/>
                  </a:lnTo>
                  <a:lnTo>
                    <a:pt x="1035888" y="268058"/>
                  </a:lnTo>
                  <a:lnTo>
                    <a:pt x="1037894" y="258127"/>
                  </a:lnTo>
                  <a:close/>
                </a:path>
                <a:path w="1991359" h="3292475">
                  <a:moveTo>
                    <a:pt x="1037894" y="156476"/>
                  </a:moveTo>
                  <a:lnTo>
                    <a:pt x="1035888" y="146583"/>
                  </a:lnTo>
                  <a:lnTo>
                    <a:pt x="1030452" y="138518"/>
                  </a:lnTo>
                  <a:lnTo>
                    <a:pt x="1022375" y="133070"/>
                  </a:lnTo>
                  <a:lnTo>
                    <a:pt x="1012494" y="131076"/>
                  </a:lnTo>
                  <a:lnTo>
                    <a:pt x="1002601" y="133070"/>
                  </a:lnTo>
                  <a:lnTo>
                    <a:pt x="994524" y="138518"/>
                  </a:lnTo>
                  <a:lnTo>
                    <a:pt x="989088" y="146583"/>
                  </a:lnTo>
                  <a:lnTo>
                    <a:pt x="987094" y="156527"/>
                  </a:lnTo>
                  <a:lnTo>
                    <a:pt x="989088" y="166408"/>
                  </a:lnTo>
                  <a:lnTo>
                    <a:pt x="994524" y="174485"/>
                  </a:lnTo>
                  <a:lnTo>
                    <a:pt x="1002601" y="179933"/>
                  </a:lnTo>
                  <a:lnTo>
                    <a:pt x="1012494" y="181927"/>
                  </a:lnTo>
                  <a:lnTo>
                    <a:pt x="1022375" y="179933"/>
                  </a:lnTo>
                  <a:lnTo>
                    <a:pt x="1030439" y="174485"/>
                  </a:lnTo>
                  <a:lnTo>
                    <a:pt x="1035888" y="166408"/>
                  </a:lnTo>
                  <a:lnTo>
                    <a:pt x="1037894" y="156476"/>
                  </a:lnTo>
                  <a:close/>
                </a:path>
                <a:path w="1991359" h="3292475">
                  <a:moveTo>
                    <a:pt x="1037894" y="54825"/>
                  </a:moveTo>
                  <a:lnTo>
                    <a:pt x="1035888" y="44932"/>
                  </a:lnTo>
                  <a:lnTo>
                    <a:pt x="1030452" y="36868"/>
                  </a:lnTo>
                  <a:lnTo>
                    <a:pt x="1022375" y="31419"/>
                  </a:lnTo>
                  <a:lnTo>
                    <a:pt x="1012494" y="29425"/>
                  </a:lnTo>
                  <a:lnTo>
                    <a:pt x="1002601" y="31419"/>
                  </a:lnTo>
                  <a:lnTo>
                    <a:pt x="994524" y="36868"/>
                  </a:lnTo>
                  <a:lnTo>
                    <a:pt x="989088" y="44932"/>
                  </a:lnTo>
                  <a:lnTo>
                    <a:pt x="987094" y="54876"/>
                  </a:lnTo>
                  <a:lnTo>
                    <a:pt x="989088" y="64757"/>
                  </a:lnTo>
                  <a:lnTo>
                    <a:pt x="994524" y="72834"/>
                  </a:lnTo>
                  <a:lnTo>
                    <a:pt x="1002601" y="78282"/>
                  </a:lnTo>
                  <a:lnTo>
                    <a:pt x="1012494" y="80276"/>
                  </a:lnTo>
                  <a:lnTo>
                    <a:pt x="1022375" y="78282"/>
                  </a:lnTo>
                  <a:lnTo>
                    <a:pt x="1030439" y="72834"/>
                  </a:lnTo>
                  <a:lnTo>
                    <a:pt x="1035888" y="64757"/>
                  </a:lnTo>
                  <a:lnTo>
                    <a:pt x="1037894" y="54825"/>
                  </a:lnTo>
                  <a:close/>
                </a:path>
                <a:path w="1991359" h="3292475">
                  <a:moveTo>
                    <a:pt x="1050772" y="2000796"/>
                  </a:moveTo>
                  <a:lnTo>
                    <a:pt x="1048766" y="1990915"/>
                  </a:lnTo>
                  <a:lnTo>
                    <a:pt x="1043330" y="1982838"/>
                  </a:lnTo>
                  <a:lnTo>
                    <a:pt x="1035253" y="1977390"/>
                  </a:lnTo>
                  <a:lnTo>
                    <a:pt x="1025321" y="1975396"/>
                  </a:lnTo>
                  <a:lnTo>
                    <a:pt x="1015428" y="1977390"/>
                  </a:lnTo>
                  <a:lnTo>
                    <a:pt x="1007351" y="1982838"/>
                  </a:lnTo>
                  <a:lnTo>
                    <a:pt x="1001915" y="1990915"/>
                  </a:lnTo>
                  <a:lnTo>
                    <a:pt x="999921" y="2000796"/>
                  </a:lnTo>
                  <a:lnTo>
                    <a:pt x="1001915" y="2010689"/>
                  </a:lnTo>
                  <a:lnTo>
                    <a:pt x="1007351" y="2018753"/>
                  </a:lnTo>
                  <a:lnTo>
                    <a:pt x="1015428" y="2024202"/>
                  </a:lnTo>
                  <a:lnTo>
                    <a:pt x="1025372" y="2026196"/>
                  </a:lnTo>
                  <a:lnTo>
                    <a:pt x="1035253" y="2024202"/>
                  </a:lnTo>
                  <a:lnTo>
                    <a:pt x="1043330" y="2018753"/>
                  </a:lnTo>
                  <a:lnTo>
                    <a:pt x="1048766" y="2010689"/>
                  </a:lnTo>
                  <a:lnTo>
                    <a:pt x="1050772" y="2000796"/>
                  </a:lnTo>
                  <a:close/>
                </a:path>
                <a:path w="1991359" h="3292475">
                  <a:moveTo>
                    <a:pt x="1075931" y="1846554"/>
                  </a:moveTo>
                  <a:lnTo>
                    <a:pt x="1073924" y="1836661"/>
                  </a:lnTo>
                  <a:lnTo>
                    <a:pt x="1068489" y="1828596"/>
                  </a:lnTo>
                  <a:lnTo>
                    <a:pt x="1060411" y="1823148"/>
                  </a:lnTo>
                  <a:lnTo>
                    <a:pt x="1050480" y="1821154"/>
                  </a:lnTo>
                  <a:lnTo>
                    <a:pt x="1040587" y="1823148"/>
                  </a:lnTo>
                  <a:lnTo>
                    <a:pt x="1032510" y="1828596"/>
                  </a:lnTo>
                  <a:lnTo>
                    <a:pt x="1027074" y="1836661"/>
                  </a:lnTo>
                  <a:lnTo>
                    <a:pt x="1025080" y="1846554"/>
                  </a:lnTo>
                  <a:lnTo>
                    <a:pt x="1027074" y="1856435"/>
                  </a:lnTo>
                  <a:lnTo>
                    <a:pt x="1032510" y="1864512"/>
                  </a:lnTo>
                  <a:lnTo>
                    <a:pt x="1040587" y="1869960"/>
                  </a:lnTo>
                  <a:lnTo>
                    <a:pt x="1050531" y="1871954"/>
                  </a:lnTo>
                  <a:lnTo>
                    <a:pt x="1060411" y="1869960"/>
                  </a:lnTo>
                  <a:lnTo>
                    <a:pt x="1068489" y="1864512"/>
                  </a:lnTo>
                  <a:lnTo>
                    <a:pt x="1073924" y="1856435"/>
                  </a:lnTo>
                  <a:lnTo>
                    <a:pt x="1075931" y="1846554"/>
                  </a:lnTo>
                  <a:close/>
                </a:path>
                <a:path w="1991359" h="3292475">
                  <a:moveTo>
                    <a:pt x="1077950" y="2286114"/>
                  </a:moveTo>
                  <a:lnTo>
                    <a:pt x="1075944" y="2276221"/>
                  </a:lnTo>
                  <a:lnTo>
                    <a:pt x="1070508" y="2268156"/>
                  </a:lnTo>
                  <a:lnTo>
                    <a:pt x="1062431" y="2262708"/>
                  </a:lnTo>
                  <a:lnTo>
                    <a:pt x="1052550" y="2260714"/>
                  </a:lnTo>
                  <a:lnTo>
                    <a:pt x="1042606" y="2262708"/>
                  </a:lnTo>
                  <a:lnTo>
                    <a:pt x="1034529" y="2268156"/>
                  </a:lnTo>
                  <a:lnTo>
                    <a:pt x="1029093" y="2276221"/>
                  </a:lnTo>
                  <a:lnTo>
                    <a:pt x="1027099" y="2286114"/>
                  </a:lnTo>
                  <a:lnTo>
                    <a:pt x="1029093" y="2295995"/>
                  </a:lnTo>
                  <a:lnTo>
                    <a:pt x="1034529" y="2304072"/>
                  </a:lnTo>
                  <a:lnTo>
                    <a:pt x="1042606" y="2309520"/>
                  </a:lnTo>
                  <a:lnTo>
                    <a:pt x="1052499" y="2311514"/>
                  </a:lnTo>
                  <a:lnTo>
                    <a:pt x="1062431" y="2309520"/>
                  </a:lnTo>
                  <a:lnTo>
                    <a:pt x="1070508" y="2304072"/>
                  </a:lnTo>
                  <a:lnTo>
                    <a:pt x="1075944" y="2295995"/>
                  </a:lnTo>
                  <a:lnTo>
                    <a:pt x="1077950" y="2286114"/>
                  </a:lnTo>
                  <a:close/>
                </a:path>
                <a:path w="1991359" h="3292475">
                  <a:moveTo>
                    <a:pt x="1109903" y="2155240"/>
                  </a:moveTo>
                  <a:lnTo>
                    <a:pt x="1108163" y="2145309"/>
                  </a:lnTo>
                  <a:lnTo>
                    <a:pt x="1102931" y="2137092"/>
                  </a:lnTo>
                  <a:lnTo>
                    <a:pt x="1095006" y="2131428"/>
                  </a:lnTo>
                  <a:lnTo>
                    <a:pt x="1085138" y="2129167"/>
                  </a:lnTo>
                  <a:lnTo>
                    <a:pt x="1075194" y="2130895"/>
                  </a:lnTo>
                  <a:lnTo>
                    <a:pt x="1066977" y="2136114"/>
                  </a:lnTo>
                  <a:lnTo>
                    <a:pt x="1061326" y="2144039"/>
                  </a:lnTo>
                  <a:lnTo>
                    <a:pt x="1059065" y="2153869"/>
                  </a:lnTo>
                  <a:lnTo>
                    <a:pt x="1060792" y="2163813"/>
                  </a:lnTo>
                  <a:lnTo>
                    <a:pt x="1066012" y="2172030"/>
                  </a:lnTo>
                  <a:lnTo>
                    <a:pt x="1073937" y="2177681"/>
                  </a:lnTo>
                  <a:lnTo>
                    <a:pt x="1083767" y="2179942"/>
                  </a:lnTo>
                  <a:lnTo>
                    <a:pt x="1093749" y="2178215"/>
                  </a:lnTo>
                  <a:lnTo>
                    <a:pt x="1101966" y="2172995"/>
                  </a:lnTo>
                  <a:lnTo>
                    <a:pt x="1107630" y="2165070"/>
                  </a:lnTo>
                  <a:lnTo>
                    <a:pt x="1109903" y="2155240"/>
                  </a:lnTo>
                  <a:close/>
                </a:path>
                <a:path w="1991359" h="3292475">
                  <a:moveTo>
                    <a:pt x="1152423" y="2000796"/>
                  </a:moveTo>
                  <a:lnTo>
                    <a:pt x="1150416" y="1990915"/>
                  </a:lnTo>
                  <a:lnTo>
                    <a:pt x="1144981" y="1982838"/>
                  </a:lnTo>
                  <a:lnTo>
                    <a:pt x="1136904" y="1977390"/>
                  </a:lnTo>
                  <a:lnTo>
                    <a:pt x="1126972" y="1975396"/>
                  </a:lnTo>
                  <a:lnTo>
                    <a:pt x="1117079" y="1977390"/>
                  </a:lnTo>
                  <a:lnTo>
                    <a:pt x="1109002" y="1982838"/>
                  </a:lnTo>
                  <a:lnTo>
                    <a:pt x="1103566" y="1990915"/>
                  </a:lnTo>
                  <a:lnTo>
                    <a:pt x="1101572" y="2000796"/>
                  </a:lnTo>
                  <a:lnTo>
                    <a:pt x="1103566" y="2010689"/>
                  </a:lnTo>
                  <a:lnTo>
                    <a:pt x="1109002" y="2018753"/>
                  </a:lnTo>
                  <a:lnTo>
                    <a:pt x="1117079" y="2024202"/>
                  </a:lnTo>
                  <a:lnTo>
                    <a:pt x="1127023" y="2026196"/>
                  </a:lnTo>
                  <a:lnTo>
                    <a:pt x="1136904" y="2024202"/>
                  </a:lnTo>
                  <a:lnTo>
                    <a:pt x="1144981" y="2018753"/>
                  </a:lnTo>
                  <a:lnTo>
                    <a:pt x="1150416" y="2010689"/>
                  </a:lnTo>
                  <a:lnTo>
                    <a:pt x="1152423" y="2000796"/>
                  </a:lnTo>
                  <a:close/>
                </a:path>
                <a:path w="1991359" h="3292475">
                  <a:moveTo>
                    <a:pt x="1177582" y="1846554"/>
                  </a:moveTo>
                  <a:lnTo>
                    <a:pt x="1175575" y="1836661"/>
                  </a:lnTo>
                  <a:lnTo>
                    <a:pt x="1170139" y="1828596"/>
                  </a:lnTo>
                  <a:lnTo>
                    <a:pt x="1162062" y="1823148"/>
                  </a:lnTo>
                  <a:lnTo>
                    <a:pt x="1152131" y="1821154"/>
                  </a:lnTo>
                  <a:lnTo>
                    <a:pt x="1142238" y="1823148"/>
                  </a:lnTo>
                  <a:lnTo>
                    <a:pt x="1134160" y="1828596"/>
                  </a:lnTo>
                  <a:lnTo>
                    <a:pt x="1128725" y="1836661"/>
                  </a:lnTo>
                  <a:lnTo>
                    <a:pt x="1126731" y="1846554"/>
                  </a:lnTo>
                  <a:lnTo>
                    <a:pt x="1128725" y="1856435"/>
                  </a:lnTo>
                  <a:lnTo>
                    <a:pt x="1134160" y="1864512"/>
                  </a:lnTo>
                  <a:lnTo>
                    <a:pt x="1142238" y="1869960"/>
                  </a:lnTo>
                  <a:lnTo>
                    <a:pt x="1152182" y="1871954"/>
                  </a:lnTo>
                  <a:lnTo>
                    <a:pt x="1162062" y="1869960"/>
                  </a:lnTo>
                  <a:lnTo>
                    <a:pt x="1170139" y="1864512"/>
                  </a:lnTo>
                  <a:lnTo>
                    <a:pt x="1175575" y="1856435"/>
                  </a:lnTo>
                  <a:lnTo>
                    <a:pt x="1177582" y="1846554"/>
                  </a:lnTo>
                  <a:close/>
                </a:path>
                <a:path w="1991359" h="3292475">
                  <a:moveTo>
                    <a:pt x="1179601" y="2286114"/>
                  </a:moveTo>
                  <a:lnTo>
                    <a:pt x="1177594" y="2276221"/>
                  </a:lnTo>
                  <a:lnTo>
                    <a:pt x="1172159" y="2268156"/>
                  </a:lnTo>
                  <a:lnTo>
                    <a:pt x="1164082" y="2262708"/>
                  </a:lnTo>
                  <a:lnTo>
                    <a:pt x="1154201" y="2260714"/>
                  </a:lnTo>
                  <a:lnTo>
                    <a:pt x="1144257" y="2262708"/>
                  </a:lnTo>
                  <a:lnTo>
                    <a:pt x="1136180" y="2268156"/>
                  </a:lnTo>
                  <a:lnTo>
                    <a:pt x="1130744" y="2276221"/>
                  </a:lnTo>
                  <a:lnTo>
                    <a:pt x="1128750" y="2286114"/>
                  </a:lnTo>
                  <a:lnTo>
                    <a:pt x="1130744" y="2295995"/>
                  </a:lnTo>
                  <a:lnTo>
                    <a:pt x="1136180" y="2304072"/>
                  </a:lnTo>
                  <a:lnTo>
                    <a:pt x="1144257" y="2309520"/>
                  </a:lnTo>
                  <a:lnTo>
                    <a:pt x="1154150" y="2311514"/>
                  </a:lnTo>
                  <a:lnTo>
                    <a:pt x="1164082" y="2309520"/>
                  </a:lnTo>
                  <a:lnTo>
                    <a:pt x="1172159" y="2304072"/>
                  </a:lnTo>
                  <a:lnTo>
                    <a:pt x="1177594" y="2295995"/>
                  </a:lnTo>
                  <a:lnTo>
                    <a:pt x="1179601" y="2286114"/>
                  </a:lnTo>
                  <a:close/>
                </a:path>
                <a:path w="1991359" h="3292475">
                  <a:moveTo>
                    <a:pt x="1211516" y="2157984"/>
                  </a:moveTo>
                  <a:lnTo>
                    <a:pt x="1209776" y="2148052"/>
                  </a:lnTo>
                  <a:lnTo>
                    <a:pt x="1204556" y="2139835"/>
                  </a:lnTo>
                  <a:lnTo>
                    <a:pt x="1196632" y="2134171"/>
                  </a:lnTo>
                  <a:lnTo>
                    <a:pt x="1186751" y="2131911"/>
                  </a:lnTo>
                  <a:lnTo>
                    <a:pt x="1176807" y="2133638"/>
                  </a:lnTo>
                  <a:lnTo>
                    <a:pt x="1168590" y="2138857"/>
                  </a:lnTo>
                  <a:lnTo>
                    <a:pt x="1162939" y="2146782"/>
                  </a:lnTo>
                  <a:lnTo>
                    <a:pt x="1160678" y="2156612"/>
                  </a:lnTo>
                  <a:lnTo>
                    <a:pt x="1162405" y="2166556"/>
                  </a:lnTo>
                  <a:lnTo>
                    <a:pt x="1167625" y="2174773"/>
                  </a:lnTo>
                  <a:lnTo>
                    <a:pt x="1175550" y="2180437"/>
                  </a:lnTo>
                  <a:lnTo>
                    <a:pt x="1185379" y="2182698"/>
                  </a:lnTo>
                  <a:lnTo>
                    <a:pt x="1195362" y="2180971"/>
                  </a:lnTo>
                  <a:lnTo>
                    <a:pt x="1203579" y="2175738"/>
                  </a:lnTo>
                  <a:lnTo>
                    <a:pt x="1209243" y="2167813"/>
                  </a:lnTo>
                  <a:lnTo>
                    <a:pt x="1211516" y="2157984"/>
                  </a:lnTo>
                  <a:close/>
                </a:path>
                <a:path w="1991359" h="3292475">
                  <a:moveTo>
                    <a:pt x="1254074" y="2000796"/>
                  </a:moveTo>
                  <a:lnTo>
                    <a:pt x="1252067" y="1990915"/>
                  </a:lnTo>
                  <a:lnTo>
                    <a:pt x="1246632" y="1982838"/>
                  </a:lnTo>
                  <a:lnTo>
                    <a:pt x="1238554" y="1977390"/>
                  </a:lnTo>
                  <a:lnTo>
                    <a:pt x="1228623" y="1975396"/>
                  </a:lnTo>
                  <a:lnTo>
                    <a:pt x="1218730" y="1977390"/>
                  </a:lnTo>
                  <a:lnTo>
                    <a:pt x="1210652" y="1982838"/>
                  </a:lnTo>
                  <a:lnTo>
                    <a:pt x="1205217" y="1990915"/>
                  </a:lnTo>
                  <a:lnTo>
                    <a:pt x="1203223" y="2000796"/>
                  </a:lnTo>
                  <a:lnTo>
                    <a:pt x="1205217" y="2010689"/>
                  </a:lnTo>
                  <a:lnTo>
                    <a:pt x="1210652" y="2018753"/>
                  </a:lnTo>
                  <a:lnTo>
                    <a:pt x="1218730" y="2024202"/>
                  </a:lnTo>
                  <a:lnTo>
                    <a:pt x="1228674" y="2026196"/>
                  </a:lnTo>
                  <a:lnTo>
                    <a:pt x="1238554" y="2024202"/>
                  </a:lnTo>
                  <a:lnTo>
                    <a:pt x="1246632" y="2018753"/>
                  </a:lnTo>
                  <a:lnTo>
                    <a:pt x="1252067" y="2010689"/>
                  </a:lnTo>
                  <a:lnTo>
                    <a:pt x="1254074" y="2000796"/>
                  </a:lnTo>
                  <a:close/>
                </a:path>
                <a:path w="1991359" h="3292475">
                  <a:moveTo>
                    <a:pt x="1279232" y="1846554"/>
                  </a:moveTo>
                  <a:lnTo>
                    <a:pt x="1277226" y="1836661"/>
                  </a:lnTo>
                  <a:lnTo>
                    <a:pt x="1271790" y="1828596"/>
                  </a:lnTo>
                  <a:lnTo>
                    <a:pt x="1263713" y="1823148"/>
                  </a:lnTo>
                  <a:lnTo>
                    <a:pt x="1253782" y="1821154"/>
                  </a:lnTo>
                  <a:lnTo>
                    <a:pt x="1243888" y="1823148"/>
                  </a:lnTo>
                  <a:lnTo>
                    <a:pt x="1235811" y="1828596"/>
                  </a:lnTo>
                  <a:lnTo>
                    <a:pt x="1230376" y="1836661"/>
                  </a:lnTo>
                  <a:lnTo>
                    <a:pt x="1228382" y="1846554"/>
                  </a:lnTo>
                  <a:lnTo>
                    <a:pt x="1230376" y="1856435"/>
                  </a:lnTo>
                  <a:lnTo>
                    <a:pt x="1235811" y="1864512"/>
                  </a:lnTo>
                  <a:lnTo>
                    <a:pt x="1243888" y="1869960"/>
                  </a:lnTo>
                  <a:lnTo>
                    <a:pt x="1253832" y="1871954"/>
                  </a:lnTo>
                  <a:lnTo>
                    <a:pt x="1263713" y="1869960"/>
                  </a:lnTo>
                  <a:lnTo>
                    <a:pt x="1271790" y="1864512"/>
                  </a:lnTo>
                  <a:lnTo>
                    <a:pt x="1277226" y="1856435"/>
                  </a:lnTo>
                  <a:lnTo>
                    <a:pt x="1279232" y="1846554"/>
                  </a:lnTo>
                  <a:close/>
                </a:path>
                <a:path w="1991359" h="3292475">
                  <a:moveTo>
                    <a:pt x="1281252" y="2286114"/>
                  </a:moveTo>
                  <a:lnTo>
                    <a:pt x="1279245" y="2276221"/>
                  </a:lnTo>
                  <a:lnTo>
                    <a:pt x="1273810" y="2268156"/>
                  </a:lnTo>
                  <a:lnTo>
                    <a:pt x="1265732" y="2262708"/>
                  </a:lnTo>
                  <a:lnTo>
                    <a:pt x="1255852" y="2260714"/>
                  </a:lnTo>
                  <a:lnTo>
                    <a:pt x="1245908" y="2262708"/>
                  </a:lnTo>
                  <a:lnTo>
                    <a:pt x="1237830" y="2268156"/>
                  </a:lnTo>
                  <a:lnTo>
                    <a:pt x="1232395" y="2276221"/>
                  </a:lnTo>
                  <a:lnTo>
                    <a:pt x="1230401" y="2286114"/>
                  </a:lnTo>
                  <a:lnTo>
                    <a:pt x="1232395" y="2295995"/>
                  </a:lnTo>
                  <a:lnTo>
                    <a:pt x="1237830" y="2304072"/>
                  </a:lnTo>
                  <a:lnTo>
                    <a:pt x="1245908" y="2309520"/>
                  </a:lnTo>
                  <a:lnTo>
                    <a:pt x="1255801" y="2311514"/>
                  </a:lnTo>
                  <a:lnTo>
                    <a:pt x="1265732" y="2309520"/>
                  </a:lnTo>
                  <a:lnTo>
                    <a:pt x="1273810" y="2304072"/>
                  </a:lnTo>
                  <a:lnTo>
                    <a:pt x="1279245" y="2295995"/>
                  </a:lnTo>
                  <a:lnTo>
                    <a:pt x="1281252" y="2286114"/>
                  </a:lnTo>
                  <a:close/>
                </a:path>
                <a:path w="1991359" h="3292475">
                  <a:moveTo>
                    <a:pt x="1313129" y="2160740"/>
                  </a:moveTo>
                  <a:lnTo>
                    <a:pt x="1311389" y="2150795"/>
                  </a:lnTo>
                  <a:lnTo>
                    <a:pt x="1306169" y="2142579"/>
                  </a:lnTo>
                  <a:lnTo>
                    <a:pt x="1298244" y="2136927"/>
                  </a:lnTo>
                  <a:lnTo>
                    <a:pt x="1288364" y="2134654"/>
                  </a:lnTo>
                  <a:lnTo>
                    <a:pt x="1278420" y="2136394"/>
                  </a:lnTo>
                  <a:lnTo>
                    <a:pt x="1270203" y="2141613"/>
                  </a:lnTo>
                  <a:lnTo>
                    <a:pt x="1264551" y="2149538"/>
                  </a:lnTo>
                  <a:lnTo>
                    <a:pt x="1262291" y="2159368"/>
                  </a:lnTo>
                  <a:lnTo>
                    <a:pt x="1264005" y="2169299"/>
                  </a:lnTo>
                  <a:lnTo>
                    <a:pt x="1269238" y="2177516"/>
                  </a:lnTo>
                  <a:lnTo>
                    <a:pt x="1277162" y="2183180"/>
                  </a:lnTo>
                  <a:lnTo>
                    <a:pt x="1286992" y="2185441"/>
                  </a:lnTo>
                  <a:lnTo>
                    <a:pt x="1296974" y="2183714"/>
                  </a:lnTo>
                  <a:lnTo>
                    <a:pt x="1305204" y="2178494"/>
                  </a:lnTo>
                  <a:lnTo>
                    <a:pt x="1310855" y="2170569"/>
                  </a:lnTo>
                  <a:lnTo>
                    <a:pt x="1313129" y="2160740"/>
                  </a:lnTo>
                  <a:close/>
                </a:path>
                <a:path w="1991359" h="3292475">
                  <a:moveTo>
                    <a:pt x="1380883" y="1846554"/>
                  </a:moveTo>
                  <a:lnTo>
                    <a:pt x="1378877" y="1836661"/>
                  </a:lnTo>
                  <a:lnTo>
                    <a:pt x="1373428" y="1828596"/>
                  </a:lnTo>
                  <a:lnTo>
                    <a:pt x="1365364" y="1823148"/>
                  </a:lnTo>
                  <a:lnTo>
                    <a:pt x="1355432" y="1821154"/>
                  </a:lnTo>
                  <a:lnTo>
                    <a:pt x="1345539" y="1823148"/>
                  </a:lnTo>
                  <a:lnTo>
                    <a:pt x="1337462" y="1828596"/>
                  </a:lnTo>
                  <a:lnTo>
                    <a:pt x="1332026" y="1836661"/>
                  </a:lnTo>
                  <a:lnTo>
                    <a:pt x="1330032" y="1846554"/>
                  </a:lnTo>
                  <a:lnTo>
                    <a:pt x="1332026" y="1856435"/>
                  </a:lnTo>
                  <a:lnTo>
                    <a:pt x="1337462" y="1864512"/>
                  </a:lnTo>
                  <a:lnTo>
                    <a:pt x="1345539" y="1869960"/>
                  </a:lnTo>
                  <a:lnTo>
                    <a:pt x="1355483" y="1871954"/>
                  </a:lnTo>
                  <a:lnTo>
                    <a:pt x="1365364" y="1869960"/>
                  </a:lnTo>
                  <a:lnTo>
                    <a:pt x="1373441" y="1864512"/>
                  </a:lnTo>
                  <a:lnTo>
                    <a:pt x="1378877" y="1856435"/>
                  </a:lnTo>
                  <a:lnTo>
                    <a:pt x="1380883" y="1846554"/>
                  </a:lnTo>
                  <a:close/>
                </a:path>
                <a:path w="1991359" h="3292475">
                  <a:moveTo>
                    <a:pt x="1482534" y="1846554"/>
                  </a:moveTo>
                  <a:lnTo>
                    <a:pt x="1480527" y="1836661"/>
                  </a:lnTo>
                  <a:lnTo>
                    <a:pt x="1475092" y="1828596"/>
                  </a:lnTo>
                  <a:lnTo>
                    <a:pt x="1467015" y="1823148"/>
                  </a:lnTo>
                  <a:lnTo>
                    <a:pt x="1457083" y="1821154"/>
                  </a:lnTo>
                  <a:lnTo>
                    <a:pt x="1447190" y="1823148"/>
                  </a:lnTo>
                  <a:lnTo>
                    <a:pt x="1439113" y="1828596"/>
                  </a:lnTo>
                  <a:lnTo>
                    <a:pt x="1433677" y="1836661"/>
                  </a:lnTo>
                  <a:lnTo>
                    <a:pt x="1431683" y="1846554"/>
                  </a:lnTo>
                  <a:lnTo>
                    <a:pt x="1433677" y="1856435"/>
                  </a:lnTo>
                  <a:lnTo>
                    <a:pt x="1439113" y="1864512"/>
                  </a:lnTo>
                  <a:lnTo>
                    <a:pt x="1447190" y="1869960"/>
                  </a:lnTo>
                  <a:lnTo>
                    <a:pt x="1457134" y="1871954"/>
                  </a:lnTo>
                  <a:lnTo>
                    <a:pt x="1467015" y="1869960"/>
                  </a:lnTo>
                  <a:lnTo>
                    <a:pt x="1475092" y="1864512"/>
                  </a:lnTo>
                  <a:lnTo>
                    <a:pt x="1480527" y="1856435"/>
                  </a:lnTo>
                  <a:lnTo>
                    <a:pt x="1482534" y="1846554"/>
                  </a:lnTo>
                  <a:close/>
                </a:path>
                <a:path w="1991359" h="3292475">
                  <a:moveTo>
                    <a:pt x="1584185" y="1846554"/>
                  </a:moveTo>
                  <a:lnTo>
                    <a:pt x="1582178" y="1836661"/>
                  </a:lnTo>
                  <a:lnTo>
                    <a:pt x="1576743" y="1828596"/>
                  </a:lnTo>
                  <a:lnTo>
                    <a:pt x="1568665" y="1823148"/>
                  </a:lnTo>
                  <a:lnTo>
                    <a:pt x="1558734" y="1821154"/>
                  </a:lnTo>
                  <a:lnTo>
                    <a:pt x="1548841" y="1823148"/>
                  </a:lnTo>
                  <a:lnTo>
                    <a:pt x="1540764" y="1828596"/>
                  </a:lnTo>
                  <a:lnTo>
                    <a:pt x="1535328" y="1836661"/>
                  </a:lnTo>
                  <a:lnTo>
                    <a:pt x="1533334" y="1846554"/>
                  </a:lnTo>
                  <a:lnTo>
                    <a:pt x="1535328" y="1856435"/>
                  </a:lnTo>
                  <a:lnTo>
                    <a:pt x="1540764" y="1864512"/>
                  </a:lnTo>
                  <a:lnTo>
                    <a:pt x="1548841" y="1869960"/>
                  </a:lnTo>
                  <a:lnTo>
                    <a:pt x="1558785" y="1871954"/>
                  </a:lnTo>
                  <a:lnTo>
                    <a:pt x="1568665" y="1869960"/>
                  </a:lnTo>
                  <a:lnTo>
                    <a:pt x="1576743" y="1864512"/>
                  </a:lnTo>
                  <a:lnTo>
                    <a:pt x="1582178" y="1856435"/>
                  </a:lnTo>
                  <a:lnTo>
                    <a:pt x="1584185" y="1846554"/>
                  </a:lnTo>
                  <a:close/>
                </a:path>
                <a:path w="1991359" h="3292475">
                  <a:moveTo>
                    <a:pt x="1685836" y="1846554"/>
                  </a:moveTo>
                  <a:lnTo>
                    <a:pt x="1683829" y="1836661"/>
                  </a:lnTo>
                  <a:lnTo>
                    <a:pt x="1678393" y="1828596"/>
                  </a:lnTo>
                  <a:lnTo>
                    <a:pt x="1670316" y="1823148"/>
                  </a:lnTo>
                  <a:lnTo>
                    <a:pt x="1660385" y="1821154"/>
                  </a:lnTo>
                  <a:lnTo>
                    <a:pt x="1650492" y="1823148"/>
                  </a:lnTo>
                  <a:lnTo>
                    <a:pt x="1642414" y="1828596"/>
                  </a:lnTo>
                  <a:lnTo>
                    <a:pt x="1636979" y="1836661"/>
                  </a:lnTo>
                  <a:lnTo>
                    <a:pt x="1634985" y="1846554"/>
                  </a:lnTo>
                  <a:lnTo>
                    <a:pt x="1636979" y="1856435"/>
                  </a:lnTo>
                  <a:lnTo>
                    <a:pt x="1642414" y="1864512"/>
                  </a:lnTo>
                  <a:lnTo>
                    <a:pt x="1650492" y="1869960"/>
                  </a:lnTo>
                  <a:lnTo>
                    <a:pt x="1660436" y="1871954"/>
                  </a:lnTo>
                  <a:lnTo>
                    <a:pt x="1670316" y="1869960"/>
                  </a:lnTo>
                  <a:lnTo>
                    <a:pt x="1678393" y="1864512"/>
                  </a:lnTo>
                  <a:lnTo>
                    <a:pt x="1683829" y="1856435"/>
                  </a:lnTo>
                  <a:lnTo>
                    <a:pt x="1685836" y="1846554"/>
                  </a:lnTo>
                  <a:close/>
                </a:path>
                <a:path w="1991359" h="3292475">
                  <a:moveTo>
                    <a:pt x="1787486" y="1846554"/>
                  </a:moveTo>
                  <a:lnTo>
                    <a:pt x="1785480" y="1836661"/>
                  </a:lnTo>
                  <a:lnTo>
                    <a:pt x="1780044" y="1828596"/>
                  </a:lnTo>
                  <a:lnTo>
                    <a:pt x="1771967" y="1823148"/>
                  </a:lnTo>
                  <a:lnTo>
                    <a:pt x="1762036" y="1821154"/>
                  </a:lnTo>
                  <a:lnTo>
                    <a:pt x="1752142" y="1823148"/>
                  </a:lnTo>
                  <a:lnTo>
                    <a:pt x="1744065" y="1828596"/>
                  </a:lnTo>
                  <a:lnTo>
                    <a:pt x="1738630" y="1836661"/>
                  </a:lnTo>
                  <a:lnTo>
                    <a:pt x="1736636" y="1846554"/>
                  </a:lnTo>
                  <a:lnTo>
                    <a:pt x="1738630" y="1856435"/>
                  </a:lnTo>
                  <a:lnTo>
                    <a:pt x="1744065" y="1864512"/>
                  </a:lnTo>
                  <a:lnTo>
                    <a:pt x="1752142" y="1869960"/>
                  </a:lnTo>
                  <a:lnTo>
                    <a:pt x="1762086" y="1871954"/>
                  </a:lnTo>
                  <a:lnTo>
                    <a:pt x="1771967" y="1869960"/>
                  </a:lnTo>
                  <a:lnTo>
                    <a:pt x="1780044" y="1864512"/>
                  </a:lnTo>
                  <a:lnTo>
                    <a:pt x="1785480" y="1856435"/>
                  </a:lnTo>
                  <a:lnTo>
                    <a:pt x="1787486" y="1846554"/>
                  </a:lnTo>
                  <a:close/>
                </a:path>
                <a:path w="1991359" h="3292475">
                  <a:moveTo>
                    <a:pt x="1889137" y="1846554"/>
                  </a:moveTo>
                  <a:lnTo>
                    <a:pt x="1887131" y="1836661"/>
                  </a:lnTo>
                  <a:lnTo>
                    <a:pt x="1881682" y="1828596"/>
                  </a:lnTo>
                  <a:lnTo>
                    <a:pt x="1873618" y="1823148"/>
                  </a:lnTo>
                  <a:lnTo>
                    <a:pt x="1863686" y="1821154"/>
                  </a:lnTo>
                  <a:lnTo>
                    <a:pt x="1853793" y="1823148"/>
                  </a:lnTo>
                  <a:lnTo>
                    <a:pt x="1845716" y="1828596"/>
                  </a:lnTo>
                  <a:lnTo>
                    <a:pt x="1840280" y="1836661"/>
                  </a:lnTo>
                  <a:lnTo>
                    <a:pt x="1838286" y="1846554"/>
                  </a:lnTo>
                  <a:lnTo>
                    <a:pt x="1840280" y="1856435"/>
                  </a:lnTo>
                  <a:lnTo>
                    <a:pt x="1845716" y="1864512"/>
                  </a:lnTo>
                  <a:lnTo>
                    <a:pt x="1853793" y="1869960"/>
                  </a:lnTo>
                  <a:lnTo>
                    <a:pt x="1863737" y="1871954"/>
                  </a:lnTo>
                  <a:lnTo>
                    <a:pt x="1873618" y="1869960"/>
                  </a:lnTo>
                  <a:lnTo>
                    <a:pt x="1881695" y="1864512"/>
                  </a:lnTo>
                  <a:lnTo>
                    <a:pt x="1887131" y="1856435"/>
                  </a:lnTo>
                  <a:lnTo>
                    <a:pt x="1889137" y="1846554"/>
                  </a:lnTo>
                  <a:close/>
                </a:path>
                <a:path w="1991359" h="3292475">
                  <a:moveTo>
                    <a:pt x="1990788" y="1846554"/>
                  </a:moveTo>
                  <a:lnTo>
                    <a:pt x="1988781" y="1836661"/>
                  </a:lnTo>
                  <a:lnTo>
                    <a:pt x="1983346" y="1828596"/>
                  </a:lnTo>
                  <a:lnTo>
                    <a:pt x="1975269" y="1823148"/>
                  </a:lnTo>
                  <a:lnTo>
                    <a:pt x="1965337" y="1821154"/>
                  </a:lnTo>
                  <a:lnTo>
                    <a:pt x="1955444" y="1823148"/>
                  </a:lnTo>
                  <a:lnTo>
                    <a:pt x="1947367" y="1828596"/>
                  </a:lnTo>
                  <a:lnTo>
                    <a:pt x="1941931" y="1836661"/>
                  </a:lnTo>
                  <a:lnTo>
                    <a:pt x="1939937" y="1846554"/>
                  </a:lnTo>
                  <a:lnTo>
                    <a:pt x="1941931" y="1856435"/>
                  </a:lnTo>
                  <a:lnTo>
                    <a:pt x="1947367" y="1864512"/>
                  </a:lnTo>
                  <a:lnTo>
                    <a:pt x="1955444" y="1869960"/>
                  </a:lnTo>
                  <a:lnTo>
                    <a:pt x="1965388" y="1871954"/>
                  </a:lnTo>
                  <a:lnTo>
                    <a:pt x="1975269" y="1869960"/>
                  </a:lnTo>
                  <a:lnTo>
                    <a:pt x="1983346" y="1864512"/>
                  </a:lnTo>
                  <a:lnTo>
                    <a:pt x="1988781" y="1856435"/>
                  </a:lnTo>
                  <a:lnTo>
                    <a:pt x="1990788" y="1846554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854121" y="4474687"/>
              <a:ext cx="1285875" cy="2117725"/>
            </a:xfrm>
            <a:custGeom>
              <a:avLst/>
              <a:gdLst/>
              <a:ahLst/>
              <a:cxnLst/>
              <a:rect l="l" t="t" r="r" b="b"/>
              <a:pathLst>
                <a:path w="1285875" h="2117725">
                  <a:moveTo>
                    <a:pt x="1285773" y="0"/>
                  </a:moveTo>
                  <a:lnTo>
                    <a:pt x="0" y="0"/>
                  </a:lnTo>
                  <a:lnTo>
                    <a:pt x="0" y="2117515"/>
                  </a:lnTo>
                  <a:lnTo>
                    <a:pt x="1285773" y="2117515"/>
                  </a:lnTo>
                  <a:lnTo>
                    <a:pt x="1285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322654" y="2681731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44723" y="5080508"/>
            <a:ext cx="9283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99510" y="5446267"/>
            <a:ext cx="101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998673" y="5815076"/>
            <a:ext cx="122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3280" y="2861310"/>
            <a:ext cx="609028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403852"/>
            <a:ext cx="631952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usage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accessibility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0651" y="2186951"/>
            <a:ext cx="12800330" cy="7541895"/>
            <a:chOff x="2660651" y="2186951"/>
            <a:chExt cx="12800330" cy="75418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60651" y="2186951"/>
              <a:ext cx="12800011" cy="75417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46427" y="2668066"/>
              <a:ext cx="6352540" cy="1814830"/>
            </a:xfrm>
            <a:custGeom>
              <a:avLst/>
              <a:gdLst/>
              <a:ahLst/>
              <a:cxnLst/>
              <a:rect l="l" t="t" r="r" b="b"/>
              <a:pathLst>
                <a:path w="6352540" h="1814829">
                  <a:moveTo>
                    <a:pt x="50800" y="1539240"/>
                  </a:moveTo>
                  <a:lnTo>
                    <a:pt x="48806" y="1529346"/>
                  </a:lnTo>
                  <a:lnTo>
                    <a:pt x="43357" y="1521282"/>
                  </a:lnTo>
                  <a:lnTo>
                    <a:pt x="35293" y="1515833"/>
                  </a:lnTo>
                  <a:lnTo>
                    <a:pt x="25400" y="1513840"/>
                  </a:lnTo>
                  <a:lnTo>
                    <a:pt x="15519" y="1515833"/>
                  </a:lnTo>
                  <a:lnTo>
                    <a:pt x="7442" y="1521282"/>
                  </a:lnTo>
                  <a:lnTo>
                    <a:pt x="1993" y="1529346"/>
                  </a:lnTo>
                  <a:lnTo>
                    <a:pt x="0" y="1539290"/>
                  </a:lnTo>
                  <a:lnTo>
                    <a:pt x="1993" y="1549171"/>
                  </a:lnTo>
                  <a:lnTo>
                    <a:pt x="7442" y="1557248"/>
                  </a:lnTo>
                  <a:lnTo>
                    <a:pt x="15519" y="1562696"/>
                  </a:lnTo>
                  <a:lnTo>
                    <a:pt x="25400" y="1564690"/>
                  </a:lnTo>
                  <a:lnTo>
                    <a:pt x="35293" y="1562696"/>
                  </a:lnTo>
                  <a:lnTo>
                    <a:pt x="43357" y="1557248"/>
                  </a:lnTo>
                  <a:lnTo>
                    <a:pt x="48806" y="1549171"/>
                  </a:lnTo>
                  <a:lnTo>
                    <a:pt x="50800" y="1539240"/>
                  </a:lnTo>
                  <a:close/>
                </a:path>
                <a:path w="6352540" h="1814829">
                  <a:moveTo>
                    <a:pt x="50800" y="1437589"/>
                  </a:moveTo>
                  <a:lnTo>
                    <a:pt x="48806" y="1427695"/>
                  </a:lnTo>
                  <a:lnTo>
                    <a:pt x="43357" y="1419631"/>
                  </a:lnTo>
                  <a:lnTo>
                    <a:pt x="35293" y="1414183"/>
                  </a:lnTo>
                  <a:lnTo>
                    <a:pt x="25400" y="1412189"/>
                  </a:lnTo>
                  <a:lnTo>
                    <a:pt x="15519" y="1414183"/>
                  </a:lnTo>
                  <a:lnTo>
                    <a:pt x="7442" y="1419631"/>
                  </a:lnTo>
                  <a:lnTo>
                    <a:pt x="1993" y="1427695"/>
                  </a:lnTo>
                  <a:lnTo>
                    <a:pt x="0" y="1437640"/>
                  </a:lnTo>
                  <a:lnTo>
                    <a:pt x="1993" y="1447520"/>
                  </a:lnTo>
                  <a:lnTo>
                    <a:pt x="7442" y="1455597"/>
                  </a:lnTo>
                  <a:lnTo>
                    <a:pt x="15519" y="1461046"/>
                  </a:lnTo>
                  <a:lnTo>
                    <a:pt x="25400" y="1463040"/>
                  </a:lnTo>
                  <a:lnTo>
                    <a:pt x="35293" y="1461046"/>
                  </a:lnTo>
                  <a:lnTo>
                    <a:pt x="43357" y="1455597"/>
                  </a:lnTo>
                  <a:lnTo>
                    <a:pt x="48806" y="1447520"/>
                  </a:lnTo>
                  <a:lnTo>
                    <a:pt x="50800" y="1437589"/>
                  </a:lnTo>
                  <a:close/>
                </a:path>
                <a:path w="6352540" h="1814829">
                  <a:moveTo>
                    <a:pt x="50800" y="1335938"/>
                  </a:moveTo>
                  <a:lnTo>
                    <a:pt x="48806" y="1326045"/>
                  </a:lnTo>
                  <a:lnTo>
                    <a:pt x="43357" y="1317980"/>
                  </a:lnTo>
                  <a:lnTo>
                    <a:pt x="35293" y="1312532"/>
                  </a:lnTo>
                  <a:lnTo>
                    <a:pt x="25400" y="1310538"/>
                  </a:lnTo>
                  <a:lnTo>
                    <a:pt x="15519" y="1312532"/>
                  </a:lnTo>
                  <a:lnTo>
                    <a:pt x="7442" y="1317980"/>
                  </a:lnTo>
                  <a:lnTo>
                    <a:pt x="1993" y="1326045"/>
                  </a:lnTo>
                  <a:lnTo>
                    <a:pt x="0" y="1335989"/>
                  </a:lnTo>
                  <a:lnTo>
                    <a:pt x="1993" y="1345869"/>
                  </a:lnTo>
                  <a:lnTo>
                    <a:pt x="7442" y="1353947"/>
                  </a:lnTo>
                  <a:lnTo>
                    <a:pt x="15519" y="1359395"/>
                  </a:lnTo>
                  <a:lnTo>
                    <a:pt x="25400" y="1361389"/>
                  </a:lnTo>
                  <a:lnTo>
                    <a:pt x="35293" y="1359395"/>
                  </a:lnTo>
                  <a:lnTo>
                    <a:pt x="43357" y="1353947"/>
                  </a:lnTo>
                  <a:lnTo>
                    <a:pt x="48806" y="1345869"/>
                  </a:lnTo>
                  <a:lnTo>
                    <a:pt x="50800" y="1335938"/>
                  </a:lnTo>
                  <a:close/>
                </a:path>
                <a:path w="6352540" h="1814829">
                  <a:moveTo>
                    <a:pt x="50800" y="1234287"/>
                  </a:moveTo>
                  <a:lnTo>
                    <a:pt x="48806" y="1224394"/>
                  </a:lnTo>
                  <a:lnTo>
                    <a:pt x="43357" y="1216329"/>
                  </a:lnTo>
                  <a:lnTo>
                    <a:pt x="35293" y="1210881"/>
                  </a:lnTo>
                  <a:lnTo>
                    <a:pt x="25400" y="1208887"/>
                  </a:lnTo>
                  <a:lnTo>
                    <a:pt x="15519" y="1210881"/>
                  </a:lnTo>
                  <a:lnTo>
                    <a:pt x="7442" y="1216329"/>
                  </a:lnTo>
                  <a:lnTo>
                    <a:pt x="1993" y="1224394"/>
                  </a:lnTo>
                  <a:lnTo>
                    <a:pt x="0" y="1234338"/>
                  </a:lnTo>
                  <a:lnTo>
                    <a:pt x="1993" y="1244219"/>
                  </a:lnTo>
                  <a:lnTo>
                    <a:pt x="7442" y="1252296"/>
                  </a:lnTo>
                  <a:lnTo>
                    <a:pt x="15519" y="1257744"/>
                  </a:lnTo>
                  <a:lnTo>
                    <a:pt x="25400" y="1259738"/>
                  </a:lnTo>
                  <a:lnTo>
                    <a:pt x="35293" y="1257744"/>
                  </a:lnTo>
                  <a:lnTo>
                    <a:pt x="43357" y="1252296"/>
                  </a:lnTo>
                  <a:lnTo>
                    <a:pt x="48806" y="1244219"/>
                  </a:lnTo>
                  <a:lnTo>
                    <a:pt x="50800" y="1234287"/>
                  </a:lnTo>
                  <a:close/>
                </a:path>
                <a:path w="6352540" h="1814829">
                  <a:moveTo>
                    <a:pt x="50800" y="597496"/>
                  </a:moveTo>
                  <a:lnTo>
                    <a:pt x="48806" y="587603"/>
                  </a:lnTo>
                  <a:lnTo>
                    <a:pt x="43357" y="579539"/>
                  </a:lnTo>
                  <a:lnTo>
                    <a:pt x="35293" y="574090"/>
                  </a:lnTo>
                  <a:lnTo>
                    <a:pt x="25400" y="572096"/>
                  </a:lnTo>
                  <a:lnTo>
                    <a:pt x="15519" y="574090"/>
                  </a:lnTo>
                  <a:lnTo>
                    <a:pt x="7442" y="579539"/>
                  </a:lnTo>
                  <a:lnTo>
                    <a:pt x="1993" y="587603"/>
                  </a:lnTo>
                  <a:lnTo>
                    <a:pt x="0" y="597547"/>
                  </a:lnTo>
                  <a:lnTo>
                    <a:pt x="1993" y="607428"/>
                  </a:lnTo>
                  <a:lnTo>
                    <a:pt x="7442" y="615505"/>
                  </a:lnTo>
                  <a:lnTo>
                    <a:pt x="15519" y="620953"/>
                  </a:lnTo>
                  <a:lnTo>
                    <a:pt x="25400" y="622947"/>
                  </a:lnTo>
                  <a:lnTo>
                    <a:pt x="35293" y="620953"/>
                  </a:lnTo>
                  <a:lnTo>
                    <a:pt x="43357" y="615505"/>
                  </a:lnTo>
                  <a:lnTo>
                    <a:pt x="48806" y="607428"/>
                  </a:lnTo>
                  <a:lnTo>
                    <a:pt x="50800" y="597496"/>
                  </a:lnTo>
                  <a:close/>
                </a:path>
                <a:path w="6352540" h="1814829">
                  <a:moveTo>
                    <a:pt x="50800" y="495846"/>
                  </a:moveTo>
                  <a:lnTo>
                    <a:pt x="48806" y="485952"/>
                  </a:lnTo>
                  <a:lnTo>
                    <a:pt x="43357" y="477888"/>
                  </a:lnTo>
                  <a:lnTo>
                    <a:pt x="35293" y="472440"/>
                  </a:lnTo>
                  <a:lnTo>
                    <a:pt x="25400" y="470446"/>
                  </a:lnTo>
                  <a:lnTo>
                    <a:pt x="15519" y="472440"/>
                  </a:lnTo>
                  <a:lnTo>
                    <a:pt x="7442" y="477888"/>
                  </a:lnTo>
                  <a:lnTo>
                    <a:pt x="1993" y="485952"/>
                  </a:lnTo>
                  <a:lnTo>
                    <a:pt x="0" y="495896"/>
                  </a:lnTo>
                  <a:lnTo>
                    <a:pt x="1993" y="505777"/>
                  </a:lnTo>
                  <a:lnTo>
                    <a:pt x="7442" y="513854"/>
                  </a:lnTo>
                  <a:lnTo>
                    <a:pt x="15519" y="519303"/>
                  </a:lnTo>
                  <a:lnTo>
                    <a:pt x="25400" y="521296"/>
                  </a:lnTo>
                  <a:lnTo>
                    <a:pt x="35293" y="519303"/>
                  </a:lnTo>
                  <a:lnTo>
                    <a:pt x="43357" y="513854"/>
                  </a:lnTo>
                  <a:lnTo>
                    <a:pt x="48806" y="505777"/>
                  </a:lnTo>
                  <a:lnTo>
                    <a:pt x="50800" y="495846"/>
                  </a:lnTo>
                  <a:close/>
                </a:path>
                <a:path w="6352540" h="1814829">
                  <a:moveTo>
                    <a:pt x="50800" y="394195"/>
                  </a:moveTo>
                  <a:lnTo>
                    <a:pt x="48806" y="384302"/>
                  </a:lnTo>
                  <a:lnTo>
                    <a:pt x="43357" y="376237"/>
                  </a:lnTo>
                  <a:lnTo>
                    <a:pt x="35293" y="370789"/>
                  </a:lnTo>
                  <a:lnTo>
                    <a:pt x="25400" y="368795"/>
                  </a:lnTo>
                  <a:lnTo>
                    <a:pt x="15519" y="370789"/>
                  </a:lnTo>
                  <a:lnTo>
                    <a:pt x="7442" y="376237"/>
                  </a:lnTo>
                  <a:lnTo>
                    <a:pt x="1993" y="384302"/>
                  </a:lnTo>
                  <a:lnTo>
                    <a:pt x="0" y="394246"/>
                  </a:lnTo>
                  <a:lnTo>
                    <a:pt x="1993" y="404126"/>
                  </a:lnTo>
                  <a:lnTo>
                    <a:pt x="7442" y="412203"/>
                  </a:lnTo>
                  <a:lnTo>
                    <a:pt x="15519" y="417652"/>
                  </a:lnTo>
                  <a:lnTo>
                    <a:pt x="25400" y="419646"/>
                  </a:lnTo>
                  <a:lnTo>
                    <a:pt x="35293" y="417652"/>
                  </a:lnTo>
                  <a:lnTo>
                    <a:pt x="43357" y="412203"/>
                  </a:lnTo>
                  <a:lnTo>
                    <a:pt x="48806" y="404126"/>
                  </a:lnTo>
                  <a:lnTo>
                    <a:pt x="50800" y="394195"/>
                  </a:lnTo>
                  <a:close/>
                </a:path>
                <a:path w="6352540" h="1814829">
                  <a:moveTo>
                    <a:pt x="50800" y="292544"/>
                  </a:moveTo>
                  <a:lnTo>
                    <a:pt x="48806" y="282651"/>
                  </a:lnTo>
                  <a:lnTo>
                    <a:pt x="43357" y="274586"/>
                  </a:lnTo>
                  <a:lnTo>
                    <a:pt x="35293" y="269138"/>
                  </a:lnTo>
                  <a:lnTo>
                    <a:pt x="25400" y="267144"/>
                  </a:lnTo>
                  <a:lnTo>
                    <a:pt x="15519" y="269138"/>
                  </a:lnTo>
                  <a:lnTo>
                    <a:pt x="7442" y="274586"/>
                  </a:lnTo>
                  <a:lnTo>
                    <a:pt x="1993" y="282651"/>
                  </a:lnTo>
                  <a:lnTo>
                    <a:pt x="0" y="292595"/>
                  </a:lnTo>
                  <a:lnTo>
                    <a:pt x="1993" y="302475"/>
                  </a:lnTo>
                  <a:lnTo>
                    <a:pt x="7442" y="310553"/>
                  </a:lnTo>
                  <a:lnTo>
                    <a:pt x="15519" y="316001"/>
                  </a:lnTo>
                  <a:lnTo>
                    <a:pt x="25400" y="317995"/>
                  </a:lnTo>
                  <a:lnTo>
                    <a:pt x="35293" y="316001"/>
                  </a:lnTo>
                  <a:lnTo>
                    <a:pt x="43357" y="310553"/>
                  </a:lnTo>
                  <a:lnTo>
                    <a:pt x="48806" y="302475"/>
                  </a:lnTo>
                  <a:lnTo>
                    <a:pt x="50800" y="292544"/>
                  </a:lnTo>
                  <a:close/>
                </a:path>
                <a:path w="6352540" h="1814829">
                  <a:moveTo>
                    <a:pt x="53060" y="675157"/>
                  </a:moveTo>
                  <a:lnTo>
                    <a:pt x="49580" y="665632"/>
                  </a:lnTo>
                  <a:lnTo>
                    <a:pt x="42989" y="658469"/>
                  </a:lnTo>
                  <a:lnTo>
                    <a:pt x="34188" y="654316"/>
                  </a:lnTo>
                  <a:lnTo>
                    <a:pt x="24104" y="653834"/>
                  </a:lnTo>
                  <a:lnTo>
                    <a:pt x="14643" y="657301"/>
                  </a:lnTo>
                  <a:lnTo>
                    <a:pt x="7480" y="663892"/>
                  </a:lnTo>
                  <a:lnTo>
                    <a:pt x="3314" y="672706"/>
                  </a:lnTo>
                  <a:lnTo>
                    <a:pt x="2844" y="682828"/>
                  </a:lnTo>
                  <a:lnTo>
                    <a:pt x="6311" y="692302"/>
                  </a:lnTo>
                  <a:lnTo>
                    <a:pt x="12903" y="699452"/>
                  </a:lnTo>
                  <a:lnTo>
                    <a:pt x="21717" y="703618"/>
                  </a:lnTo>
                  <a:lnTo>
                    <a:pt x="31788" y="704100"/>
                  </a:lnTo>
                  <a:lnTo>
                    <a:pt x="41262" y="700633"/>
                  </a:lnTo>
                  <a:lnTo>
                    <a:pt x="48412" y="694029"/>
                  </a:lnTo>
                  <a:lnTo>
                    <a:pt x="52578" y="685228"/>
                  </a:lnTo>
                  <a:lnTo>
                    <a:pt x="53060" y="675157"/>
                  </a:lnTo>
                  <a:close/>
                </a:path>
                <a:path w="6352540" h="1814829">
                  <a:moveTo>
                    <a:pt x="54178" y="194995"/>
                  </a:moveTo>
                  <a:lnTo>
                    <a:pt x="53708" y="184873"/>
                  </a:lnTo>
                  <a:lnTo>
                    <a:pt x="49542" y="176072"/>
                  </a:lnTo>
                  <a:lnTo>
                    <a:pt x="42379" y="169468"/>
                  </a:lnTo>
                  <a:lnTo>
                    <a:pt x="32918" y="166014"/>
                  </a:lnTo>
                  <a:lnTo>
                    <a:pt x="22834" y="166484"/>
                  </a:lnTo>
                  <a:lnTo>
                    <a:pt x="14033" y="170649"/>
                  </a:lnTo>
                  <a:lnTo>
                    <a:pt x="7442" y="177812"/>
                  </a:lnTo>
                  <a:lnTo>
                    <a:pt x="3962" y="187337"/>
                  </a:lnTo>
                  <a:lnTo>
                    <a:pt x="4445" y="197408"/>
                  </a:lnTo>
                  <a:lnTo>
                    <a:pt x="8610" y="206209"/>
                  </a:lnTo>
                  <a:lnTo>
                    <a:pt x="15773" y="212813"/>
                  </a:lnTo>
                  <a:lnTo>
                    <a:pt x="25247" y="216281"/>
                  </a:lnTo>
                  <a:lnTo>
                    <a:pt x="35318" y="215798"/>
                  </a:lnTo>
                  <a:lnTo>
                    <a:pt x="44119" y="211632"/>
                  </a:lnTo>
                  <a:lnTo>
                    <a:pt x="50723" y="204470"/>
                  </a:lnTo>
                  <a:lnTo>
                    <a:pt x="54178" y="194995"/>
                  </a:lnTo>
                  <a:close/>
                </a:path>
                <a:path w="6352540" h="1814829">
                  <a:moveTo>
                    <a:pt x="56616" y="1129398"/>
                  </a:moveTo>
                  <a:lnTo>
                    <a:pt x="53365" y="1120228"/>
                  </a:lnTo>
                  <a:lnTo>
                    <a:pt x="46901" y="1112939"/>
                  </a:lnTo>
                  <a:lnTo>
                    <a:pt x="37820" y="1108544"/>
                  </a:lnTo>
                  <a:lnTo>
                    <a:pt x="27749" y="1108024"/>
                  </a:lnTo>
                  <a:lnTo>
                    <a:pt x="18567" y="1111288"/>
                  </a:lnTo>
                  <a:lnTo>
                    <a:pt x="11290" y="1117752"/>
                  </a:lnTo>
                  <a:lnTo>
                    <a:pt x="6883" y="1126871"/>
                  </a:lnTo>
                  <a:lnTo>
                    <a:pt x="6350" y="1136942"/>
                  </a:lnTo>
                  <a:lnTo>
                    <a:pt x="9613" y="1146124"/>
                  </a:lnTo>
                  <a:lnTo>
                    <a:pt x="16078" y="1153401"/>
                  </a:lnTo>
                  <a:lnTo>
                    <a:pt x="25158" y="1157795"/>
                  </a:lnTo>
                  <a:lnTo>
                    <a:pt x="35229" y="1158328"/>
                  </a:lnTo>
                  <a:lnTo>
                    <a:pt x="44399" y="1155065"/>
                  </a:lnTo>
                  <a:lnTo>
                    <a:pt x="51689" y="1148600"/>
                  </a:lnTo>
                  <a:lnTo>
                    <a:pt x="56083" y="1139520"/>
                  </a:lnTo>
                  <a:lnTo>
                    <a:pt x="56616" y="1129398"/>
                  </a:lnTo>
                  <a:close/>
                </a:path>
                <a:path w="6352540" h="1814829">
                  <a:moveTo>
                    <a:pt x="75425" y="1682623"/>
                  </a:moveTo>
                  <a:lnTo>
                    <a:pt x="72009" y="1673136"/>
                  </a:lnTo>
                  <a:lnTo>
                    <a:pt x="65138" y="1665681"/>
                  </a:lnTo>
                  <a:lnTo>
                    <a:pt x="56299" y="1661604"/>
                  </a:lnTo>
                  <a:lnTo>
                    <a:pt x="46570" y="1661134"/>
                  </a:lnTo>
                  <a:lnTo>
                    <a:pt x="37084" y="1664563"/>
                  </a:lnTo>
                  <a:lnTo>
                    <a:pt x="29667" y="1671396"/>
                  </a:lnTo>
                  <a:lnTo>
                    <a:pt x="25590" y="1680248"/>
                  </a:lnTo>
                  <a:lnTo>
                    <a:pt x="25133" y="1689963"/>
                  </a:lnTo>
                  <a:lnTo>
                    <a:pt x="28575" y="1699501"/>
                  </a:lnTo>
                  <a:lnTo>
                    <a:pt x="35420" y="1706918"/>
                  </a:lnTo>
                  <a:lnTo>
                    <a:pt x="44259" y="1710994"/>
                  </a:lnTo>
                  <a:lnTo>
                    <a:pt x="53987" y="1711452"/>
                  </a:lnTo>
                  <a:lnTo>
                    <a:pt x="63474" y="1708023"/>
                  </a:lnTo>
                  <a:lnTo>
                    <a:pt x="70891" y="1701190"/>
                  </a:lnTo>
                  <a:lnTo>
                    <a:pt x="74968" y="1692351"/>
                  </a:lnTo>
                  <a:lnTo>
                    <a:pt x="75425" y="1682623"/>
                  </a:lnTo>
                  <a:close/>
                </a:path>
                <a:path w="6352540" h="1814829">
                  <a:moveTo>
                    <a:pt x="92278" y="775182"/>
                  </a:moveTo>
                  <a:lnTo>
                    <a:pt x="91795" y="765454"/>
                  </a:lnTo>
                  <a:lnTo>
                    <a:pt x="87477" y="756335"/>
                  </a:lnTo>
                  <a:lnTo>
                    <a:pt x="79933" y="749579"/>
                  </a:lnTo>
                  <a:lnTo>
                    <a:pt x="70739" y="746366"/>
                  </a:lnTo>
                  <a:lnTo>
                    <a:pt x="61010" y="746848"/>
                  </a:lnTo>
                  <a:lnTo>
                    <a:pt x="51892" y="751166"/>
                  </a:lnTo>
                  <a:lnTo>
                    <a:pt x="45173" y="758685"/>
                  </a:lnTo>
                  <a:lnTo>
                    <a:pt x="41973" y="767880"/>
                  </a:lnTo>
                  <a:lnTo>
                    <a:pt x="42443" y="777608"/>
                  </a:lnTo>
                  <a:lnTo>
                    <a:pt x="46799" y="786752"/>
                  </a:lnTo>
                  <a:lnTo>
                    <a:pt x="54317" y="793483"/>
                  </a:lnTo>
                  <a:lnTo>
                    <a:pt x="63512" y="796683"/>
                  </a:lnTo>
                  <a:lnTo>
                    <a:pt x="73228" y="796213"/>
                  </a:lnTo>
                  <a:lnTo>
                    <a:pt x="82346" y="791895"/>
                  </a:lnTo>
                  <a:lnTo>
                    <a:pt x="89065" y="784377"/>
                  </a:lnTo>
                  <a:lnTo>
                    <a:pt x="92278" y="775182"/>
                  </a:lnTo>
                  <a:close/>
                </a:path>
                <a:path w="6352540" h="1814829">
                  <a:moveTo>
                    <a:pt x="96761" y="96342"/>
                  </a:moveTo>
                  <a:lnTo>
                    <a:pt x="93560" y="87147"/>
                  </a:lnTo>
                  <a:lnTo>
                    <a:pt x="86829" y="79629"/>
                  </a:lnTo>
                  <a:lnTo>
                    <a:pt x="77724" y="75298"/>
                  </a:lnTo>
                  <a:lnTo>
                    <a:pt x="67995" y="74828"/>
                  </a:lnTo>
                  <a:lnTo>
                    <a:pt x="58801" y="78028"/>
                  </a:lnTo>
                  <a:lnTo>
                    <a:pt x="51244" y="84797"/>
                  </a:lnTo>
                  <a:lnTo>
                    <a:pt x="46926" y="93903"/>
                  </a:lnTo>
                  <a:lnTo>
                    <a:pt x="46456" y="103632"/>
                  </a:lnTo>
                  <a:lnTo>
                    <a:pt x="49657" y="112826"/>
                  </a:lnTo>
                  <a:lnTo>
                    <a:pt x="56375" y="120345"/>
                  </a:lnTo>
                  <a:lnTo>
                    <a:pt x="65493" y="124675"/>
                  </a:lnTo>
                  <a:lnTo>
                    <a:pt x="75222" y="125145"/>
                  </a:lnTo>
                  <a:lnTo>
                    <a:pt x="84416" y="121945"/>
                  </a:lnTo>
                  <a:lnTo>
                    <a:pt x="91935" y="115214"/>
                  </a:lnTo>
                  <a:lnTo>
                    <a:pt x="96291" y="106070"/>
                  </a:lnTo>
                  <a:lnTo>
                    <a:pt x="96761" y="96342"/>
                  </a:lnTo>
                  <a:close/>
                </a:path>
                <a:path w="6352540" h="1814829">
                  <a:moveTo>
                    <a:pt x="105054" y="1043774"/>
                  </a:moveTo>
                  <a:lnTo>
                    <a:pt x="102730" y="1034313"/>
                  </a:lnTo>
                  <a:lnTo>
                    <a:pt x="96761" y="1026185"/>
                  </a:lnTo>
                  <a:lnTo>
                    <a:pt x="88099" y="1021016"/>
                  </a:lnTo>
                  <a:lnTo>
                    <a:pt x="78473" y="1019606"/>
                  </a:lnTo>
                  <a:lnTo>
                    <a:pt x="69011" y="1021930"/>
                  </a:lnTo>
                  <a:lnTo>
                    <a:pt x="60845" y="1027938"/>
                  </a:lnTo>
                  <a:lnTo>
                    <a:pt x="55676" y="1036599"/>
                  </a:lnTo>
                  <a:lnTo>
                    <a:pt x="54267" y="1046226"/>
                  </a:lnTo>
                  <a:lnTo>
                    <a:pt x="56591" y="1055687"/>
                  </a:lnTo>
                  <a:lnTo>
                    <a:pt x="62560" y="1063815"/>
                  </a:lnTo>
                  <a:lnTo>
                    <a:pt x="71221" y="1068984"/>
                  </a:lnTo>
                  <a:lnTo>
                    <a:pt x="80860" y="1070394"/>
                  </a:lnTo>
                  <a:lnTo>
                    <a:pt x="90309" y="1068082"/>
                  </a:lnTo>
                  <a:lnTo>
                    <a:pt x="98437" y="1062101"/>
                  </a:lnTo>
                  <a:lnTo>
                    <a:pt x="103644" y="1053401"/>
                  </a:lnTo>
                  <a:lnTo>
                    <a:pt x="105054" y="1043774"/>
                  </a:lnTo>
                  <a:close/>
                </a:path>
                <a:path w="6352540" h="1814829">
                  <a:moveTo>
                    <a:pt x="144881" y="1762683"/>
                  </a:moveTo>
                  <a:lnTo>
                    <a:pt x="144411" y="1752968"/>
                  </a:lnTo>
                  <a:lnTo>
                    <a:pt x="140347" y="1744116"/>
                  </a:lnTo>
                  <a:lnTo>
                    <a:pt x="132930" y="1737283"/>
                  </a:lnTo>
                  <a:lnTo>
                    <a:pt x="123405" y="1733829"/>
                  </a:lnTo>
                  <a:lnTo>
                    <a:pt x="113677" y="1734286"/>
                  </a:lnTo>
                  <a:lnTo>
                    <a:pt x="104825" y="1738363"/>
                  </a:lnTo>
                  <a:lnTo>
                    <a:pt x="97993" y="1745767"/>
                  </a:lnTo>
                  <a:lnTo>
                    <a:pt x="94564" y="1755254"/>
                  </a:lnTo>
                  <a:lnTo>
                    <a:pt x="95021" y="1764982"/>
                  </a:lnTo>
                  <a:lnTo>
                    <a:pt x="99098" y="1773834"/>
                  </a:lnTo>
                  <a:lnTo>
                    <a:pt x="106553" y="1780692"/>
                  </a:lnTo>
                  <a:lnTo>
                    <a:pt x="116039" y="1784121"/>
                  </a:lnTo>
                  <a:lnTo>
                    <a:pt x="125768" y="1783664"/>
                  </a:lnTo>
                  <a:lnTo>
                    <a:pt x="134607" y="1779587"/>
                  </a:lnTo>
                  <a:lnTo>
                    <a:pt x="141452" y="1772170"/>
                  </a:lnTo>
                  <a:lnTo>
                    <a:pt x="144881" y="1762683"/>
                  </a:lnTo>
                  <a:close/>
                </a:path>
                <a:path w="6352540" h="1814829">
                  <a:moveTo>
                    <a:pt x="171196" y="835418"/>
                  </a:moveTo>
                  <a:lnTo>
                    <a:pt x="169799" y="825779"/>
                  </a:lnTo>
                  <a:lnTo>
                    <a:pt x="164884" y="817372"/>
                  </a:lnTo>
                  <a:lnTo>
                    <a:pt x="156845" y="811276"/>
                  </a:lnTo>
                  <a:lnTo>
                    <a:pt x="147027" y="808761"/>
                  </a:lnTo>
                  <a:lnTo>
                    <a:pt x="137388" y="810158"/>
                  </a:lnTo>
                  <a:lnTo>
                    <a:pt x="128981" y="815060"/>
                  </a:lnTo>
                  <a:lnTo>
                    <a:pt x="122885" y="823099"/>
                  </a:lnTo>
                  <a:lnTo>
                    <a:pt x="120396" y="832878"/>
                  </a:lnTo>
                  <a:lnTo>
                    <a:pt x="121793" y="842518"/>
                  </a:lnTo>
                  <a:lnTo>
                    <a:pt x="126695" y="850925"/>
                  </a:lnTo>
                  <a:lnTo>
                    <a:pt x="134785" y="857034"/>
                  </a:lnTo>
                  <a:lnTo>
                    <a:pt x="144564" y="859536"/>
                  </a:lnTo>
                  <a:lnTo>
                    <a:pt x="154190" y="858139"/>
                  </a:lnTo>
                  <a:lnTo>
                    <a:pt x="162598" y="853224"/>
                  </a:lnTo>
                  <a:lnTo>
                    <a:pt x="168694" y="845185"/>
                  </a:lnTo>
                  <a:lnTo>
                    <a:pt x="171196" y="835418"/>
                  </a:lnTo>
                  <a:close/>
                </a:path>
                <a:path w="6352540" h="1814829">
                  <a:moveTo>
                    <a:pt x="178054" y="41617"/>
                  </a:moveTo>
                  <a:lnTo>
                    <a:pt x="176530" y="31648"/>
                  </a:lnTo>
                  <a:lnTo>
                    <a:pt x="171259" y="23050"/>
                  </a:lnTo>
                  <a:lnTo>
                    <a:pt x="163372" y="17335"/>
                  </a:lnTo>
                  <a:lnTo>
                    <a:pt x="153911" y="14998"/>
                  </a:lnTo>
                  <a:lnTo>
                    <a:pt x="143903" y="16535"/>
                  </a:lnTo>
                  <a:lnTo>
                    <a:pt x="135305" y="21818"/>
                  </a:lnTo>
                  <a:lnTo>
                    <a:pt x="129590" y="29705"/>
                  </a:lnTo>
                  <a:lnTo>
                    <a:pt x="127254" y="39154"/>
                  </a:lnTo>
                  <a:lnTo>
                    <a:pt x="128778" y="49123"/>
                  </a:lnTo>
                  <a:lnTo>
                    <a:pt x="134048" y="57721"/>
                  </a:lnTo>
                  <a:lnTo>
                    <a:pt x="141935" y="63436"/>
                  </a:lnTo>
                  <a:lnTo>
                    <a:pt x="151384" y="65773"/>
                  </a:lnTo>
                  <a:lnTo>
                    <a:pt x="161366" y="64249"/>
                  </a:lnTo>
                  <a:lnTo>
                    <a:pt x="170002" y="58953"/>
                  </a:lnTo>
                  <a:lnTo>
                    <a:pt x="175717" y="51066"/>
                  </a:lnTo>
                  <a:lnTo>
                    <a:pt x="178054" y="41617"/>
                  </a:lnTo>
                  <a:close/>
                </a:path>
                <a:path w="6352540" h="1814829">
                  <a:moveTo>
                    <a:pt x="190157" y="992708"/>
                  </a:moveTo>
                  <a:lnTo>
                    <a:pt x="188633" y="982738"/>
                  </a:lnTo>
                  <a:lnTo>
                    <a:pt x="183362" y="974140"/>
                  </a:lnTo>
                  <a:lnTo>
                    <a:pt x="175475" y="968425"/>
                  </a:lnTo>
                  <a:lnTo>
                    <a:pt x="166027" y="966089"/>
                  </a:lnTo>
                  <a:lnTo>
                    <a:pt x="156006" y="967625"/>
                  </a:lnTo>
                  <a:lnTo>
                    <a:pt x="147408" y="972908"/>
                  </a:lnTo>
                  <a:lnTo>
                    <a:pt x="141693" y="980795"/>
                  </a:lnTo>
                  <a:lnTo>
                    <a:pt x="139357" y="990244"/>
                  </a:lnTo>
                  <a:lnTo>
                    <a:pt x="140881" y="1000213"/>
                  </a:lnTo>
                  <a:lnTo>
                    <a:pt x="146151" y="1008811"/>
                  </a:lnTo>
                  <a:lnTo>
                    <a:pt x="154038" y="1014526"/>
                  </a:lnTo>
                  <a:lnTo>
                    <a:pt x="163499" y="1016863"/>
                  </a:lnTo>
                  <a:lnTo>
                    <a:pt x="173469" y="1015339"/>
                  </a:lnTo>
                  <a:lnTo>
                    <a:pt x="182105" y="1010043"/>
                  </a:lnTo>
                  <a:lnTo>
                    <a:pt x="187820" y="1002157"/>
                  </a:lnTo>
                  <a:lnTo>
                    <a:pt x="190157" y="992708"/>
                  </a:lnTo>
                  <a:close/>
                </a:path>
                <a:path w="6352540" h="1814829">
                  <a:moveTo>
                    <a:pt x="241160" y="1789722"/>
                  </a:moveTo>
                  <a:lnTo>
                    <a:pt x="239661" y="1779739"/>
                  </a:lnTo>
                  <a:lnTo>
                    <a:pt x="234632" y="1771408"/>
                  </a:lnTo>
                  <a:lnTo>
                    <a:pt x="226834" y="1765566"/>
                  </a:lnTo>
                  <a:lnTo>
                    <a:pt x="217068" y="1763064"/>
                  </a:lnTo>
                  <a:lnTo>
                    <a:pt x="207035" y="1764563"/>
                  </a:lnTo>
                  <a:lnTo>
                    <a:pt x="198704" y="1769592"/>
                  </a:lnTo>
                  <a:lnTo>
                    <a:pt x="192862" y="1777377"/>
                  </a:lnTo>
                  <a:lnTo>
                    <a:pt x="190373" y="1787156"/>
                  </a:lnTo>
                  <a:lnTo>
                    <a:pt x="191858" y="1797126"/>
                  </a:lnTo>
                  <a:lnTo>
                    <a:pt x="196888" y="1805470"/>
                  </a:lnTo>
                  <a:lnTo>
                    <a:pt x="204685" y="1811312"/>
                  </a:lnTo>
                  <a:lnTo>
                    <a:pt x="214503" y="1813801"/>
                  </a:lnTo>
                  <a:lnTo>
                    <a:pt x="224485" y="1812315"/>
                  </a:lnTo>
                  <a:lnTo>
                    <a:pt x="232816" y="1807286"/>
                  </a:lnTo>
                  <a:lnTo>
                    <a:pt x="238658" y="1799488"/>
                  </a:lnTo>
                  <a:lnTo>
                    <a:pt x="241160" y="1789722"/>
                  </a:lnTo>
                  <a:close/>
                </a:path>
                <a:path w="6352540" h="1814829">
                  <a:moveTo>
                    <a:pt x="270306" y="852119"/>
                  </a:moveTo>
                  <a:lnTo>
                    <a:pt x="268312" y="842225"/>
                  </a:lnTo>
                  <a:lnTo>
                    <a:pt x="262877" y="834161"/>
                  </a:lnTo>
                  <a:lnTo>
                    <a:pt x="254800" y="828713"/>
                  </a:lnTo>
                  <a:lnTo>
                    <a:pt x="244856" y="826719"/>
                  </a:lnTo>
                  <a:lnTo>
                    <a:pt x="234975" y="828713"/>
                  </a:lnTo>
                  <a:lnTo>
                    <a:pt x="226898" y="834161"/>
                  </a:lnTo>
                  <a:lnTo>
                    <a:pt x="221462" y="842225"/>
                  </a:lnTo>
                  <a:lnTo>
                    <a:pt x="219456" y="852119"/>
                  </a:lnTo>
                  <a:lnTo>
                    <a:pt x="221462" y="861999"/>
                  </a:lnTo>
                  <a:lnTo>
                    <a:pt x="226898" y="870077"/>
                  </a:lnTo>
                  <a:lnTo>
                    <a:pt x="234975" y="875525"/>
                  </a:lnTo>
                  <a:lnTo>
                    <a:pt x="244906" y="877519"/>
                  </a:lnTo>
                  <a:lnTo>
                    <a:pt x="254800" y="875525"/>
                  </a:lnTo>
                  <a:lnTo>
                    <a:pt x="262877" y="870077"/>
                  </a:lnTo>
                  <a:lnTo>
                    <a:pt x="268312" y="861999"/>
                  </a:lnTo>
                  <a:lnTo>
                    <a:pt x="270306" y="852119"/>
                  </a:lnTo>
                  <a:close/>
                </a:path>
                <a:path w="6352540" h="1814829">
                  <a:moveTo>
                    <a:pt x="277799" y="25400"/>
                  </a:moveTo>
                  <a:lnTo>
                    <a:pt x="275805" y="15506"/>
                  </a:lnTo>
                  <a:lnTo>
                    <a:pt x="270357" y="7429"/>
                  </a:lnTo>
                  <a:lnTo>
                    <a:pt x="262293" y="1993"/>
                  </a:lnTo>
                  <a:lnTo>
                    <a:pt x="252349" y="0"/>
                  </a:lnTo>
                  <a:lnTo>
                    <a:pt x="242468" y="1993"/>
                  </a:lnTo>
                  <a:lnTo>
                    <a:pt x="234391" y="7429"/>
                  </a:lnTo>
                  <a:lnTo>
                    <a:pt x="228942" y="15506"/>
                  </a:lnTo>
                  <a:lnTo>
                    <a:pt x="226949" y="25400"/>
                  </a:lnTo>
                  <a:lnTo>
                    <a:pt x="228942" y="35280"/>
                  </a:lnTo>
                  <a:lnTo>
                    <a:pt x="234391" y="43357"/>
                  </a:lnTo>
                  <a:lnTo>
                    <a:pt x="242468" y="48793"/>
                  </a:lnTo>
                  <a:lnTo>
                    <a:pt x="252399" y="50800"/>
                  </a:lnTo>
                  <a:lnTo>
                    <a:pt x="262293" y="48793"/>
                  </a:lnTo>
                  <a:lnTo>
                    <a:pt x="270357" y="43357"/>
                  </a:lnTo>
                  <a:lnTo>
                    <a:pt x="275805" y="35280"/>
                  </a:lnTo>
                  <a:lnTo>
                    <a:pt x="277799" y="25400"/>
                  </a:lnTo>
                  <a:close/>
                </a:path>
                <a:path w="6352540" h="1814829">
                  <a:moveTo>
                    <a:pt x="290944" y="982421"/>
                  </a:moveTo>
                  <a:lnTo>
                    <a:pt x="288950" y="972540"/>
                  </a:lnTo>
                  <a:lnTo>
                    <a:pt x="283502" y="964463"/>
                  </a:lnTo>
                  <a:lnTo>
                    <a:pt x="275424" y="959015"/>
                  </a:lnTo>
                  <a:lnTo>
                    <a:pt x="265493" y="957021"/>
                  </a:lnTo>
                  <a:lnTo>
                    <a:pt x="255600" y="959015"/>
                  </a:lnTo>
                  <a:lnTo>
                    <a:pt x="247523" y="964463"/>
                  </a:lnTo>
                  <a:lnTo>
                    <a:pt x="242087" y="972540"/>
                  </a:lnTo>
                  <a:lnTo>
                    <a:pt x="240093" y="982421"/>
                  </a:lnTo>
                  <a:lnTo>
                    <a:pt x="242087" y="992314"/>
                  </a:lnTo>
                  <a:lnTo>
                    <a:pt x="247523" y="1000391"/>
                  </a:lnTo>
                  <a:lnTo>
                    <a:pt x="255600" y="1005827"/>
                  </a:lnTo>
                  <a:lnTo>
                    <a:pt x="265544" y="1007821"/>
                  </a:lnTo>
                  <a:lnTo>
                    <a:pt x="275424" y="1005827"/>
                  </a:lnTo>
                  <a:lnTo>
                    <a:pt x="283502" y="1000391"/>
                  </a:lnTo>
                  <a:lnTo>
                    <a:pt x="288950" y="992314"/>
                  </a:lnTo>
                  <a:lnTo>
                    <a:pt x="290944" y="982421"/>
                  </a:lnTo>
                  <a:close/>
                </a:path>
                <a:path w="6352540" h="1814829">
                  <a:moveTo>
                    <a:pt x="342823" y="1788858"/>
                  </a:moveTo>
                  <a:lnTo>
                    <a:pt x="340829" y="1778977"/>
                  </a:lnTo>
                  <a:lnTo>
                    <a:pt x="335381" y="1770900"/>
                  </a:lnTo>
                  <a:lnTo>
                    <a:pt x="327317" y="1765452"/>
                  </a:lnTo>
                  <a:lnTo>
                    <a:pt x="317373" y="1763458"/>
                  </a:lnTo>
                  <a:lnTo>
                    <a:pt x="307492" y="1765452"/>
                  </a:lnTo>
                  <a:lnTo>
                    <a:pt x="299415" y="1770900"/>
                  </a:lnTo>
                  <a:lnTo>
                    <a:pt x="293966" y="1778977"/>
                  </a:lnTo>
                  <a:lnTo>
                    <a:pt x="291973" y="1788858"/>
                  </a:lnTo>
                  <a:lnTo>
                    <a:pt x="293966" y="1798751"/>
                  </a:lnTo>
                  <a:lnTo>
                    <a:pt x="299415" y="1806829"/>
                  </a:lnTo>
                  <a:lnTo>
                    <a:pt x="307492" y="1812264"/>
                  </a:lnTo>
                  <a:lnTo>
                    <a:pt x="317423" y="1814258"/>
                  </a:lnTo>
                  <a:lnTo>
                    <a:pt x="327317" y="1812264"/>
                  </a:lnTo>
                  <a:lnTo>
                    <a:pt x="335381" y="1806829"/>
                  </a:lnTo>
                  <a:lnTo>
                    <a:pt x="340829" y="1798751"/>
                  </a:lnTo>
                  <a:lnTo>
                    <a:pt x="342823" y="1788858"/>
                  </a:lnTo>
                  <a:close/>
                </a:path>
                <a:path w="6352540" h="1814829">
                  <a:moveTo>
                    <a:pt x="371957" y="852119"/>
                  </a:moveTo>
                  <a:lnTo>
                    <a:pt x="369963" y="842225"/>
                  </a:lnTo>
                  <a:lnTo>
                    <a:pt x="364528" y="834161"/>
                  </a:lnTo>
                  <a:lnTo>
                    <a:pt x="356450" y="828713"/>
                  </a:lnTo>
                  <a:lnTo>
                    <a:pt x="346506" y="826719"/>
                  </a:lnTo>
                  <a:lnTo>
                    <a:pt x="336626" y="828713"/>
                  </a:lnTo>
                  <a:lnTo>
                    <a:pt x="328549" y="834161"/>
                  </a:lnTo>
                  <a:lnTo>
                    <a:pt x="323113" y="842225"/>
                  </a:lnTo>
                  <a:lnTo>
                    <a:pt x="321106" y="852119"/>
                  </a:lnTo>
                  <a:lnTo>
                    <a:pt x="323113" y="861999"/>
                  </a:lnTo>
                  <a:lnTo>
                    <a:pt x="328549" y="870077"/>
                  </a:lnTo>
                  <a:lnTo>
                    <a:pt x="336626" y="875525"/>
                  </a:lnTo>
                  <a:lnTo>
                    <a:pt x="346557" y="877519"/>
                  </a:lnTo>
                  <a:lnTo>
                    <a:pt x="356450" y="875525"/>
                  </a:lnTo>
                  <a:lnTo>
                    <a:pt x="364528" y="870077"/>
                  </a:lnTo>
                  <a:lnTo>
                    <a:pt x="369963" y="861999"/>
                  </a:lnTo>
                  <a:lnTo>
                    <a:pt x="371957" y="852119"/>
                  </a:lnTo>
                  <a:close/>
                </a:path>
                <a:path w="6352540" h="1814829">
                  <a:moveTo>
                    <a:pt x="379450" y="25400"/>
                  </a:moveTo>
                  <a:lnTo>
                    <a:pt x="377456" y="15506"/>
                  </a:lnTo>
                  <a:lnTo>
                    <a:pt x="372008" y="7429"/>
                  </a:lnTo>
                  <a:lnTo>
                    <a:pt x="363943" y="1993"/>
                  </a:lnTo>
                  <a:lnTo>
                    <a:pt x="353999" y="0"/>
                  </a:lnTo>
                  <a:lnTo>
                    <a:pt x="344119" y="1993"/>
                  </a:lnTo>
                  <a:lnTo>
                    <a:pt x="336042" y="7429"/>
                  </a:lnTo>
                  <a:lnTo>
                    <a:pt x="330593" y="15506"/>
                  </a:lnTo>
                  <a:lnTo>
                    <a:pt x="328599" y="25400"/>
                  </a:lnTo>
                  <a:lnTo>
                    <a:pt x="330593" y="35280"/>
                  </a:lnTo>
                  <a:lnTo>
                    <a:pt x="336042" y="43357"/>
                  </a:lnTo>
                  <a:lnTo>
                    <a:pt x="344119" y="48793"/>
                  </a:lnTo>
                  <a:lnTo>
                    <a:pt x="354050" y="50800"/>
                  </a:lnTo>
                  <a:lnTo>
                    <a:pt x="363943" y="48793"/>
                  </a:lnTo>
                  <a:lnTo>
                    <a:pt x="372008" y="43357"/>
                  </a:lnTo>
                  <a:lnTo>
                    <a:pt x="377456" y="35280"/>
                  </a:lnTo>
                  <a:lnTo>
                    <a:pt x="379450" y="25400"/>
                  </a:lnTo>
                  <a:close/>
                </a:path>
                <a:path w="6352540" h="1814829">
                  <a:moveTo>
                    <a:pt x="392595" y="982421"/>
                  </a:moveTo>
                  <a:lnTo>
                    <a:pt x="390601" y="972540"/>
                  </a:lnTo>
                  <a:lnTo>
                    <a:pt x="385152" y="964463"/>
                  </a:lnTo>
                  <a:lnTo>
                    <a:pt x="377075" y="959015"/>
                  </a:lnTo>
                  <a:lnTo>
                    <a:pt x="367144" y="957021"/>
                  </a:lnTo>
                  <a:lnTo>
                    <a:pt x="357251" y="959015"/>
                  </a:lnTo>
                  <a:lnTo>
                    <a:pt x="349173" y="964463"/>
                  </a:lnTo>
                  <a:lnTo>
                    <a:pt x="343738" y="972540"/>
                  </a:lnTo>
                  <a:lnTo>
                    <a:pt x="341744" y="982421"/>
                  </a:lnTo>
                  <a:lnTo>
                    <a:pt x="343738" y="992314"/>
                  </a:lnTo>
                  <a:lnTo>
                    <a:pt x="349173" y="1000391"/>
                  </a:lnTo>
                  <a:lnTo>
                    <a:pt x="357251" y="1005827"/>
                  </a:lnTo>
                  <a:lnTo>
                    <a:pt x="367195" y="1007821"/>
                  </a:lnTo>
                  <a:lnTo>
                    <a:pt x="377075" y="1005827"/>
                  </a:lnTo>
                  <a:lnTo>
                    <a:pt x="385152" y="1000391"/>
                  </a:lnTo>
                  <a:lnTo>
                    <a:pt x="390601" y="992314"/>
                  </a:lnTo>
                  <a:lnTo>
                    <a:pt x="392595" y="982421"/>
                  </a:lnTo>
                  <a:close/>
                </a:path>
                <a:path w="6352540" h="1814829">
                  <a:moveTo>
                    <a:pt x="444474" y="1788858"/>
                  </a:moveTo>
                  <a:lnTo>
                    <a:pt x="442480" y="1778977"/>
                  </a:lnTo>
                  <a:lnTo>
                    <a:pt x="437032" y="1770900"/>
                  </a:lnTo>
                  <a:lnTo>
                    <a:pt x="428967" y="1765452"/>
                  </a:lnTo>
                  <a:lnTo>
                    <a:pt x="419023" y="1763458"/>
                  </a:lnTo>
                  <a:lnTo>
                    <a:pt x="409143" y="1765452"/>
                  </a:lnTo>
                  <a:lnTo>
                    <a:pt x="401066" y="1770900"/>
                  </a:lnTo>
                  <a:lnTo>
                    <a:pt x="395617" y="1778977"/>
                  </a:lnTo>
                  <a:lnTo>
                    <a:pt x="393623" y="1788858"/>
                  </a:lnTo>
                  <a:lnTo>
                    <a:pt x="395617" y="1798751"/>
                  </a:lnTo>
                  <a:lnTo>
                    <a:pt x="401066" y="1806829"/>
                  </a:lnTo>
                  <a:lnTo>
                    <a:pt x="409143" y="1812264"/>
                  </a:lnTo>
                  <a:lnTo>
                    <a:pt x="419074" y="1814258"/>
                  </a:lnTo>
                  <a:lnTo>
                    <a:pt x="428967" y="1812264"/>
                  </a:lnTo>
                  <a:lnTo>
                    <a:pt x="437032" y="1806829"/>
                  </a:lnTo>
                  <a:lnTo>
                    <a:pt x="442480" y="1798751"/>
                  </a:lnTo>
                  <a:lnTo>
                    <a:pt x="444474" y="1788858"/>
                  </a:lnTo>
                  <a:close/>
                </a:path>
                <a:path w="6352540" h="1814829">
                  <a:moveTo>
                    <a:pt x="473608" y="852119"/>
                  </a:moveTo>
                  <a:lnTo>
                    <a:pt x="471614" y="842225"/>
                  </a:lnTo>
                  <a:lnTo>
                    <a:pt x="466178" y="834161"/>
                  </a:lnTo>
                  <a:lnTo>
                    <a:pt x="458101" y="828713"/>
                  </a:lnTo>
                  <a:lnTo>
                    <a:pt x="448157" y="826719"/>
                  </a:lnTo>
                  <a:lnTo>
                    <a:pt x="438277" y="828713"/>
                  </a:lnTo>
                  <a:lnTo>
                    <a:pt x="430199" y="834161"/>
                  </a:lnTo>
                  <a:lnTo>
                    <a:pt x="424764" y="842225"/>
                  </a:lnTo>
                  <a:lnTo>
                    <a:pt x="422757" y="852119"/>
                  </a:lnTo>
                  <a:lnTo>
                    <a:pt x="424764" y="861999"/>
                  </a:lnTo>
                  <a:lnTo>
                    <a:pt x="430199" y="870077"/>
                  </a:lnTo>
                  <a:lnTo>
                    <a:pt x="438277" y="875525"/>
                  </a:lnTo>
                  <a:lnTo>
                    <a:pt x="448208" y="877519"/>
                  </a:lnTo>
                  <a:lnTo>
                    <a:pt x="458101" y="875525"/>
                  </a:lnTo>
                  <a:lnTo>
                    <a:pt x="466178" y="870077"/>
                  </a:lnTo>
                  <a:lnTo>
                    <a:pt x="471614" y="861999"/>
                  </a:lnTo>
                  <a:lnTo>
                    <a:pt x="473608" y="852119"/>
                  </a:lnTo>
                  <a:close/>
                </a:path>
                <a:path w="6352540" h="1814829">
                  <a:moveTo>
                    <a:pt x="481101" y="25400"/>
                  </a:moveTo>
                  <a:lnTo>
                    <a:pt x="479107" y="15506"/>
                  </a:lnTo>
                  <a:lnTo>
                    <a:pt x="473659" y="7429"/>
                  </a:lnTo>
                  <a:lnTo>
                    <a:pt x="465594" y="1993"/>
                  </a:lnTo>
                  <a:lnTo>
                    <a:pt x="455650" y="0"/>
                  </a:lnTo>
                  <a:lnTo>
                    <a:pt x="445770" y="1993"/>
                  </a:lnTo>
                  <a:lnTo>
                    <a:pt x="437692" y="7429"/>
                  </a:lnTo>
                  <a:lnTo>
                    <a:pt x="432244" y="15506"/>
                  </a:lnTo>
                  <a:lnTo>
                    <a:pt x="430250" y="25400"/>
                  </a:lnTo>
                  <a:lnTo>
                    <a:pt x="432244" y="35280"/>
                  </a:lnTo>
                  <a:lnTo>
                    <a:pt x="437692" y="43357"/>
                  </a:lnTo>
                  <a:lnTo>
                    <a:pt x="445770" y="48793"/>
                  </a:lnTo>
                  <a:lnTo>
                    <a:pt x="455701" y="50800"/>
                  </a:lnTo>
                  <a:lnTo>
                    <a:pt x="465594" y="48793"/>
                  </a:lnTo>
                  <a:lnTo>
                    <a:pt x="473659" y="43357"/>
                  </a:lnTo>
                  <a:lnTo>
                    <a:pt x="479107" y="35280"/>
                  </a:lnTo>
                  <a:lnTo>
                    <a:pt x="481101" y="25400"/>
                  </a:lnTo>
                  <a:close/>
                </a:path>
                <a:path w="6352540" h="1814829">
                  <a:moveTo>
                    <a:pt x="494245" y="982421"/>
                  </a:moveTo>
                  <a:lnTo>
                    <a:pt x="492252" y="972540"/>
                  </a:lnTo>
                  <a:lnTo>
                    <a:pt x="486803" y="964463"/>
                  </a:lnTo>
                  <a:lnTo>
                    <a:pt x="478726" y="959015"/>
                  </a:lnTo>
                  <a:lnTo>
                    <a:pt x="468795" y="957021"/>
                  </a:lnTo>
                  <a:lnTo>
                    <a:pt x="458901" y="959015"/>
                  </a:lnTo>
                  <a:lnTo>
                    <a:pt x="450824" y="964463"/>
                  </a:lnTo>
                  <a:lnTo>
                    <a:pt x="445389" y="972540"/>
                  </a:lnTo>
                  <a:lnTo>
                    <a:pt x="443395" y="982421"/>
                  </a:lnTo>
                  <a:lnTo>
                    <a:pt x="445389" y="992314"/>
                  </a:lnTo>
                  <a:lnTo>
                    <a:pt x="450824" y="1000391"/>
                  </a:lnTo>
                  <a:lnTo>
                    <a:pt x="458901" y="1005827"/>
                  </a:lnTo>
                  <a:lnTo>
                    <a:pt x="468845" y="1007821"/>
                  </a:lnTo>
                  <a:lnTo>
                    <a:pt x="478726" y="1005827"/>
                  </a:lnTo>
                  <a:lnTo>
                    <a:pt x="486803" y="1000391"/>
                  </a:lnTo>
                  <a:lnTo>
                    <a:pt x="492252" y="992314"/>
                  </a:lnTo>
                  <a:lnTo>
                    <a:pt x="494245" y="982421"/>
                  </a:lnTo>
                  <a:close/>
                </a:path>
                <a:path w="6352540" h="1814829">
                  <a:moveTo>
                    <a:pt x="546125" y="1788858"/>
                  </a:moveTo>
                  <a:lnTo>
                    <a:pt x="544131" y="1778977"/>
                  </a:lnTo>
                  <a:lnTo>
                    <a:pt x="538683" y="1770900"/>
                  </a:lnTo>
                  <a:lnTo>
                    <a:pt x="530618" y="1765452"/>
                  </a:lnTo>
                  <a:lnTo>
                    <a:pt x="520674" y="1763458"/>
                  </a:lnTo>
                  <a:lnTo>
                    <a:pt x="510794" y="1765452"/>
                  </a:lnTo>
                  <a:lnTo>
                    <a:pt x="502716" y="1770900"/>
                  </a:lnTo>
                  <a:lnTo>
                    <a:pt x="497268" y="1778977"/>
                  </a:lnTo>
                  <a:lnTo>
                    <a:pt x="495274" y="1788858"/>
                  </a:lnTo>
                  <a:lnTo>
                    <a:pt x="497268" y="1798751"/>
                  </a:lnTo>
                  <a:lnTo>
                    <a:pt x="502716" y="1806829"/>
                  </a:lnTo>
                  <a:lnTo>
                    <a:pt x="510794" y="1812264"/>
                  </a:lnTo>
                  <a:lnTo>
                    <a:pt x="520725" y="1814258"/>
                  </a:lnTo>
                  <a:lnTo>
                    <a:pt x="530618" y="1812264"/>
                  </a:lnTo>
                  <a:lnTo>
                    <a:pt x="538683" y="1806829"/>
                  </a:lnTo>
                  <a:lnTo>
                    <a:pt x="544131" y="1798751"/>
                  </a:lnTo>
                  <a:lnTo>
                    <a:pt x="546125" y="1788858"/>
                  </a:lnTo>
                  <a:close/>
                </a:path>
                <a:path w="6352540" h="1814829">
                  <a:moveTo>
                    <a:pt x="575259" y="852119"/>
                  </a:moveTo>
                  <a:lnTo>
                    <a:pt x="573265" y="842225"/>
                  </a:lnTo>
                  <a:lnTo>
                    <a:pt x="567829" y="834161"/>
                  </a:lnTo>
                  <a:lnTo>
                    <a:pt x="559752" y="828713"/>
                  </a:lnTo>
                  <a:lnTo>
                    <a:pt x="549808" y="826719"/>
                  </a:lnTo>
                  <a:lnTo>
                    <a:pt x="539927" y="828713"/>
                  </a:lnTo>
                  <a:lnTo>
                    <a:pt x="531850" y="834161"/>
                  </a:lnTo>
                  <a:lnTo>
                    <a:pt x="526415" y="842225"/>
                  </a:lnTo>
                  <a:lnTo>
                    <a:pt x="524408" y="852119"/>
                  </a:lnTo>
                  <a:lnTo>
                    <a:pt x="526415" y="861999"/>
                  </a:lnTo>
                  <a:lnTo>
                    <a:pt x="531850" y="870077"/>
                  </a:lnTo>
                  <a:lnTo>
                    <a:pt x="539927" y="875525"/>
                  </a:lnTo>
                  <a:lnTo>
                    <a:pt x="549859" y="877519"/>
                  </a:lnTo>
                  <a:lnTo>
                    <a:pt x="559752" y="875525"/>
                  </a:lnTo>
                  <a:lnTo>
                    <a:pt x="567829" y="870077"/>
                  </a:lnTo>
                  <a:lnTo>
                    <a:pt x="573265" y="861999"/>
                  </a:lnTo>
                  <a:lnTo>
                    <a:pt x="575259" y="852119"/>
                  </a:lnTo>
                  <a:close/>
                </a:path>
                <a:path w="6352540" h="1814829">
                  <a:moveTo>
                    <a:pt x="582752" y="25400"/>
                  </a:moveTo>
                  <a:lnTo>
                    <a:pt x="580758" y="15506"/>
                  </a:lnTo>
                  <a:lnTo>
                    <a:pt x="575310" y="7429"/>
                  </a:lnTo>
                  <a:lnTo>
                    <a:pt x="567245" y="1993"/>
                  </a:lnTo>
                  <a:lnTo>
                    <a:pt x="557301" y="0"/>
                  </a:lnTo>
                  <a:lnTo>
                    <a:pt x="547420" y="1993"/>
                  </a:lnTo>
                  <a:lnTo>
                    <a:pt x="539343" y="7429"/>
                  </a:lnTo>
                  <a:lnTo>
                    <a:pt x="533895" y="15506"/>
                  </a:lnTo>
                  <a:lnTo>
                    <a:pt x="531901" y="25400"/>
                  </a:lnTo>
                  <a:lnTo>
                    <a:pt x="533895" y="35280"/>
                  </a:lnTo>
                  <a:lnTo>
                    <a:pt x="539343" y="43357"/>
                  </a:lnTo>
                  <a:lnTo>
                    <a:pt x="547420" y="48793"/>
                  </a:lnTo>
                  <a:lnTo>
                    <a:pt x="557352" y="50800"/>
                  </a:lnTo>
                  <a:lnTo>
                    <a:pt x="567245" y="48793"/>
                  </a:lnTo>
                  <a:lnTo>
                    <a:pt x="575310" y="43357"/>
                  </a:lnTo>
                  <a:lnTo>
                    <a:pt x="580758" y="35280"/>
                  </a:lnTo>
                  <a:lnTo>
                    <a:pt x="582752" y="25400"/>
                  </a:lnTo>
                  <a:close/>
                </a:path>
                <a:path w="6352540" h="1814829">
                  <a:moveTo>
                    <a:pt x="595896" y="982421"/>
                  </a:moveTo>
                  <a:lnTo>
                    <a:pt x="593902" y="972540"/>
                  </a:lnTo>
                  <a:lnTo>
                    <a:pt x="588454" y="964463"/>
                  </a:lnTo>
                  <a:lnTo>
                    <a:pt x="580377" y="959015"/>
                  </a:lnTo>
                  <a:lnTo>
                    <a:pt x="570445" y="957021"/>
                  </a:lnTo>
                  <a:lnTo>
                    <a:pt x="560552" y="959015"/>
                  </a:lnTo>
                  <a:lnTo>
                    <a:pt x="552475" y="964463"/>
                  </a:lnTo>
                  <a:lnTo>
                    <a:pt x="547039" y="972540"/>
                  </a:lnTo>
                  <a:lnTo>
                    <a:pt x="545045" y="982421"/>
                  </a:lnTo>
                  <a:lnTo>
                    <a:pt x="547039" y="992314"/>
                  </a:lnTo>
                  <a:lnTo>
                    <a:pt x="552475" y="1000391"/>
                  </a:lnTo>
                  <a:lnTo>
                    <a:pt x="560552" y="1005827"/>
                  </a:lnTo>
                  <a:lnTo>
                    <a:pt x="570496" y="1007821"/>
                  </a:lnTo>
                  <a:lnTo>
                    <a:pt x="580377" y="1005827"/>
                  </a:lnTo>
                  <a:lnTo>
                    <a:pt x="588454" y="1000391"/>
                  </a:lnTo>
                  <a:lnTo>
                    <a:pt x="593902" y="992314"/>
                  </a:lnTo>
                  <a:lnTo>
                    <a:pt x="595896" y="982421"/>
                  </a:lnTo>
                  <a:close/>
                </a:path>
                <a:path w="6352540" h="1814829">
                  <a:moveTo>
                    <a:pt x="647776" y="1788858"/>
                  </a:moveTo>
                  <a:lnTo>
                    <a:pt x="645782" y="1778977"/>
                  </a:lnTo>
                  <a:lnTo>
                    <a:pt x="640334" y="1770900"/>
                  </a:lnTo>
                  <a:lnTo>
                    <a:pt x="632269" y="1765452"/>
                  </a:lnTo>
                  <a:lnTo>
                    <a:pt x="622325" y="1763458"/>
                  </a:lnTo>
                  <a:lnTo>
                    <a:pt x="612444" y="1765452"/>
                  </a:lnTo>
                  <a:lnTo>
                    <a:pt x="604367" y="1770900"/>
                  </a:lnTo>
                  <a:lnTo>
                    <a:pt x="598919" y="1778977"/>
                  </a:lnTo>
                  <a:lnTo>
                    <a:pt x="596925" y="1788858"/>
                  </a:lnTo>
                  <a:lnTo>
                    <a:pt x="598919" y="1798751"/>
                  </a:lnTo>
                  <a:lnTo>
                    <a:pt x="604367" y="1806829"/>
                  </a:lnTo>
                  <a:lnTo>
                    <a:pt x="612444" y="1812264"/>
                  </a:lnTo>
                  <a:lnTo>
                    <a:pt x="622376" y="1814258"/>
                  </a:lnTo>
                  <a:lnTo>
                    <a:pt x="632269" y="1812264"/>
                  </a:lnTo>
                  <a:lnTo>
                    <a:pt x="640334" y="1806829"/>
                  </a:lnTo>
                  <a:lnTo>
                    <a:pt x="645782" y="1798751"/>
                  </a:lnTo>
                  <a:lnTo>
                    <a:pt x="647776" y="1788858"/>
                  </a:lnTo>
                  <a:close/>
                </a:path>
                <a:path w="6352540" h="1814829">
                  <a:moveTo>
                    <a:pt x="676910" y="852119"/>
                  </a:moveTo>
                  <a:lnTo>
                    <a:pt x="674916" y="842225"/>
                  </a:lnTo>
                  <a:lnTo>
                    <a:pt x="669480" y="834161"/>
                  </a:lnTo>
                  <a:lnTo>
                    <a:pt x="661403" y="828713"/>
                  </a:lnTo>
                  <a:lnTo>
                    <a:pt x="651459" y="826719"/>
                  </a:lnTo>
                  <a:lnTo>
                    <a:pt x="641578" y="828713"/>
                  </a:lnTo>
                  <a:lnTo>
                    <a:pt x="633501" y="834161"/>
                  </a:lnTo>
                  <a:lnTo>
                    <a:pt x="628065" y="842225"/>
                  </a:lnTo>
                  <a:lnTo>
                    <a:pt x="626059" y="852119"/>
                  </a:lnTo>
                  <a:lnTo>
                    <a:pt x="628065" y="861999"/>
                  </a:lnTo>
                  <a:lnTo>
                    <a:pt x="633501" y="870077"/>
                  </a:lnTo>
                  <a:lnTo>
                    <a:pt x="641578" y="875525"/>
                  </a:lnTo>
                  <a:lnTo>
                    <a:pt x="651510" y="877519"/>
                  </a:lnTo>
                  <a:lnTo>
                    <a:pt x="661403" y="875525"/>
                  </a:lnTo>
                  <a:lnTo>
                    <a:pt x="669480" y="870077"/>
                  </a:lnTo>
                  <a:lnTo>
                    <a:pt x="674916" y="861999"/>
                  </a:lnTo>
                  <a:lnTo>
                    <a:pt x="676910" y="852119"/>
                  </a:lnTo>
                  <a:close/>
                </a:path>
                <a:path w="6352540" h="1814829">
                  <a:moveTo>
                    <a:pt x="684403" y="25400"/>
                  </a:moveTo>
                  <a:lnTo>
                    <a:pt x="682409" y="15506"/>
                  </a:lnTo>
                  <a:lnTo>
                    <a:pt x="676960" y="7429"/>
                  </a:lnTo>
                  <a:lnTo>
                    <a:pt x="668896" y="1993"/>
                  </a:lnTo>
                  <a:lnTo>
                    <a:pt x="658952" y="0"/>
                  </a:lnTo>
                  <a:lnTo>
                    <a:pt x="649071" y="1993"/>
                  </a:lnTo>
                  <a:lnTo>
                    <a:pt x="640994" y="7429"/>
                  </a:lnTo>
                  <a:lnTo>
                    <a:pt x="635546" y="15506"/>
                  </a:lnTo>
                  <a:lnTo>
                    <a:pt x="633552" y="25400"/>
                  </a:lnTo>
                  <a:lnTo>
                    <a:pt x="635546" y="35280"/>
                  </a:lnTo>
                  <a:lnTo>
                    <a:pt x="640994" y="43357"/>
                  </a:lnTo>
                  <a:lnTo>
                    <a:pt x="649071" y="48793"/>
                  </a:lnTo>
                  <a:lnTo>
                    <a:pt x="659003" y="50800"/>
                  </a:lnTo>
                  <a:lnTo>
                    <a:pt x="668896" y="48793"/>
                  </a:lnTo>
                  <a:lnTo>
                    <a:pt x="676960" y="43357"/>
                  </a:lnTo>
                  <a:lnTo>
                    <a:pt x="682409" y="35280"/>
                  </a:lnTo>
                  <a:lnTo>
                    <a:pt x="684403" y="25400"/>
                  </a:lnTo>
                  <a:close/>
                </a:path>
                <a:path w="6352540" h="1814829">
                  <a:moveTo>
                    <a:pt x="697547" y="982421"/>
                  </a:moveTo>
                  <a:lnTo>
                    <a:pt x="695553" y="972540"/>
                  </a:lnTo>
                  <a:lnTo>
                    <a:pt x="690105" y="964463"/>
                  </a:lnTo>
                  <a:lnTo>
                    <a:pt x="682028" y="959015"/>
                  </a:lnTo>
                  <a:lnTo>
                    <a:pt x="672096" y="957021"/>
                  </a:lnTo>
                  <a:lnTo>
                    <a:pt x="662203" y="959015"/>
                  </a:lnTo>
                  <a:lnTo>
                    <a:pt x="654126" y="964463"/>
                  </a:lnTo>
                  <a:lnTo>
                    <a:pt x="648690" y="972540"/>
                  </a:lnTo>
                  <a:lnTo>
                    <a:pt x="646696" y="982421"/>
                  </a:lnTo>
                  <a:lnTo>
                    <a:pt x="648690" y="992314"/>
                  </a:lnTo>
                  <a:lnTo>
                    <a:pt x="654126" y="1000391"/>
                  </a:lnTo>
                  <a:lnTo>
                    <a:pt x="662203" y="1005827"/>
                  </a:lnTo>
                  <a:lnTo>
                    <a:pt x="672147" y="1007821"/>
                  </a:lnTo>
                  <a:lnTo>
                    <a:pt x="682028" y="1005827"/>
                  </a:lnTo>
                  <a:lnTo>
                    <a:pt x="690105" y="1000391"/>
                  </a:lnTo>
                  <a:lnTo>
                    <a:pt x="695553" y="992314"/>
                  </a:lnTo>
                  <a:lnTo>
                    <a:pt x="697547" y="982421"/>
                  </a:lnTo>
                  <a:close/>
                </a:path>
                <a:path w="6352540" h="1814829">
                  <a:moveTo>
                    <a:pt x="749427" y="1788858"/>
                  </a:moveTo>
                  <a:lnTo>
                    <a:pt x="747433" y="1778977"/>
                  </a:lnTo>
                  <a:lnTo>
                    <a:pt x="741984" y="1770900"/>
                  </a:lnTo>
                  <a:lnTo>
                    <a:pt x="733920" y="1765452"/>
                  </a:lnTo>
                  <a:lnTo>
                    <a:pt x="723976" y="1763458"/>
                  </a:lnTo>
                  <a:lnTo>
                    <a:pt x="714095" y="1765452"/>
                  </a:lnTo>
                  <a:lnTo>
                    <a:pt x="706018" y="1770900"/>
                  </a:lnTo>
                  <a:lnTo>
                    <a:pt x="700570" y="1778977"/>
                  </a:lnTo>
                  <a:lnTo>
                    <a:pt x="698576" y="1788858"/>
                  </a:lnTo>
                  <a:lnTo>
                    <a:pt x="700570" y="1798751"/>
                  </a:lnTo>
                  <a:lnTo>
                    <a:pt x="706018" y="1806829"/>
                  </a:lnTo>
                  <a:lnTo>
                    <a:pt x="714095" y="1812264"/>
                  </a:lnTo>
                  <a:lnTo>
                    <a:pt x="724027" y="1814258"/>
                  </a:lnTo>
                  <a:lnTo>
                    <a:pt x="733920" y="1812264"/>
                  </a:lnTo>
                  <a:lnTo>
                    <a:pt x="741984" y="1806829"/>
                  </a:lnTo>
                  <a:lnTo>
                    <a:pt x="747433" y="1798751"/>
                  </a:lnTo>
                  <a:lnTo>
                    <a:pt x="749427" y="1788858"/>
                  </a:lnTo>
                  <a:close/>
                </a:path>
                <a:path w="6352540" h="1814829">
                  <a:moveTo>
                    <a:pt x="778560" y="852119"/>
                  </a:moveTo>
                  <a:lnTo>
                    <a:pt x="776566" y="842225"/>
                  </a:lnTo>
                  <a:lnTo>
                    <a:pt x="771131" y="834161"/>
                  </a:lnTo>
                  <a:lnTo>
                    <a:pt x="763054" y="828713"/>
                  </a:lnTo>
                  <a:lnTo>
                    <a:pt x="753110" y="826719"/>
                  </a:lnTo>
                  <a:lnTo>
                    <a:pt x="743229" y="828713"/>
                  </a:lnTo>
                  <a:lnTo>
                    <a:pt x="735152" y="834161"/>
                  </a:lnTo>
                  <a:lnTo>
                    <a:pt x="729716" y="842225"/>
                  </a:lnTo>
                  <a:lnTo>
                    <a:pt x="727710" y="852119"/>
                  </a:lnTo>
                  <a:lnTo>
                    <a:pt x="729716" y="861999"/>
                  </a:lnTo>
                  <a:lnTo>
                    <a:pt x="735152" y="870077"/>
                  </a:lnTo>
                  <a:lnTo>
                    <a:pt x="743229" y="875525"/>
                  </a:lnTo>
                  <a:lnTo>
                    <a:pt x="753160" y="877519"/>
                  </a:lnTo>
                  <a:lnTo>
                    <a:pt x="763054" y="875525"/>
                  </a:lnTo>
                  <a:lnTo>
                    <a:pt x="771131" y="870077"/>
                  </a:lnTo>
                  <a:lnTo>
                    <a:pt x="776566" y="861999"/>
                  </a:lnTo>
                  <a:lnTo>
                    <a:pt x="778560" y="852119"/>
                  </a:lnTo>
                  <a:close/>
                </a:path>
                <a:path w="6352540" h="1814829">
                  <a:moveTo>
                    <a:pt x="786053" y="25400"/>
                  </a:moveTo>
                  <a:lnTo>
                    <a:pt x="784059" y="15506"/>
                  </a:lnTo>
                  <a:lnTo>
                    <a:pt x="778611" y="7429"/>
                  </a:lnTo>
                  <a:lnTo>
                    <a:pt x="770547" y="1993"/>
                  </a:lnTo>
                  <a:lnTo>
                    <a:pt x="760603" y="0"/>
                  </a:lnTo>
                  <a:lnTo>
                    <a:pt x="750722" y="1993"/>
                  </a:lnTo>
                  <a:lnTo>
                    <a:pt x="742645" y="7429"/>
                  </a:lnTo>
                  <a:lnTo>
                    <a:pt x="737196" y="15506"/>
                  </a:lnTo>
                  <a:lnTo>
                    <a:pt x="735203" y="25400"/>
                  </a:lnTo>
                  <a:lnTo>
                    <a:pt x="737196" y="35280"/>
                  </a:lnTo>
                  <a:lnTo>
                    <a:pt x="742645" y="43357"/>
                  </a:lnTo>
                  <a:lnTo>
                    <a:pt x="750722" y="48793"/>
                  </a:lnTo>
                  <a:lnTo>
                    <a:pt x="760653" y="50800"/>
                  </a:lnTo>
                  <a:lnTo>
                    <a:pt x="770547" y="48793"/>
                  </a:lnTo>
                  <a:lnTo>
                    <a:pt x="778611" y="43357"/>
                  </a:lnTo>
                  <a:lnTo>
                    <a:pt x="784059" y="35280"/>
                  </a:lnTo>
                  <a:lnTo>
                    <a:pt x="786053" y="25400"/>
                  </a:lnTo>
                  <a:close/>
                </a:path>
                <a:path w="6352540" h="1814829">
                  <a:moveTo>
                    <a:pt x="799198" y="982421"/>
                  </a:moveTo>
                  <a:lnTo>
                    <a:pt x="797204" y="972540"/>
                  </a:lnTo>
                  <a:lnTo>
                    <a:pt x="791756" y="964463"/>
                  </a:lnTo>
                  <a:lnTo>
                    <a:pt x="783678" y="959015"/>
                  </a:lnTo>
                  <a:lnTo>
                    <a:pt x="773747" y="957021"/>
                  </a:lnTo>
                  <a:lnTo>
                    <a:pt x="763854" y="959015"/>
                  </a:lnTo>
                  <a:lnTo>
                    <a:pt x="755777" y="964463"/>
                  </a:lnTo>
                  <a:lnTo>
                    <a:pt x="750341" y="972540"/>
                  </a:lnTo>
                  <a:lnTo>
                    <a:pt x="748347" y="982421"/>
                  </a:lnTo>
                  <a:lnTo>
                    <a:pt x="750341" y="992314"/>
                  </a:lnTo>
                  <a:lnTo>
                    <a:pt x="755777" y="1000391"/>
                  </a:lnTo>
                  <a:lnTo>
                    <a:pt x="763854" y="1005827"/>
                  </a:lnTo>
                  <a:lnTo>
                    <a:pt x="773798" y="1007821"/>
                  </a:lnTo>
                  <a:lnTo>
                    <a:pt x="783678" y="1005827"/>
                  </a:lnTo>
                  <a:lnTo>
                    <a:pt x="791756" y="1000391"/>
                  </a:lnTo>
                  <a:lnTo>
                    <a:pt x="797204" y="992314"/>
                  </a:lnTo>
                  <a:lnTo>
                    <a:pt x="799198" y="982421"/>
                  </a:lnTo>
                  <a:close/>
                </a:path>
                <a:path w="6352540" h="1814829">
                  <a:moveTo>
                    <a:pt x="851077" y="1788858"/>
                  </a:moveTo>
                  <a:lnTo>
                    <a:pt x="849083" y="1778977"/>
                  </a:lnTo>
                  <a:lnTo>
                    <a:pt x="843635" y="1770900"/>
                  </a:lnTo>
                  <a:lnTo>
                    <a:pt x="835571" y="1765452"/>
                  </a:lnTo>
                  <a:lnTo>
                    <a:pt x="825627" y="1763458"/>
                  </a:lnTo>
                  <a:lnTo>
                    <a:pt x="815746" y="1765452"/>
                  </a:lnTo>
                  <a:lnTo>
                    <a:pt x="807669" y="1770900"/>
                  </a:lnTo>
                  <a:lnTo>
                    <a:pt x="802220" y="1778977"/>
                  </a:lnTo>
                  <a:lnTo>
                    <a:pt x="800227" y="1788858"/>
                  </a:lnTo>
                  <a:lnTo>
                    <a:pt x="802220" y="1798751"/>
                  </a:lnTo>
                  <a:lnTo>
                    <a:pt x="807669" y="1806829"/>
                  </a:lnTo>
                  <a:lnTo>
                    <a:pt x="815746" y="1812264"/>
                  </a:lnTo>
                  <a:lnTo>
                    <a:pt x="825677" y="1814258"/>
                  </a:lnTo>
                  <a:lnTo>
                    <a:pt x="835571" y="1812264"/>
                  </a:lnTo>
                  <a:lnTo>
                    <a:pt x="843635" y="1806829"/>
                  </a:lnTo>
                  <a:lnTo>
                    <a:pt x="849083" y="1798751"/>
                  </a:lnTo>
                  <a:lnTo>
                    <a:pt x="851077" y="1788858"/>
                  </a:lnTo>
                  <a:close/>
                </a:path>
                <a:path w="6352540" h="1814829">
                  <a:moveTo>
                    <a:pt x="880211" y="852119"/>
                  </a:moveTo>
                  <a:lnTo>
                    <a:pt x="878217" y="842225"/>
                  </a:lnTo>
                  <a:lnTo>
                    <a:pt x="872782" y="834161"/>
                  </a:lnTo>
                  <a:lnTo>
                    <a:pt x="864704" y="828713"/>
                  </a:lnTo>
                  <a:lnTo>
                    <a:pt x="854760" y="826719"/>
                  </a:lnTo>
                  <a:lnTo>
                    <a:pt x="844880" y="828713"/>
                  </a:lnTo>
                  <a:lnTo>
                    <a:pt x="836803" y="834161"/>
                  </a:lnTo>
                  <a:lnTo>
                    <a:pt x="831367" y="842225"/>
                  </a:lnTo>
                  <a:lnTo>
                    <a:pt x="829360" y="852119"/>
                  </a:lnTo>
                  <a:lnTo>
                    <a:pt x="831367" y="861999"/>
                  </a:lnTo>
                  <a:lnTo>
                    <a:pt x="836803" y="870077"/>
                  </a:lnTo>
                  <a:lnTo>
                    <a:pt x="844880" y="875525"/>
                  </a:lnTo>
                  <a:lnTo>
                    <a:pt x="854811" y="877519"/>
                  </a:lnTo>
                  <a:lnTo>
                    <a:pt x="864704" y="875525"/>
                  </a:lnTo>
                  <a:lnTo>
                    <a:pt x="872782" y="870077"/>
                  </a:lnTo>
                  <a:lnTo>
                    <a:pt x="878217" y="861999"/>
                  </a:lnTo>
                  <a:lnTo>
                    <a:pt x="880211" y="852119"/>
                  </a:lnTo>
                  <a:close/>
                </a:path>
                <a:path w="6352540" h="1814829">
                  <a:moveTo>
                    <a:pt x="887704" y="25400"/>
                  </a:moveTo>
                  <a:lnTo>
                    <a:pt x="885710" y="15506"/>
                  </a:lnTo>
                  <a:lnTo>
                    <a:pt x="880262" y="7429"/>
                  </a:lnTo>
                  <a:lnTo>
                    <a:pt x="872197" y="1993"/>
                  </a:lnTo>
                  <a:lnTo>
                    <a:pt x="862253" y="0"/>
                  </a:lnTo>
                  <a:lnTo>
                    <a:pt x="852373" y="1993"/>
                  </a:lnTo>
                  <a:lnTo>
                    <a:pt x="844296" y="7429"/>
                  </a:lnTo>
                  <a:lnTo>
                    <a:pt x="838847" y="15506"/>
                  </a:lnTo>
                  <a:lnTo>
                    <a:pt x="836853" y="25400"/>
                  </a:lnTo>
                  <a:lnTo>
                    <a:pt x="838847" y="35280"/>
                  </a:lnTo>
                  <a:lnTo>
                    <a:pt x="844296" y="43357"/>
                  </a:lnTo>
                  <a:lnTo>
                    <a:pt x="852373" y="48793"/>
                  </a:lnTo>
                  <a:lnTo>
                    <a:pt x="862304" y="50800"/>
                  </a:lnTo>
                  <a:lnTo>
                    <a:pt x="872197" y="48793"/>
                  </a:lnTo>
                  <a:lnTo>
                    <a:pt x="880262" y="43357"/>
                  </a:lnTo>
                  <a:lnTo>
                    <a:pt x="885710" y="35280"/>
                  </a:lnTo>
                  <a:lnTo>
                    <a:pt x="887704" y="25400"/>
                  </a:lnTo>
                  <a:close/>
                </a:path>
                <a:path w="6352540" h="1814829">
                  <a:moveTo>
                    <a:pt x="900849" y="982421"/>
                  </a:moveTo>
                  <a:lnTo>
                    <a:pt x="898855" y="972540"/>
                  </a:lnTo>
                  <a:lnTo>
                    <a:pt x="893406" y="964463"/>
                  </a:lnTo>
                  <a:lnTo>
                    <a:pt x="885329" y="959015"/>
                  </a:lnTo>
                  <a:lnTo>
                    <a:pt x="875398" y="957021"/>
                  </a:lnTo>
                  <a:lnTo>
                    <a:pt x="865505" y="959015"/>
                  </a:lnTo>
                  <a:lnTo>
                    <a:pt x="857427" y="964463"/>
                  </a:lnTo>
                  <a:lnTo>
                    <a:pt x="851992" y="972540"/>
                  </a:lnTo>
                  <a:lnTo>
                    <a:pt x="849998" y="982421"/>
                  </a:lnTo>
                  <a:lnTo>
                    <a:pt x="851992" y="992314"/>
                  </a:lnTo>
                  <a:lnTo>
                    <a:pt x="857427" y="1000391"/>
                  </a:lnTo>
                  <a:lnTo>
                    <a:pt x="865505" y="1005827"/>
                  </a:lnTo>
                  <a:lnTo>
                    <a:pt x="875449" y="1007821"/>
                  </a:lnTo>
                  <a:lnTo>
                    <a:pt x="885329" y="1005827"/>
                  </a:lnTo>
                  <a:lnTo>
                    <a:pt x="893406" y="1000391"/>
                  </a:lnTo>
                  <a:lnTo>
                    <a:pt x="898855" y="992314"/>
                  </a:lnTo>
                  <a:lnTo>
                    <a:pt x="900849" y="982421"/>
                  </a:lnTo>
                  <a:close/>
                </a:path>
                <a:path w="6352540" h="1814829">
                  <a:moveTo>
                    <a:pt x="952728" y="1788858"/>
                  </a:moveTo>
                  <a:lnTo>
                    <a:pt x="950734" y="1778977"/>
                  </a:lnTo>
                  <a:lnTo>
                    <a:pt x="945286" y="1770900"/>
                  </a:lnTo>
                  <a:lnTo>
                    <a:pt x="937221" y="1765452"/>
                  </a:lnTo>
                  <a:lnTo>
                    <a:pt x="927277" y="1763458"/>
                  </a:lnTo>
                  <a:lnTo>
                    <a:pt x="917397" y="1765452"/>
                  </a:lnTo>
                  <a:lnTo>
                    <a:pt x="909320" y="1770900"/>
                  </a:lnTo>
                  <a:lnTo>
                    <a:pt x="903871" y="1778977"/>
                  </a:lnTo>
                  <a:lnTo>
                    <a:pt x="901877" y="1788858"/>
                  </a:lnTo>
                  <a:lnTo>
                    <a:pt x="903871" y="1798751"/>
                  </a:lnTo>
                  <a:lnTo>
                    <a:pt x="909320" y="1806829"/>
                  </a:lnTo>
                  <a:lnTo>
                    <a:pt x="917397" y="1812264"/>
                  </a:lnTo>
                  <a:lnTo>
                    <a:pt x="927328" y="1814258"/>
                  </a:lnTo>
                  <a:lnTo>
                    <a:pt x="937221" y="1812264"/>
                  </a:lnTo>
                  <a:lnTo>
                    <a:pt x="945286" y="1806829"/>
                  </a:lnTo>
                  <a:lnTo>
                    <a:pt x="950734" y="1798751"/>
                  </a:lnTo>
                  <a:lnTo>
                    <a:pt x="952728" y="1788858"/>
                  </a:lnTo>
                  <a:close/>
                </a:path>
                <a:path w="6352540" h="1814829">
                  <a:moveTo>
                    <a:pt x="981862" y="852119"/>
                  </a:moveTo>
                  <a:lnTo>
                    <a:pt x="979868" y="842225"/>
                  </a:lnTo>
                  <a:lnTo>
                    <a:pt x="974432" y="834161"/>
                  </a:lnTo>
                  <a:lnTo>
                    <a:pt x="966355" y="828713"/>
                  </a:lnTo>
                  <a:lnTo>
                    <a:pt x="956411" y="826719"/>
                  </a:lnTo>
                  <a:lnTo>
                    <a:pt x="946531" y="828713"/>
                  </a:lnTo>
                  <a:lnTo>
                    <a:pt x="938453" y="834161"/>
                  </a:lnTo>
                  <a:lnTo>
                    <a:pt x="933018" y="842225"/>
                  </a:lnTo>
                  <a:lnTo>
                    <a:pt x="931011" y="852119"/>
                  </a:lnTo>
                  <a:lnTo>
                    <a:pt x="933018" y="861999"/>
                  </a:lnTo>
                  <a:lnTo>
                    <a:pt x="938453" y="870077"/>
                  </a:lnTo>
                  <a:lnTo>
                    <a:pt x="946531" y="875525"/>
                  </a:lnTo>
                  <a:lnTo>
                    <a:pt x="956462" y="877519"/>
                  </a:lnTo>
                  <a:lnTo>
                    <a:pt x="966355" y="875525"/>
                  </a:lnTo>
                  <a:lnTo>
                    <a:pt x="974432" y="870077"/>
                  </a:lnTo>
                  <a:lnTo>
                    <a:pt x="979868" y="861999"/>
                  </a:lnTo>
                  <a:lnTo>
                    <a:pt x="981862" y="852119"/>
                  </a:lnTo>
                  <a:close/>
                </a:path>
                <a:path w="6352540" h="1814829">
                  <a:moveTo>
                    <a:pt x="989355" y="25400"/>
                  </a:moveTo>
                  <a:lnTo>
                    <a:pt x="987361" y="15506"/>
                  </a:lnTo>
                  <a:lnTo>
                    <a:pt x="981913" y="7429"/>
                  </a:lnTo>
                  <a:lnTo>
                    <a:pt x="973848" y="1993"/>
                  </a:lnTo>
                  <a:lnTo>
                    <a:pt x="963904" y="0"/>
                  </a:lnTo>
                  <a:lnTo>
                    <a:pt x="954024" y="1993"/>
                  </a:lnTo>
                  <a:lnTo>
                    <a:pt x="945946" y="7429"/>
                  </a:lnTo>
                  <a:lnTo>
                    <a:pt x="940498" y="15506"/>
                  </a:lnTo>
                  <a:lnTo>
                    <a:pt x="938504" y="25400"/>
                  </a:lnTo>
                  <a:lnTo>
                    <a:pt x="940498" y="35280"/>
                  </a:lnTo>
                  <a:lnTo>
                    <a:pt x="945946" y="43357"/>
                  </a:lnTo>
                  <a:lnTo>
                    <a:pt x="954024" y="48793"/>
                  </a:lnTo>
                  <a:lnTo>
                    <a:pt x="963955" y="50800"/>
                  </a:lnTo>
                  <a:lnTo>
                    <a:pt x="973848" y="48793"/>
                  </a:lnTo>
                  <a:lnTo>
                    <a:pt x="981913" y="43357"/>
                  </a:lnTo>
                  <a:lnTo>
                    <a:pt x="987361" y="35280"/>
                  </a:lnTo>
                  <a:lnTo>
                    <a:pt x="989355" y="25400"/>
                  </a:lnTo>
                  <a:close/>
                </a:path>
                <a:path w="6352540" h="1814829">
                  <a:moveTo>
                    <a:pt x="1002499" y="982421"/>
                  </a:moveTo>
                  <a:lnTo>
                    <a:pt x="1000506" y="972540"/>
                  </a:lnTo>
                  <a:lnTo>
                    <a:pt x="995057" y="964463"/>
                  </a:lnTo>
                  <a:lnTo>
                    <a:pt x="986980" y="959015"/>
                  </a:lnTo>
                  <a:lnTo>
                    <a:pt x="977049" y="957021"/>
                  </a:lnTo>
                  <a:lnTo>
                    <a:pt x="967155" y="959015"/>
                  </a:lnTo>
                  <a:lnTo>
                    <a:pt x="959078" y="964463"/>
                  </a:lnTo>
                  <a:lnTo>
                    <a:pt x="953643" y="972540"/>
                  </a:lnTo>
                  <a:lnTo>
                    <a:pt x="951649" y="982421"/>
                  </a:lnTo>
                  <a:lnTo>
                    <a:pt x="953643" y="992314"/>
                  </a:lnTo>
                  <a:lnTo>
                    <a:pt x="959078" y="1000391"/>
                  </a:lnTo>
                  <a:lnTo>
                    <a:pt x="967155" y="1005827"/>
                  </a:lnTo>
                  <a:lnTo>
                    <a:pt x="977099" y="1007821"/>
                  </a:lnTo>
                  <a:lnTo>
                    <a:pt x="986980" y="1005827"/>
                  </a:lnTo>
                  <a:lnTo>
                    <a:pt x="995057" y="1000391"/>
                  </a:lnTo>
                  <a:lnTo>
                    <a:pt x="1000506" y="992314"/>
                  </a:lnTo>
                  <a:lnTo>
                    <a:pt x="1002499" y="982421"/>
                  </a:lnTo>
                  <a:close/>
                </a:path>
                <a:path w="6352540" h="1814829">
                  <a:moveTo>
                    <a:pt x="1054379" y="1788858"/>
                  </a:moveTo>
                  <a:lnTo>
                    <a:pt x="1052385" y="1778977"/>
                  </a:lnTo>
                  <a:lnTo>
                    <a:pt x="1046937" y="1770900"/>
                  </a:lnTo>
                  <a:lnTo>
                    <a:pt x="1038872" y="1765452"/>
                  </a:lnTo>
                  <a:lnTo>
                    <a:pt x="1028928" y="1763458"/>
                  </a:lnTo>
                  <a:lnTo>
                    <a:pt x="1019048" y="1765452"/>
                  </a:lnTo>
                  <a:lnTo>
                    <a:pt x="1010970" y="1770900"/>
                  </a:lnTo>
                  <a:lnTo>
                    <a:pt x="1005522" y="1778977"/>
                  </a:lnTo>
                  <a:lnTo>
                    <a:pt x="1003528" y="1788858"/>
                  </a:lnTo>
                  <a:lnTo>
                    <a:pt x="1005522" y="1798751"/>
                  </a:lnTo>
                  <a:lnTo>
                    <a:pt x="1010970" y="1806829"/>
                  </a:lnTo>
                  <a:lnTo>
                    <a:pt x="1019048" y="1812264"/>
                  </a:lnTo>
                  <a:lnTo>
                    <a:pt x="1028979" y="1814258"/>
                  </a:lnTo>
                  <a:lnTo>
                    <a:pt x="1038872" y="1812264"/>
                  </a:lnTo>
                  <a:lnTo>
                    <a:pt x="1046937" y="1806829"/>
                  </a:lnTo>
                  <a:lnTo>
                    <a:pt x="1052385" y="1798751"/>
                  </a:lnTo>
                  <a:lnTo>
                    <a:pt x="1054379" y="1788858"/>
                  </a:lnTo>
                  <a:close/>
                </a:path>
                <a:path w="6352540" h="1814829">
                  <a:moveTo>
                    <a:pt x="1083513" y="852119"/>
                  </a:moveTo>
                  <a:lnTo>
                    <a:pt x="1081519" y="842225"/>
                  </a:lnTo>
                  <a:lnTo>
                    <a:pt x="1076083" y="834161"/>
                  </a:lnTo>
                  <a:lnTo>
                    <a:pt x="1068006" y="828713"/>
                  </a:lnTo>
                  <a:lnTo>
                    <a:pt x="1058062" y="826719"/>
                  </a:lnTo>
                  <a:lnTo>
                    <a:pt x="1048181" y="828713"/>
                  </a:lnTo>
                  <a:lnTo>
                    <a:pt x="1040104" y="834161"/>
                  </a:lnTo>
                  <a:lnTo>
                    <a:pt x="1034669" y="842225"/>
                  </a:lnTo>
                  <a:lnTo>
                    <a:pt x="1032662" y="852119"/>
                  </a:lnTo>
                  <a:lnTo>
                    <a:pt x="1034669" y="861999"/>
                  </a:lnTo>
                  <a:lnTo>
                    <a:pt x="1040104" y="870077"/>
                  </a:lnTo>
                  <a:lnTo>
                    <a:pt x="1048181" y="875525"/>
                  </a:lnTo>
                  <a:lnTo>
                    <a:pt x="1058113" y="877519"/>
                  </a:lnTo>
                  <a:lnTo>
                    <a:pt x="1068006" y="875525"/>
                  </a:lnTo>
                  <a:lnTo>
                    <a:pt x="1076083" y="870077"/>
                  </a:lnTo>
                  <a:lnTo>
                    <a:pt x="1081519" y="861999"/>
                  </a:lnTo>
                  <a:lnTo>
                    <a:pt x="1083513" y="852119"/>
                  </a:lnTo>
                  <a:close/>
                </a:path>
                <a:path w="6352540" h="1814829">
                  <a:moveTo>
                    <a:pt x="1091006" y="25400"/>
                  </a:moveTo>
                  <a:lnTo>
                    <a:pt x="1089012" y="15506"/>
                  </a:lnTo>
                  <a:lnTo>
                    <a:pt x="1083564" y="7429"/>
                  </a:lnTo>
                  <a:lnTo>
                    <a:pt x="1075499" y="1993"/>
                  </a:lnTo>
                  <a:lnTo>
                    <a:pt x="1065555" y="0"/>
                  </a:lnTo>
                  <a:lnTo>
                    <a:pt x="1055674" y="1993"/>
                  </a:lnTo>
                  <a:lnTo>
                    <a:pt x="1047597" y="7429"/>
                  </a:lnTo>
                  <a:lnTo>
                    <a:pt x="1042149" y="15506"/>
                  </a:lnTo>
                  <a:lnTo>
                    <a:pt x="1040155" y="25400"/>
                  </a:lnTo>
                  <a:lnTo>
                    <a:pt x="1042149" y="35280"/>
                  </a:lnTo>
                  <a:lnTo>
                    <a:pt x="1047597" y="43357"/>
                  </a:lnTo>
                  <a:lnTo>
                    <a:pt x="1055674" y="48793"/>
                  </a:lnTo>
                  <a:lnTo>
                    <a:pt x="1065606" y="50800"/>
                  </a:lnTo>
                  <a:lnTo>
                    <a:pt x="1075499" y="48793"/>
                  </a:lnTo>
                  <a:lnTo>
                    <a:pt x="1083564" y="43357"/>
                  </a:lnTo>
                  <a:lnTo>
                    <a:pt x="1089012" y="35280"/>
                  </a:lnTo>
                  <a:lnTo>
                    <a:pt x="1091006" y="25400"/>
                  </a:lnTo>
                  <a:close/>
                </a:path>
                <a:path w="6352540" h="1814829">
                  <a:moveTo>
                    <a:pt x="1104150" y="982421"/>
                  </a:moveTo>
                  <a:lnTo>
                    <a:pt x="1102156" y="972540"/>
                  </a:lnTo>
                  <a:lnTo>
                    <a:pt x="1096708" y="964463"/>
                  </a:lnTo>
                  <a:lnTo>
                    <a:pt x="1088631" y="959015"/>
                  </a:lnTo>
                  <a:lnTo>
                    <a:pt x="1078699" y="957021"/>
                  </a:lnTo>
                  <a:lnTo>
                    <a:pt x="1068806" y="959015"/>
                  </a:lnTo>
                  <a:lnTo>
                    <a:pt x="1060729" y="964463"/>
                  </a:lnTo>
                  <a:lnTo>
                    <a:pt x="1055293" y="972540"/>
                  </a:lnTo>
                  <a:lnTo>
                    <a:pt x="1053299" y="982421"/>
                  </a:lnTo>
                  <a:lnTo>
                    <a:pt x="1055293" y="992314"/>
                  </a:lnTo>
                  <a:lnTo>
                    <a:pt x="1060729" y="1000391"/>
                  </a:lnTo>
                  <a:lnTo>
                    <a:pt x="1068806" y="1005827"/>
                  </a:lnTo>
                  <a:lnTo>
                    <a:pt x="1078750" y="1007821"/>
                  </a:lnTo>
                  <a:lnTo>
                    <a:pt x="1088631" y="1005827"/>
                  </a:lnTo>
                  <a:lnTo>
                    <a:pt x="1096708" y="1000391"/>
                  </a:lnTo>
                  <a:lnTo>
                    <a:pt x="1102156" y="992314"/>
                  </a:lnTo>
                  <a:lnTo>
                    <a:pt x="1104150" y="982421"/>
                  </a:lnTo>
                  <a:close/>
                </a:path>
                <a:path w="6352540" h="1814829">
                  <a:moveTo>
                    <a:pt x="1156030" y="1788858"/>
                  </a:moveTo>
                  <a:lnTo>
                    <a:pt x="1154036" y="1778977"/>
                  </a:lnTo>
                  <a:lnTo>
                    <a:pt x="1148588" y="1770900"/>
                  </a:lnTo>
                  <a:lnTo>
                    <a:pt x="1140523" y="1765452"/>
                  </a:lnTo>
                  <a:lnTo>
                    <a:pt x="1130579" y="1763458"/>
                  </a:lnTo>
                  <a:lnTo>
                    <a:pt x="1120698" y="1765452"/>
                  </a:lnTo>
                  <a:lnTo>
                    <a:pt x="1112621" y="1770900"/>
                  </a:lnTo>
                  <a:lnTo>
                    <a:pt x="1107173" y="1778977"/>
                  </a:lnTo>
                  <a:lnTo>
                    <a:pt x="1105179" y="1788858"/>
                  </a:lnTo>
                  <a:lnTo>
                    <a:pt x="1107173" y="1798751"/>
                  </a:lnTo>
                  <a:lnTo>
                    <a:pt x="1112621" y="1806829"/>
                  </a:lnTo>
                  <a:lnTo>
                    <a:pt x="1120698" y="1812264"/>
                  </a:lnTo>
                  <a:lnTo>
                    <a:pt x="1130630" y="1814258"/>
                  </a:lnTo>
                  <a:lnTo>
                    <a:pt x="1140523" y="1812264"/>
                  </a:lnTo>
                  <a:lnTo>
                    <a:pt x="1148588" y="1806829"/>
                  </a:lnTo>
                  <a:lnTo>
                    <a:pt x="1154036" y="1798751"/>
                  </a:lnTo>
                  <a:lnTo>
                    <a:pt x="1156030" y="1788858"/>
                  </a:lnTo>
                  <a:close/>
                </a:path>
                <a:path w="6352540" h="1814829">
                  <a:moveTo>
                    <a:pt x="1185164" y="852119"/>
                  </a:moveTo>
                  <a:lnTo>
                    <a:pt x="1183170" y="842225"/>
                  </a:lnTo>
                  <a:lnTo>
                    <a:pt x="1177734" y="834161"/>
                  </a:lnTo>
                  <a:lnTo>
                    <a:pt x="1169657" y="828713"/>
                  </a:lnTo>
                  <a:lnTo>
                    <a:pt x="1159713" y="826719"/>
                  </a:lnTo>
                  <a:lnTo>
                    <a:pt x="1149832" y="828713"/>
                  </a:lnTo>
                  <a:lnTo>
                    <a:pt x="1141755" y="834161"/>
                  </a:lnTo>
                  <a:lnTo>
                    <a:pt x="1136307" y="842225"/>
                  </a:lnTo>
                  <a:lnTo>
                    <a:pt x="1134313" y="852119"/>
                  </a:lnTo>
                  <a:lnTo>
                    <a:pt x="1136307" y="861999"/>
                  </a:lnTo>
                  <a:lnTo>
                    <a:pt x="1141755" y="870077"/>
                  </a:lnTo>
                  <a:lnTo>
                    <a:pt x="1149832" y="875525"/>
                  </a:lnTo>
                  <a:lnTo>
                    <a:pt x="1159764" y="877519"/>
                  </a:lnTo>
                  <a:lnTo>
                    <a:pt x="1169657" y="875525"/>
                  </a:lnTo>
                  <a:lnTo>
                    <a:pt x="1177734" y="870077"/>
                  </a:lnTo>
                  <a:lnTo>
                    <a:pt x="1183170" y="861999"/>
                  </a:lnTo>
                  <a:lnTo>
                    <a:pt x="1185164" y="852119"/>
                  </a:lnTo>
                  <a:close/>
                </a:path>
                <a:path w="6352540" h="1814829">
                  <a:moveTo>
                    <a:pt x="1192657" y="25400"/>
                  </a:moveTo>
                  <a:lnTo>
                    <a:pt x="1190663" y="15506"/>
                  </a:lnTo>
                  <a:lnTo>
                    <a:pt x="1185214" y="7429"/>
                  </a:lnTo>
                  <a:lnTo>
                    <a:pt x="1177150" y="1993"/>
                  </a:lnTo>
                  <a:lnTo>
                    <a:pt x="1167206" y="0"/>
                  </a:lnTo>
                  <a:lnTo>
                    <a:pt x="1157325" y="1993"/>
                  </a:lnTo>
                  <a:lnTo>
                    <a:pt x="1149248" y="7429"/>
                  </a:lnTo>
                  <a:lnTo>
                    <a:pt x="1143800" y="15506"/>
                  </a:lnTo>
                  <a:lnTo>
                    <a:pt x="1141806" y="25400"/>
                  </a:lnTo>
                  <a:lnTo>
                    <a:pt x="1143800" y="35280"/>
                  </a:lnTo>
                  <a:lnTo>
                    <a:pt x="1149248" y="43357"/>
                  </a:lnTo>
                  <a:lnTo>
                    <a:pt x="1157325" y="48793"/>
                  </a:lnTo>
                  <a:lnTo>
                    <a:pt x="1167257" y="50800"/>
                  </a:lnTo>
                  <a:lnTo>
                    <a:pt x="1177150" y="48793"/>
                  </a:lnTo>
                  <a:lnTo>
                    <a:pt x="1185214" y="43357"/>
                  </a:lnTo>
                  <a:lnTo>
                    <a:pt x="1190663" y="35280"/>
                  </a:lnTo>
                  <a:lnTo>
                    <a:pt x="1192657" y="25400"/>
                  </a:lnTo>
                  <a:close/>
                </a:path>
                <a:path w="6352540" h="1814829">
                  <a:moveTo>
                    <a:pt x="1205801" y="982421"/>
                  </a:moveTo>
                  <a:lnTo>
                    <a:pt x="1203807" y="972540"/>
                  </a:lnTo>
                  <a:lnTo>
                    <a:pt x="1198359" y="964463"/>
                  </a:lnTo>
                  <a:lnTo>
                    <a:pt x="1190282" y="959015"/>
                  </a:lnTo>
                  <a:lnTo>
                    <a:pt x="1180350" y="957021"/>
                  </a:lnTo>
                  <a:lnTo>
                    <a:pt x="1170457" y="959015"/>
                  </a:lnTo>
                  <a:lnTo>
                    <a:pt x="1162380" y="964463"/>
                  </a:lnTo>
                  <a:lnTo>
                    <a:pt x="1156944" y="972540"/>
                  </a:lnTo>
                  <a:lnTo>
                    <a:pt x="1154950" y="982421"/>
                  </a:lnTo>
                  <a:lnTo>
                    <a:pt x="1156944" y="992314"/>
                  </a:lnTo>
                  <a:lnTo>
                    <a:pt x="1162380" y="1000391"/>
                  </a:lnTo>
                  <a:lnTo>
                    <a:pt x="1170457" y="1005827"/>
                  </a:lnTo>
                  <a:lnTo>
                    <a:pt x="1180401" y="1007821"/>
                  </a:lnTo>
                  <a:lnTo>
                    <a:pt x="1190282" y="1005827"/>
                  </a:lnTo>
                  <a:lnTo>
                    <a:pt x="1198359" y="1000391"/>
                  </a:lnTo>
                  <a:lnTo>
                    <a:pt x="1203807" y="992314"/>
                  </a:lnTo>
                  <a:lnTo>
                    <a:pt x="1205801" y="982421"/>
                  </a:lnTo>
                  <a:close/>
                </a:path>
                <a:path w="6352540" h="1814829">
                  <a:moveTo>
                    <a:pt x="1257681" y="1788858"/>
                  </a:moveTo>
                  <a:lnTo>
                    <a:pt x="1255687" y="1778977"/>
                  </a:lnTo>
                  <a:lnTo>
                    <a:pt x="1250238" y="1770900"/>
                  </a:lnTo>
                  <a:lnTo>
                    <a:pt x="1242174" y="1765452"/>
                  </a:lnTo>
                  <a:lnTo>
                    <a:pt x="1232230" y="1763458"/>
                  </a:lnTo>
                  <a:lnTo>
                    <a:pt x="1222349" y="1765452"/>
                  </a:lnTo>
                  <a:lnTo>
                    <a:pt x="1214272" y="1770900"/>
                  </a:lnTo>
                  <a:lnTo>
                    <a:pt x="1208824" y="1778977"/>
                  </a:lnTo>
                  <a:lnTo>
                    <a:pt x="1206830" y="1788858"/>
                  </a:lnTo>
                  <a:lnTo>
                    <a:pt x="1208824" y="1798751"/>
                  </a:lnTo>
                  <a:lnTo>
                    <a:pt x="1214272" y="1806829"/>
                  </a:lnTo>
                  <a:lnTo>
                    <a:pt x="1222349" y="1812264"/>
                  </a:lnTo>
                  <a:lnTo>
                    <a:pt x="1232281" y="1814258"/>
                  </a:lnTo>
                  <a:lnTo>
                    <a:pt x="1242174" y="1812264"/>
                  </a:lnTo>
                  <a:lnTo>
                    <a:pt x="1250238" y="1806829"/>
                  </a:lnTo>
                  <a:lnTo>
                    <a:pt x="1255687" y="1798751"/>
                  </a:lnTo>
                  <a:lnTo>
                    <a:pt x="1257681" y="1788858"/>
                  </a:lnTo>
                  <a:close/>
                </a:path>
                <a:path w="6352540" h="1814829">
                  <a:moveTo>
                    <a:pt x="1286814" y="852119"/>
                  </a:moveTo>
                  <a:lnTo>
                    <a:pt x="1284820" y="842225"/>
                  </a:lnTo>
                  <a:lnTo>
                    <a:pt x="1279385" y="834161"/>
                  </a:lnTo>
                  <a:lnTo>
                    <a:pt x="1271308" y="828713"/>
                  </a:lnTo>
                  <a:lnTo>
                    <a:pt x="1261364" y="826719"/>
                  </a:lnTo>
                  <a:lnTo>
                    <a:pt x="1251483" y="828713"/>
                  </a:lnTo>
                  <a:lnTo>
                    <a:pt x="1243406" y="834161"/>
                  </a:lnTo>
                  <a:lnTo>
                    <a:pt x="1237957" y="842225"/>
                  </a:lnTo>
                  <a:lnTo>
                    <a:pt x="1235964" y="852119"/>
                  </a:lnTo>
                  <a:lnTo>
                    <a:pt x="1237957" y="861999"/>
                  </a:lnTo>
                  <a:lnTo>
                    <a:pt x="1243406" y="870077"/>
                  </a:lnTo>
                  <a:lnTo>
                    <a:pt x="1251483" y="875525"/>
                  </a:lnTo>
                  <a:lnTo>
                    <a:pt x="1261414" y="877519"/>
                  </a:lnTo>
                  <a:lnTo>
                    <a:pt x="1271308" y="875525"/>
                  </a:lnTo>
                  <a:lnTo>
                    <a:pt x="1279385" y="870077"/>
                  </a:lnTo>
                  <a:lnTo>
                    <a:pt x="1284820" y="861999"/>
                  </a:lnTo>
                  <a:lnTo>
                    <a:pt x="1286814" y="852119"/>
                  </a:lnTo>
                  <a:close/>
                </a:path>
                <a:path w="6352540" h="1814829">
                  <a:moveTo>
                    <a:pt x="1294307" y="25400"/>
                  </a:moveTo>
                  <a:lnTo>
                    <a:pt x="1292313" y="15506"/>
                  </a:lnTo>
                  <a:lnTo>
                    <a:pt x="1286865" y="7429"/>
                  </a:lnTo>
                  <a:lnTo>
                    <a:pt x="1278801" y="1993"/>
                  </a:lnTo>
                  <a:lnTo>
                    <a:pt x="1268857" y="0"/>
                  </a:lnTo>
                  <a:lnTo>
                    <a:pt x="1258976" y="1993"/>
                  </a:lnTo>
                  <a:lnTo>
                    <a:pt x="1250899" y="7429"/>
                  </a:lnTo>
                  <a:lnTo>
                    <a:pt x="1245450" y="15506"/>
                  </a:lnTo>
                  <a:lnTo>
                    <a:pt x="1243457" y="25400"/>
                  </a:lnTo>
                  <a:lnTo>
                    <a:pt x="1245450" y="35280"/>
                  </a:lnTo>
                  <a:lnTo>
                    <a:pt x="1250899" y="43357"/>
                  </a:lnTo>
                  <a:lnTo>
                    <a:pt x="1258976" y="48793"/>
                  </a:lnTo>
                  <a:lnTo>
                    <a:pt x="1268907" y="50800"/>
                  </a:lnTo>
                  <a:lnTo>
                    <a:pt x="1278801" y="48793"/>
                  </a:lnTo>
                  <a:lnTo>
                    <a:pt x="1286865" y="43357"/>
                  </a:lnTo>
                  <a:lnTo>
                    <a:pt x="1292313" y="35280"/>
                  </a:lnTo>
                  <a:lnTo>
                    <a:pt x="1294307" y="25400"/>
                  </a:lnTo>
                  <a:close/>
                </a:path>
                <a:path w="6352540" h="1814829">
                  <a:moveTo>
                    <a:pt x="1307452" y="982421"/>
                  </a:moveTo>
                  <a:lnTo>
                    <a:pt x="1305458" y="972540"/>
                  </a:lnTo>
                  <a:lnTo>
                    <a:pt x="1300010" y="964463"/>
                  </a:lnTo>
                  <a:lnTo>
                    <a:pt x="1291932" y="959015"/>
                  </a:lnTo>
                  <a:lnTo>
                    <a:pt x="1282001" y="957021"/>
                  </a:lnTo>
                  <a:lnTo>
                    <a:pt x="1272108" y="959015"/>
                  </a:lnTo>
                  <a:lnTo>
                    <a:pt x="1264031" y="964463"/>
                  </a:lnTo>
                  <a:lnTo>
                    <a:pt x="1258595" y="972540"/>
                  </a:lnTo>
                  <a:lnTo>
                    <a:pt x="1256601" y="982421"/>
                  </a:lnTo>
                  <a:lnTo>
                    <a:pt x="1258595" y="992314"/>
                  </a:lnTo>
                  <a:lnTo>
                    <a:pt x="1264031" y="1000391"/>
                  </a:lnTo>
                  <a:lnTo>
                    <a:pt x="1272108" y="1005827"/>
                  </a:lnTo>
                  <a:lnTo>
                    <a:pt x="1282052" y="1007821"/>
                  </a:lnTo>
                  <a:lnTo>
                    <a:pt x="1291932" y="1005827"/>
                  </a:lnTo>
                  <a:lnTo>
                    <a:pt x="1300010" y="1000391"/>
                  </a:lnTo>
                  <a:lnTo>
                    <a:pt x="1305458" y="992314"/>
                  </a:lnTo>
                  <a:lnTo>
                    <a:pt x="1307452" y="982421"/>
                  </a:lnTo>
                  <a:close/>
                </a:path>
                <a:path w="6352540" h="1814829">
                  <a:moveTo>
                    <a:pt x="1359331" y="1788858"/>
                  </a:moveTo>
                  <a:lnTo>
                    <a:pt x="1357337" y="1778977"/>
                  </a:lnTo>
                  <a:lnTo>
                    <a:pt x="1351889" y="1770900"/>
                  </a:lnTo>
                  <a:lnTo>
                    <a:pt x="1343825" y="1765452"/>
                  </a:lnTo>
                  <a:lnTo>
                    <a:pt x="1333881" y="1763458"/>
                  </a:lnTo>
                  <a:lnTo>
                    <a:pt x="1324000" y="1765452"/>
                  </a:lnTo>
                  <a:lnTo>
                    <a:pt x="1315923" y="1770900"/>
                  </a:lnTo>
                  <a:lnTo>
                    <a:pt x="1310474" y="1778977"/>
                  </a:lnTo>
                  <a:lnTo>
                    <a:pt x="1308481" y="1788858"/>
                  </a:lnTo>
                  <a:lnTo>
                    <a:pt x="1310474" y="1798751"/>
                  </a:lnTo>
                  <a:lnTo>
                    <a:pt x="1315923" y="1806829"/>
                  </a:lnTo>
                  <a:lnTo>
                    <a:pt x="1324000" y="1812264"/>
                  </a:lnTo>
                  <a:lnTo>
                    <a:pt x="1333931" y="1814258"/>
                  </a:lnTo>
                  <a:lnTo>
                    <a:pt x="1343825" y="1812264"/>
                  </a:lnTo>
                  <a:lnTo>
                    <a:pt x="1351889" y="1806829"/>
                  </a:lnTo>
                  <a:lnTo>
                    <a:pt x="1357337" y="1798751"/>
                  </a:lnTo>
                  <a:lnTo>
                    <a:pt x="1359331" y="1788858"/>
                  </a:lnTo>
                  <a:close/>
                </a:path>
                <a:path w="6352540" h="1814829">
                  <a:moveTo>
                    <a:pt x="1388465" y="852119"/>
                  </a:moveTo>
                  <a:lnTo>
                    <a:pt x="1386471" y="842225"/>
                  </a:lnTo>
                  <a:lnTo>
                    <a:pt x="1381036" y="834161"/>
                  </a:lnTo>
                  <a:lnTo>
                    <a:pt x="1372958" y="828713"/>
                  </a:lnTo>
                  <a:lnTo>
                    <a:pt x="1363014" y="826719"/>
                  </a:lnTo>
                  <a:lnTo>
                    <a:pt x="1353134" y="828713"/>
                  </a:lnTo>
                  <a:lnTo>
                    <a:pt x="1345057" y="834161"/>
                  </a:lnTo>
                  <a:lnTo>
                    <a:pt x="1339608" y="842225"/>
                  </a:lnTo>
                  <a:lnTo>
                    <a:pt x="1337614" y="852119"/>
                  </a:lnTo>
                  <a:lnTo>
                    <a:pt x="1339608" y="861999"/>
                  </a:lnTo>
                  <a:lnTo>
                    <a:pt x="1345057" y="870077"/>
                  </a:lnTo>
                  <a:lnTo>
                    <a:pt x="1353134" y="875525"/>
                  </a:lnTo>
                  <a:lnTo>
                    <a:pt x="1363065" y="877519"/>
                  </a:lnTo>
                  <a:lnTo>
                    <a:pt x="1372958" y="875525"/>
                  </a:lnTo>
                  <a:lnTo>
                    <a:pt x="1381036" y="870077"/>
                  </a:lnTo>
                  <a:lnTo>
                    <a:pt x="1386471" y="861999"/>
                  </a:lnTo>
                  <a:lnTo>
                    <a:pt x="1388465" y="852119"/>
                  </a:lnTo>
                  <a:close/>
                </a:path>
                <a:path w="6352540" h="1814829">
                  <a:moveTo>
                    <a:pt x="1395958" y="25400"/>
                  </a:moveTo>
                  <a:lnTo>
                    <a:pt x="1393964" y="15506"/>
                  </a:lnTo>
                  <a:lnTo>
                    <a:pt x="1388516" y="7429"/>
                  </a:lnTo>
                  <a:lnTo>
                    <a:pt x="1380451" y="1993"/>
                  </a:lnTo>
                  <a:lnTo>
                    <a:pt x="1370507" y="0"/>
                  </a:lnTo>
                  <a:lnTo>
                    <a:pt x="1360627" y="1993"/>
                  </a:lnTo>
                  <a:lnTo>
                    <a:pt x="1352550" y="7429"/>
                  </a:lnTo>
                  <a:lnTo>
                    <a:pt x="1347101" y="15506"/>
                  </a:lnTo>
                  <a:lnTo>
                    <a:pt x="1345107" y="25400"/>
                  </a:lnTo>
                  <a:lnTo>
                    <a:pt x="1347101" y="35280"/>
                  </a:lnTo>
                  <a:lnTo>
                    <a:pt x="1352550" y="43357"/>
                  </a:lnTo>
                  <a:lnTo>
                    <a:pt x="1360627" y="48793"/>
                  </a:lnTo>
                  <a:lnTo>
                    <a:pt x="1370558" y="50800"/>
                  </a:lnTo>
                  <a:lnTo>
                    <a:pt x="1380451" y="48793"/>
                  </a:lnTo>
                  <a:lnTo>
                    <a:pt x="1388516" y="43357"/>
                  </a:lnTo>
                  <a:lnTo>
                    <a:pt x="1393964" y="35280"/>
                  </a:lnTo>
                  <a:lnTo>
                    <a:pt x="1395958" y="25400"/>
                  </a:lnTo>
                  <a:close/>
                </a:path>
                <a:path w="6352540" h="1814829">
                  <a:moveTo>
                    <a:pt x="1409103" y="982421"/>
                  </a:moveTo>
                  <a:lnTo>
                    <a:pt x="1407096" y="972540"/>
                  </a:lnTo>
                  <a:lnTo>
                    <a:pt x="1401660" y="964463"/>
                  </a:lnTo>
                  <a:lnTo>
                    <a:pt x="1393583" y="959015"/>
                  </a:lnTo>
                  <a:lnTo>
                    <a:pt x="1383652" y="957021"/>
                  </a:lnTo>
                  <a:lnTo>
                    <a:pt x="1373759" y="959015"/>
                  </a:lnTo>
                  <a:lnTo>
                    <a:pt x="1365681" y="964463"/>
                  </a:lnTo>
                  <a:lnTo>
                    <a:pt x="1360246" y="972540"/>
                  </a:lnTo>
                  <a:lnTo>
                    <a:pt x="1358252" y="982421"/>
                  </a:lnTo>
                  <a:lnTo>
                    <a:pt x="1360246" y="992314"/>
                  </a:lnTo>
                  <a:lnTo>
                    <a:pt x="1365681" y="1000391"/>
                  </a:lnTo>
                  <a:lnTo>
                    <a:pt x="1373759" y="1005827"/>
                  </a:lnTo>
                  <a:lnTo>
                    <a:pt x="1383703" y="1007821"/>
                  </a:lnTo>
                  <a:lnTo>
                    <a:pt x="1393583" y="1005827"/>
                  </a:lnTo>
                  <a:lnTo>
                    <a:pt x="1401660" y="1000391"/>
                  </a:lnTo>
                  <a:lnTo>
                    <a:pt x="1407096" y="992314"/>
                  </a:lnTo>
                  <a:lnTo>
                    <a:pt x="1409103" y="982421"/>
                  </a:lnTo>
                  <a:close/>
                </a:path>
                <a:path w="6352540" h="1814829">
                  <a:moveTo>
                    <a:pt x="1460982" y="1788858"/>
                  </a:moveTo>
                  <a:lnTo>
                    <a:pt x="1458988" y="1778977"/>
                  </a:lnTo>
                  <a:lnTo>
                    <a:pt x="1453540" y="1770900"/>
                  </a:lnTo>
                  <a:lnTo>
                    <a:pt x="1445475" y="1765452"/>
                  </a:lnTo>
                  <a:lnTo>
                    <a:pt x="1435531" y="1763458"/>
                  </a:lnTo>
                  <a:lnTo>
                    <a:pt x="1425651" y="1765452"/>
                  </a:lnTo>
                  <a:lnTo>
                    <a:pt x="1417574" y="1770900"/>
                  </a:lnTo>
                  <a:lnTo>
                    <a:pt x="1412125" y="1778977"/>
                  </a:lnTo>
                  <a:lnTo>
                    <a:pt x="1410131" y="1788858"/>
                  </a:lnTo>
                  <a:lnTo>
                    <a:pt x="1412125" y="1798751"/>
                  </a:lnTo>
                  <a:lnTo>
                    <a:pt x="1417574" y="1806829"/>
                  </a:lnTo>
                  <a:lnTo>
                    <a:pt x="1425651" y="1812264"/>
                  </a:lnTo>
                  <a:lnTo>
                    <a:pt x="1435582" y="1814258"/>
                  </a:lnTo>
                  <a:lnTo>
                    <a:pt x="1445475" y="1812264"/>
                  </a:lnTo>
                  <a:lnTo>
                    <a:pt x="1453540" y="1806829"/>
                  </a:lnTo>
                  <a:lnTo>
                    <a:pt x="1458988" y="1798751"/>
                  </a:lnTo>
                  <a:lnTo>
                    <a:pt x="1460982" y="1788858"/>
                  </a:lnTo>
                  <a:close/>
                </a:path>
                <a:path w="6352540" h="1814829">
                  <a:moveTo>
                    <a:pt x="1490116" y="852119"/>
                  </a:moveTo>
                  <a:lnTo>
                    <a:pt x="1488122" y="842225"/>
                  </a:lnTo>
                  <a:lnTo>
                    <a:pt x="1482686" y="834161"/>
                  </a:lnTo>
                  <a:lnTo>
                    <a:pt x="1474609" y="828713"/>
                  </a:lnTo>
                  <a:lnTo>
                    <a:pt x="1464665" y="826719"/>
                  </a:lnTo>
                  <a:lnTo>
                    <a:pt x="1454785" y="828713"/>
                  </a:lnTo>
                  <a:lnTo>
                    <a:pt x="1446707" y="834161"/>
                  </a:lnTo>
                  <a:lnTo>
                    <a:pt x="1441259" y="842225"/>
                  </a:lnTo>
                  <a:lnTo>
                    <a:pt x="1439265" y="852119"/>
                  </a:lnTo>
                  <a:lnTo>
                    <a:pt x="1441259" y="861999"/>
                  </a:lnTo>
                  <a:lnTo>
                    <a:pt x="1446707" y="870077"/>
                  </a:lnTo>
                  <a:lnTo>
                    <a:pt x="1454785" y="875525"/>
                  </a:lnTo>
                  <a:lnTo>
                    <a:pt x="1464716" y="877519"/>
                  </a:lnTo>
                  <a:lnTo>
                    <a:pt x="1474609" y="875525"/>
                  </a:lnTo>
                  <a:lnTo>
                    <a:pt x="1482686" y="870077"/>
                  </a:lnTo>
                  <a:lnTo>
                    <a:pt x="1488122" y="861999"/>
                  </a:lnTo>
                  <a:lnTo>
                    <a:pt x="1490116" y="852119"/>
                  </a:lnTo>
                  <a:close/>
                </a:path>
                <a:path w="6352540" h="1814829">
                  <a:moveTo>
                    <a:pt x="1497609" y="25400"/>
                  </a:moveTo>
                  <a:lnTo>
                    <a:pt x="1495615" y="15506"/>
                  </a:lnTo>
                  <a:lnTo>
                    <a:pt x="1490167" y="7429"/>
                  </a:lnTo>
                  <a:lnTo>
                    <a:pt x="1482102" y="1993"/>
                  </a:lnTo>
                  <a:lnTo>
                    <a:pt x="1472158" y="0"/>
                  </a:lnTo>
                  <a:lnTo>
                    <a:pt x="1462278" y="1993"/>
                  </a:lnTo>
                  <a:lnTo>
                    <a:pt x="1454200" y="7429"/>
                  </a:lnTo>
                  <a:lnTo>
                    <a:pt x="1448752" y="15506"/>
                  </a:lnTo>
                  <a:lnTo>
                    <a:pt x="1446758" y="25400"/>
                  </a:lnTo>
                  <a:lnTo>
                    <a:pt x="1448752" y="35280"/>
                  </a:lnTo>
                  <a:lnTo>
                    <a:pt x="1454200" y="43357"/>
                  </a:lnTo>
                  <a:lnTo>
                    <a:pt x="1462278" y="48793"/>
                  </a:lnTo>
                  <a:lnTo>
                    <a:pt x="1472209" y="50800"/>
                  </a:lnTo>
                  <a:lnTo>
                    <a:pt x="1482102" y="48793"/>
                  </a:lnTo>
                  <a:lnTo>
                    <a:pt x="1490167" y="43357"/>
                  </a:lnTo>
                  <a:lnTo>
                    <a:pt x="1495615" y="35280"/>
                  </a:lnTo>
                  <a:lnTo>
                    <a:pt x="1497609" y="25400"/>
                  </a:lnTo>
                  <a:close/>
                </a:path>
                <a:path w="6352540" h="1814829">
                  <a:moveTo>
                    <a:pt x="1510753" y="982421"/>
                  </a:moveTo>
                  <a:lnTo>
                    <a:pt x="1508747" y="972540"/>
                  </a:lnTo>
                  <a:lnTo>
                    <a:pt x="1503311" y="964463"/>
                  </a:lnTo>
                  <a:lnTo>
                    <a:pt x="1495234" y="959015"/>
                  </a:lnTo>
                  <a:lnTo>
                    <a:pt x="1485303" y="957021"/>
                  </a:lnTo>
                  <a:lnTo>
                    <a:pt x="1475409" y="959015"/>
                  </a:lnTo>
                  <a:lnTo>
                    <a:pt x="1467332" y="964463"/>
                  </a:lnTo>
                  <a:lnTo>
                    <a:pt x="1461897" y="972540"/>
                  </a:lnTo>
                  <a:lnTo>
                    <a:pt x="1459903" y="982421"/>
                  </a:lnTo>
                  <a:lnTo>
                    <a:pt x="1461897" y="992314"/>
                  </a:lnTo>
                  <a:lnTo>
                    <a:pt x="1467332" y="1000391"/>
                  </a:lnTo>
                  <a:lnTo>
                    <a:pt x="1475409" y="1005827"/>
                  </a:lnTo>
                  <a:lnTo>
                    <a:pt x="1485353" y="1007821"/>
                  </a:lnTo>
                  <a:lnTo>
                    <a:pt x="1495234" y="1005827"/>
                  </a:lnTo>
                  <a:lnTo>
                    <a:pt x="1503311" y="1000391"/>
                  </a:lnTo>
                  <a:lnTo>
                    <a:pt x="1508747" y="992314"/>
                  </a:lnTo>
                  <a:lnTo>
                    <a:pt x="1510753" y="982421"/>
                  </a:lnTo>
                  <a:close/>
                </a:path>
                <a:path w="6352540" h="1814829">
                  <a:moveTo>
                    <a:pt x="1562633" y="1788858"/>
                  </a:moveTo>
                  <a:lnTo>
                    <a:pt x="1560639" y="1778977"/>
                  </a:lnTo>
                  <a:lnTo>
                    <a:pt x="1555191" y="1770900"/>
                  </a:lnTo>
                  <a:lnTo>
                    <a:pt x="1547126" y="1765452"/>
                  </a:lnTo>
                  <a:lnTo>
                    <a:pt x="1537182" y="1763458"/>
                  </a:lnTo>
                  <a:lnTo>
                    <a:pt x="1527302" y="1765452"/>
                  </a:lnTo>
                  <a:lnTo>
                    <a:pt x="1519224" y="1770900"/>
                  </a:lnTo>
                  <a:lnTo>
                    <a:pt x="1513776" y="1778977"/>
                  </a:lnTo>
                  <a:lnTo>
                    <a:pt x="1511782" y="1788858"/>
                  </a:lnTo>
                  <a:lnTo>
                    <a:pt x="1513776" y="1798751"/>
                  </a:lnTo>
                  <a:lnTo>
                    <a:pt x="1519224" y="1806829"/>
                  </a:lnTo>
                  <a:lnTo>
                    <a:pt x="1527302" y="1812264"/>
                  </a:lnTo>
                  <a:lnTo>
                    <a:pt x="1537233" y="1814258"/>
                  </a:lnTo>
                  <a:lnTo>
                    <a:pt x="1547126" y="1812264"/>
                  </a:lnTo>
                  <a:lnTo>
                    <a:pt x="1555191" y="1806829"/>
                  </a:lnTo>
                  <a:lnTo>
                    <a:pt x="1560639" y="1798751"/>
                  </a:lnTo>
                  <a:lnTo>
                    <a:pt x="1562633" y="1788858"/>
                  </a:lnTo>
                  <a:close/>
                </a:path>
                <a:path w="6352540" h="1814829">
                  <a:moveTo>
                    <a:pt x="1591767" y="852119"/>
                  </a:moveTo>
                  <a:lnTo>
                    <a:pt x="1589773" y="842225"/>
                  </a:lnTo>
                  <a:lnTo>
                    <a:pt x="1584337" y="834161"/>
                  </a:lnTo>
                  <a:lnTo>
                    <a:pt x="1576260" y="828713"/>
                  </a:lnTo>
                  <a:lnTo>
                    <a:pt x="1566316" y="826719"/>
                  </a:lnTo>
                  <a:lnTo>
                    <a:pt x="1556435" y="828713"/>
                  </a:lnTo>
                  <a:lnTo>
                    <a:pt x="1548358" y="834161"/>
                  </a:lnTo>
                  <a:lnTo>
                    <a:pt x="1542910" y="842225"/>
                  </a:lnTo>
                  <a:lnTo>
                    <a:pt x="1540916" y="852119"/>
                  </a:lnTo>
                  <a:lnTo>
                    <a:pt x="1542910" y="861999"/>
                  </a:lnTo>
                  <a:lnTo>
                    <a:pt x="1548358" y="870077"/>
                  </a:lnTo>
                  <a:lnTo>
                    <a:pt x="1556435" y="875525"/>
                  </a:lnTo>
                  <a:lnTo>
                    <a:pt x="1566367" y="877519"/>
                  </a:lnTo>
                  <a:lnTo>
                    <a:pt x="1576260" y="875525"/>
                  </a:lnTo>
                  <a:lnTo>
                    <a:pt x="1584337" y="870077"/>
                  </a:lnTo>
                  <a:lnTo>
                    <a:pt x="1589773" y="861999"/>
                  </a:lnTo>
                  <a:lnTo>
                    <a:pt x="1591767" y="852119"/>
                  </a:lnTo>
                  <a:close/>
                </a:path>
                <a:path w="6352540" h="1814829">
                  <a:moveTo>
                    <a:pt x="1599260" y="25400"/>
                  </a:moveTo>
                  <a:lnTo>
                    <a:pt x="1597266" y="15506"/>
                  </a:lnTo>
                  <a:lnTo>
                    <a:pt x="1591818" y="7429"/>
                  </a:lnTo>
                  <a:lnTo>
                    <a:pt x="1583753" y="1993"/>
                  </a:lnTo>
                  <a:lnTo>
                    <a:pt x="1573809" y="0"/>
                  </a:lnTo>
                  <a:lnTo>
                    <a:pt x="1563928" y="1993"/>
                  </a:lnTo>
                  <a:lnTo>
                    <a:pt x="1555851" y="7429"/>
                  </a:lnTo>
                  <a:lnTo>
                    <a:pt x="1550403" y="15506"/>
                  </a:lnTo>
                  <a:lnTo>
                    <a:pt x="1548409" y="25400"/>
                  </a:lnTo>
                  <a:lnTo>
                    <a:pt x="1550403" y="35280"/>
                  </a:lnTo>
                  <a:lnTo>
                    <a:pt x="1555851" y="43357"/>
                  </a:lnTo>
                  <a:lnTo>
                    <a:pt x="1563928" y="48793"/>
                  </a:lnTo>
                  <a:lnTo>
                    <a:pt x="1573860" y="50800"/>
                  </a:lnTo>
                  <a:lnTo>
                    <a:pt x="1583753" y="48793"/>
                  </a:lnTo>
                  <a:lnTo>
                    <a:pt x="1591818" y="43357"/>
                  </a:lnTo>
                  <a:lnTo>
                    <a:pt x="1597266" y="35280"/>
                  </a:lnTo>
                  <a:lnTo>
                    <a:pt x="1599260" y="25400"/>
                  </a:lnTo>
                  <a:close/>
                </a:path>
                <a:path w="6352540" h="1814829">
                  <a:moveTo>
                    <a:pt x="1612404" y="982421"/>
                  </a:moveTo>
                  <a:lnTo>
                    <a:pt x="1610398" y="972540"/>
                  </a:lnTo>
                  <a:lnTo>
                    <a:pt x="1604962" y="964463"/>
                  </a:lnTo>
                  <a:lnTo>
                    <a:pt x="1596885" y="959015"/>
                  </a:lnTo>
                  <a:lnTo>
                    <a:pt x="1586953" y="957021"/>
                  </a:lnTo>
                  <a:lnTo>
                    <a:pt x="1577060" y="959015"/>
                  </a:lnTo>
                  <a:lnTo>
                    <a:pt x="1568983" y="964463"/>
                  </a:lnTo>
                  <a:lnTo>
                    <a:pt x="1563547" y="972540"/>
                  </a:lnTo>
                  <a:lnTo>
                    <a:pt x="1561553" y="982421"/>
                  </a:lnTo>
                  <a:lnTo>
                    <a:pt x="1563547" y="992314"/>
                  </a:lnTo>
                  <a:lnTo>
                    <a:pt x="1568983" y="1000391"/>
                  </a:lnTo>
                  <a:lnTo>
                    <a:pt x="1577060" y="1005827"/>
                  </a:lnTo>
                  <a:lnTo>
                    <a:pt x="1587004" y="1007821"/>
                  </a:lnTo>
                  <a:lnTo>
                    <a:pt x="1596885" y="1005827"/>
                  </a:lnTo>
                  <a:lnTo>
                    <a:pt x="1604962" y="1000391"/>
                  </a:lnTo>
                  <a:lnTo>
                    <a:pt x="1610398" y="992314"/>
                  </a:lnTo>
                  <a:lnTo>
                    <a:pt x="1612404" y="982421"/>
                  </a:lnTo>
                  <a:close/>
                </a:path>
                <a:path w="6352540" h="1814829">
                  <a:moveTo>
                    <a:pt x="1664284" y="1788858"/>
                  </a:moveTo>
                  <a:lnTo>
                    <a:pt x="1662290" y="1778977"/>
                  </a:lnTo>
                  <a:lnTo>
                    <a:pt x="1656842" y="1770900"/>
                  </a:lnTo>
                  <a:lnTo>
                    <a:pt x="1648777" y="1765452"/>
                  </a:lnTo>
                  <a:lnTo>
                    <a:pt x="1638833" y="1763458"/>
                  </a:lnTo>
                  <a:lnTo>
                    <a:pt x="1628952" y="1765452"/>
                  </a:lnTo>
                  <a:lnTo>
                    <a:pt x="1620875" y="1770900"/>
                  </a:lnTo>
                  <a:lnTo>
                    <a:pt x="1615427" y="1778977"/>
                  </a:lnTo>
                  <a:lnTo>
                    <a:pt x="1613433" y="1788858"/>
                  </a:lnTo>
                  <a:lnTo>
                    <a:pt x="1615427" y="1798751"/>
                  </a:lnTo>
                  <a:lnTo>
                    <a:pt x="1620875" y="1806829"/>
                  </a:lnTo>
                  <a:lnTo>
                    <a:pt x="1628952" y="1812264"/>
                  </a:lnTo>
                  <a:lnTo>
                    <a:pt x="1638884" y="1814258"/>
                  </a:lnTo>
                  <a:lnTo>
                    <a:pt x="1648777" y="1812264"/>
                  </a:lnTo>
                  <a:lnTo>
                    <a:pt x="1656842" y="1806829"/>
                  </a:lnTo>
                  <a:lnTo>
                    <a:pt x="1662290" y="1798751"/>
                  </a:lnTo>
                  <a:lnTo>
                    <a:pt x="1664284" y="1788858"/>
                  </a:lnTo>
                  <a:close/>
                </a:path>
                <a:path w="6352540" h="1814829">
                  <a:moveTo>
                    <a:pt x="1693418" y="852119"/>
                  </a:moveTo>
                  <a:lnTo>
                    <a:pt x="1691424" y="842225"/>
                  </a:lnTo>
                  <a:lnTo>
                    <a:pt x="1685988" y="834161"/>
                  </a:lnTo>
                  <a:lnTo>
                    <a:pt x="1677911" y="828713"/>
                  </a:lnTo>
                  <a:lnTo>
                    <a:pt x="1667967" y="826719"/>
                  </a:lnTo>
                  <a:lnTo>
                    <a:pt x="1658086" y="828713"/>
                  </a:lnTo>
                  <a:lnTo>
                    <a:pt x="1650009" y="834161"/>
                  </a:lnTo>
                  <a:lnTo>
                    <a:pt x="1644561" y="842225"/>
                  </a:lnTo>
                  <a:lnTo>
                    <a:pt x="1642567" y="852119"/>
                  </a:lnTo>
                  <a:lnTo>
                    <a:pt x="1644561" y="861999"/>
                  </a:lnTo>
                  <a:lnTo>
                    <a:pt x="1650009" y="870077"/>
                  </a:lnTo>
                  <a:lnTo>
                    <a:pt x="1658086" y="875525"/>
                  </a:lnTo>
                  <a:lnTo>
                    <a:pt x="1668018" y="877519"/>
                  </a:lnTo>
                  <a:lnTo>
                    <a:pt x="1677911" y="875525"/>
                  </a:lnTo>
                  <a:lnTo>
                    <a:pt x="1685988" y="870077"/>
                  </a:lnTo>
                  <a:lnTo>
                    <a:pt x="1691424" y="861999"/>
                  </a:lnTo>
                  <a:lnTo>
                    <a:pt x="1693418" y="852119"/>
                  </a:lnTo>
                  <a:close/>
                </a:path>
                <a:path w="6352540" h="1814829">
                  <a:moveTo>
                    <a:pt x="1700911" y="25400"/>
                  </a:moveTo>
                  <a:lnTo>
                    <a:pt x="1698917" y="15506"/>
                  </a:lnTo>
                  <a:lnTo>
                    <a:pt x="1693468" y="7429"/>
                  </a:lnTo>
                  <a:lnTo>
                    <a:pt x="1685404" y="1993"/>
                  </a:lnTo>
                  <a:lnTo>
                    <a:pt x="1675460" y="0"/>
                  </a:lnTo>
                  <a:lnTo>
                    <a:pt x="1665579" y="1993"/>
                  </a:lnTo>
                  <a:lnTo>
                    <a:pt x="1657502" y="7429"/>
                  </a:lnTo>
                  <a:lnTo>
                    <a:pt x="1652054" y="15506"/>
                  </a:lnTo>
                  <a:lnTo>
                    <a:pt x="1650060" y="25400"/>
                  </a:lnTo>
                  <a:lnTo>
                    <a:pt x="1652054" y="35280"/>
                  </a:lnTo>
                  <a:lnTo>
                    <a:pt x="1657502" y="43357"/>
                  </a:lnTo>
                  <a:lnTo>
                    <a:pt x="1665579" y="48793"/>
                  </a:lnTo>
                  <a:lnTo>
                    <a:pt x="1675511" y="50800"/>
                  </a:lnTo>
                  <a:lnTo>
                    <a:pt x="1685404" y="48793"/>
                  </a:lnTo>
                  <a:lnTo>
                    <a:pt x="1693468" y="43357"/>
                  </a:lnTo>
                  <a:lnTo>
                    <a:pt x="1698917" y="35280"/>
                  </a:lnTo>
                  <a:lnTo>
                    <a:pt x="1700911" y="25400"/>
                  </a:lnTo>
                  <a:close/>
                </a:path>
                <a:path w="6352540" h="1814829">
                  <a:moveTo>
                    <a:pt x="1714055" y="982421"/>
                  </a:moveTo>
                  <a:lnTo>
                    <a:pt x="1712048" y="972540"/>
                  </a:lnTo>
                  <a:lnTo>
                    <a:pt x="1706613" y="964463"/>
                  </a:lnTo>
                  <a:lnTo>
                    <a:pt x="1698536" y="959015"/>
                  </a:lnTo>
                  <a:lnTo>
                    <a:pt x="1688604" y="957021"/>
                  </a:lnTo>
                  <a:lnTo>
                    <a:pt x="1678711" y="959015"/>
                  </a:lnTo>
                  <a:lnTo>
                    <a:pt x="1670634" y="964463"/>
                  </a:lnTo>
                  <a:lnTo>
                    <a:pt x="1665198" y="972540"/>
                  </a:lnTo>
                  <a:lnTo>
                    <a:pt x="1663204" y="982421"/>
                  </a:lnTo>
                  <a:lnTo>
                    <a:pt x="1665198" y="992314"/>
                  </a:lnTo>
                  <a:lnTo>
                    <a:pt x="1670634" y="1000391"/>
                  </a:lnTo>
                  <a:lnTo>
                    <a:pt x="1678711" y="1005827"/>
                  </a:lnTo>
                  <a:lnTo>
                    <a:pt x="1688655" y="1007821"/>
                  </a:lnTo>
                  <a:lnTo>
                    <a:pt x="1698536" y="1005827"/>
                  </a:lnTo>
                  <a:lnTo>
                    <a:pt x="1706613" y="1000391"/>
                  </a:lnTo>
                  <a:lnTo>
                    <a:pt x="1712048" y="992314"/>
                  </a:lnTo>
                  <a:lnTo>
                    <a:pt x="1714055" y="982421"/>
                  </a:lnTo>
                  <a:close/>
                </a:path>
                <a:path w="6352540" h="1814829">
                  <a:moveTo>
                    <a:pt x="1765935" y="1788858"/>
                  </a:moveTo>
                  <a:lnTo>
                    <a:pt x="1763941" y="1778977"/>
                  </a:lnTo>
                  <a:lnTo>
                    <a:pt x="1758492" y="1770900"/>
                  </a:lnTo>
                  <a:lnTo>
                    <a:pt x="1750428" y="1765452"/>
                  </a:lnTo>
                  <a:lnTo>
                    <a:pt x="1740484" y="1763458"/>
                  </a:lnTo>
                  <a:lnTo>
                    <a:pt x="1730603" y="1765452"/>
                  </a:lnTo>
                  <a:lnTo>
                    <a:pt x="1722526" y="1770900"/>
                  </a:lnTo>
                  <a:lnTo>
                    <a:pt x="1717078" y="1778977"/>
                  </a:lnTo>
                  <a:lnTo>
                    <a:pt x="1715084" y="1788858"/>
                  </a:lnTo>
                  <a:lnTo>
                    <a:pt x="1717078" y="1798751"/>
                  </a:lnTo>
                  <a:lnTo>
                    <a:pt x="1722526" y="1806829"/>
                  </a:lnTo>
                  <a:lnTo>
                    <a:pt x="1730603" y="1812264"/>
                  </a:lnTo>
                  <a:lnTo>
                    <a:pt x="1740535" y="1814258"/>
                  </a:lnTo>
                  <a:lnTo>
                    <a:pt x="1750428" y="1812264"/>
                  </a:lnTo>
                  <a:lnTo>
                    <a:pt x="1758492" y="1806829"/>
                  </a:lnTo>
                  <a:lnTo>
                    <a:pt x="1763941" y="1798751"/>
                  </a:lnTo>
                  <a:lnTo>
                    <a:pt x="1765935" y="1788858"/>
                  </a:lnTo>
                  <a:close/>
                </a:path>
                <a:path w="6352540" h="1814829">
                  <a:moveTo>
                    <a:pt x="1795068" y="852119"/>
                  </a:moveTo>
                  <a:lnTo>
                    <a:pt x="1793074" y="842225"/>
                  </a:lnTo>
                  <a:lnTo>
                    <a:pt x="1787639" y="834161"/>
                  </a:lnTo>
                  <a:lnTo>
                    <a:pt x="1779562" y="828713"/>
                  </a:lnTo>
                  <a:lnTo>
                    <a:pt x="1769618" y="826719"/>
                  </a:lnTo>
                  <a:lnTo>
                    <a:pt x="1759737" y="828713"/>
                  </a:lnTo>
                  <a:lnTo>
                    <a:pt x="1751660" y="834161"/>
                  </a:lnTo>
                  <a:lnTo>
                    <a:pt x="1746211" y="842225"/>
                  </a:lnTo>
                  <a:lnTo>
                    <a:pt x="1744218" y="852119"/>
                  </a:lnTo>
                  <a:lnTo>
                    <a:pt x="1746211" y="861999"/>
                  </a:lnTo>
                  <a:lnTo>
                    <a:pt x="1751660" y="870077"/>
                  </a:lnTo>
                  <a:lnTo>
                    <a:pt x="1759737" y="875525"/>
                  </a:lnTo>
                  <a:lnTo>
                    <a:pt x="1769668" y="877519"/>
                  </a:lnTo>
                  <a:lnTo>
                    <a:pt x="1779562" y="875525"/>
                  </a:lnTo>
                  <a:lnTo>
                    <a:pt x="1787639" y="870077"/>
                  </a:lnTo>
                  <a:lnTo>
                    <a:pt x="1793074" y="861999"/>
                  </a:lnTo>
                  <a:lnTo>
                    <a:pt x="1795068" y="852119"/>
                  </a:lnTo>
                  <a:close/>
                </a:path>
                <a:path w="6352540" h="1814829">
                  <a:moveTo>
                    <a:pt x="1802561" y="25400"/>
                  </a:moveTo>
                  <a:lnTo>
                    <a:pt x="1800567" y="15506"/>
                  </a:lnTo>
                  <a:lnTo>
                    <a:pt x="1795119" y="7429"/>
                  </a:lnTo>
                  <a:lnTo>
                    <a:pt x="1787055" y="1993"/>
                  </a:lnTo>
                  <a:lnTo>
                    <a:pt x="1777111" y="0"/>
                  </a:lnTo>
                  <a:lnTo>
                    <a:pt x="1767230" y="1993"/>
                  </a:lnTo>
                  <a:lnTo>
                    <a:pt x="1759153" y="7429"/>
                  </a:lnTo>
                  <a:lnTo>
                    <a:pt x="1753704" y="15506"/>
                  </a:lnTo>
                  <a:lnTo>
                    <a:pt x="1751711" y="25400"/>
                  </a:lnTo>
                  <a:lnTo>
                    <a:pt x="1753704" y="35280"/>
                  </a:lnTo>
                  <a:lnTo>
                    <a:pt x="1759153" y="43357"/>
                  </a:lnTo>
                  <a:lnTo>
                    <a:pt x="1767230" y="48793"/>
                  </a:lnTo>
                  <a:lnTo>
                    <a:pt x="1777161" y="50800"/>
                  </a:lnTo>
                  <a:lnTo>
                    <a:pt x="1787055" y="48793"/>
                  </a:lnTo>
                  <a:lnTo>
                    <a:pt x="1795119" y="43357"/>
                  </a:lnTo>
                  <a:lnTo>
                    <a:pt x="1800567" y="35280"/>
                  </a:lnTo>
                  <a:lnTo>
                    <a:pt x="1802561" y="25400"/>
                  </a:lnTo>
                  <a:close/>
                </a:path>
                <a:path w="6352540" h="1814829">
                  <a:moveTo>
                    <a:pt x="1815706" y="982421"/>
                  </a:moveTo>
                  <a:lnTo>
                    <a:pt x="1813712" y="972540"/>
                  </a:lnTo>
                  <a:lnTo>
                    <a:pt x="1808264" y="964463"/>
                  </a:lnTo>
                  <a:lnTo>
                    <a:pt x="1800186" y="959015"/>
                  </a:lnTo>
                  <a:lnTo>
                    <a:pt x="1790255" y="957021"/>
                  </a:lnTo>
                  <a:lnTo>
                    <a:pt x="1780362" y="959015"/>
                  </a:lnTo>
                  <a:lnTo>
                    <a:pt x="1772285" y="964463"/>
                  </a:lnTo>
                  <a:lnTo>
                    <a:pt x="1766849" y="972540"/>
                  </a:lnTo>
                  <a:lnTo>
                    <a:pt x="1764855" y="982421"/>
                  </a:lnTo>
                  <a:lnTo>
                    <a:pt x="1766849" y="992314"/>
                  </a:lnTo>
                  <a:lnTo>
                    <a:pt x="1772285" y="1000391"/>
                  </a:lnTo>
                  <a:lnTo>
                    <a:pt x="1780362" y="1005827"/>
                  </a:lnTo>
                  <a:lnTo>
                    <a:pt x="1790306" y="1007821"/>
                  </a:lnTo>
                  <a:lnTo>
                    <a:pt x="1800186" y="1005827"/>
                  </a:lnTo>
                  <a:lnTo>
                    <a:pt x="1808264" y="1000391"/>
                  </a:lnTo>
                  <a:lnTo>
                    <a:pt x="1813712" y="992314"/>
                  </a:lnTo>
                  <a:lnTo>
                    <a:pt x="1815706" y="982421"/>
                  </a:lnTo>
                  <a:close/>
                </a:path>
                <a:path w="6352540" h="1814829">
                  <a:moveTo>
                    <a:pt x="1867585" y="1788858"/>
                  </a:moveTo>
                  <a:lnTo>
                    <a:pt x="1865591" y="1778977"/>
                  </a:lnTo>
                  <a:lnTo>
                    <a:pt x="1860143" y="1770900"/>
                  </a:lnTo>
                  <a:lnTo>
                    <a:pt x="1852079" y="1765452"/>
                  </a:lnTo>
                  <a:lnTo>
                    <a:pt x="1842135" y="1763458"/>
                  </a:lnTo>
                  <a:lnTo>
                    <a:pt x="1832254" y="1765452"/>
                  </a:lnTo>
                  <a:lnTo>
                    <a:pt x="1824177" y="1770900"/>
                  </a:lnTo>
                  <a:lnTo>
                    <a:pt x="1818728" y="1778977"/>
                  </a:lnTo>
                  <a:lnTo>
                    <a:pt x="1816735" y="1788858"/>
                  </a:lnTo>
                  <a:lnTo>
                    <a:pt x="1818728" y="1798751"/>
                  </a:lnTo>
                  <a:lnTo>
                    <a:pt x="1824177" y="1806829"/>
                  </a:lnTo>
                  <a:lnTo>
                    <a:pt x="1832254" y="1812264"/>
                  </a:lnTo>
                  <a:lnTo>
                    <a:pt x="1842185" y="1814258"/>
                  </a:lnTo>
                  <a:lnTo>
                    <a:pt x="1852079" y="1812264"/>
                  </a:lnTo>
                  <a:lnTo>
                    <a:pt x="1860143" y="1806829"/>
                  </a:lnTo>
                  <a:lnTo>
                    <a:pt x="1865591" y="1798751"/>
                  </a:lnTo>
                  <a:lnTo>
                    <a:pt x="1867585" y="1788858"/>
                  </a:lnTo>
                  <a:close/>
                </a:path>
                <a:path w="6352540" h="1814829">
                  <a:moveTo>
                    <a:pt x="1896719" y="852119"/>
                  </a:moveTo>
                  <a:lnTo>
                    <a:pt x="1894725" y="842225"/>
                  </a:lnTo>
                  <a:lnTo>
                    <a:pt x="1889290" y="834161"/>
                  </a:lnTo>
                  <a:lnTo>
                    <a:pt x="1881212" y="828713"/>
                  </a:lnTo>
                  <a:lnTo>
                    <a:pt x="1871268" y="826719"/>
                  </a:lnTo>
                  <a:lnTo>
                    <a:pt x="1861388" y="828713"/>
                  </a:lnTo>
                  <a:lnTo>
                    <a:pt x="1853311" y="834161"/>
                  </a:lnTo>
                  <a:lnTo>
                    <a:pt x="1847862" y="842225"/>
                  </a:lnTo>
                  <a:lnTo>
                    <a:pt x="1845868" y="852119"/>
                  </a:lnTo>
                  <a:lnTo>
                    <a:pt x="1847862" y="861999"/>
                  </a:lnTo>
                  <a:lnTo>
                    <a:pt x="1853311" y="870077"/>
                  </a:lnTo>
                  <a:lnTo>
                    <a:pt x="1861388" y="875525"/>
                  </a:lnTo>
                  <a:lnTo>
                    <a:pt x="1871319" y="877519"/>
                  </a:lnTo>
                  <a:lnTo>
                    <a:pt x="1881212" y="875525"/>
                  </a:lnTo>
                  <a:lnTo>
                    <a:pt x="1889290" y="870077"/>
                  </a:lnTo>
                  <a:lnTo>
                    <a:pt x="1894725" y="861999"/>
                  </a:lnTo>
                  <a:lnTo>
                    <a:pt x="1896719" y="852119"/>
                  </a:lnTo>
                  <a:close/>
                </a:path>
                <a:path w="6352540" h="1814829">
                  <a:moveTo>
                    <a:pt x="1904212" y="25400"/>
                  </a:moveTo>
                  <a:lnTo>
                    <a:pt x="1902218" y="15506"/>
                  </a:lnTo>
                  <a:lnTo>
                    <a:pt x="1896770" y="7429"/>
                  </a:lnTo>
                  <a:lnTo>
                    <a:pt x="1888705" y="1993"/>
                  </a:lnTo>
                  <a:lnTo>
                    <a:pt x="1878761" y="0"/>
                  </a:lnTo>
                  <a:lnTo>
                    <a:pt x="1868881" y="1993"/>
                  </a:lnTo>
                  <a:lnTo>
                    <a:pt x="1860804" y="7429"/>
                  </a:lnTo>
                  <a:lnTo>
                    <a:pt x="1855355" y="15506"/>
                  </a:lnTo>
                  <a:lnTo>
                    <a:pt x="1853361" y="25400"/>
                  </a:lnTo>
                  <a:lnTo>
                    <a:pt x="1855355" y="35280"/>
                  </a:lnTo>
                  <a:lnTo>
                    <a:pt x="1860804" y="43357"/>
                  </a:lnTo>
                  <a:lnTo>
                    <a:pt x="1868881" y="48793"/>
                  </a:lnTo>
                  <a:lnTo>
                    <a:pt x="1878812" y="50800"/>
                  </a:lnTo>
                  <a:lnTo>
                    <a:pt x="1888705" y="48793"/>
                  </a:lnTo>
                  <a:lnTo>
                    <a:pt x="1896770" y="43357"/>
                  </a:lnTo>
                  <a:lnTo>
                    <a:pt x="1902218" y="35280"/>
                  </a:lnTo>
                  <a:lnTo>
                    <a:pt x="1904212" y="25400"/>
                  </a:lnTo>
                  <a:close/>
                </a:path>
                <a:path w="6352540" h="1814829">
                  <a:moveTo>
                    <a:pt x="1917357" y="982421"/>
                  </a:moveTo>
                  <a:lnTo>
                    <a:pt x="1915363" y="972540"/>
                  </a:lnTo>
                  <a:lnTo>
                    <a:pt x="1909914" y="964463"/>
                  </a:lnTo>
                  <a:lnTo>
                    <a:pt x="1901837" y="959015"/>
                  </a:lnTo>
                  <a:lnTo>
                    <a:pt x="1891906" y="957021"/>
                  </a:lnTo>
                  <a:lnTo>
                    <a:pt x="1882013" y="959015"/>
                  </a:lnTo>
                  <a:lnTo>
                    <a:pt x="1873935" y="964463"/>
                  </a:lnTo>
                  <a:lnTo>
                    <a:pt x="1868500" y="972540"/>
                  </a:lnTo>
                  <a:lnTo>
                    <a:pt x="1866506" y="982421"/>
                  </a:lnTo>
                  <a:lnTo>
                    <a:pt x="1868500" y="992314"/>
                  </a:lnTo>
                  <a:lnTo>
                    <a:pt x="1873935" y="1000391"/>
                  </a:lnTo>
                  <a:lnTo>
                    <a:pt x="1882013" y="1005827"/>
                  </a:lnTo>
                  <a:lnTo>
                    <a:pt x="1891957" y="1007821"/>
                  </a:lnTo>
                  <a:lnTo>
                    <a:pt x="1901837" y="1005827"/>
                  </a:lnTo>
                  <a:lnTo>
                    <a:pt x="1909914" y="1000391"/>
                  </a:lnTo>
                  <a:lnTo>
                    <a:pt x="1915363" y="992314"/>
                  </a:lnTo>
                  <a:lnTo>
                    <a:pt x="1917357" y="982421"/>
                  </a:lnTo>
                  <a:close/>
                </a:path>
                <a:path w="6352540" h="1814829">
                  <a:moveTo>
                    <a:pt x="1969236" y="1788858"/>
                  </a:moveTo>
                  <a:lnTo>
                    <a:pt x="1967242" y="1778977"/>
                  </a:lnTo>
                  <a:lnTo>
                    <a:pt x="1961794" y="1770900"/>
                  </a:lnTo>
                  <a:lnTo>
                    <a:pt x="1953729" y="1765452"/>
                  </a:lnTo>
                  <a:lnTo>
                    <a:pt x="1943785" y="1763458"/>
                  </a:lnTo>
                  <a:lnTo>
                    <a:pt x="1933905" y="1765452"/>
                  </a:lnTo>
                  <a:lnTo>
                    <a:pt x="1925828" y="1770900"/>
                  </a:lnTo>
                  <a:lnTo>
                    <a:pt x="1920379" y="1778977"/>
                  </a:lnTo>
                  <a:lnTo>
                    <a:pt x="1918385" y="1788858"/>
                  </a:lnTo>
                  <a:lnTo>
                    <a:pt x="1920379" y="1798751"/>
                  </a:lnTo>
                  <a:lnTo>
                    <a:pt x="1925828" y="1806829"/>
                  </a:lnTo>
                  <a:lnTo>
                    <a:pt x="1933905" y="1812264"/>
                  </a:lnTo>
                  <a:lnTo>
                    <a:pt x="1943836" y="1814258"/>
                  </a:lnTo>
                  <a:lnTo>
                    <a:pt x="1953729" y="1812264"/>
                  </a:lnTo>
                  <a:lnTo>
                    <a:pt x="1961794" y="1806829"/>
                  </a:lnTo>
                  <a:lnTo>
                    <a:pt x="1967242" y="1798751"/>
                  </a:lnTo>
                  <a:lnTo>
                    <a:pt x="1969236" y="1788858"/>
                  </a:lnTo>
                  <a:close/>
                </a:path>
                <a:path w="6352540" h="1814829">
                  <a:moveTo>
                    <a:pt x="1998370" y="852119"/>
                  </a:moveTo>
                  <a:lnTo>
                    <a:pt x="1996376" y="842225"/>
                  </a:lnTo>
                  <a:lnTo>
                    <a:pt x="1990940" y="834161"/>
                  </a:lnTo>
                  <a:lnTo>
                    <a:pt x="1982863" y="828713"/>
                  </a:lnTo>
                  <a:lnTo>
                    <a:pt x="1972919" y="826719"/>
                  </a:lnTo>
                  <a:lnTo>
                    <a:pt x="1963039" y="828713"/>
                  </a:lnTo>
                  <a:lnTo>
                    <a:pt x="1954961" y="834161"/>
                  </a:lnTo>
                  <a:lnTo>
                    <a:pt x="1949513" y="842225"/>
                  </a:lnTo>
                  <a:lnTo>
                    <a:pt x="1947519" y="852119"/>
                  </a:lnTo>
                  <a:lnTo>
                    <a:pt x="1949513" y="861999"/>
                  </a:lnTo>
                  <a:lnTo>
                    <a:pt x="1954961" y="870077"/>
                  </a:lnTo>
                  <a:lnTo>
                    <a:pt x="1963039" y="875525"/>
                  </a:lnTo>
                  <a:lnTo>
                    <a:pt x="1972970" y="877519"/>
                  </a:lnTo>
                  <a:lnTo>
                    <a:pt x="1982863" y="875525"/>
                  </a:lnTo>
                  <a:lnTo>
                    <a:pt x="1990940" y="870077"/>
                  </a:lnTo>
                  <a:lnTo>
                    <a:pt x="1996376" y="861999"/>
                  </a:lnTo>
                  <a:lnTo>
                    <a:pt x="1998370" y="852119"/>
                  </a:lnTo>
                  <a:close/>
                </a:path>
                <a:path w="6352540" h="1814829">
                  <a:moveTo>
                    <a:pt x="2005863" y="25400"/>
                  </a:moveTo>
                  <a:lnTo>
                    <a:pt x="2003869" y="15506"/>
                  </a:lnTo>
                  <a:lnTo>
                    <a:pt x="1998421" y="7429"/>
                  </a:lnTo>
                  <a:lnTo>
                    <a:pt x="1990356" y="1993"/>
                  </a:lnTo>
                  <a:lnTo>
                    <a:pt x="1980412" y="0"/>
                  </a:lnTo>
                  <a:lnTo>
                    <a:pt x="1970532" y="1993"/>
                  </a:lnTo>
                  <a:lnTo>
                    <a:pt x="1962454" y="7429"/>
                  </a:lnTo>
                  <a:lnTo>
                    <a:pt x="1957006" y="15506"/>
                  </a:lnTo>
                  <a:lnTo>
                    <a:pt x="1955012" y="25400"/>
                  </a:lnTo>
                  <a:lnTo>
                    <a:pt x="1957006" y="35280"/>
                  </a:lnTo>
                  <a:lnTo>
                    <a:pt x="1962454" y="43357"/>
                  </a:lnTo>
                  <a:lnTo>
                    <a:pt x="1970532" y="48793"/>
                  </a:lnTo>
                  <a:lnTo>
                    <a:pt x="1980463" y="50800"/>
                  </a:lnTo>
                  <a:lnTo>
                    <a:pt x="1990356" y="48793"/>
                  </a:lnTo>
                  <a:lnTo>
                    <a:pt x="1998421" y="43357"/>
                  </a:lnTo>
                  <a:lnTo>
                    <a:pt x="2003869" y="35280"/>
                  </a:lnTo>
                  <a:lnTo>
                    <a:pt x="2005863" y="25400"/>
                  </a:lnTo>
                  <a:close/>
                </a:path>
                <a:path w="6352540" h="1814829">
                  <a:moveTo>
                    <a:pt x="2019007" y="982421"/>
                  </a:moveTo>
                  <a:lnTo>
                    <a:pt x="2017014" y="972540"/>
                  </a:lnTo>
                  <a:lnTo>
                    <a:pt x="2011565" y="964463"/>
                  </a:lnTo>
                  <a:lnTo>
                    <a:pt x="2003488" y="959015"/>
                  </a:lnTo>
                  <a:lnTo>
                    <a:pt x="1993557" y="957021"/>
                  </a:lnTo>
                  <a:lnTo>
                    <a:pt x="1983663" y="959015"/>
                  </a:lnTo>
                  <a:lnTo>
                    <a:pt x="1975586" y="964463"/>
                  </a:lnTo>
                  <a:lnTo>
                    <a:pt x="1970151" y="972540"/>
                  </a:lnTo>
                  <a:lnTo>
                    <a:pt x="1968157" y="982421"/>
                  </a:lnTo>
                  <a:lnTo>
                    <a:pt x="1970151" y="992314"/>
                  </a:lnTo>
                  <a:lnTo>
                    <a:pt x="1975586" y="1000391"/>
                  </a:lnTo>
                  <a:lnTo>
                    <a:pt x="1983663" y="1005827"/>
                  </a:lnTo>
                  <a:lnTo>
                    <a:pt x="1993607" y="1007821"/>
                  </a:lnTo>
                  <a:lnTo>
                    <a:pt x="2003488" y="1005827"/>
                  </a:lnTo>
                  <a:lnTo>
                    <a:pt x="2011565" y="1000391"/>
                  </a:lnTo>
                  <a:lnTo>
                    <a:pt x="2017014" y="992314"/>
                  </a:lnTo>
                  <a:lnTo>
                    <a:pt x="2019007" y="982421"/>
                  </a:lnTo>
                  <a:close/>
                </a:path>
                <a:path w="6352540" h="1814829">
                  <a:moveTo>
                    <a:pt x="2070887" y="1788858"/>
                  </a:moveTo>
                  <a:lnTo>
                    <a:pt x="2068893" y="1778977"/>
                  </a:lnTo>
                  <a:lnTo>
                    <a:pt x="2063445" y="1770900"/>
                  </a:lnTo>
                  <a:lnTo>
                    <a:pt x="2055380" y="1765452"/>
                  </a:lnTo>
                  <a:lnTo>
                    <a:pt x="2045436" y="1763458"/>
                  </a:lnTo>
                  <a:lnTo>
                    <a:pt x="2035556" y="1765452"/>
                  </a:lnTo>
                  <a:lnTo>
                    <a:pt x="2027478" y="1770900"/>
                  </a:lnTo>
                  <a:lnTo>
                    <a:pt x="2022030" y="1778977"/>
                  </a:lnTo>
                  <a:lnTo>
                    <a:pt x="2020036" y="1788858"/>
                  </a:lnTo>
                  <a:lnTo>
                    <a:pt x="2022030" y="1798751"/>
                  </a:lnTo>
                  <a:lnTo>
                    <a:pt x="2027478" y="1806829"/>
                  </a:lnTo>
                  <a:lnTo>
                    <a:pt x="2035556" y="1812264"/>
                  </a:lnTo>
                  <a:lnTo>
                    <a:pt x="2045487" y="1814258"/>
                  </a:lnTo>
                  <a:lnTo>
                    <a:pt x="2055380" y="1812264"/>
                  </a:lnTo>
                  <a:lnTo>
                    <a:pt x="2063445" y="1806829"/>
                  </a:lnTo>
                  <a:lnTo>
                    <a:pt x="2068893" y="1798751"/>
                  </a:lnTo>
                  <a:lnTo>
                    <a:pt x="2070887" y="1788858"/>
                  </a:lnTo>
                  <a:close/>
                </a:path>
                <a:path w="6352540" h="1814829">
                  <a:moveTo>
                    <a:pt x="2100021" y="852119"/>
                  </a:moveTo>
                  <a:lnTo>
                    <a:pt x="2098027" y="842225"/>
                  </a:lnTo>
                  <a:lnTo>
                    <a:pt x="2092591" y="834161"/>
                  </a:lnTo>
                  <a:lnTo>
                    <a:pt x="2084514" y="828713"/>
                  </a:lnTo>
                  <a:lnTo>
                    <a:pt x="2074570" y="826719"/>
                  </a:lnTo>
                  <a:lnTo>
                    <a:pt x="2064689" y="828713"/>
                  </a:lnTo>
                  <a:lnTo>
                    <a:pt x="2056612" y="834161"/>
                  </a:lnTo>
                  <a:lnTo>
                    <a:pt x="2051164" y="842225"/>
                  </a:lnTo>
                  <a:lnTo>
                    <a:pt x="2049170" y="852119"/>
                  </a:lnTo>
                  <a:lnTo>
                    <a:pt x="2051164" y="861999"/>
                  </a:lnTo>
                  <a:lnTo>
                    <a:pt x="2056612" y="870077"/>
                  </a:lnTo>
                  <a:lnTo>
                    <a:pt x="2064689" y="875525"/>
                  </a:lnTo>
                  <a:lnTo>
                    <a:pt x="2074621" y="877519"/>
                  </a:lnTo>
                  <a:lnTo>
                    <a:pt x="2084514" y="875525"/>
                  </a:lnTo>
                  <a:lnTo>
                    <a:pt x="2092591" y="870077"/>
                  </a:lnTo>
                  <a:lnTo>
                    <a:pt x="2098027" y="861999"/>
                  </a:lnTo>
                  <a:lnTo>
                    <a:pt x="2100021" y="852119"/>
                  </a:lnTo>
                  <a:close/>
                </a:path>
                <a:path w="6352540" h="1814829">
                  <a:moveTo>
                    <a:pt x="2107514" y="25400"/>
                  </a:moveTo>
                  <a:lnTo>
                    <a:pt x="2105520" y="15506"/>
                  </a:lnTo>
                  <a:lnTo>
                    <a:pt x="2100072" y="7429"/>
                  </a:lnTo>
                  <a:lnTo>
                    <a:pt x="2092007" y="1993"/>
                  </a:lnTo>
                  <a:lnTo>
                    <a:pt x="2082063" y="0"/>
                  </a:lnTo>
                  <a:lnTo>
                    <a:pt x="2072182" y="1993"/>
                  </a:lnTo>
                  <a:lnTo>
                    <a:pt x="2064105" y="7429"/>
                  </a:lnTo>
                  <a:lnTo>
                    <a:pt x="2058657" y="15506"/>
                  </a:lnTo>
                  <a:lnTo>
                    <a:pt x="2056663" y="25400"/>
                  </a:lnTo>
                  <a:lnTo>
                    <a:pt x="2058657" y="35280"/>
                  </a:lnTo>
                  <a:lnTo>
                    <a:pt x="2064105" y="43357"/>
                  </a:lnTo>
                  <a:lnTo>
                    <a:pt x="2072182" y="48793"/>
                  </a:lnTo>
                  <a:lnTo>
                    <a:pt x="2082114" y="50800"/>
                  </a:lnTo>
                  <a:lnTo>
                    <a:pt x="2092007" y="48793"/>
                  </a:lnTo>
                  <a:lnTo>
                    <a:pt x="2100072" y="43357"/>
                  </a:lnTo>
                  <a:lnTo>
                    <a:pt x="2105520" y="35280"/>
                  </a:lnTo>
                  <a:lnTo>
                    <a:pt x="2107514" y="25400"/>
                  </a:lnTo>
                  <a:close/>
                </a:path>
                <a:path w="6352540" h="1814829">
                  <a:moveTo>
                    <a:pt x="2120658" y="982421"/>
                  </a:moveTo>
                  <a:lnTo>
                    <a:pt x="2118664" y="972540"/>
                  </a:lnTo>
                  <a:lnTo>
                    <a:pt x="2113216" y="964463"/>
                  </a:lnTo>
                  <a:lnTo>
                    <a:pt x="2105139" y="959015"/>
                  </a:lnTo>
                  <a:lnTo>
                    <a:pt x="2095207" y="957021"/>
                  </a:lnTo>
                  <a:lnTo>
                    <a:pt x="2085314" y="959015"/>
                  </a:lnTo>
                  <a:lnTo>
                    <a:pt x="2077237" y="964463"/>
                  </a:lnTo>
                  <a:lnTo>
                    <a:pt x="2071801" y="972540"/>
                  </a:lnTo>
                  <a:lnTo>
                    <a:pt x="2069807" y="982421"/>
                  </a:lnTo>
                  <a:lnTo>
                    <a:pt x="2071801" y="992314"/>
                  </a:lnTo>
                  <a:lnTo>
                    <a:pt x="2077237" y="1000391"/>
                  </a:lnTo>
                  <a:lnTo>
                    <a:pt x="2085314" y="1005827"/>
                  </a:lnTo>
                  <a:lnTo>
                    <a:pt x="2095258" y="1007821"/>
                  </a:lnTo>
                  <a:lnTo>
                    <a:pt x="2105139" y="1005827"/>
                  </a:lnTo>
                  <a:lnTo>
                    <a:pt x="2113216" y="1000391"/>
                  </a:lnTo>
                  <a:lnTo>
                    <a:pt x="2118664" y="992314"/>
                  </a:lnTo>
                  <a:lnTo>
                    <a:pt x="2120658" y="982421"/>
                  </a:lnTo>
                  <a:close/>
                </a:path>
                <a:path w="6352540" h="1814829">
                  <a:moveTo>
                    <a:pt x="2172538" y="1788858"/>
                  </a:moveTo>
                  <a:lnTo>
                    <a:pt x="2170544" y="1778977"/>
                  </a:lnTo>
                  <a:lnTo>
                    <a:pt x="2165096" y="1770900"/>
                  </a:lnTo>
                  <a:lnTo>
                    <a:pt x="2157031" y="1765452"/>
                  </a:lnTo>
                  <a:lnTo>
                    <a:pt x="2147087" y="1763458"/>
                  </a:lnTo>
                  <a:lnTo>
                    <a:pt x="2137206" y="1765452"/>
                  </a:lnTo>
                  <a:lnTo>
                    <a:pt x="2129129" y="1770900"/>
                  </a:lnTo>
                  <a:lnTo>
                    <a:pt x="2123681" y="1778977"/>
                  </a:lnTo>
                  <a:lnTo>
                    <a:pt x="2121687" y="1788858"/>
                  </a:lnTo>
                  <a:lnTo>
                    <a:pt x="2123681" y="1798751"/>
                  </a:lnTo>
                  <a:lnTo>
                    <a:pt x="2129129" y="1806829"/>
                  </a:lnTo>
                  <a:lnTo>
                    <a:pt x="2137206" y="1812264"/>
                  </a:lnTo>
                  <a:lnTo>
                    <a:pt x="2147138" y="1814258"/>
                  </a:lnTo>
                  <a:lnTo>
                    <a:pt x="2157031" y="1812264"/>
                  </a:lnTo>
                  <a:lnTo>
                    <a:pt x="2165096" y="1806829"/>
                  </a:lnTo>
                  <a:lnTo>
                    <a:pt x="2170544" y="1798751"/>
                  </a:lnTo>
                  <a:lnTo>
                    <a:pt x="2172538" y="1788858"/>
                  </a:lnTo>
                  <a:close/>
                </a:path>
                <a:path w="6352540" h="1814829">
                  <a:moveTo>
                    <a:pt x="2201672" y="852119"/>
                  </a:moveTo>
                  <a:lnTo>
                    <a:pt x="2199678" y="842225"/>
                  </a:lnTo>
                  <a:lnTo>
                    <a:pt x="2194242" y="834161"/>
                  </a:lnTo>
                  <a:lnTo>
                    <a:pt x="2186165" y="828713"/>
                  </a:lnTo>
                  <a:lnTo>
                    <a:pt x="2176221" y="826719"/>
                  </a:lnTo>
                  <a:lnTo>
                    <a:pt x="2166340" y="828713"/>
                  </a:lnTo>
                  <a:lnTo>
                    <a:pt x="2158263" y="834161"/>
                  </a:lnTo>
                  <a:lnTo>
                    <a:pt x="2152815" y="842225"/>
                  </a:lnTo>
                  <a:lnTo>
                    <a:pt x="2150821" y="852119"/>
                  </a:lnTo>
                  <a:lnTo>
                    <a:pt x="2152815" y="861999"/>
                  </a:lnTo>
                  <a:lnTo>
                    <a:pt x="2158263" y="870077"/>
                  </a:lnTo>
                  <a:lnTo>
                    <a:pt x="2166340" y="875525"/>
                  </a:lnTo>
                  <a:lnTo>
                    <a:pt x="2176272" y="877519"/>
                  </a:lnTo>
                  <a:lnTo>
                    <a:pt x="2186165" y="875525"/>
                  </a:lnTo>
                  <a:lnTo>
                    <a:pt x="2194242" y="870077"/>
                  </a:lnTo>
                  <a:lnTo>
                    <a:pt x="2199678" y="861999"/>
                  </a:lnTo>
                  <a:lnTo>
                    <a:pt x="2201672" y="852119"/>
                  </a:lnTo>
                  <a:close/>
                </a:path>
                <a:path w="6352540" h="1814829">
                  <a:moveTo>
                    <a:pt x="2209165" y="25400"/>
                  </a:moveTo>
                  <a:lnTo>
                    <a:pt x="2207171" y="15506"/>
                  </a:lnTo>
                  <a:lnTo>
                    <a:pt x="2201722" y="7429"/>
                  </a:lnTo>
                  <a:lnTo>
                    <a:pt x="2193658" y="1993"/>
                  </a:lnTo>
                  <a:lnTo>
                    <a:pt x="2183714" y="0"/>
                  </a:lnTo>
                  <a:lnTo>
                    <a:pt x="2173833" y="1993"/>
                  </a:lnTo>
                  <a:lnTo>
                    <a:pt x="2165756" y="7429"/>
                  </a:lnTo>
                  <a:lnTo>
                    <a:pt x="2160308" y="15506"/>
                  </a:lnTo>
                  <a:lnTo>
                    <a:pt x="2158314" y="25400"/>
                  </a:lnTo>
                  <a:lnTo>
                    <a:pt x="2160308" y="35280"/>
                  </a:lnTo>
                  <a:lnTo>
                    <a:pt x="2165756" y="43357"/>
                  </a:lnTo>
                  <a:lnTo>
                    <a:pt x="2173833" y="48793"/>
                  </a:lnTo>
                  <a:lnTo>
                    <a:pt x="2183765" y="50800"/>
                  </a:lnTo>
                  <a:lnTo>
                    <a:pt x="2193658" y="48793"/>
                  </a:lnTo>
                  <a:lnTo>
                    <a:pt x="2201722" y="43357"/>
                  </a:lnTo>
                  <a:lnTo>
                    <a:pt x="2207171" y="35280"/>
                  </a:lnTo>
                  <a:lnTo>
                    <a:pt x="2209165" y="25400"/>
                  </a:lnTo>
                  <a:close/>
                </a:path>
                <a:path w="6352540" h="1814829">
                  <a:moveTo>
                    <a:pt x="2222309" y="982421"/>
                  </a:moveTo>
                  <a:lnTo>
                    <a:pt x="2220315" y="972540"/>
                  </a:lnTo>
                  <a:lnTo>
                    <a:pt x="2214867" y="964463"/>
                  </a:lnTo>
                  <a:lnTo>
                    <a:pt x="2206790" y="959015"/>
                  </a:lnTo>
                  <a:lnTo>
                    <a:pt x="2196858" y="957021"/>
                  </a:lnTo>
                  <a:lnTo>
                    <a:pt x="2186965" y="959015"/>
                  </a:lnTo>
                  <a:lnTo>
                    <a:pt x="2178888" y="964463"/>
                  </a:lnTo>
                  <a:lnTo>
                    <a:pt x="2173452" y="972540"/>
                  </a:lnTo>
                  <a:lnTo>
                    <a:pt x="2171458" y="982421"/>
                  </a:lnTo>
                  <a:lnTo>
                    <a:pt x="2173452" y="992314"/>
                  </a:lnTo>
                  <a:lnTo>
                    <a:pt x="2178888" y="1000391"/>
                  </a:lnTo>
                  <a:lnTo>
                    <a:pt x="2186965" y="1005827"/>
                  </a:lnTo>
                  <a:lnTo>
                    <a:pt x="2196909" y="1007821"/>
                  </a:lnTo>
                  <a:lnTo>
                    <a:pt x="2206790" y="1005827"/>
                  </a:lnTo>
                  <a:lnTo>
                    <a:pt x="2214867" y="1000391"/>
                  </a:lnTo>
                  <a:lnTo>
                    <a:pt x="2220315" y="992314"/>
                  </a:lnTo>
                  <a:lnTo>
                    <a:pt x="2222309" y="982421"/>
                  </a:lnTo>
                  <a:close/>
                </a:path>
                <a:path w="6352540" h="1814829">
                  <a:moveTo>
                    <a:pt x="2274189" y="1788858"/>
                  </a:moveTo>
                  <a:lnTo>
                    <a:pt x="2272195" y="1778977"/>
                  </a:lnTo>
                  <a:lnTo>
                    <a:pt x="2266746" y="1770900"/>
                  </a:lnTo>
                  <a:lnTo>
                    <a:pt x="2258682" y="1765452"/>
                  </a:lnTo>
                  <a:lnTo>
                    <a:pt x="2248738" y="1763458"/>
                  </a:lnTo>
                  <a:lnTo>
                    <a:pt x="2238857" y="1765452"/>
                  </a:lnTo>
                  <a:lnTo>
                    <a:pt x="2230780" y="1770900"/>
                  </a:lnTo>
                  <a:lnTo>
                    <a:pt x="2225332" y="1778977"/>
                  </a:lnTo>
                  <a:lnTo>
                    <a:pt x="2223338" y="1788858"/>
                  </a:lnTo>
                  <a:lnTo>
                    <a:pt x="2225332" y="1798751"/>
                  </a:lnTo>
                  <a:lnTo>
                    <a:pt x="2230780" y="1806829"/>
                  </a:lnTo>
                  <a:lnTo>
                    <a:pt x="2238857" y="1812264"/>
                  </a:lnTo>
                  <a:lnTo>
                    <a:pt x="2248789" y="1814258"/>
                  </a:lnTo>
                  <a:lnTo>
                    <a:pt x="2258682" y="1812264"/>
                  </a:lnTo>
                  <a:lnTo>
                    <a:pt x="2266746" y="1806829"/>
                  </a:lnTo>
                  <a:lnTo>
                    <a:pt x="2272195" y="1798751"/>
                  </a:lnTo>
                  <a:lnTo>
                    <a:pt x="2274189" y="1788858"/>
                  </a:lnTo>
                  <a:close/>
                </a:path>
                <a:path w="6352540" h="1814829">
                  <a:moveTo>
                    <a:pt x="2303322" y="852119"/>
                  </a:moveTo>
                  <a:lnTo>
                    <a:pt x="2301329" y="842225"/>
                  </a:lnTo>
                  <a:lnTo>
                    <a:pt x="2295893" y="834161"/>
                  </a:lnTo>
                  <a:lnTo>
                    <a:pt x="2287816" y="828713"/>
                  </a:lnTo>
                  <a:lnTo>
                    <a:pt x="2277872" y="826719"/>
                  </a:lnTo>
                  <a:lnTo>
                    <a:pt x="2267991" y="828713"/>
                  </a:lnTo>
                  <a:lnTo>
                    <a:pt x="2259914" y="834161"/>
                  </a:lnTo>
                  <a:lnTo>
                    <a:pt x="2254466" y="842225"/>
                  </a:lnTo>
                  <a:lnTo>
                    <a:pt x="2252472" y="852119"/>
                  </a:lnTo>
                  <a:lnTo>
                    <a:pt x="2254466" y="861999"/>
                  </a:lnTo>
                  <a:lnTo>
                    <a:pt x="2259914" y="870077"/>
                  </a:lnTo>
                  <a:lnTo>
                    <a:pt x="2267991" y="875525"/>
                  </a:lnTo>
                  <a:lnTo>
                    <a:pt x="2277922" y="877519"/>
                  </a:lnTo>
                  <a:lnTo>
                    <a:pt x="2287816" y="875525"/>
                  </a:lnTo>
                  <a:lnTo>
                    <a:pt x="2295893" y="870077"/>
                  </a:lnTo>
                  <a:lnTo>
                    <a:pt x="2301329" y="861999"/>
                  </a:lnTo>
                  <a:lnTo>
                    <a:pt x="2303322" y="852119"/>
                  </a:lnTo>
                  <a:close/>
                </a:path>
                <a:path w="6352540" h="1814829">
                  <a:moveTo>
                    <a:pt x="2310815" y="25400"/>
                  </a:moveTo>
                  <a:lnTo>
                    <a:pt x="2308822" y="15506"/>
                  </a:lnTo>
                  <a:lnTo>
                    <a:pt x="2303373" y="7429"/>
                  </a:lnTo>
                  <a:lnTo>
                    <a:pt x="2295309" y="1993"/>
                  </a:lnTo>
                  <a:lnTo>
                    <a:pt x="2285365" y="0"/>
                  </a:lnTo>
                  <a:lnTo>
                    <a:pt x="2275484" y="1993"/>
                  </a:lnTo>
                  <a:lnTo>
                    <a:pt x="2267407" y="7429"/>
                  </a:lnTo>
                  <a:lnTo>
                    <a:pt x="2261959" y="15506"/>
                  </a:lnTo>
                  <a:lnTo>
                    <a:pt x="2259965" y="25400"/>
                  </a:lnTo>
                  <a:lnTo>
                    <a:pt x="2261959" y="35280"/>
                  </a:lnTo>
                  <a:lnTo>
                    <a:pt x="2267407" y="43357"/>
                  </a:lnTo>
                  <a:lnTo>
                    <a:pt x="2275484" y="48793"/>
                  </a:lnTo>
                  <a:lnTo>
                    <a:pt x="2285415" y="50800"/>
                  </a:lnTo>
                  <a:lnTo>
                    <a:pt x="2295309" y="48793"/>
                  </a:lnTo>
                  <a:lnTo>
                    <a:pt x="2303373" y="43357"/>
                  </a:lnTo>
                  <a:lnTo>
                    <a:pt x="2308822" y="35280"/>
                  </a:lnTo>
                  <a:lnTo>
                    <a:pt x="2310815" y="25400"/>
                  </a:lnTo>
                  <a:close/>
                </a:path>
                <a:path w="6352540" h="1814829">
                  <a:moveTo>
                    <a:pt x="2323960" y="982421"/>
                  </a:moveTo>
                  <a:lnTo>
                    <a:pt x="2321966" y="972540"/>
                  </a:lnTo>
                  <a:lnTo>
                    <a:pt x="2316518" y="964463"/>
                  </a:lnTo>
                  <a:lnTo>
                    <a:pt x="2308441" y="959015"/>
                  </a:lnTo>
                  <a:lnTo>
                    <a:pt x="2298509" y="957021"/>
                  </a:lnTo>
                  <a:lnTo>
                    <a:pt x="2288616" y="959015"/>
                  </a:lnTo>
                  <a:lnTo>
                    <a:pt x="2280539" y="964463"/>
                  </a:lnTo>
                  <a:lnTo>
                    <a:pt x="2275103" y="972540"/>
                  </a:lnTo>
                  <a:lnTo>
                    <a:pt x="2273109" y="982421"/>
                  </a:lnTo>
                  <a:lnTo>
                    <a:pt x="2275103" y="992314"/>
                  </a:lnTo>
                  <a:lnTo>
                    <a:pt x="2280539" y="1000391"/>
                  </a:lnTo>
                  <a:lnTo>
                    <a:pt x="2288616" y="1005827"/>
                  </a:lnTo>
                  <a:lnTo>
                    <a:pt x="2298560" y="1007821"/>
                  </a:lnTo>
                  <a:lnTo>
                    <a:pt x="2308441" y="1005827"/>
                  </a:lnTo>
                  <a:lnTo>
                    <a:pt x="2316518" y="1000391"/>
                  </a:lnTo>
                  <a:lnTo>
                    <a:pt x="2321966" y="992314"/>
                  </a:lnTo>
                  <a:lnTo>
                    <a:pt x="2323960" y="982421"/>
                  </a:lnTo>
                  <a:close/>
                </a:path>
                <a:path w="6352540" h="1814829">
                  <a:moveTo>
                    <a:pt x="2375839" y="1788858"/>
                  </a:moveTo>
                  <a:lnTo>
                    <a:pt x="2373846" y="1778977"/>
                  </a:lnTo>
                  <a:lnTo>
                    <a:pt x="2368397" y="1770900"/>
                  </a:lnTo>
                  <a:lnTo>
                    <a:pt x="2360333" y="1765452"/>
                  </a:lnTo>
                  <a:lnTo>
                    <a:pt x="2350389" y="1763458"/>
                  </a:lnTo>
                  <a:lnTo>
                    <a:pt x="2340508" y="1765452"/>
                  </a:lnTo>
                  <a:lnTo>
                    <a:pt x="2332431" y="1770900"/>
                  </a:lnTo>
                  <a:lnTo>
                    <a:pt x="2326983" y="1778977"/>
                  </a:lnTo>
                  <a:lnTo>
                    <a:pt x="2324989" y="1788858"/>
                  </a:lnTo>
                  <a:lnTo>
                    <a:pt x="2326983" y="1798751"/>
                  </a:lnTo>
                  <a:lnTo>
                    <a:pt x="2332431" y="1806829"/>
                  </a:lnTo>
                  <a:lnTo>
                    <a:pt x="2340508" y="1812264"/>
                  </a:lnTo>
                  <a:lnTo>
                    <a:pt x="2350439" y="1814258"/>
                  </a:lnTo>
                  <a:lnTo>
                    <a:pt x="2360333" y="1812264"/>
                  </a:lnTo>
                  <a:lnTo>
                    <a:pt x="2368397" y="1806829"/>
                  </a:lnTo>
                  <a:lnTo>
                    <a:pt x="2373846" y="1798751"/>
                  </a:lnTo>
                  <a:lnTo>
                    <a:pt x="2375839" y="1788858"/>
                  </a:lnTo>
                  <a:close/>
                </a:path>
                <a:path w="6352540" h="1814829">
                  <a:moveTo>
                    <a:pt x="2404973" y="852119"/>
                  </a:moveTo>
                  <a:lnTo>
                    <a:pt x="2402979" y="842225"/>
                  </a:lnTo>
                  <a:lnTo>
                    <a:pt x="2397544" y="834161"/>
                  </a:lnTo>
                  <a:lnTo>
                    <a:pt x="2389467" y="828713"/>
                  </a:lnTo>
                  <a:lnTo>
                    <a:pt x="2379522" y="826719"/>
                  </a:lnTo>
                  <a:lnTo>
                    <a:pt x="2369642" y="828713"/>
                  </a:lnTo>
                  <a:lnTo>
                    <a:pt x="2361565" y="834161"/>
                  </a:lnTo>
                  <a:lnTo>
                    <a:pt x="2356116" y="842225"/>
                  </a:lnTo>
                  <a:lnTo>
                    <a:pt x="2354122" y="852119"/>
                  </a:lnTo>
                  <a:lnTo>
                    <a:pt x="2356116" y="861999"/>
                  </a:lnTo>
                  <a:lnTo>
                    <a:pt x="2361565" y="870077"/>
                  </a:lnTo>
                  <a:lnTo>
                    <a:pt x="2369642" y="875525"/>
                  </a:lnTo>
                  <a:lnTo>
                    <a:pt x="2379573" y="877519"/>
                  </a:lnTo>
                  <a:lnTo>
                    <a:pt x="2389467" y="875525"/>
                  </a:lnTo>
                  <a:lnTo>
                    <a:pt x="2397544" y="870077"/>
                  </a:lnTo>
                  <a:lnTo>
                    <a:pt x="2402979" y="861999"/>
                  </a:lnTo>
                  <a:lnTo>
                    <a:pt x="2404973" y="852119"/>
                  </a:lnTo>
                  <a:close/>
                </a:path>
                <a:path w="6352540" h="1814829">
                  <a:moveTo>
                    <a:pt x="2412466" y="25400"/>
                  </a:moveTo>
                  <a:lnTo>
                    <a:pt x="2410472" y="15506"/>
                  </a:lnTo>
                  <a:lnTo>
                    <a:pt x="2405024" y="7429"/>
                  </a:lnTo>
                  <a:lnTo>
                    <a:pt x="2396960" y="1993"/>
                  </a:lnTo>
                  <a:lnTo>
                    <a:pt x="2387015" y="0"/>
                  </a:lnTo>
                  <a:lnTo>
                    <a:pt x="2377135" y="1993"/>
                  </a:lnTo>
                  <a:lnTo>
                    <a:pt x="2369058" y="7429"/>
                  </a:lnTo>
                  <a:lnTo>
                    <a:pt x="2363609" y="15506"/>
                  </a:lnTo>
                  <a:lnTo>
                    <a:pt x="2361615" y="25400"/>
                  </a:lnTo>
                  <a:lnTo>
                    <a:pt x="2363609" y="35280"/>
                  </a:lnTo>
                  <a:lnTo>
                    <a:pt x="2369058" y="43357"/>
                  </a:lnTo>
                  <a:lnTo>
                    <a:pt x="2377135" y="48793"/>
                  </a:lnTo>
                  <a:lnTo>
                    <a:pt x="2387066" y="50800"/>
                  </a:lnTo>
                  <a:lnTo>
                    <a:pt x="2396960" y="48793"/>
                  </a:lnTo>
                  <a:lnTo>
                    <a:pt x="2405024" y="43357"/>
                  </a:lnTo>
                  <a:lnTo>
                    <a:pt x="2410472" y="35280"/>
                  </a:lnTo>
                  <a:lnTo>
                    <a:pt x="2412466" y="25400"/>
                  </a:lnTo>
                  <a:close/>
                </a:path>
                <a:path w="6352540" h="1814829">
                  <a:moveTo>
                    <a:pt x="2425611" y="982421"/>
                  </a:moveTo>
                  <a:lnTo>
                    <a:pt x="2423617" y="972540"/>
                  </a:lnTo>
                  <a:lnTo>
                    <a:pt x="2418169" y="964463"/>
                  </a:lnTo>
                  <a:lnTo>
                    <a:pt x="2410091" y="959015"/>
                  </a:lnTo>
                  <a:lnTo>
                    <a:pt x="2400160" y="957021"/>
                  </a:lnTo>
                  <a:lnTo>
                    <a:pt x="2390267" y="959015"/>
                  </a:lnTo>
                  <a:lnTo>
                    <a:pt x="2382189" y="964463"/>
                  </a:lnTo>
                  <a:lnTo>
                    <a:pt x="2376754" y="972540"/>
                  </a:lnTo>
                  <a:lnTo>
                    <a:pt x="2374760" y="982421"/>
                  </a:lnTo>
                  <a:lnTo>
                    <a:pt x="2376754" y="992314"/>
                  </a:lnTo>
                  <a:lnTo>
                    <a:pt x="2382189" y="1000391"/>
                  </a:lnTo>
                  <a:lnTo>
                    <a:pt x="2390267" y="1005827"/>
                  </a:lnTo>
                  <a:lnTo>
                    <a:pt x="2400211" y="1007821"/>
                  </a:lnTo>
                  <a:lnTo>
                    <a:pt x="2410091" y="1005827"/>
                  </a:lnTo>
                  <a:lnTo>
                    <a:pt x="2418169" y="1000391"/>
                  </a:lnTo>
                  <a:lnTo>
                    <a:pt x="2423617" y="992314"/>
                  </a:lnTo>
                  <a:lnTo>
                    <a:pt x="2425611" y="982421"/>
                  </a:lnTo>
                  <a:close/>
                </a:path>
                <a:path w="6352540" h="1814829">
                  <a:moveTo>
                    <a:pt x="2477490" y="1788858"/>
                  </a:moveTo>
                  <a:lnTo>
                    <a:pt x="2475496" y="1778977"/>
                  </a:lnTo>
                  <a:lnTo>
                    <a:pt x="2470048" y="1770900"/>
                  </a:lnTo>
                  <a:lnTo>
                    <a:pt x="2461984" y="1765452"/>
                  </a:lnTo>
                  <a:lnTo>
                    <a:pt x="2452039" y="1763458"/>
                  </a:lnTo>
                  <a:lnTo>
                    <a:pt x="2442159" y="1765452"/>
                  </a:lnTo>
                  <a:lnTo>
                    <a:pt x="2434082" y="1770900"/>
                  </a:lnTo>
                  <a:lnTo>
                    <a:pt x="2428633" y="1778977"/>
                  </a:lnTo>
                  <a:lnTo>
                    <a:pt x="2426639" y="1788858"/>
                  </a:lnTo>
                  <a:lnTo>
                    <a:pt x="2428633" y="1798751"/>
                  </a:lnTo>
                  <a:lnTo>
                    <a:pt x="2434082" y="1806829"/>
                  </a:lnTo>
                  <a:lnTo>
                    <a:pt x="2442159" y="1812264"/>
                  </a:lnTo>
                  <a:lnTo>
                    <a:pt x="2452090" y="1814258"/>
                  </a:lnTo>
                  <a:lnTo>
                    <a:pt x="2461984" y="1812264"/>
                  </a:lnTo>
                  <a:lnTo>
                    <a:pt x="2470048" y="1806829"/>
                  </a:lnTo>
                  <a:lnTo>
                    <a:pt x="2475496" y="1798751"/>
                  </a:lnTo>
                  <a:lnTo>
                    <a:pt x="2477490" y="1788858"/>
                  </a:lnTo>
                  <a:close/>
                </a:path>
                <a:path w="6352540" h="1814829">
                  <a:moveTo>
                    <a:pt x="2506624" y="852119"/>
                  </a:moveTo>
                  <a:lnTo>
                    <a:pt x="2504630" y="842225"/>
                  </a:lnTo>
                  <a:lnTo>
                    <a:pt x="2499195" y="834161"/>
                  </a:lnTo>
                  <a:lnTo>
                    <a:pt x="2491117" y="828713"/>
                  </a:lnTo>
                  <a:lnTo>
                    <a:pt x="2481173" y="826719"/>
                  </a:lnTo>
                  <a:lnTo>
                    <a:pt x="2471293" y="828713"/>
                  </a:lnTo>
                  <a:lnTo>
                    <a:pt x="2463215" y="834161"/>
                  </a:lnTo>
                  <a:lnTo>
                    <a:pt x="2457767" y="842225"/>
                  </a:lnTo>
                  <a:lnTo>
                    <a:pt x="2455773" y="852119"/>
                  </a:lnTo>
                  <a:lnTo>
                    <a:pt x="2457767" y="861999"/>
                  </a:lnTo>
                  <a:lnTo>
                    <a:pt x="2463215" y="870077"/>
                  </a:lnTo>
                  <a:lnTo>
                    <a:pt x="2471293" y="875525"/>
                  </a:lnTo>
                  <a:lnTo>
                    <a:pt x="2481224" y="877519"/>
                  </a:lnTo>
                  <a:lnTo>
                    <a:pt x="2491117" y="875525"/>
                  </a:lnTo>
                  <a:lnTo>
                    <a:pt x="2499195" y="870077"/>
                  </a:lnTo>
                  <a:lnTo>
                    <a:pt x="2504630" y="861999"/>
                  </a:lnTo>
                  <a:lnTo>
                    <a:pt x="2506624" y="852119"/>
                  </a:lnTo>
                  <a:close/>
                </a:path>
                <a:path w="6352540" h="1814829">
                  <a:moveTo>
                    <a:pt x="2514117" y="25400"/>
                  </a:moveTo>
                  <a:lnTo>
                    <a:pt x="2512123" y="15506"/>
                  </a:lnTo>
                  <a:lnTo>
                    <a:pt x="2506675" y="7429"/>
                  </a:lnTo>
                  <a:lnTo>
                    <a:pt x="2498610" y="1993"/>
                  </a:lnTo>
                  <a:lnTo>
                    <a:pt x="2488666" y="0"/>
                  </a:lnTo>
                  <a:lnTo>
                    <a:pt x="2478786" y="1993"/>
                  </a:lnTo>
                  <a:lnTo>
                    <a:pt x="2470708" y="7429"/>
                  </a:lnTo>
                  <a:lnTo>
                    <a:pt x="2465260" y="15506"/>
                  </a:lnTo>
                  <a:lnTo>
                    <a:pt x="2463266" y="25400"/>
                  </a:lnTo>
                  <a:lnTo>
                    <a:pt x="2465260" y="35280"/>
                  </a:lnTo>
                  <a:lnTo>
                    <a:pt x="2470708" y="43357"/>
                  </a:lnTo>
                  <a:lnTo>
                    <a:pt x="2478786" y="48793"/>
                  </a:lnTo>
                  <a:lnTo>
                    <a:pt x="2488717" y="50800"/>
                  </a:lnTo>
                  <a:lnTo>
                    <a:pt x="2498610" y="48793"/>
                  </a:lnTo>
                  <a:lnTo>
                    <a:pt x="2506675" y="43357"/>
                  </a:lnTo>
                  <a:lnTo>
                    <a:pt x="2512123" y="35280"/>
                  </a:lnTo>
                  <a:lnTo>
                    <a:pt x="2514117" y="25400"/>
                  </a:lnTo>
                  <a:close/>
                </a:path>
                <a:path w="6352540" h="1814829">
                  <a:moveTo>
                    <a:pt x="2527262" y="982421"/>
                  </a:moveTo>
                  <a:lnTo>
                    <a:pt x="2525268" y="972540"/>
                  </a:lnTo>
                  <a:lnTo>
                    <a:pt x="2519819" y="964463"/>
                  </a:lnTo>
                  <a:lnTo>
                    <a:pt x="2511742" y="959015"/>
                  </a:lnTo>
                  <a:lnTo>
                    <a:pt x="2501811" y="957021"/>
                  </a:lnTo>
                  <a:lnTo>
                    <a:pt x="2491917" y="959015"/>
                  </a:lnTo>
                  <a:lnTo>
                    <a:pt x="2483840" y="964463"/>
                  </a:lnTo>
                  <a:lnTo>
                    <a:pt x="2478405" y="972540"/>
                  </a:lnTo>
                  <a:lnTo>
                    <a:pt x="2476411" y="982421"/>
                  </a:lnTo>
                  <a:lnTo>
                    <a:pt x="2478405" y="992314"/>
                  </a:lnTo>
                  <a:lnTo>
                    <a:pt x="2483840" y="1000391"/>
                  </a:lnTo>
                  <a:lnTo>
                    <a:pt x="2491917" y="1005827"/>
                  </a:lnTo>
                  <a:lnTo>
                    <a:pt x="2501862" y="1007821"/>
                  </a:lnTo>
                  <a:lnTo>
                    <a:pt x="2511742" y="1005827"/>
                  </a:lnTo>
                  <a:lnTo>
                    <a:pt x="2519819" y="1000391"/>
                  </a:lnTo>
                  <a:lnTo>
                    <a:pt x="2525268" y="992314"/>
                  </a:lnTo>
                  <a:lnTo>
                    <a:pt x="2527262" y="982421"/>
                  </a:lnTo>
                  <a:close/>
                </a:path>
                <a:path w="6352540" h="1814829">
                  <a:moveTo>
                    <a:pt x="2579141" y="1788858"/>
                  </a:moveTo>
                  <a:lnTo>
                    <a:pt x="2577147" y="1778977"/>
                  </a:lnTo>
                  <a:lnTo>
                    <a:pt x="2571699" y="1770900"/>
                  </a:lnTo>
                  <a:lnTo>
                    <a:pt x="2563634" y="1765452"/>
                  </a:lnTo>
                  <a:lnTo>
                    <a:pt x="2553690" y="1763458"/>
                  </a:lnTo>
                  <a:lnTo>
                    <a:pt x="2543810" y="1765452"/>
                  </a:lnTo>
                  <a:lnTo>
                    <a:pt x="2535732" y="1770900"/>
                  </a:lnTo>
                  <a:lnTo>
                    <a:pt x="2530284" y="1778977"/>
                  </a:lnTo>
                  <a:lnTo>
                    <a:pt x="2528290" y="1788858"/>
                  </a:lnTo>
                  <a:lnTo>
                    <a:pt x="2530284" y="1798751"/>
                  </a:lnTo>
                  <a:lnTo>
                    <a:pt x="2535732" y="1806829"/>
                  </a:lnTo>
                  <a:lnTo>
                    <a:pt x="2543810" y="1812264"/>
                  </a:lnTo>
                  <a:lnTo>
                    <a:pt x="2553741" y="1814258"/>
                  </a:lnTo>
                  <a:lnTo>
                    <a:pt x="2563634" y="1812264"/>
                  </a:lnTo>
                  <a:lnTo>
                    <a:pt x="2571699" y="1806829"/>
                  </a:lnTo>
                  <a:lnTo>
                    <a:pt x="2577147" y="1798751"/>
                  </a:lnTo>
                  <a:lnTo>
                    <a:pt x="2579141" y="1788858"/>
                  </a:lnTo>
                  <a:close/>
                </a:path>
                <a:path w="6352540" h="1814829">
                  <a:moveTo>
                    <a:pt x="2608275" y="852119"/>
                  </a:moveTo>
                  <a:lnTo>
                    <a:pt x="2606281" y="842225"/>
                  </a:lnTo>
                  <a:lnTo>
                    <a:pt x="2600845" y="834161"/>
                  </a:lnTo>
                  <a:lnTo>
                    <a:pt x="2592768" y="828713"/>
                  </a:lnTo>
                  <a:lnTo>
                    <a:pt x="2582824" y="826719"/>
                  </a:lnTo>
                  <a:lnTo>
                    <a:pt x="2572943" y="828713"/>
                  </a:lnTo>
                  <a:lnTo>
                    <a:pt x="2564866" y="834161"/>
                  </a:lnTo>
                  <a:lnTo>
                    <a:pt x="2559418" y="842225"/>
                  </a:lnTo>
                  <a:lnTo>
                    <a:pt x="2557424" y="852119"/>
                  </a:lnTo>
                  <a:lnTo>
                    <a:pt x="2559418" y="861999"/>
                  </a:lnTo>
                  <a:lnTo>
                    <a:pt x="2564866" y="870077"/>
                  </a:lnTo>
                  <a:lnTo>
                    <a:pt x="2572943" y="875525"/>
                  </a:lnTo>
                  <a:lnTo>
                    <a:pt x="2582875" y="877519"/>
                  </a:lnTo>
                  <a:lnTo>
                    <a:pt x="2592768" y="875525"/>
                  </a:lnTo>
                  <a:lnTo>
                    <a:pt x="2600845" y="870077"/>
                  </a:lnTo>
                  <a:lnTo>
                    <a:pt x="2606281" y="861999"/>
                  </a:lnTo>
                  <a:lnTo>
                    <a:pt x="2608275" y="852119"/>
                  </a:lnTo>
                  <a:close/>
                </a:path>
                <a:path w="6352540" h="1814829">
                  <a:moveTo>
                    <a:pt x="2615768" y="25400"/>
                  </a:moveTo>
                  <a:lnTo>
                    <a:pt x="2613774" y="15506"/>
                  </a:lnTo>
                  <a:lnTo>
                    <a:pt x="2608326" y="7429"/>
                  </a:lnTo>
                  <a:lnTo>
                    <a:pt x="2600261" y="1993"/>
                  </a:lnTo>
                  <a:lnTo>
                    <a:pt x="2590317" y="0"/>
                  </a:lnTo>
                  <a:lnTo>
                    <a:pt x="2580436" y="1993"/>
                  </a:lnTo>
                  <a:lnTo>
                    <a:pt x="2572359" y="7429"/>
                  </a:lnTo>
                  <a:lnTo>
                    <a:pt x="2566911" y="15506"/>
                  </a:lnTo>
                  <a:lnTo>
                    <a:pt x="2564917" y="25400"/>
                  </a:lnTo>
                  <a:lnTo>
                    <a:pt x="2566911" y="35280"/>
                  </a:lnTo>
                  <a:lnTo>
                    <a:pt x="2572359" y="43357"/>
                  </a:lnTo>
                  <a:lnTo>
                    <a:pt x="2580436" y="48793"/>
                  </a:lnTo>
                  <a:lnTo>
                    <a:pt x="2590368" y="50800"/>
                  </a:lnTo>
                  <a:lnTo>
                    <a:pt x="2600261" y="48793"/>
                  </a:lnTo>
                  <a:lnTo>
                    <a:pt x="2608326" y="43357"/>
                  </a:lnTo>
                  <a:lnTo>
                    <a:pt x="2613774" y="35280"/>
                  </a:lnTo>
                  <a:lnTo>
                    <a:pt x="2615768" y="25400"/>
                  </a:lnTo>
                  <a:close/>
                </a:path>
                <a:path w="6352540" h="1814829">
                  <a:moveTo>
                    <a:pt x="2628912" y="982421"/>
                  </a:moveTo>
                  <a:lnTo>
                    <a:pt x="2626918" y="972540"/>
                  </a:lnTo>
                  <a:lnTo>
                    <a:pt x="2621470" y="964463"/>
                  </a:lnTo>
                  <a:lnTo>
                    <a:pt x="2613393" y="959015"/>
                  </a:lnTo>
                  <a:lnTo>
                    <a:pt x="2603462" y="957021"/>
                  </a:lnTo>
                  <a:lnTo>
                    <a:pt x="2593568" y="959015"/>
                  </a:lnTo>
                  <a:lnTo>
                    <a:pt x="2585491" y="964463"/>
                  </a:lnTo>
                  <a:lnTo>
                    <a:pt x="2580055" y="972540"/>
                  </a:lnTo>
                  <a:lnTo>
                    <a:pt x="2578062" y="982421"/>
                  </a:lnTo>
                  <a:lnTo>
                    <a:pt x="2580055" y="992314"/>
                  </a:lnTo>
                  <a:lnTo>
                    <a:pt x="2585491" y="1000391"/>
                  </a:lnTo>
                  <a:lnTo>
                    <a:pt x="2593568" y="1005827"/>
                  </a:lnTo>
                  <a:lnTo>
                    <a:pt x="2603512" y="1007821"/>
                  </a:lnTo>
                  <a:lnTo>
                    <a:pt x="2613393" y="1005827"/>
                  </a:lnTo>
                  <a:lnTo>
                    <a:pt x="2621470" y="1000391"/>
                  </a:lnTo>
                  <a:lnTo>
                    <a:pt x="2626918" y="992314"/>
                  </a:lnTo>
                  <a:lnTo>
                    <a:pt x="2628912" y="982421"/>
                  </a:lnTo>
                  <a:close/>
                </a:path>
                <a:path w="6352540" h="1814829">
                  <a:moveTo>
                    <a:pt x="2680792" y="1788858"/>
                  </a:moveTo>
                  <a:lnTo>
                    <a:pt x="2678798" y="1778977"/>
                  </a:lnTo>
                  <a:lnTo>
                    <a:pt x="2673350" y="1770900"/>
                  </a:lnTo>
                  <a:lnTo>
                    <a:pt x="2665285" y="1765452"/>
                  </a:lnTo>
                  <a:lnTo>
                    <a:pt x="2655341" y="1763458"/>
                  </a:lnTo>
                  <a:lnTo>
                    <a:pt x="2645460" y="1765452"/>
                  </a:lnTo>
                  <a:lnTo>
                    <a:pt x="2637383" y="1770900"/>
                  </a:lnTo>
                  <a:lnTo>
                    <a:pt x="2631935" y="1778977"/>
                  </a:lnTo>
                  <a:lnTo>
                    <a:pt x="2629941" y="1788858"/>
                  </a:lnTo>
                  <a:lnTo>
                    <a:pt x="2631935" y="1798751"/>
                  </a:lnTo>
                  <a:lnTo>
                    <a:pt x="2637383" y="1806829"/>
                  </a:lnTo>
                  <a:lnTo>
                    <a:pt x="2645460" y="1812264"/>
                  </a:lnTo>
                  <a:lnTo>
                    <a:pt x="2655392" y="1814258"/>
                  </a:lnTo>
                  <a:lnTo>
                    <a:pt x="2665285" y="1812264"/>
                  </a:lnTo>
                  <a:lnTo>
                    <a:pt x="2673350" y="1806829"/>
                  </a:lnTo>
                  <a:lnTo>
                    <a:pt x="2678798" y="1798751"/>
                  </a:lnTo>
                  <a:lnTo>
                    <a:pt x="2680792" y="1788858"/>
                  </a:lnTo>
                  <a:close/>
                </a:path>
                <a:path w="6352540" h="1814829">
                  <a:moveTo>
                    <a:pt x="2709926" y="852119"/>
                  </a:moveTo>
                  <a:lnTo>
                    <a:pt x="2707932" y="842225"/>
                  </a:lnTo>
                  <a:lnTo>
                    <a:pt x="2702483" y="834161"/>
                  </a:lnTo>
                  <a:lnTo>
                    <a:pt x="2694419" y="828713"/>
                  </a:lnTo>
                  <a:lnTo>
                    <a:pt x="2684475" y="826719"/>
                  </a:lnTo>
                  <a:lnTo>
                    <a:pt x="2674594" y="828713"/>
                  </a:lnTo>
                  <a:lnTo>
                    <a:pt x="2666517" y="834161"/>
                  </a:lnTo>
                  <a:lnTo>
                    <a:pt x="2661069" y="842225"/>
                  </a:lnTo>
                  <a:lnTo>
                    <a:pt x="2659075" y="852119"/>
                  </a:lnTo>
                  <a:lnTo>
                    <a:pt x="2661069" y="861999"/>
                  </a:lnTo>
                  <a:lnTo>
                    <a:pt x="2666517" y="870077"/>
                  </a:lnTo>
                  <a:lnTo>
                    <a:pt x="2674594" y="875525"/>
                  </a:lnTo>
                  <a:lnTo>
                    <a:pt x="2684526" y="877519"/>
                  </a:lnTo>
                  <a:lnTo>
                    <a:pt x="2694419" y="875525"/>
                  </a:lnTo>
                  <a:lnTo>
                    <a:pt x="2702483" y="870077"/>
                  </a:lnTo>
                  <a:lnTo>
                    <a:pt x="2707932" y="861999"/>
                  </a:lnTo>
                  <a:lnTo>
                    <a:pt x="2709926" y="852119"/>
                  </a:lnTo>
                  <a:close/>
                </a:path>
                <a:path w="6352540" h="1814829">
                  <a:moveTo>
                    <a:pt x="2717419" y="25400"/>
                  </a:moveTo>
                  <a:lnTo>
                    <a:pt x="2715425" y="15506"/>
                  </a:lnTo>
                  <a:lnTo>
                    <a:pt x="2709976" y="7429"/>
                  </a:lnTo>
                  <a:lnTo>
                    <a:pt x="2701912" y="1993"/>
                  </a:lnTo>
                  <a:lnTo>
                    <a:pt x="2691968" y="0"/>
                  </a:lnTo>
                  <a:lnTo>
                    <a:pt x="2682087" y="1993"/>
                  </a:lnTo>
                  <a:lnTo>
                    <a:pt x="2674010" y="7429"/>
                  </a:lnTo>
                  <a:lnTo>
                    <a:pt x="2668562" y="15506"/>
                  </a:lnTo>
                  <a:lnTo>
                    <a:pt x="2666568" y="25400"/>
                  </a:lnTo>
                  <a:lnTo>
                    <a:pt x="2668562" y="35280"/>
                  </a:lnTo>
                  <a:lnTo>
                    <a:pt x="2674010" y="43357"/>
                  </a:lnTo>
                  <a:lnTo>
                    <a:pt x="2682087" y="48793"/>
                  </a:lnTo>
                  <a:lnTo>
                    <a:pt x="2692019" y="50800"/>
                  </a:lnTo>
                  <a:lnTo>
                    <a:pt x="2701912" y="48793"/>
                  </a:lnTo>
                  <a:lnTo>
                    <a:pt x="2709976" y="43357"/>
                  </a:lnTo>
                  <a:lnTo>
                    <a:pt x="2715425" y="35280"/>
                  </a:lnTo>
                  <a:lnTo>
                    <a:pt x="2717419" y="25400"/>
                  </a:lnTo>
                  <a:close/>
                </a:path>
                <a:path w="6352540" h="1814829">
                  <a:moveTo>
                    <a:pt x="2730563" y="982421"/>
                  </a:moveTo>
                  <a:lnTo>
                    <a:pt x="2728569" y="972540"/>
                  </a:lnTo>
                  <a:lnTo>
                    <a:pt x="2723121" y="964463"/>
                  </a:lnTo>
                  <a:lnTo>
                    <a:pt x="2715044" y="959015"/>
                  </a:lnTo>
                  <a:lnTo>
                    <a:pt x="2705112" y="957021"/>
                  </a:lnTo>
                  <a:lnTo>
                    <a:pt x="2695219" y="959015"/>
                  </a:lnTo>
                  <a:lnTo>
                    <a:pt x="2687142" y="964463"/>
                  </a:lnTo>
                  <a:lnTo>
                    <a:pt x="2681706" y="972540"/>
                  </a:lnTo>
                  <a:lnTo>
                    <a:pt x="2679712" y="982421"/>
                  </a:lnTo>
                  <a:lnTo>
                    <a:pt x="2681706" y="992314"/>
                  </a:lnTo>
                  <a:lnTo>
                    <a:pt x="2687142" y="1000391"/>
                  </a:lnTo>
                  <a:lnTo>
                    <a:pt x="2695219" y="1005827"/>
                  </a:lnTo>
                  <a:lnTo>
                    <a:pt x="2705163" y="1007821"/>
                  </a:lnTo>
                  <a:lnTo>
                    <a:pt x="2715044" y="1005827"/>
                  </a:lnTo>
                  <a:lnTo>
                    <a:pt x="2723121" y="1000391"/>
                  </a:lnTo>
                  <a:lnTo>
                    <a:pt x="2728569" y="992314"/>
                  </a:lnTo>
                  <a:lnTo>
                    <a:pt x="2730563" y="982421"/>
                  </a:lnTo>
                  <a:close/>
                </a:path>
                <a:path w="6352540" h="1814829">
                  <a:moveTo>
                    <a:pt x="2782443" y="1788858"/>
                  </a:moveTo>
                  <a:lnTo>
                    <a:pt x="2780449" y="1778977"/>
                  </a:lnTo>
                  <a:lnTo>
                    <a:pt x="2775000" y="1770900"/>
                  </a:lnTo>
                  <a:lnTo>
                    <a:pt x="2766936" y="1765452"/>
                  </a:lnTo>
                  <a:lnTo>
                    <a:pt x="2756992" y="1763458"/>
                  </a:lnTo>
                  <a:lnTo>
                    <a:pt x="2747111" y="1765452"/>
                  </a:lnTo>
                  <a:lnTo>
                    <a:pt x="2739034" y="1770900"/>
                  </a:lnTo>
                  <a:lnTo>
                    <a:pt x="2733586" y="1778977"/>
                  </a:lnTo>
                  <a:lnTo>
                    <a:pt x="2731592" y="1788858"/>
                  </a:lnTo>
                  <a:lnTo>
                    <a:pt x="2733586" y="1798751"/>
                  </a:lnTo>
                  <a:lnTo>
                    <a:pt x="2739034" y="1806829"/>
                  </a:lnTo>
                  <a:lnTo>
                    <a:pt x="2747111" y="1812264"/>
                  </a:lnTo>
                  <a:lnTo>
                    <a:pt x="2757043" y="1814258"/>
                  </a:lnTo>
                  <a:lnTo>
                    <a:pt x="2766936" y="1812264"/>
                  </a:lnTo>
                  <a:lnTo>
                    <a:pt x="2775000" y="1806829"/>
                  </a:lnTo>
                  <a:lnTo>
                    <a:pt x="2780449" y="1798751"/>
                  </a:lnTo>
                  <a:lnTo>
                    <a:pt x="2782443" y="1788858"/>
                  </a:lnTo>
                  <a:close/>
                </a:path>
                <a:path w="6352540" h="1814829">
                  <a:moveTo>
                    <a:pt x="2811576" y="852119"/>
                  </a:moveTo>
                  <a:lnTo>
                    <a:pt x="2809583" y="842225"/>
                  </a:lnTo>
                  <a:lnTo>
                    <a:pt x="2804134" y="834161"/>
                  </a:lnTo>
                  <a:lnTo>
                    <a:pt x="2796070" y="828713"/>
                  </a:lnTo>
                  <a:lnTo>
                    <a:pt x="2786126" y="826719"/>
                  </a:lnTo>
                  <a:lnTo>
                    <a:pt x="2776245" y="828713"/>
                  </a:lnTo>
                  <a:lnTo>
                    <a:pt x="2768168" y="834161"/>
                  </a:lnTo>
                  <a:lnTo>
                    <a:pt x="2762720" y="842225"/>
                  </a:lnTo>
                  <a:lnTo>
                    <a:pt x="2760726" y="852119"/>
                  </a:lnTo>
                  <a:lnTo>
                    <a:pt x="2762720" y="861999"/>
                  </a:lnTo>
                  <a:lnTo>
                    <a:pt x="2768168" y="870077"/>
                  </a:lnTo>
                  <a:lnTo>
                    <a:pt x="2776245" y="875525"/>
                  </a:lnTo>
                  <a:lnTo>
                    <a:pt x="2786176" y="877519"/>
                  </a:lnTo>
                  <a:lnTo>
                    <a:pt x="2796070" y="875525"/>
                  </a:lnTo>
                  <a:lnTo>
                    <a:pt x="2804134" y="870077"/>
                  </a:lnTo>
                  <a:lnTo>
                    <a:pt x="2809583" y="861999"/>
                  </a:lnTo>
                  <a:lnTo>
                    <a:pt x="2811576" y="852119"/>
                  </a:lnTo>
                  <a:close/>
                </a:path>
                <a:path w="6352540" h="1814829">
                  <a:moveTo>
                    <a:pt x="2819069" y="25400"/>
                  </a:moveTo>
                  <a:lnTo>
                    <a:pt x="2817076" y="15506"/>
                  </a:lnTo>
                  <a:lnTo>
                    <a:pt x="2811627" y="7429"/>
                  </a:lnTo>
                  <a:lnTo>
                    <a:pt x="2803563" y="1993"/>
                  </a:lnTo>
                  <a:lnTo>
                    <a:pt x="2793619" y="0"/>
                  </a:lnTo>
                  <a:lnTo>
                    <a:pt x="2783738" y="1993"/>
                  </a:lnTo>
                  <a:lnTo>
                    <a:pt x="2775661" y="7429"/>
                  </a:lnTo>
                  <a:lnTo>
                    <a:pt x="2770213" y="15506"/>
                  </a:lnTo>
                  <a:lnTo>
                    <a:pt x="2768219" y="25400"/>
                  </a:lnTo>
                  <a:lnTo>
                    <a:pt x="2770213" y="35280"/>
                  </a:lnTo>
                  <a:lnTo>
                    <a:pt x="2775661" y="43357"/>
                  </a:lnTo>
                  <a:lnTo>
                    <a:pt x="2783738" y="48793"/>
                  </a:lnTo>
                  <a:lnTo>
                    <a:pt x="2793669" y="50800"/>
                  </a:lnTo>
                  <a:lnTo>
                    <a:pt x="2803563" y="48793"/>
                  </a:lnTo>
                  <a:lnTo>
                    <a:pt x="2811627" y="43357"/>
                  </a:lnTo>
                  <a:lnTo>
                    <a:pt x="2817076" y="35280"/>
                  </a:lnTo>
                  <a:lnTo>
                    <a:pt x="2819069" y="25400"/>
                  </a:lnTo>
                  <a:close/>
                </a:path>
                <a:path w="6352540" h="1814829">
                  <a:moveTo>
                    <a:pt x="2832214" y="982421"/>
                  </a:moveTo>
                  <a:lnTo>
                    <a:pt x="2830207" y="972540"/>
                  </a:lnTo>
                  <a:lnTo>
                    <a:pt x="2824772" y="964463"/>
                  </a:lnTo>
                  <a:lnTo>
                    <a:pt x="2816695" y="959015"/>
                  </a:lnTo>
                  <a:lnTo>
                    <a:pt x="2806763" y="957021"/>
                  </a:lnTo>
                  <a:lnTo>
                    <a:pt x="2796870" y="959015"/>
                  </a:lnTo>
                  <a:lnTo>
                    <a:pt x="2788793" y="964463"/>
                  </a:lnTo>
                  <a:lnTo>
                    <a:pt x="2783357" y="972540"/>
                  </a:lnTo>
                  <a:lnTo>
                    <a:pt x="2781363" y="982421"/>
                  </a:lnTo>
                  <a:lnTo>
                    <a:pt x="2783357" y="992314"/>
                  </a:lnTo>
                  <a:lnTo>
                    <a:pt x="2788793" y="1000391"/>
                  </a:lnTo>
                  <a:lnTo>
                    <a:pt x="2796870" y="1005827"/>
                  </a:lnTo>
                  <a:lnTo>
                    <a:pt x="2806814" y="1007821"/>
                  </a:lnTo>
                  <a:lnTo>
                    <a:pt x="2816695" y="1005827"/>
                  </a:lnTo>
                  <a:lnTo>
                    <a:pt x="2824772" y="1000391"/>
                  </a:lnTo>
                  <a:lnTo>
                    <a:pt x="2830207" y="992314"/>
                  </a:lnTo>
                  <a:lnTo>
                    <a:pt x="2832214" y="982421"/>
                  </a:lnTo>
                  <a:close/>
                </a:path>
                <a:path w="6352540" h="1814829">
                  <a:moveTo>
                    <a:pt x="2884093" y="1788858"/>
                  </a:moveTo>
                  <a:lnTo>
                    <a:pt x="2882100" y="1778977"/>
                  </a:lnTo>
                  <a:lnTo>
                    <a:pt x="2876651" y="1770900"/>
                  </a:lnTo>
                  <a:lnTo>
                    <a:pt x="2868587" y="1765452"/>
                  </a:lnTo>
                  <a:lnTo>
                    <a:pt x="2858643" y="1763458"/>
                  </a:lnTo>
                  <a:lnTo>
                    <a:pt x="2848762" y="1765452"/>
                  </a:lnTo>
                  <a:lnTo>
                    <a:pt x="2840685" y="1770900"/>
                  </a:lnTo>
                  <a:lnTo>
                    <a:pt x="2835237" y="1778977"/>
                  </a:lnTo>
                  <a:lnTo>
                    <a:pt x="2833243" y="1788858"/>
                  </a:lnTo>
                  <a:lnTo>
                    <a:pt x="2835237" y="1798751"/>
                  </a:lnTo>
                  <a:lnTo>
                    <a:pt x="2840685" y="1806829"/>
                  </a:lnTo>
                  <a:lnTo>
                    <a:pt x="2848762" y="1812264"/>
                  </a:lnTo>
                  <a:lnTo>
                    <a:pt x="2858693" y="1814258"/>
                  </a:lnTo>
                  <a:lnTo>
                    <a:pt x="2868587" y="1812264"/>
                  </a:lnTo>
                  <a:lnTo>
                    <a:pt x="2876651" y="1806829"/>
                  </a:lnTo>
                  <a:lnTo>
                    <a:pt x="2882100" y="1798751"/>
                  </a:lnTo>
                  <a:lnTo>
                    <a:pt x="2884093" y="1788858"/>
                  </a:lnTo>
                  <a:close/>
                </a:path>
                <a:path w="6352540" h="1814829">
                  <a:moveTo>
                    <a:pt x="2913227" y="852119"/>
                  </a:moveTo>
                  <a:lnTo>
                    <a:pt x="2911233" y="842225"/>
                  </a:lnTo>
                  <a:lnTo>
                    <a:pt x="2905785" y="834161"/>
                  </a:lnTo>
                  <a:lnTo>
                    <a:pt x="2897721" y="828713"/>
                  </a:lnTo>
                  <a:lnTo>
                    <a:pt x="2887776" y="826719"/>
                  </a:lnTo>
                  <a:lnTo>
                    <a:pt x="2877896" y="828713"/>
                  </a:lnTo>
                  <a:lnTo>
                    <a:pt x="2869819" y="834161"/>
                  </a:lnTo>
                  <a:lnTo>
                    <a:pt x="2864370" y="842225"/>
                  </a:lnTo>
                  <a:lnTo>
                    <a:pt x="2862376" y="852119"/>
                  </a:lnTo>
                  <a:lnTo>
                    <a:pt x="2864370" y="861999"/>
                  </a:lnTo>
                  <a:lnTo>
                    <a:pt x="2869819" y="870077"/>
                  </a:lnTo>
                  <a:lnTo>
                    <a:pt x="2877896" y="875525"/>
                  </a:lnTo>
                  <a:lnTo>
                    <a:pt x="2887827" y="877519"/>
                  </a:lnTo>
                  <a:lnTo>
                    <a:pt x="2897721" y="875525"/>
                  </a:lnTo>
                  <a:lnTo>
                    <a:pt x="2905785" y="870077"/>
                  </a:lnTo>
                  <a:lnTo>
                    <a:pt x="2911233" y="861999"/>
                  </a:lnTo>
                  <a:lnTo>
                    <a:pt x="2913227" y="852119"/>
                  </a:lnTo>
                  <a:close/>
                </a:path>
                <a:path w="6352540" h="1814829">
                  <a:moveTo>
                    <a:pt x="2920720" y="25400"/>
                  </a:moveTo>
                  <a:lnTo>
                    <a:pt x="2918726" y="15506"/>
                  </a:lnTo>
                  <a:lnTo>
                    <a:pt x="2913278" y="7429"/>
                  </a:lnTo>
                  <a:lnTo>
                    <a:pt x="2905214" y="1993"/>
                  </a:lnTo>
                  <a:lnTo>
                    <a:pt x="2895269" y="0"/>
                  </a:lnTo>
                  <a:lnTo>
                    <a:pt x="2885389" y="1993"/>
                  </a:lnTo>
                  <a:lnTo>
                    <a:pt x="2877312" y="7429"/>
                  </a:lnTo>
                  <a:lnTo>
                    <a:pt x="2871863" y="15506"/>
                  </a:lnTo>
                  <a:lnTo>
                    <a:pt x="2869869" y="25400"/>
                  </a:lnTo>
                  <a:lnTo>
                    <a:pt x="2871863" y="35280"/>
                  </a:lnTo>
                  <a:lnTo>
                    <a:pt x="2877312" y="43357"/>
                  </a:lnTo>
                  <a:lnTo>
                    <a:pt x="2885389" y="48793"/>
                  </a:lnTo>
                  <a:lnTo>
                    <a:pt x="2895320" y="50800"/>
                  </a:lnTo>
                  <a:lnTo>
                    <a:pt x="2905214" y="48793"/>
                  </a:lnTo>
                  <a:lnTo>
                    <a:pt x="2913278" y="43357"/>
                  </a:lnTo>
                  <a:lnTo>
                    <a:pt x="2918726" y="35280"/>
                  </a:lnTo>
                  <a:lnTo>
                    <a:pt x="2920720" y="25400"/>
                  </a:lnTo>
                  <a:close/>
                </a:path>
                <a:path w="6352540" h="1814829">
                  <a:moveTo>
                    <a:pt x="2933865" y="982421"/>
                  </a:moveTo>
                  <a:lnTo>
                    <a:pt x="2931858" y="972540"/>
                  </a:lnTo>
                  <a:lnTo>
                    <a:pt x="2926423" y="964463"/>
                  </a:lnTo>
                  <a:lnTo>
                    <a:pt x="2918345" y="959015"/>
                  </a:lnTo>
                  <a:lnTo>
                    <a:pt x="2908414" y="957021"/>
                  </a:lnTo>
                  <a:lnTo>
                    <a:pt x="2898521" y="959015"/>
                  </a:lnTo>
                  <a:lnTo>
                    <a:pt x="2890443" y="964463"/>
                  </a:lnTo>
                  <a:lnTo>
                    <a:pt x="2885008" y="972540"/>
                  </a:lnTo>
                  <a:lnTo>
                    <a:pt x="2883014" y="982421"/>
                  </a:lnTo>
                  <a:lnTo>
                    <a:pt x="2885008" y="992314"/>
                  </a:lnTo>
                  <a:lnTo>
                    <a:pt x="2890443" y="1000391"/>
                  </a:lnTo>
                  <a:lnTo>
                    <a:pt x="2898521" y="1005827"/>
                  </a:lnTo>
                  <a:lnTo>
                    <a:pt x="2908465" y="1007821"/>
                  </a:lnTo>
                  <a:lnTo>
                    <a:pt x="2918345" y="1005827"/>
                  </a:lnTo>
                  <a:lnTo>
                    <a:pt x="2926423" y="1000391"/>
                  </a:lnTo>
                  <a:lnTo>
                    <a:pt x="2931858" y="992314"/>
                  </a:lnTo>
                  <a:lnTo>
                    <a:pt x="2933865" y="982421"/>
                  </a:lnTo>
                  <a:close/>
                </a:path>
                <a:path w="6352540" h="1814829">
                  <a:moveTo>
                    <a:pt x="2985744" y="1788858"/>
                  </a:moveTo>
                  <a:lnTo>
                    <a:pt x="2983750" y="1778977"/>
                  </a:lnTo>
                  <a:lnTo>
                    <a:pt x="2978302" y="1770900"/>
                  </a:lnTo>
                  <a:lnTo>
                    <a:pt x="2970238" y="1765452"/>
                  </a:lnTo>
                  <a:lnTo>
                    <a:pt x="2960293" y="1763458"/>
                  </a:lnTo>
                  <a:lnTo>
                    <a:pt x="2950413" y="1765452"/>
                  </a:lnTo>
                  <a:lnTo>
                    <a:pt x="2942336" y="1770900"/>
                  </a:lnTo>
                  <a:lnTo>
                    <a:pt x="2936887" y="1778977"/>
                  </a:lnTo>
                  <a:lnTo>
                    <a:pt x="2934893" y="1788858"/>
                  </a:lnTo>
                  <a:lnTo>
                    <a:pt x="2936887" y="1798751"/>
                  </a:lnTo>
                  <a:lnTo>
                    <a:pt x="2942336" y="1806829"/>
                  </a:lnTo>
                  <a:lnTo>
                    <a:pt x="2950413" y="1812264"/>
                  </a:lnTo>
                  <a:lnTo>
                    <a:pt x="2960344" y="1814258"/>
                  </a:lnTo>
                  <a:lnTo>
                    <a:pt x="2970238" y="1812264"/>
                  </a:lnTo>
                  <a:lnTo>
                    <a:pt x="2978302" y="1806829"/>
                  </a:lnTo>
                  <a:lnTo>
                    <a:pt x="2983750" y="1798751"/>
                  </a:lnTo>
                  <a:lnTo>
                    <a:pt x="2985744" y="1788858"/>
                  </a:lnTo>
                  <a:close/>
                </a:path>
                <a:path w="6352540" h="1814829">
                  <a:moveTo>
                    <a:pt x="3014878" y="852119"/>
                  </a:moveTo>
                  <a:lnTo>
                    <a:pt x="3012884" y="842225"/>
                  </a:lnTo>
                  <a:lnTo>
                    <a:pt x="3007436" y="834161"/>
                  </a:lnTo>
                  <a:lnTo>
                    <a:pt x="2999371" y="828713"/>
                  </a:lnTo>
                  <a:lnTo>
                    <a:pt x="2989427" y="826719"/>
                  </a:lnTo>
                  <a:lnTo>
                    <a:pt x="2979547" y="828713"/>
                  </a:lnTo>
                  <a:lnTo>
                    <a:pt x="2971469" y="834161"/>
                  </a:lnTo>
                  <a:lnTo>
                    <a:pt x="2966021" y="842225"/>
                  </a:lnTo>
                  <a:lnTo>
                    <a:pt x="2964027" y="852119"/>
                  </a:lnTo>
                  <a:lnTo>
                    <a:pt x="2966021" y="861999"/>
                  </a:lnTo>
                  <a:lnTo>
                    <a:pt x="2971469" y="870077"/>
                  </a:lnTo>
                  <a:lnTo>
                    <a:pt x="2979547" y="875525"/>
                  </a:lnTo>
                  <a:lnTo>
                    <a:pt x="2989478" y="877519"/>
                  </a:lnTo>
                  <a:lnTo>
                    <a:pt x="2999371" y="875525"/>
                  </a:lnTo>
                  <a:lnTo>
                    <a:pt x="3007436" y="870077"/>
                  </a:lnTo>
                  <a:lnTo>
                    <a:pt x="3012884" y="861999"/>
                  </a:lnTo>
                  <a:lnTo>
                    <a:pt x="3014878" y="852119"/>
                  </a:lnTo>
                  <a:close/>
                </a:path>
                <a:path w="6352540" h="1814829">
                  <a:moveTo>
                    <a:pt x="3022371" y="25400"/>
                  </a:moveTo>
                  <a:lnTo>
                    <a:pt x="3020377" y="15506"/>
                  </a:lnTo>
                  <a:lnTo>
                    <a:pt x="3014929" y="7429"/>
                  </a:lnTo>
                  <a:lnTo>
                    <a:pt x="3006864" y="1993"/>
                  </a:lnTo>
                  <a:lnTo>
                    <a:pt x="2996920" y="0"/>
                  </a:lnTo>
                  <a:lnTo>
                    <a:pt x="2987040" y="1993"/>
                  </a:lnTo>
                  <a:lnTo>
                    <a:pt x="2978962" y="7429"/>
                  </a:lnTo>
                  <a:lnTo>
                    <a:pt x="2973514" y="15506"/>
                  </a:lnTo>
                  <a:lnTo>
                    <a:pt x="2971520" y="25400"/>
                  </a:lnTo>
                  <a:lnTo>
                    <a:pt x="2973514" y="35280"/>
                  </a:lnTo>
                  <a:lnTo>
                    <a:pt x="2978962" y="43357"/>
                  </a:lnTo>
                  <a:lnTo>
                    <a:pt x="2987040" y="48793"/>
                  </a:lnTo>
                  <a:lnTo>
                    <a:pt x="2996971" y="50800"/>
                  </a:lnTo>
                  <a:lnTo>
                    <a:pt x="3006864" y="48793"/>
                  </a:lnTo>
                  <a:lnTo>
                    <a:pt x="3014929" y="43357"/>
                  </a:lnTo>
                  <a:lnTo>
                    <a:pt x="3020377" y="35280"/>
                  </a:lnTo>
                  <a:lnTo>
                    <a:pt x="3022371" y="25400"/>
                  </a:lnTo>
                  <a:close/>
                </a:path>
                <a:path w="6352540" h="1814829">
                  <a:moveTo>
                    <a:pt x="3035516" y="982421"/>
                  </a:moveTo>
                  <a:lnTo>
                    <a:pt x="3033509" y="972540"/>
                  </a:lnTo>
                  <a:lnTo>
                    <a:pt x="3028073" y="964463"/>
                  </a:lnTo>
                  <a:lnTo>
                    <a:pt x="3019996" y="959015"/>
                  </a:lnTo>
                  <a:lnTo>
                    <a:pt x="3010065" y="957021"/>
                  </a:lnTo>
                  <a:lnTo>
                    <a:pt x="3000171" y="959015"/>
                  </a:lnTo>
                  <a:lnTo>
                    <a:pt x="2992094" y="964463"/>
                  </a:lnTo>
                  <a:lnTo>
                    <a:pt x="2986659" y="972540"/>
                  </a:lnTo>
                  <a:lnTo>
                    <a:pt x="2984665" y="982421"/>
                  </a:lnTo>
                  <a:lnTo>
                    <a:pt x="2986659" y="992314"/>
                  </a:lnTo>
                  <a:lnTo>
                    <a:pt x="2992094" y="1000391"/>
                  </a:lnTo>
                  <a:lnTo>
                    <a:pt x="3000171" y="1005827"/>
                  </a:lnTo>
                  <a:lnTo>
                    <a:pt x="3010116" y="1007821"/>
                  </a:lnTo>
                  <a:lnTo>
                    <a:pt x="3019996" y="1005827"/>
                  </a:lnTo>
                  <a:lnTo>
                    <a:pt x="3028073" y="1000391"/>
                  </a:lnTo>
                  <a:lnTo>
                    <a:pt x="3033509" y="992314"/>
                  </a:lnTo>
                  <a:lnTo>
                    <a:pt x="3035516" y="982421"/>
                  </a:lnTo>
                  <a:close/>
                </a:path>
                <a:path w="6352540" h="1814829">
                  <a:moveTo>
                    <a:pt x="3087395" y="1788858"/>
                  </a:moveTo>
                  <a:lnTo>
                    <a:pt x="3085401" y="1778977"/>
                  </a:lnTo>
                  <a:lnTo>
                    <a:pt x="3079953" y="1770900"/>
                  </a:lnTo>
                  <a:lnTo>
                    <a:pt x="3071888" y="1765452"/>
                  </a:lnTo>
                  <a:lnTo>
                    <a:pt x="3061944" y="1763458"/>
                  </a:lnTo>
                  <a:lnTo>
                    <a:pt x="3052064" y="1765452"/>
                  </a:lnTo>
                  <a:lnTo>
                    <a:pt x="3043986" y="1770900"/>
                  </a:lnTo>
                  <a:lnTo>
                    <a:pt x="3038538" y="1778977"/>
                  </a:lnTo>
                  <a:lnTo>
                    <a:pt x="3036544" y="1788858"/>
                  </a:lnTo>
                  <a:lnTo>
                    <a:pt x="3038538" y="1798751"/>
                  </a:lnTo>
                  <a:lnTo>
                    <a:pt x="3043986" y="1806829"/>
                  </a:lnTo>
                  <a:lnTo>
                    <a:pt x="3052064" y="1812264"/>
                  </a:lnTo>
                  <a:lnTo>
                    <a:pt x="3061995" y="1814258"/>
                  </a:lnTo>
                  <a:lnTo>
                    <a:pt x="3071888" y="1812264"/>
                  </a:lnTo>
                  <a:lnTo>
                    <a:pt x="3079953" y="1806829"/>
                  </a:lnTo>
                  <a:lnTo>
                    <a:pt x="3085401" y="1798751"/>
                  </a:lnTo>
                  <a:lnTo>
                    <a:pt x="3087395" y="1788858"/>
                  </a:lnTo>
                  <a:close/>
                </a:path>
                <a:path w="6352540" h="1814829">
                  <a:moveTo>
                    <a:pt x="3116529" y="852119"/>
                  </a:moveTo>
                  <a:lnTo>
                    <a:pt x="3114535" y="842225"/>
                  </a:lnTo>
                  <a:lnTo>
                    <a:pt x="3109087" y="834161"/>
                  </a:lnTo>
                  <a:lnTo>
                    <a:pt x="3101022" y="828713"/>
                  </a:lnTo>
                  <a:lnTo>
                    <a:pt x="3091078" y="826719"/>
                  </a:lnTo>
                  <a:lnTo>
                    <a:pt x="3081197" y="828713"/>
                  </a:lnTo>
                  <a:lnTo>
                    <a:pt x="3073120" y="834161"/>
                  </a:lnTo>
                  <a:lnTo>
                    <a:pt x="3067672" y="842225"/>
                  </a:lnTo>
                  <a:lnTo>
                    <a:pt x="3065678" y="852119"/>
                  </a:lnTo>
                  <a:lnTo>
                    <a:pt x="3067672" y="861999"/>
                  </a:lnTo>
                  <a:lnTo>
                    <a:pt x="3073120" y="870077"/>
                  </a:lnTo>
                  <a:lnTo>
                    <a:pt x="3081197" y="875525"/>
                  </a:lnTo>
                  <a:lnTo>
                    <a:pt x="3091129" y="877519"/>
                  </a:lnTo>
                  <a:lnTo>
                    <a:pt x="3101022" y="875525"/>
                  </a:lnTo>
                  <a:lnTo>
                    <a:pt x="3109087" y="870077"/>
                  </a:lnTo>
                  <a:lnTo>
                    <a:pt x="3114535" y="861999"/>
                  </a:lnTo>
                  <a:lnTo>
                    <a:pt x="3116529" y="852119"/>
                  </a:lnTo>
                  <a:close/>
                </a:path>
                <a:path w="6352540" h="1814829">
                  <a:moveTo>
                    <a:pt x="3124022" y="25400"/>
                  </a:moveTo>
                  <a:lnTo>
                    <a:pt x="3122028" y="15506"/>
                  </a:lnTo>
                  <a:lnTo>
                    <a:pt x="3116580" y="7429"/>
                  </a:lnTo>
                  <a:lnTo>
                    <a:pt x="3108515" y="1993"/>
                  </a:lnTo>
                  <a:lnTo>
                    <a:pt x="3098571" y="0"/>
                  </a:lnTo>
                  <a:lnTo>
                    <a:pt x="3088678" y="1993"/>
                  </a:lnTo>
                  <a:lnTo>
                    <a:pt x="3080613" y="7429"/>
                  </a:lnTo>
                  <a:lnTo>
                    <a:pt x="3075165" y="15506"/>
                  </a:lnTo>
                  <a:lnTo>
                    <a:pt x="3073171" y="25400"/>
                  </a:lnTo>
                  <a:lnTo>
                    <a:pt x="3075165" y="35280"/>
                  </a:lnTo>
                  <a:lnTo>
                    <a:pt x="3080613" y="43357"/>
                  </a:lnTo>
                  <a:lnTo>
                    <a:pt x="3088678" y="48793"/>
                  </a:lnTo>
                  <a:lnTo>
                    <a:pt x="3098622" y="50800"/>
                  </a:lnTo>
                  <a:lnTo>
                    <a:pt x="3108515" y="48793"/>
                  </a:lnTo>
                  <a:lnTo>
                    <a:pt x="3116580" y="43357"/>
                  </a:lnTo>
                  <a:lnTo>
                    <a:pt x="3122028" y="35280"/>
                  </a:lnTo>
                  <a:lnTo>
                    <a:pt x="3124022" y="25400"/>
                  </a:lnTo>
                  <a:close/>
                </a:path>
                <a:path w="6352540" h="1814829">
                  <a:moveTo>
                    <a:pt x="3137166" y="982421"/>
                  </a:moveTo>
                  <a:lnTo>
                    <a:pt x="3135160" y="972540"/>
                  </a:lnTo>
                  <a:lnTo>
                    <a:pt x="3129724" y="964463"/>
                  </a:lnTo>
                  <a:lnTo>
                    <a:pt x="3121647" y="959015"/>
                  </a:lnTo>
                  <a:lnTo>
                    <a:pt x="3111716" y="957021"/>
                  </a:lnTo>
                  <a:lnTo>
                    <a:pt x="3101822" y="959015"/>
                  </a:lnTo>
                  <a:lnTo>
                    <a:pt x="3093745" y="964463"/>
                  </a:lnTo>
                  <a:lnTo>
                    <a:pt x="3088309" y="972540"/>
                  </a:lnTo>
                  <a:lnTo>
                    <a:pt x="3086316" y="982421"/>
                  </a:lnTo>
                  <a:lnTo>
                    <a:pt x="3088309" y="992314"/>
                  </a:lnTo>
                  <a:lnTo>
                    <a:pt x="3093745" y="1000391"/>
                  </a:lnTo>
                  <a:lnTo>
                    <a:pt x="3101822" y="1005827"/>
                  </a:lnTo>
                  <a:lnTo>
                    <a:pt x="3111766" y="1007821"/>
                  </a:lnTo>
                  <a:lnTo>
                    <a:pt x="3121647" y="1005827"/>
                  </a:lnTo>
                  <a:lnTo>
                    <a:pt x="3129724" y="1000391"/>
                  </a:lnTo>
                  <a:lnTo>
                    <a:pt x="3135160" y="992314"/>
                  </a:lnTo>
                  <a:lnTo>
                    <a:pt x="3137166" y="982421"/>
                  </a:lnTo>
                  <a:close/>
                </a:path>
                <a:path w="6352540" h="1814829">
                  <a:moveTo>
                    <a:pt x="3189046" y="1788858"/>
                  </a:moveTo>
                  <a:lnTo>
                    <a:pt x="3187052" y="1778977"/>
                  </a:lnTo>
                  <a:lnTo>
                    <a:pt x="3181604" y="1770900"/>
                  </a:lnTo>
                  <a:lnTo>
                    <a:pt x="3173539" y="1765452"/>
                  </a:lnTo>
                  <a:lnTo>
                    <a:pt x="3163595" y="1763458"/>
                  </a:lnTo>
                  <a:lnTo>
                    <a:pt x="3153714" y="1765452"/>
                  </a:lnTo>
                  <a:lnTo>
                    <a:pt x="3145637" y="1770900"/>
                  </a:lnTo>
                  <a:lnTo>
                    <a:pt x="3140189" y="1778977"/>
                  </a:lnTo>
                  <a:lnTo>
                    <a:pt x="3138195" y="1788858"/>
                  </a:lnTo>
                  <a:lnTo>
                    <a:pt x="3140189" y="1798751"/>
                  </a:lnTo>
                  <a:lnTo>
                    <a:pt x="3145637" y="1806829"/>
                  </a:lnTo>
                  <a:lnTo>
                    <a:pt x="3153714" y="1812264"/>
                  </a:lnTo>
                  <a:lnTo>
                    <a:pt x="3163646" y="1814258"/>
                  </a:lnTo>
                  <a:lnTo>
                    <a:pt x="3173539" y="1812264"/>
                  </a:lnTo>
                  <a:lnTo>
                    <a:pt x="3181604" y="1806829"/>
                  </a:lnTo>
                  <a:lnTo>
                    <a:pt x="3187052" y="1798751"/>
                  </a:lnTo>
                  <a:lnTo>
                    <a:pt x="3189046" y="1788858"/>
                  </a:lnTo>
                  <a:close/>
                </a:path>
                <a:path w="6352540" h="1814829">
                  <a:moveTo>
                    <a:pt x="3218180" y="852119"/>
                  </a:moveTo>
                  <a:lnTo>
                    <a:pt x="3216186" y="842225"/>
                  </a:lnTo>
                  <a:lnTo>
                    <a:pt x="3210737" y="834161"/>
                  </a:lnTo>
                  <a:lnTo>
                    <a:pt x="3202673" y="828713"/>
                  </a:lnTo>
                  <a:lnTo>
                    <a:pt x="3192729" y="826719"/>
                  </a:lnTo>
                  <a:lnTo>
                    <a:pt x="3182848" y="828713"/>
                  </a:lnTo>
                  <a:lnTo>
                    <a:pt x="3174771" y="834161"/>
                  </a:lnTo>
                  <a:lnTo>
                    <a:pt x="3169323" y="842225"/>
                  </a:lnTo>
                  <a:lnTo>
                    <a:pt x="3167329" y="852119"/>
                  </a:lnTo>
                  <a:lnTo>
                    <a:pt x="3169323" y="861999"/>
                  </a:lnTo>
                  <a:lnTo>
                    <a:pt x="3174771" y="870077"/>
                  </a:lnTo>
                  <a:lnTo>
                    <a:pt x="3182848" y="875525"/>
                  </a:lnTo>
                  <a:lnTo>
                    <a:pt x="3192780" y="877519"/>
                  </a:lnTo>
                  <a:lnTo>
                    <a:pt x="3202673" y="875525"/>
                  </a:lnTo>
                  <a:lnTo>
                    <a:pt x="3210737" y="870077"/>
                  </a:lnTo>
                  <a:lnTo>
                    <a:pt x="3216186" y="861999"/>
                  </a:lnTo>
                  <a:lnTo>
                    <a:pt x="3218180" y="852119"/>
                  </a:lnTo>
                  <a:close/>
                </a:path>
                <a:path w="6352540" h="1814829">
                  <a:moveTo>
                    <a:pt x="3225673" y="25400"/>
                  </a:moveTo>
                  <a:lnTo>
                    <a:pt x="3223679" y="15506"/>
                  </a:lnTo>
                  <a:lnTo>
                    <a:pt x="3218230" y="7429"/>
                  </a:lnTo>
                  <a:lnTo>
                    <a:pt x="3210166" y="1993"/>
                  </a:lnTo>
                  <a:lnTo>
                    <a:pt x="3200222" y="0"/>
                  </a:lnTo>
                  <a:lnTo>
                    <a:pt x="3190329" y="1993"/>
                  </a:lnTo>
                  <a:lnTo>
                    <a:pt x="3182264" y="7429"/>
                  </a:lnTo>
                  <a:lnTo>
                    <a:pt x="3176816" y="15506"/>
                  </a:lnTo>
                  <a:lnTo>
                    <a:pt x="3174822" y="25400"/>
                  </a:lnTo>
                  <a:lnTo>
                    <a:pt x="3176816" y="35280"/>
                  </a:lnTo>
                  <a:lnTo>
                    <a:pt x="3182264" y="43357"/>
                  </a:lnTo>
                  <a:lnTo>
                    <a:pt x="3190329" y="48793"/>
                  </a:lnTo>
                  <a:lnTo>
                    <a:pt x="3200273" y="50800"/>
                  </a:lnTo>
                  <a:lnTo>
                    <a:pt x="3210166" y="48793"/>
                  </a:lnTo>
                  <a:lnTo>
                    <a:pt x="3218230" y="43357"/>
                  </a:lnTo>
                  <a:lnTo>
                    <a:pt x="3223679" y="35280"/>
                  </a:lnTo>
                  <a:lnTo>
                    <a:pt x="3225673" y="25400"/>
                  </a:lnTo>
                  <a:close/>
                </a:path>
                <a:path w="6352540" h="1814829">
                  <a:moveTo>
                    <a:pt x="3238817" y="982421"/>
                  </a:moveTo>
                  <a:lnTo>
                    <a:pt x="3236811" y="972540"/>
                  </a:lnTo>
                  <a:lnTo>
                    <a:pt x="3231375" y="964463"/>
                  </a:lnTo>
                  <a:lnTo>
                    <a:pt x="3223298" y="959015"/>
                  </a:lnTo>
                  <a:lnTo>
                    <a:pt x="3213366" y="957021"/>
                  </a:lnTo>
                  <a:lnTo>
                    <a:pt x="3203473" y="959015"/>
                  </a:lnTo>
                  <a:lnTo>
                    <a:pt x="3195396" y="964463"/>
                  </a:lnTo>
                  <a:lnTo>
                    <a:pt x="3189960" y="972540"/>
                  </a:lnTo>
                  <a:lnTo>
                    <a:pt x="3187966" y="982421"/>
                  </a:lnTo>
                  <a:lnTo>
                    <a:pt x="3189960" y="992314"/>
                  </a:lnTo>
                  <a:lnTo>
                    <a:pt x="3195396" y="1000391"/>
                  </a:lnTo>
                  <a:lnTo>
                    <a:pt x="3203473" y="1005827"/>
                  </a:lnTo>
                  <a:lnTo>
                    <a:pt x="3213417" y="1007821"/>
                  </a:lnTo>
                  <a:lnTo>
                    <a:pt x="3223298" y="1005827"/>
                  </a:lnTo>
                  <a:lnTo>
                    <a:pt x="3231375" y="1000391"/>
                  </a:lnTo>
                  <a:lnTo>
                    <a:pt x="3236811" y="992314"/>
                  </a:lnTo>
                  <a:lnTo>
                    <a:pt x="3238817" y="982421"/>
                  </a:lnTo>
                  <a:close/>
                </a:path>
                <a:path w="6352540" h="1814829">
                  <a:moveTo>
                    <a:pt x="3290697" y="1788858"/>
                  </a:moveTo>
                  <a:lnTo>
                    <a:pt x="3288703" y="1778977"/>
                  </a:lnTo>
                  <a:lnTo>
                    <a:pt x="3283254" y="1770900"/>
                  </a:lnTo>
                  <a:lnTo>
                    <a:pt x="3275190" y="1765452"/>
                  </a:lnTo>
                  <a:lnTo>
                    <a:pt x="3265246" y="1763458"/>
                  </a:lnTo>
                  <a:lnTo>
                    <a:pt x="3255365" y="1765452"/>
                  </a:lnTo>
                  <a:lnTo>
                    <a:pt x="3247288" y="1770900"/>
                  </a:lnTo>
                  <a:lnTo>
                    <a:pt x="3241840" y="1778977"/>
                  </a:lnTo>
                  <a:lnTo>
                    <a:pt x="3239846" y="1788858"/>
                  </a:lnTo>
                  <a:lnTo>
                    <a:pt x="3241840" y="1798751"/>
                  </a:lnTo>
                  <a:lnTo>
                    <a:pt x="3247288" y="1806829"/>
                  </a:lnTo>
                  <a:lnTo>
                    <a:pt x="3255365" y="1812264"/>
                  </a:lnTo>
                  <a:lnTo>
                    <a:pt x="3265297" y="1814258"/>
                  </a:lnTo>
                  <a:lnTo>
                    <a:pt x="3275190" y="1812264"/>
                  </a:lnTo>
                  <a:lnTo>
                    <a:pt x="3283254" y="1806829"/>
                  </a:lnTo>
                  <a:lnTo>
                    <a:pt x="3288703" y="1798751"/>
                  </a:lnTo>
                  <a:lnTo>
                    <a:pt x="3290697" y="1788858"/>
                  </a:lnTo>
                  <a:close/>
                </a:path>
                <a:path w="6352540" h="1814829">
                  <a:moveTo>
                    <a:pt x="3319830" y="852119"/>
                  </a:moveTo>
                  <a:lnTo>
                    <a:pt x="3317837" y="842225"/>
                  </a:lnTo>
                  <a:lnTo>
                    <a:pt x="3312388" y="834161"/>
                  </a:lnTo>
                  <a:lnTo>
                    <a:pt x="3304324" y="828713"/>
                  </a:lnTo>
                  <a:lnTo>
                    <a:pt x="3294380" y="826719"/>
                  </a:lnTo>
                  <a:lnTo>
                    <a:pt x="3284499" y="828713"/>
                  </a:lnTo>
                  <a:lnTo>
                    <a:pt x="3276422" y="834161"/>
                  </a:lnTo>
                  <a:lnTo>
                    <a:pt x="3270974" y="842225"/>
                  </a:lnTo>
                  <a:lnTo>
                    <a:pt x="3268980" y="852119"/>
                  </a:lnTo>
                  <a:lnTo>
                    <a:pt x="3270974" y="861999"/>
                  </a:lnTo>
                  <a:lnTo>
                    <a:pt x="3276422" y="870077"/>
                  </a:lnTo>
                  <a:lnTo>
                    <a:pt x="3284499" y="875525"/>
                  </a:lnTo>
                  <a:lnTo>
                    <a:pt x="3294430" y="877519"/>
                  </a:lnTo>
                  <a:lnTo>
                    <a:pt x="3304324" y="875525"/>
                  </a:lnTo>
                  <a:lnTo>
                    <a:pt x="3312388" y="870077"/>
                  </a:lnTo>
                  <a:lnTo>
                    <a:pt x="3317837" y="861999"/>
                  </a:lnTo>
                  <a:lnTo>
                    <a:pt x="3319830" y="852119"/>
                  </a:lnTo>
                  <a:close/>
                </a:path>
                <a:path w="6352540" h="1814829">
                  <a:moveTo>
                    <a:pt x="3327323" y="25400"/>
                  </a:moveTo>
                  <a:lnTo>
                    <a:pt x="3325330" y="15506"/>
                  </a:lnTo>
                  <a:lnTo>
                    <a:pt x="3319881" y="7429"/>
                  </a:lnTo>
                  <a:lnTo>
                    <a:pt x="3311817" y="1993"/>
                  </a:lnTo>
                  <a:lnTo>
                    <a:pt x="3301873" y="0"/>
                  </a:lnTo>
                  <a:lnTo>
                    <a:pt x="3291979" y="1993"/>
                  </a:lnTo>
                  <a:lnTo>
                    <a:pt x="3283915" y="7429"/>
                  </a:lnTo>
                  <a:lnTo>
                    <a:pt x="3278467" y="15506"/>
                  </a:lnTo>
                  <a:lnTo>
                    <a:pt x="3276473" y="25400"/>
                  </a:lnTo>
                  <a:lnTo>
                    <a:pt x="3278467" y="35280"/>
                  </a:lnTo>
                  <a:lnTo>
                    <a:pt x="3283915" y="43357"/>
                  </a:lnTo>
                  <a:lnTo>
                    <a:pt x="3291979" y="48793"/>
                  </a:lnTo>
                  <a:lnTo>
                    <a:pt x="3301923" y="50800"/>
                  </a:lnTo>
                  <a:lnTo>
                    <a:pt x="3311817" y="48793"/>
                  </a:lnTo>
                  <a:lnTo>
                    <a:pt x="3319881" y="43357"/>
                  </a:lnTo>
                  <a:lnTo>
                    <a:pt x="3325330" y="35280"/>
                  </a:lnTo>
                  <a:lnTo>
                    <a:pt x="3327323" y="25400"/>
                  </a:lnTo>
                  <a:close/>
                </a:path>
                <a:path w="6352540" h="1814829">
                  <a:moveTo>
                    <a:pt x="3340468" y="982421"/>
                  </a:moveTo>
                  <a:lnTo>
                    <a:pt x="3338461" y="972540"/>
                  </a:lnTo>
                  <a:lnTo>
                    <a:pt x="3333026" y="964463"/>
                  </a:lnTo>
                  <a:lnTo>
                    <a:pt x="3324949" y="959015"/>
                  </a:lnTo>
                  <a:lnTo>
                    <a:pt x="3315017" y="957021"/>
                  </a:lnTo>
                  <a:lnTo>
                    <a:pt x="3305124" y="959015"/>
                  </a:lnTo>
                  <a:lnTo>
                    <a:pt x="3297047" y="964463"/>
                  </a:lnTo>
                  <a:lnTo>
                    <a:pt x="3291611" y="972540"/>
                  </a:lnTo>
                  <a:lnTo>
                    <a:pt x="3289617" y="982421"/>
                  </a:lnTo>
                  <a:lnTo>
                    <a:pt x="3291611" y="992314"/>
                  </a:lnTo>
                  <a:lnTo>
                    <a:pt x="3297047" y="1000391"/>
                  </a:lnTo>
                  <a:lnTo>
                    <a:pt x="3305124" y="1005827"/>
                  </a:lnTo>
                  <a:lnTo>
                    <a:pt x="3315068" y="1007821"/>
                  </a:lnTo>
                  <a:lnTo>
                    <a:pt x="3324949" y="1005827"/>
                  </a:lnTo>
                  <a:lnTo>
                    <a:pt x="3333026" y="1000391"/>
                  </a:lnTo>
                  <a:lnTo>
                    <a:pt x="3338461" y="992314"/>
                  </a:lnTo>
                  <a:lnTo>
                    <a:pt x="3340468" y="982421"/>
                  </a:lnTo>
                  <a:close/>
                </a:path>
                <a:path w="6352540" h="1814829">
                  <a:moveTo>
                    <a:pt x="3392347" y="1788858"/>
                  </a:moveTo>
                  <a:lnTo>
                    <a:pt x="3390354" y="1778977"/>
                  </a:lnTo>
                  <a:lnTo>
                    <a:pt x="3384905" y="1770900"/>
                  </a:lnTo>
                  <a:lnTo>
                    <a:pt x="3376841" y="1765452"/>
                  </a:lnTo>
                  <a:lnTo>
                    <a:pt x="3366897" y="1763458"/>
                  </a:lnTo>
                  <a:lnTo>
                    <a:pt x="3357016" y="1765452"/>
                  </a:lnTo>
                  <a:lnTo>
                    <a:pt x="3348939" y="1770900"/>
                  </a:lnTo>
                  <a:lnTo>
                    <a:pt x="3343491" y="1778977"/>
                  </a:lnTo>
                  <a:lnTo>
                    <a:pt x="3341497" y="1788858"/>
                  </a:lnTo>
                  <a:lnTo>
                    <a:pt x="3343491" y="1798751"/>
                  </a:lnTo>
                  <a:lnTo>
                    <a:pt x="3348939" y="1806829"/>
                  </a:lnTo>
                  <a:lnTo>
                    <a:pt x="3357016" y="1812264"/>
                  </a:lnTo>
                  <a:lnTo>
                    <a:pt x="3366947" y="1814258"/>
                  </a:lnTo>
                  <a:lnTo>
                    <a:pt x="3376841" y="1812264"/>
                  </a:lnTo>
                  <a:lnTo>
                    <a:pt x="3384905" y="1806829"/>
                  </a:lnTo>
                  <a:lnTo>
                    <a:pt x="3390354" y="1798751"/>
                  </a:lnTo>
                  <a:lnTo>
                    <a:pt x="3392347" y="1788858"/>
                  </a:lnTo>
                  <a:close/>
                </a:path>
                <a:path w="6352540" h="1814829">
                  <a:moveTo>
                    <a:pt x="3421481" y="852119"/>
                  </a:moveTo>
                  <a:lnTo>
                    <a:pt x="3419487" y="842225"/>
                  </a:lnTo>
                  <a:lnTo>
                    <a:pt x="3414039" y="834161"/>
                  </a:lnTo>
                  <a:lnTo>
                    <a:pt x="3405975" y="828713"/>
                  </a:lnTo>
                  <a:lnTo>
                    <a:pt x="3396030" y="826719"/>
                  </a:lnTo>
                  <a:lnTo>
                    <a:pt x="3386150" y="828713"/>
                  </a:lnTo>
                  <a:lnTo>
                    <a:pt x="3378073" y="834161"/>
                  </a:lnTo>
                  <a:lnTo>
                    <a:pt x="3372624" y="842225"/>
                  </a:lnTo>
                  <a:lnTo>
                    <a:pt x="3370630" y="852119"/>
                  </a:lnTo>
                  <a:lnTo>
                    <a:pt x="3372624" y="861999"/>
                  </a:lnTo>
                  <a:lnTo>
                    <a:pt x="3378073" y="870077"/>
                  </a:lnTo>
                  <a:lnTo>
                    <a:pt x="3386150" y="875525"/>
                  </a:lnTo>
                  <a:lnTo>
                    <a:pt x="3396081" y="877519"/>
                  </a:lnTo>
                  <a:lnTo>
                    <a:pt x="3405975" y="875525"/>
                  </a:lnTo>
                  <a:lnTo>
                    <a:pt x="3414039" y="870077"/>
                  </a:lnTo>
                  <a:lnTo>
                    <a:pt x="3419487" y="861999"/>
                  </a:lnTo>
                  <a:lnTo>
                    <a:pt x="3421481" y="852119"/>
                  </a:lnTo>
                  <a:close/>
                </a:path>
                <a:path w="6352540" h="1814829">
                  <a:moveTo>
                    <a:pt x="3428974" y="25400"/>
                  </a:moveTo>
                  <a:lnTo>
                    <a:pt x="3426980" y="15506"/>
                  </a:lnTo>
                  <a:lnTo>
                    <a:pt x="3421532" y="7429"/>
                  </a:lnTo>
                  <a:lnTo>
                    <a:pt x="3413468" y="1993"/>
                  </a:lnTo>
                  <a:lnTo>
                    <a:pt x="3403523" y="0"/>
                  </a:lnTo>
                  <a:lnTo>
                    <a:pt x="3393630" y="1993"/>
                  </a:lnTo>
                  <a:lnTo>
                    <a:pt x="3385566" y="7429"/>
                  </a:lnTo>
                  <a:lnTo>
                    <a:pt x="3380117" y="15506"/>
                  </a:lnTo>
                  <a:lnTo>
                    <a:pt x="3378123" y="25400"/>
                  </a:lnTo>
                  <a:lnTo>
                    <a:pt x="3380117" y="35280"/>
                  </a:lnTo>
                  <a:lnTo>
                    <a:pt x="3385566" y="43357"/>
                  </a:lnTo>
                  <a:lnTo>
                    <a:pt x="3393630" y="48793"/>
                  </a:lnTo>
                  <a:lnTo>
                    <a:pt x="3403574" y="50800"/>
                  </a:lnTo>
                  <a:lnTo>
                    <a:pt x="3413468" y="48793"/>
                  </a:lnTo>
                  <a:lnTo>
                    <a:pt x="3421532" y="43357"/>
                  </a:lnTo>
                  <a:lnTo>
                    <a:pt x="3426980" y="35280"/>
                  </a:lnTo>
                  <a:lnTo>
                    <a:pt x="3428974" y="25400"/>
                  </a:lnTo>
                  <a:close/>
                </a:path>
                <a:path w="6352540" h="1814829">
                  <a:moveTo>
                    <a:pt x="3442119" y="982421"/>
                  </a:moveTo>
                  <a:lnTo>
                    <a:pt x="3440112" y="972540"/>
                  </a:lnTo>
                  <a:lnTo>
                    <a:pt x="3434677" y="964463"/>
                  </a:lnTo>
                  <a:lnTo>
                    <a:pt x="3426599" y="959015"/>
                  </a:lnTo>
                  <a:lnTo>
                    <a:pt x="3416668" y="957021"/>
                  </a:lnTo>
                  <a:lnTo>
                    <a:pt x="3406775" y="959015"/>
                  </a:lnTo>
                  <a:lnTo>
                    <a:pt x="3398697" y="964463"/>
                  </a:lnTo>
                  <a:lnTo>
                    <a:pt x="3393262" y="972540"/>
                  </a:lnTo>
                  <a:lnTo>
                    <a:pt x="3391268" y="982421"/>
                  </a:lnTo>
                  <a:lnTo>
                    <a:pt x="3393262" y="992314"/>
                  </a:lnTo>
                  <a:lnTo>
                    <a:pt x="3398697" y="1000391"/>
                  </a:lnTo>
                  <a:lnTo>
                    <a:pt x="3406775" y="1005827"/>
                  </a:lnTo>
                  <a:lnTo>
                    <a:pt x="3416719" y="1007821"/>
                  </a:lnTo>
                  <a:lnTo>
                    <a:pt x="3426599" y="1005827"/>
                  </a:lnTo>
                  <a:lnTo>
                    <a:pt x="3434677" y="1000391"/>
                  </a:lnTo>
                  <a:lnTo>
                    <a:pt x="3440112" y="992314"/>
                  </a:lnTo>
                  <a:lnTo>
                    <a:pt x="3442119" y="982421"/>
                  </a:lnTo>
                  <a:close/>
                </a:path>
                <a:path w="6352540" h="1814829">
                  <a:moveTo>
                    <a:pt x="3493998" y="1788858"/>
                  </a:moveTo>
                  <a:lnTo>
                    <a:pt x="3492004" y="1778977"/>
                  </a:lnTo>
                  <a:lnTo>
                    <a:pt x="3486556" y="1770900"/>
                  </a:lnTo>
                  <a:lnTo>
                    <a:pt x="3478492" y="1765452"/>
                  </a:lnTo>
                  <a:lnTo>
                    <a:pt x="3468547" y="1763458"/>
                  </a:lnTo>
                  <a:lnTo>
                    <a:pt x="3458667" y="1765452"/>
                  </a:lnTo>
                  <a:lnTo>
                    <a:pt x="3450590" y="1770900"/>
                  </a:lnTo>
                  <a:lnTo>
                    <a:pt x="3445141" y="1778977"/>
                  </a:lnTo>
                  <a:lnTo>
                    <a:pt x="3443147" y="1788858"/>
                  </a:lnTo>
                  <a:lnTo>
                    <a:pt x="3445141" y="1798751"/>
                  </a:lnTo>
                  <a:lnTo>
                    <a:pt x="3450590" y="1806829"/>
                  </a:lnTo>
                  <a:lnTo>
                    <a:pt x="3458667" y="1812264"/>
                  </a:lnTo>
                  <a:lnTo>
                    <a:pt x="3468598" y="1814258"/>
                  </a:lnTo>
                  <a:lnTo>
                    <a:pt x="3478492" y="1812264"/>
                  </a:lnTo>
                  <a:lnTo>
                    <a:pt x="3486556" y="1806829"/>
                  </a:lnTo>
                  <a:lnTo>
                    <a:pt x="3492004" y="1798751"/>
                  </a:lnTo>
                  <a:lnTo>
                    <a:pt x="3493998" y="1788858"/>
                  </a:lnTo>
                  <a:close/>
                </a:path>
                <a:path w="6352540" h="1814829">
                  <a:moveTo>
                    <a:pt x="3523132" y="852119"/>
                  </a:moveTo>
                  <a:lnTo>
                    <a:pt x="3521138" y="842225"/>
                  </a:lnTo>
                  <a:lnTo>
                    <a:pt x="3515690" y="834161"/>
                  </a:lnTo>
                  <a:lnTo>
                    <a:pt x="3507625" y="828713"/>
                  </a:lnTo>
                  <a:lnTo>
                    <a:pt x="3497681" y="826719"/>
                  </a:lnTo>
                  <a:lnTo>
                    <a:pt x="3487801" y="828713"/>
                  </a:lnTo>
                  <a:lnTo>
                    <a:pt x="3479723" y="834161"/>
                  </a:lnTo>
                  <a:lnTo>
                    <a:pt x="3474275" y="842225"/>
                  </a:lnTo>
                  <a:lnTo>
                    <a:pt x="3472281" y="852119"/>
                  </a:lnTo>
                  <a:lnTo>
                    <a:pt x="3474275" y="861999"/>
                  </a:lnTo>
                  <a:lnTo>
                    <a:pt x="3479723" y="870077"/>
                  </a:lnTo>
                  <a:lnTo>
                    <a:pt x="3487801" y="875525"/>
                  </a:lnTo>
                  <a:lnTo>
                    <a:pt x="3497732" y="877519"/>
                  </a:lnTo>
                  <a:lnTo>
                    <a:pt x="3507625" y="875525"/>
                  </a:lnTo>
                  <a:lnTo>
                    <a:pt x="3515690" y="870077"/>
                  </a:lnTo>
                  <a:lnTo>
                    <a:pt x="3521138" y="861999"/>
                  </a:lnTo>
                  <a:lnTo>
                    <a:pt x="3523132" y="852119"/>
                  </a:lnTo>
                  <a:close/>
                </a:path>
                <a:path w="6352540" h="1814829">
                  <a:moveTo>
                    <a:pt x="3530625" y="25400"/>
                  </a:moveTo>
                  <a:lnTo>
                    <a:pt x="3528631" y="15506"/>
                  </a:lnTo>
                  <a:lnTo>
                    <a:pt x="3523183" y="7429"/>
                  </a:lnTo>
                  <a:lnTo>
                    <a:pt x="3515118" y="1993"/>
                  </a:lnTo>
                  <a:lnTo>
                    <a:pt x="3505174" y="0"/>
                  </a:lnTo>
                  <a:lnTo>
                    <a:pt x="3495281" y="1993"/>
                  </a:lnTo>
                  <a:lnTo>
                    <a:pt x="3487216" y="7429"/>
                  </a:lnTo>
                  <a:lnTo>
                    <a:pt x="3481768" y="15506"/>
                  </a:lnTo>
                  <a:lnTo>
                    <a:pt x="3479774" y="25400"/>
                  </a:lnTo>
                  <a:lnTo>
                    <a:pt x="3481768" y="35280"/>
                  </a:lnTo>
                  <a:lnTo>
                    <a:pt x="3487216" y="43357"/>
                  </a:lnTo>
                  <a:lnTo>
                    <a:pt x="3495281" y="48793"/>
                  </a:lnTo>
                  <a:lnTo>
                    <a:pt x="3505225" y="50800"/>
                  </a:lnTo>
                  <a:lnTo>
                    <a:pt x="3515118" y="48793"/>
                  </a:lnTo>
                  <a:lnTo>
                    <a:pt x="3523183" y="43357"/>
                  </a:lnTo>
                  <a:lnTo>
                    <a:pt x="3528631" y="35280"/>
                  </a:lnTo>
                  <a:lnTo>
                    <a:pt x="3530625" y="25400"/>
                  </a:lnTo>
                  <a:close/>
                </a:path>
                <a:path w="6352540" h="1814829">
                  <a:moveTo>
                    <a:pt x="3543770" y="982421"/>
                  </a:moveTo>
                  <a:lnTo>
                    <a:pt x="3541763" y="972540"/>
                  </a:lnTo>
                  <a:lnTo>
                    <a:pt x="3536327" y="964463"/>
                  </a:lnTo>
                  <a:lnTo>
                    <a:pt x="3528250" y="959015"/>
                  </a:lnTo>
                  <a:lnTo>
                    <a:pt x="3518319" y="957021"/>
                  </a:lnTo>
                  <a:lnTo>
                    <a:pt x="3508425" y="959015"/>
                  </a:lnTo>
                  <a:lnTo>
                    <a:pt x="3500348" y="964463"/>
                  </a:lnTo>
                  <a:lnTo>
                    <a:pt x="3494913" y="972540"/>
                  </a:lnTo>
                  <a:lnTo>
                    <a:pt x="3492919" y="982421"/>
                  </a:lnTo>
                  <a:lnTo>
                    <a:pt x="3494913" y="992314"/>
                  </a:lnTo>
                  <a:lnTo>
                    <a:pt x="3500348" y="1000391"/>
                  </a:lnTo>
                  <a:lnTo>
                    <a:pt x="3508425" y="1005827"/>
                  </a:lnTo>
                  <a:lnTo>
                    <a:pt x="3518370" y="1007821"/>
                  </a:lnTo>
                  <a:lnTo>
                    <a:pt x="3528250" y="1005827"/>
                  </a:lnTo>
                  <a:lnTo>
                    <a:pt x="3536327" y="1000391"/>
                  </a:lnTo>
                  <a:lnTo>
                    <a:pt x="3541763" y="992314"/>
                  </a:lnTo>
                  <a:lnTo>
                    <a:pt x="3543770" y="982421"/>
                  </a:lnTo>
                  <a:close/>
                </a:path>
                <a:path w="6352540" h="1814829">
                  <a:moveTo>
                    <a:pt x="3595649" y="1788858"/>
                  </a:moveTo>
                  <a:lnTo>
                    <a:pt x="3593655" y="1778977"/>
                  </a:lnTo>
                  <a:lnTo>
                    <a:pt x="3588207" y="1770900"/>
                  </a:lnTo>
                  <a:lnTo>
                    <a:pt x="3580142" y="1765452"/>
                  </a:lnTo>
                  <a:lnTo>
                    <a:pt x="3570198" y="1763458"/>
                  </a:lnTo>
                  <a:lnTo>
                    <a:pt x="3560318" y="1765452"/>
                  </a:lnTo>
                  <a:lnTo>
                    <a:pt x="3552240" y="1770900"/>
                  </a:lnTo>
                  <a:lnTo>
                    <a:pt x="3546792" y="1778977"/>
                  </a:lnTo>
                  <a:lnTo>
                    <a:pt x="3544798" y="1788858"/>
                  </a:lnTo>
                  <a:lnTo>
                    <a:pt x="3546792" y="1798751"/>
                  </a:lnTo>
                  <a:lnTo>
                    <a:pt x="3552240" y="1806829"/>
                  </a:lnTo>
                  <a:lnTo>
                    <a:pt x="3560318" y="1812264"/>
                  </a:lnTo>
                  <a:lnTo>
                    <a:pt x="3570249" y="1814258"/>
                  </a:lnTo>
                  <a:lnTo>
                    <a:pt x="3580142" y="1812264"/>
                  </a:lnTo>
                  <a:lnTo>
                    <a:pt x="3588207" y="1806829"/>
                  </a:lnTo>
                  <a:lnTo>
                    <a:pt x="3593655" y="1798751"/>
                  </a:lnTo>
                  <a:lnTo>
                    <a:pt x="3595649" y="1788858"/>
                  </a:lnTo>
                  <a:close/>
                </a:path>
                <a:path w="6352540" h="1814829">
                  <a:moveTo>
                    <a:pt x="3624783" y="852119"/>
                  </a:moveTo>
                  <a:lnTo>
                    <a:pt x="3622789" y="842225"/>
                  </a:lnTo>
                  <a:lnTo>
                    <a:pt x="3617341" y="834161"/>
                  </a:lnTo>
                  <a:lnTo>
                    <a:pt x="3609276" y="828713"/>
                  </a:lnTo>
                  <a:lnTo>
                    <a:pt x="3599332" y="826719"/>
                  </a:lnTo>
                  <a:lnTo>
                    <a:pt x="3589451" y="828713"/>
                  </a:lnTo>
                  <a:lnTo>
                    <a:pt x="3581374" y="834161"/>
                  </a:lnTo>
                  <a:lnTo>
                    <a:pt x="3575926" y="842225"/>
                  </a:lnTo>
                  <a:lnTo>
                    <a:pt x="3573932" y="852119"/>
                  </a:lnTo>
                  <a:lnTo>
                    <a:pt x="3575926" y="861999"/>
                  </a:lnTo>
                  <a:lnTo>
                    <a:pt x="3581374" y="870077"/>
                  </a:lnTo>
                  <a:lnTo>
                    <a:pt x="3589451" y="875525"/>
                  </a:lnTo>
                  <a:lnTo>
                    <a:pt x="3599383" y="877519"/>
                  </a:lnTo>
                  <a:lnTo>
                    <a:pt x="3609276" y="875525"/>
                  </a:lnTo>
                  <a:lnTo>
                    <a:pt x="3617341" y="870077"/>
                  </a:lnTo>
                  <a:lnTo>
                    <a:pt x="3622789" y="861999"/>
                  </a:lnTo>
                  <a:lnTo>
                    <a:pt x="3624783" y="852119"/>
                  </a:lnTo>
                  <a:close/>
                </a:path>
                <a:path w="6352540" h="1814829">
                  <a:moveTo>
                    <a:pt x="3632276" y="25400"/>
                  </a:moveTo>
                  <a:lnTo>
                    <a:pt x="3630282" y="15506"/>
                  </a:lnTo>
                  <a:lnTo>
                    <a:pt x="3624834" y="7429"/>
                  </a:lnTo>
                  <a:lnTo>
                    <a:pt x="3616769" y="1993"/>
                  </a:lnTo>
                  <a:lnTo>
                    <a:pt x="3606825" y="0"/>
                  </a:lnTo>
                  <a:lnTo>
                    <a:pt x="3596932" y="1993"/>
                  </a:lnTo>
                  <a:lnTo>
                    <a:pt x="3588867" y="7429"/>
                  </a:lnTo>
                  <a:lnTo>
                    <a:pt x="3583419" y="15506"/>
                  </a:lnTo>
                  <a:lnTo>
                    <a:pt x="3581425" y="25400"/>
                  </a:lnTo>
                  <a:lnTo>
                    <a:pt x="3583419" y="35280"/>
                  </a:lnTo>
                  <a:lnTo>
                    <a:pt x="3588867" y="43357"/>
                  </a:lnTo>
                  <a:lnTo>
                    <a:pt x="3596932" y="48793"/>
                  </a:lnTo>
                  <a:lnTo>
                    <a:pt x="3606876" y="50800"/>
                  </a:lnTo>
                  <a:lnTo>
                    <a:pt x="3616769" y="48793"/>
                  </a:lnTo>
                  <a:lnTo>
                    <a:pt x="3624834" y="43357"/>
                  </a:lnTo>
                  <a:lnTo>
                    <a:pt x="3630282" y="35280"/>
                  </a:lnTo>
                  <a:lnTo>
                    <a:pt x="3632276" y="25400"/>
                  </a:lnTo>
                  <a:close/>
                </a:path>
                <a:path w="6352540" h="1814829">
                  <a:moveTo>
                    <a:pt x="3645420" y="982421"/>
                  </a:moveTo>
                  <a:lnTo>
                    <a:pt x="3643414" y="972540"/>
                  </a:lnTo>
                  <a:lnTo>
                    <a:pt x="3637978" y="964463"/>
                  </a:lnTo>
                  <a:lnTo>
                    <a:pt x="3629901" y="959015"/>
                  </a:lnTo>
                  <a:lnTo>
                    <a:pt x="3619970" y="957021"/>
                  </a:lnTo>
                  <a:lnTo>
                    <a:pt x="3610076" y="959015"/>
                  </a:lnTo>
                  <a:lnTo>
                    <a:pt x="3601999" y="964463"/>
                  </a:lnTo>
                  <a:lnTo>
                    <a:pt x="3596563" y="972540"/>
                  </a:lnTo>
                  <a:lnTo>
                    <a:pt x="3594570" y="982421"/>
                  </a:lnTo>
                  <a:lnTo>
                    <a:pt x="3596563" y="992314"/>
                  </a:lnTo>
                  <a:lnTo>
                    <a:pt x="3601999" y="1000391"/>
                  </a:lnTo>
                  <a:lnTo>
                    <a:pt x="3610076" y="1005827"/>
                  </a:lnTo>
                  <a:lnTo>
                    <a:pt x="3620020" y="1007821"/>
                  </a:lnTo>
                  <a:lnTo>
                    <a:pt x="3629901" y="1005827"/>
                  </a:lnTo>
                  <a:lnTo>
                    <a:pt x="3637978" y="1000391"/>
                  </a:lnTo>
                  <a:lnTo>
                    <a:pt x="3643414" y="992314"/>
                  </a:lnTo>
                  <a:lnTo>
                    <a:pt x="3645420" y="982421"/>
                  </a:lnTo>
                  <a:close/>
                </a:path>
                <a:path w="6352540" h="1814829">
                  <a:moveTo>
                    <a:pt x="3697300" y="1788858"/>
                  </a:moveTo>
                  <a:lnTo>
                    <a:pt x="3695306" y="1778977"/>
                  </a:lnTo>
                  <a:lnTo>
                    <a:pt x="3689858" y="1770900"/>
                  </a:lnTo>
                  <a:lnTo>
                    <a:pt x="3681793" y="1765452"/>
                  </a:lnTo>
                  <a:lnTo>
                    <a:pt x="3671849" y="1763458"/>
                  </a:lnTo>
                  <a:lnTo>
                    <a:pt x="3661968" y="1765452"/>
                  </a:lnTo>
                  <a:lnTo>
                    <a:pt x="3653891" y="1770900"/>
                  </a:lnTo>
                  <a:lnTo>
                    <a:pt x="3648443" y="1778977"/>
                  </a:lnTo>
                  <a:lnTo>
                    <a:pt x="3646449" y="1788858"/>
                  </a:lnTo>
                  <a:lnTo>
                    <a:pt x="3648443" y="1798751"/>
                  </a:lnTo>
                  <a:lnTo>
                    <a:pt x="3653891" y="1806829"/>
                  </a:lnTo>
                  <a:lnTo>
                    <a:pt x="3661968" y="1812264"/>
                  </a:lnTo>
                  <a:lnTo>
                    <a:pt x="3671900" y="1814258"/>
                  </a:lnTo>
                  <a:lnTo>
                    <a:pt x="3681793" y="1812264"/>
                  </a:lnTo>
                  <a:lnTo>
                    <a:pt x="3689858" y="1806829"/>
                  </a:lnTo>
                  <a:lnTo>
                    <a:pt x="3695306" y="1798751"/>
                  </a:lnTo>
                  <a:lnTo>
                    <a:pt x="3697300" y="1788858"/>
                  </a:lnTo>
                  <a:close/>
                </a:path>
                <a:path w="6352540" h="1814829">
                  <a:moveTo>
                    <a:pt x="3726434" y="852119"/>
                  </a:moveTo>
                  <a:lnTo>
                    <a:pt x="3724440" y="842225"/>
                  </a:lnTo>
                  <a:lnTo>
                    <a:pt x="3718991" y="834161"/>
                  </a:lnTo>
                  <a:lnTo>
                    <a:pt x="3710927" y="828713"/>
                  </a:lnTo>
                  <a:lnTo>
                    <a:pt x="3700983" y="826719"/>
                  </a:lnTo>
                  <a:lnTo>
                    <a:pt x="3691102" y="828713"/>
                  </a:lnTo>
                  <a:lnTo>
                    <a:pt x="3683025" y="834161"/>
                  </a:lnTo>
                  <a:lnTo>
                    <a:pt x="3677577" y="842225"/>
                  </a:lnTo>
                  <a:lnTo>
                    <a:pt x="3675583" y="852119"/>
                  </a:lnTo>
                  <a:lnTo>
                    <a:pt x="3677577" y="861999"/>
                  </a:lnTo>
                  <a:lnTo>
                    <a:pt x="3683025" y="870077"/>
                  </a:lnTo>
                  <a:lnTo>
                    <a:pt x="3691102" y="875525"/>
                  </a:lnTo>
                  <a:lnTo>
                    <a:pt x="3701034" y="877519"/>
                  </a:lnTo>
                  <a:lnTo>
                    <a:pt x="3710927" y="875525"/>
                  </a:lnTo>
                  <a:lnTo>
                    <a:pt x="3718991" y="870077"/>
                  </a:lnTo>
                  <a:lnTo>
                    <a:pt x="3724440" y="861999"/>
                  </a:lnTo>
                  <a:lnTo>
                    <a:pt x="3726434" y="852119"/>
                  </a:lnTo>
                  <a:close/>
                </a:path>
                <a:path w="6352540" h="1814829">
                  <a:moveTo>
                    <a:pt x="3733927" y="25400"/>
                  </a:moveTo>
                  <a:lnTo>
                    <a:pt x="3731933" y="15506"/>
                  </a:lnTo>
                  <a:lnTo>
                    <a:pt x="3726484" y="7429"/>
                  </a:lnTo>
                  <a:lnTo>
                    <a:pt x="3718420" y="1993"/>
                  </a:lnTo>
                  <a:lnTo>
                    <a:pt x="3708476" y="0"/>
                  </a:lnTo>
                  <a:lnTo>
                    <a:pt x="3698583" y="1993"/>
                  </a:lnTo>
                  <a:lnTo>
                    <a:pt x="3690518" y="7429"/>
                  </a:lnTo>
                  <a:lnTo>
                    <a:pt x="3685070" y="15506"/>
                  </a:lnTo>
                  <a:lnTo>
                    <a:pt x="3683076" y="25400"/>
                  </a:lnTo>
                  <a:lnTo>
                    <a:pt x="3685070" y="35280"/>
                  </a:lnTo>
                  <a:lnTo>
                    <a:pt x="3690518" y="43357"/>
                  </a:lnTo>
                  <a:lnTo>
                    <a:pt x="3698583" y="48793"/>
                  </a:lnTo>
                  <a:lnTo>
                    <a:pt x="3708527" y="50800"/>
                  </a:lnTo>
                  <a:lnTo>
                    <a:pt x="3718420" y="48793"/>
                  </a:lnTo>
                  <a:lnTo>
                    <a:pt x="3726484" y="43357"/>
                  </a:lnTo>
                  <a:lnTo>
                    <a:pt x="3731933" y="35280"/>
                  </a:lnTo>
                  <a:lnTo>
                    <a:pt x="3733927" y="25400"/>
                  </a:lnTo>
                  <a:close/>
                </a:path>
                <a:path w="6352540" h="1814829">
                  <a:moveTo>
                    <a:pt x="3747071" y="982421"/>
                  </a:moveTo>
                  <a:lnTo>
                    <a:pt x="3745065" y="972540"/>
                  </a:lnTo>
                  <a:lnTo>
                    <a:pt x="3739629" y="964463"/>
                  </a:lnTo>
                  <a:lnTo>
                    <a:pt x="3731552" y="959015"/>
                  </a:lnTo>
                  <a:lnTo>
                    <a:pt x="3721620" y="957021"/>
                  </a:lnTo>
                  <a:lnTo>
                    <a:pt x="3711727" y="959015"/>
                  </a:lnTo>
                  <a:lnTo>
                    <a:pt x="3703650" y="964463"/>
                  </a:lnTo>
                  <a:lnTo>
                    <a:pt x="3698214" y="972540"/>
                  </a:lnTo>
                  <a:lnTo>
                    <a:pt x="3696220" y="982421"/>
                  </a:lnTo>
                  <a:lnTo>
                    <a:pt x="3698214" y="992314"/>
                  </a:lnTo>
                  <a:lnTo>
                    <a:pt x="3703650" y="1000391"/>
                  </a:lnTo>
                  <a:lnTo>
                    <a:pt x="3711727" y="1005827"/>
                  </a:lnTo>
                  <a:lnTo>
                    <a:pt x="3721671" y="1007821"/>
                  </a:lnTo>
                  <a:lnTo>
                    <a:pt x="3731552" y="1005827"/>
                  </a:lnTo>
                  <a:lnTo>
                    <a:pt x="3739629" y="1000391"/>
                  </a:lnTo>
                  <a:lnTo>
                    <a:pt x="3745065" y="992314"/>
                  </a:lnTo>
                  <a:lnTo>
                    <a:pt x="3747071" y="982421"/>
                  </a:lnTo>
                  <a:close/>
                </a:path>
                <a:path w="6352540" h="1814829">
                  <a:moveTo>
                    <a:pt x="3798951" y="1788858"/>
                  </a:moveTo>
                  <a:lnTo>
                    <a:pt x="3796957" y="1778977"/>
                  </a:lnTo>
                  <a:lnTo>
                    <a:pt x="3791508" y="1770900"/>
                  </a:lnTo>
                  <a:lnTo>
                    <a:pt x="3783444" y="1765452"/>
                  </a:lnTo>
                  <a:lnTo>
                    <a:pt x="3773500" y="1763458"/>
                  </a:lnTo>
                  <a:lnTo>
                    <a:pt x="3763619" y="1765452"/>
                  </a:lnTo>
                  <a:lnTo>
                    <a:pt x="3755542" y="1770900"/>
                  </a:lnTo>
                  <a:lnTo>
                    <a:pt x="3750094" y="1778977"/>
                  </a:lnTo>
                  <a:lnTo>
                    <a:pt x="3748100" y="1788858"/>
                  </a:lnTo>
                  <a:lnTo>
                    <a:pt x="3750094" y="1798751"/>
                  </a:lnTo>
                  <a:lnTo>
                    <a:pt x="3755542" y="1806829"/>
                  </a:lnTo>
                  <a:lnTo>
                    <a:pt x="3763619" y="1812264"/>
                  </a:lnTo>
                  <a:lnTo>
                    <a:pt x="3773551" y="1814258"/>
                  </a:lnTo>
                  <a:lnTo>
                    <a:pt x="3783444" y="1812264"/>
                  </a:lnTo>
                  <a:lnTo>
                    <a:pt x="3791508" y="1806829"/>
                  </a:lnTo>
                  <a:lnTo>
                    <a:pt x="3796957" y="1798751"/>
                  </a:lnTo>
                  <a:lnTo>
                    <a:pt x="3798951" y="1788858"/>
                  </a:lnTo>
                  <a:close/>
                </a:path>
                <a:path w="6352540" h="1814829">
                  <a:moveTo>
                    <a:pt x="3828084" y="852119"/>
                  </a:moveTo>
                  <a:lnTo>
                    <a:pt x="3826091" y="842225"/>
                  </a:lnTo>
                  <a:lnTo>
                    <a:pt x="3820642" y="834161"/>
                  </a:lnTo>
                  <a:lnTo>
                    <a:pt x="3812578" y="828713"/>
                  </a:lnTo>
                  <a:lnTo>
                    <a:pt x="3802634" y="826719"/>
                  </a:lnTo>
                  <a:lnTo>
                    <a:pt x="3792753" y="828713"/>
                  </a:lnTo>
                  <a:lnTo>
                    <a:pt x="3784676" y="834161"/>
                  </a:lnTo>
                  <a:lnTo>
                    <a:pt x="3779228" y="842225"/>
                  </a:lnTo>
                  <a:lnTo>
                    <a:pt x="3777234" y="852119"/>
                  </a:lnTo>
                  <a:lnTo>
                    <a:pt x="3779228" y="861999"/>
                  </a:lnTo>
                  <a:lnTo>
                    <a:pt x="3784676" y="870077"/>
                  </a:lnTo>
                  <a:lnTo>
                    <a:pt x="3792753" y="875525"/>
                  </a:lnTo>
                  <a:lnTo>
                    <a:pt x="3802684" y="877519"/>
                  </a:lnTo>
                  <a:lnTo>
                    <a:pt x="3812578" y="875525"/>
                  </a:lnTo>
                  <a:lnTo>
                    <a:pt x="3820642" y="870077"/>
                  </a:lnTo>
                  <a:lnTo>
                    <a:pt x="3826091" y="861999"/>
                  </a:lnTo>
                  <a:lnTo>
                    <a:pt x="3828084" y="852119"/>
                  </a:lnTo>
                  <a:close/>
                </a:path>
                <a:path w="6352540" h="1814829">
                  <a:moveTo>
                    <a:pt x="3835577" y="25400"/>
                  </a:moveTo>
                  <a:lnTo>
                    <a:pt x="3833584" y="15506"/>
                  </a:lnTo>
                  <a:lnTo>
                    <a:pt x="3828135" y="7429"/>
                  </a:lnTo>
                  <a:lnTo>
                    <a:pt x="3820071" y="1993"/>
                  </a:lnTo>
                  <a:lnTo>
                    <a:pt x="3810127" y="0"/>
                  </a:lnTo>
                  <a:lnTo>
                    <a:pt x="3800233" y="1993"/>
                  </a:lnTo>
                  <a:lnTo>
                    <a:pt x="3792169" y="7429"/>
                  </a:lnTo>
                  <a:lnTo>
                    <a:pt x="3786721" y="15506"/>
                  </a:lnTo>
                  <a:lnTo>
                    <a:pt x="3784727" y="25400"/>
                  </a:lnTo>
                  <a:lnTo>
                    <a:pt x="3786721" y="35280"/>
                  </a:lnTo>
                  <a:lnTo>
                    <a:pt x="3792169" y="43357"/>
                  </a:lnTo>
                  <a:lnTo>
                    <a:pt x="3800233" y="48793"/>
                  </a:lnTo>
                  <a:lnTo>
                    <a:pt x="3810177" y="50800"/>
                  </a:lnTo>
                  <a:lnTo>
                    <a:pt x="3820071" y="48793"/>
                  </a:lnTo>
                  <a:lnTo>
                    <a:pt x="3828135" y="43357"/>
                  </a:lnTo>
                  <a:lnTo>
                    <a:pt x="3833584" y="35280"/>
                  </a:lnTo>
                  <a:lnTo>
                    <a:pt x="3835577" y="25400"/>
                  </a:lnTo>
                  <a:close/>
                </a:path>
                <a:path w="6352540" h="1814829">
                  <a:moveTo>
                    <a:pt x="3848722" y="982421"/>
                  </a:moveTo>
                  <a:lnTo>
                    <a:pt x="3846715" y="972540"/>
                  </a:lnTo>
                  <a:lnTo>
                    <a:pt x="3841280" y="964463"/>
                  </a:lnTo>
                  <a:lnTo>
                    <a:pt x="3833203" y="959015"/>
                  </a:lnTo>
                  <a:lnTo>
                    <a:pt x="3823271" y="957021"/>
                  </a:lnTo>
                  <a:lnTo>
                    <a:pt x="3813378" y="959015"/>
                  </a:lnTo>
                  <a:lnTo>
                    <a:pt x="3805301" y="964463"/>
                  </a:lnTo>
                  <a:lnTo>
                    <a:pt x="3799865" y="972540"/>
                  </a:lnTo>
                  <a:lnTo>
                    <a:pt x="3797871" y="982421"/>
                  </a:lnTo>
                  <a:lnTo>
                    <a:pt x="3799865" y="992314"/>
                  </a:lnTo>
                  <a:lnTo>
                    <a:pt x="3805301" y="1000391"/>
                  </a:lnTo>
                  <a:lnTo>
                    <a:pt x="3813378" y="1005827"/>
                  </a:lnTo>
                  <a:lnTo>
                    <a:pt x="3823322" y="1007821"/>
                  </a:lnTo>
                  <a:lnTo>
                    <a:pt x="3833203" y="1005827"/>
                  </a:lnTo>
                  <a:lnTo>
                    <a:pt x="3841280" y="1000391"/>
                  </a:lnTo>
                  <a:lnTo>
                    <a:pt x="3846715" y="992314"/>
                  </a:lnTo>
                  <a:lnTo>
                    <a:pt x="3848722" y="982421"/>
                  </a:lnTo>
                  <a:close/>
                </a:path>
                <a:path w="6352540" h="1814829">
                  <a:moveTo>
                    <a:pt x="3900601" y="1788858"/>
                  </a:moveTo>
                  <a:lnTo>
                    <a:pt x="3898608" y="1778977"/>
                  </a:lnTo>
                  <a:lnTo>
                    <a:pt x="3893159" y="1770900"/>
                  </a:lnTo>
                  <a:lnTo>
                    <a:pt x="3885095" y="1765452"/>
                  </a:lnTo>
                  <a:lnTo>
                    <a:pt x="3875151" y="1763458"/>
                  </a:lnTo>
                  <a:lnTo>
                    <a:pt x="3865270" y="1765452"/>
                  </a:lnTo>
                  <a:lnTo>
                    <a:pt x="3857193" y="1770900"/>
                  </a:lnTo>
                  <a:lnTo>
                    <a:pt x="3851745" y="1778977"/>
                  </a:lnTo>
                  <a:lnTo>
                    <a:pt x="3849751" y="1788858"/>
                  </a:lnTo>
                  <a:lnTo>
                    <a:pt x="3851745" y="1798751"/>
                  </a:lnTo>
                  <a:lnTo>
                    <a:pt x="3857193" y="1806829"/>
                  </a:lnTo>
                  <a:lnTo>
                    <a:pt x="3865270" y="1812264"/>
                  </a:lnTo>
                  <a:lnTo>
                    <a:pt x="3875201" y="1814258"/>
                  </a:lnTo>
                  <a:lnTo>
                    <a:pt x="3885095" y="1812264"/>
                  </a:lnTo>
                  <a:lnTo>
                    <a:pt x="3893159" y="1806829"/>
                  </a:lnTo>
                  <a:lnTo>
                    <a:pt x="3898608" y="1798751"/>
                  </a:lnTo>
                  <a:lnTo>
                    <a:pt x="3900601" y="1788858"/>
                  </a:lnTo>
                  <a:close/>
                </a:path>
                <a:path w="6352540" h="1814829">
                  <a:moveTo>
                    <a:pt x="3929735" y="852119"/>
                  </a:moveTo>
                  <a:lnTo>
                    <a:pt x="3927741" y="842225"/>
                  </a:lnTo>
                  <a:lnTo>
                    <a:pt x="3922293" y="834161"/>
                  </a:lnTo>
                  <a:lnTo>
                    <a:pt x="3914229" y="828713"/>
                  </a:lnTo>
                  <a:lnTo>
                    <a:pt x="3904284" y="826719"/>
                  </a:lnTo>
                  <a:lnTo>
                    <a:pt x="3894404" y="828713"/>
                  </a:lnTo>
                  <a:lnTo>
                    <a:pt x="3886327" y="834161"/>
                  </a:lnTo>
                  <a:lnTo>
                    <a:pt x="3880878" y="842225"/>
                  </a:lnTo>
                  <a:lnTo>
                    <a:pt x="3878884" y="852119"/>
                  </a:lnTo>
                  <a:lnTo>
                    <a:pt x="3880878" y="861999"/>
                  </a:lnTo>
                  <a:lnTo>
                    <a:pt x="3886327" y="870077"/>
                  </a:lnTo>
                  <a:lnTo>
                    <a:pt x="3894404" y="875525"/>
                  </a:lnTo>
                  <a:lnTo>
                    <a:pt x="3904335" y="877519"/>
                  </a:lnTo>
                  <a:lnTo>
                    <a:pt x="3914229" y="875525"/>
                  </a:lnTo>
                  <a:lnTo>
                    <a:pt x="3922293" y="870077"/>
                  </a:lnTo>
                  <a:lnTo>
                    <a:pt x="3927741" y="861999"/>
                  </a:lnTo>
                  <a:lnTo>
                    <a:pt x="3929735" y="852119"/>
                  </a:lnTo>
                  <a:close/>
                </a:path>
                <a:path w="6352540" h="1814829">
                  <a:moveTo>
                    <a:pt x="3937228" y="25400"/>
                  </a:moveTo>
                  <a:lnTo>
                    <a:pt x="3935234" y="15506"/>
                  </a:lnTo>
                  <a:lnTo>
                    <a:pt x="3929786" y="7429"/>
                  </a:lnTo>
                  <a:lnTo>
                    <a:pt x="3921722" y="1993"/>
                  </a:lnTo>
                  <a:lnTo>
                    <a:pt x="3911777" y="0"/>
                  </a:lnTo>
                  <a:lnTo>
                    <a:pt x="3901884" y="1993"/>
                  </a:lnTo>
                  <a:lnTo>
                    <a:pt x="3893820" y="7429"/>
                  </a:lnTo>
                  <a:lnTo>
                    <a:pt x="3888371" y="15506"/>
                  </a:lnTo>
                  <a:lnTo>
                    <a:pt x="3886377" y="25400"/>
                  </a:lnTo>
                  <a:lnTo>
                    <a:pt x="3888371" y="35280"/>
                  </a:lnTo>
                  <a:lnTo>
                    <a:pt x="3893820" y="43357"/>
                  </a:lnTo>
                  <a:lnTo>
                    <a:pt x="3901884" y="48793"/>
                  </a:lnTo>
                  <a:lnTo>
                    <a:pt x="3911828" y="50800"/>
                  </a:lnTo>
                  <a:lnTo>
                    <a:pt x="3921722" y="48793"/>
                  </a:lnTo>
                  <a:lnTo>
                    <a:pt x="3929786" y="43357"/>
                  </a:lnTo>
                  <a:lnTo>
                    <a:pt x="3935234" y="35280"/>
                  </a:lnTo>
                  <a:lnTo>
                    <a:pt x="3937228" y="25400"/>
                  </a:lnTo>
                  <a:close/>
                </a:path>
                <a:path w="6352540" h="1814829">
                  <a:moveTo>
                    <a:pt x="3950373" y="982421"/>
                  </a:moveTo>
                  <a:lnTo>
                    <a:pt x="3948366" y="972540"/>
                  </a:lnTo>
                  <a:lnTo>
                    <a:pt x="3942931" y="964463"/>
                  </a:lnTo>
                  <a:lnTo>
                    <a:pt x="3934853" y="959015"/>
                  </a:lnTo>
                  <a:lnTo>
                    <a:pt x="3924922" y="957021"/>
                  </a:lnTo>
                  <a:lnTo>
                    <a:pt x="3915029" y="959015"/>
                  </a:lnTo>
                  <a:lnTo>
                    <a:pt x="3906951" y="964463"/>
                  </a:lnTo>
                  <a:lnTo>
                    <a:pt x="3901516" y="972540"/>
                  </a:lnTo>
                  <a:lnTo>
                    <a:pt x="3899522" y="982421"/>
                  </a:lnTo>
                  <a:lnTo>
                    <a:pt x="3901516" y="992314"/>
                  </a:lnTo>
                  <a:lnTo>
                    <a:pt x="3906951" y="1000391"/>
                  </a:lnTo>
                  <a:lnTo>
                    <a:pt x="3915029" y="1005827"/>
                  </a:lnTo>
                  <a:lnTo>
                    <a:pt x="3924973" y="1007821"/>
                  </a:lnTo>
                  <a:lnTo>
                    <a:pt x="3934853" y="1005827"/>
                  </a:lnTo>
                  <a:lnTo>
                    <a:pt x="3942931" y="1000391"/>
                  </a:lnTo>
                  <a:lnTo>
                    <a:pt x="3948366" y="992314"/>
                  </a:lnTo>
                  <a:lnTo>
                    <a:pt x="3950373" y="982421"/>
                  </a:lnTo>
                  <a:close/>
                </a:path>
                <a:path w="6352540" h="1814829">
                  <a:moveTo>
                    <a:pt x="4002252" y="1788858"/>
                  </a:moveTo>
                  <a:lnTo>
                    <a:pt x="4000258" y="1778977"/>
                  </a:lnTo>
                  <a:lnTo>
                    <a:pt x="3994810" y="1770900"/>
                  </a:lnTo>
                  <a:lnTo>
                    <a:pt x="3986746" y="1765452"/>
                  </a:lnTo>
                  <a:lnTo>
                    <a:pt x="3976801" y="1763458"/>
                  </a:lnTo>
                  <a:lnTo>
                    <a:pt x="3966921" y="1765452"/>
                  </a:lnTo>
                  <a:lnTo>
                    <a:pt x="3958844" y="1770900"/>
                  </a:lnTo>
                  <a:lnTo>
                    <a:pt x="3953395" y="1778977"/>
                  </a:lnTo>
                  <a:lnTo>
                    <a:pt x="3951401" y="1788858"/>
                  </a:lnTo>
                  <a:lnTo>
                    <a:pt x="3953395" y="1798751"/>
                  </a:lnTo>
                  <a:lnTo>
                    <a:pt x="3958844" y="1806829"/>
                  </a:lnTo>
                  <a:lnTo>
                    <a:pt x="3966921" y="1812264"/>
                  </a:lnTo>
                  <a:lnTo>
                    <a:pt x="3976852" y="1814258"/>
                  </a:lnTo>
                  <a:lnTo>
                    <a:pt x="3986746" y="1812264"/>
                  </a:lnTo>
                  <a:lnTo>
                    <a:pt x="3994810" y="1806829"/>
                  </a:lnTo>
                  <a:lnTo>
                    <a:pt x="4000258" y="1798751"/>
                  </a:lnTo>
                  <a:lnTo>
                    <a:pt x="4002252" y="1788858"/>
                  </a:lnTo>
                  <a:close/>
                </a:path>
                <a:path w="6352540" h="1814829">
                  <a:moveTo>
                    <a:pt x="4031386" y="852119"/>
                  </a:moveTo>
                  <a:lnTo>
                    <a:pt x="4029392" y="842225"/>
                  </a:lnTo>
                  <a:lnTo>
                    <a:pt x="4023944" y="834161"/>
                  </a:lnTo>
                  <a:lnTo>
                    <a:pt x="4015879" y="828713"/>
                  </a:lnTo>
                  <a:lnTo>
                    <a:pt x="4005935" y="826719"/>
                  </a:lnTo>
                  <a:lnTo>
                    <a:pt x="3996055" y="828713"/>
                  </a:lnTo>
                  <a:lnTo>
                    <a:pt x="3987977" y="834161"/>
                  </a:lnTo>
                  <a:lnTo>
                    <a:pt x="3982529" y="842225"/>
                  </a:lnTo>
                  <a:lnTo>
                    <a:pt x="3980535" y="852119"/>
                  </a:lnTo>
                  <a:lnTo>
                    <a:pt x="3982529" y="861999"/>
                  </a:lnTo>
                  <a:lnTo>
                    <a:pt x="3987977" y="870077"/>
                  </a:lnTo>
                  <a:lnTo>
                    <a:pt x="3996055" y="875525"/>
                  </a:lnTo>
                  <a:lnTo>
                    <a:pt x="4005986" y="877519"/>
                  </a:lnTo>
                  <a:lnTo>
                    <a:pt x="4015879" y="875525"/>
                  </a:lnTo>
                  <a:lnTo>
                    <a:pt x="4023944" y="870077"/>
                  </a:lnTo>
                  <a:lnTo>
                    <a:pt x="4029392" y="861999"/>
                  </a:lnTo>
                  <a:lnTo>
                    <a:pt x="4031386" y="852119"/>
                  </a:lnTo>
                  <a:close/>
                </a:path>
                <a:path w="6352540" h="1814829">
                  <a:moveTo>
                    <a:pt x="4038879" y="25400"/>
                  </a:moveTo>
                  <a:lnTo>
                    <a:pt x="4036885" y="15506"/>
                  </a:lnTo>
                  <a:lnTo>
                    <a:pt x="4031437" y="7429"/>
                  </a:lnTo>
                  <a:lnTo>
                    <a:pt x="4023372" y="1993"/>
                  </a:lnTo>
                  <a:lnTo>
                    <a:pt x="4013428" y="0"/>
                  </a:lnTo>
                  <a:lnTo>
                    <a:pt x="4003535" y="1993"/>
                  </a:lnTo>
                  <a:lnTo>
                    <a:pt x="3995470" y="7429"/>
                  </a:lnTo>
                  <a:lnTo>
                    <a:pt x="3990022" y="15506"/>
                  </a:lnTo>
                  <a:lnTo>
                    <a:pt x="3988028" y="25400"/>
                  </a:lnTo>
                  <a:lnTo>
                    <a:pt x="3990022" y="35280"/>
                  </a:lnTo>
                  <a:lnTo>
                    <a:pt x="3995470" y="43357"/>
                  </a:lnTo>
                  <a:lnTo>
                    <a:pt x="4003535" y="48793"/>
                  </a:lnTo>
                  <a:lnTo>
                    <a:pt x="4013479" y="50800"/>
                  </a:lnTo>
                  <a:lnTo>
                    <a:pt x="4023372" y="48793"/>
                  </a:lnTo>
                  <a:lnTo>
                    <a:pt x="4031437" y="43357"/>
                  </a:lnTo>
                  <a:lnTo>
                    <a:pt x="4036885" y="35280"/>
                  </a:lnTo>
                  <a:lnTo>
                    <a:pt x="4038879" y="25400"/>
                  </a:lnTo>
                  <a:close/>
                </a:path>
                <a:path w="6352540" h="1814829">
                  <a:moveTo>
                    <a:pt x="4052024" y="982421"/>
                  </a:moveTo>
                  <a:lnTo>
                    <a:pt x="4050017" y="972540"/>
                  </a:lnTo>
                  <a:lnTo>
                    <a:pt x="4044581" y="964463"/>
                  </a:lnTo>
                  <a:lnTo>
                    <a:pt x="4036504" y="959015"/>
                  </a:lnTo>
                  <a:lnTo>
                    <a:pt x="4026573" y="957021"/>
                  </a:lnTo>
                  <a:lnTo>
                    <a:pt x="4016679" y="959015"/>
                  </a:lnTo>
                  <a:lnTo>
                    <a:pt x="4008602" y="964463"/>
                  </a:lnTo>
                  <a:lnTo>
                    <a:pt x="4003167" y="972540"/>
                  </a:lnTo>
                  <a:lnTo>
                    <a:pt x="4001173" y="982421"/>
                  </a:lnTo>
                  <a:lnTo>
                    <a:pt x="4003167" y="992314"/>
                  </a:lnTo>
                  <a:lnTo>
                    <a:pt x="4008602" y="1000391"/>
                  </a:lnTo>
                  <a:lnTo>
                    <a:pt x="4016679" y="1005827"/>
                  </a:lnTo>
                  <a:lnTo>
                    <a:pt x="4026624" y="1007821"/>
                  </a:lnTo>
                  <a:lnTo>
                    <a:pt x="4036504" y="1005827"/>
                  </a:lnTo>
                  <a:lnTo>
                    <a:pt x="4044581" y="1000391"/>
                  </a:lnTo>
                  <a:lnTo>
                    <a:pt x="4050017" y="992314"/>
                  </a:lnTo>
                  <a:lnTo>
                    <a:pt x="4052024" y="982421"/>
                  </a:lnTo>
                  <a:close/>
                </a:path>
                <a:path w="6352540" h="1814829">
                  <a:moveTo>
                    <a:pt x="4103903" y="1788858"/>
                  </a:moveTo>
                  <a:lnTo>
                    <a:pt x="4101909" y="1778977"/>
                  </a:lnTo>
                  <a:lnTo>
                    <a:pt x="4096461" y="1770900"/>
                  </a:lnTo>
                  <a:lnTo>
                    <a:pt x="4088396" y="1765452"/>
                  </a:lnTo>
                  <a:lnTo>
                    <a:pt x="4078452" y="1763458"/>
                  </a:lnTo>
                  <a:lnTo>
                    <a:pt x="4068572" y="1765452"/>
                  </a:lnTo>
                  <a:lnTo>
                    <a:pt x="4060494" y="1770900"/>
                  </a:lnTo>
                  <a:lnTo>
                    <a:pt x="4055046" y="1778977"/>
                  </a:lnTo>
                  <a:lnTo>
                    <a:pt x="4053052" y="1788858"/>
                  </a:lnTo>
                  <a:lnTo>
                    <a:pt x="4055046" y="1798751"/>
                  </a:lnTo>
                  <a:lnTo>
                    <a:pt x="4060494" y="1806829"/>
                  </a:lnTo>
                  <a:lnTo>
                    <a:pt x="4068572" y="1812264"/>
                  </a:lnTo>
                  <a:lnTo>
                    <a:pt x="4078503" y="1814258"/>
                  </a:lnTo>
                  <a:lnTo>
                    <a:pt x="4088396" y="1812264"/>
                  </a:lnTo>
                  <a:lnTo>
                    <a:pt x="4096461" y="1806829"/>
                  </a:lnTo>
                  <a:lnTo>
                    <a:pt x="4101909" y="1798751"/>
                  </a:lnTo>
                  <a:lnTo>
                    <a:pt x="4103903" y="1788858"/>
                  </a:lnTo>
                  <a:close/>
                </a:path>
                <a:path w="6352540" h="1814829">
                  <a:moveTo>
                    <a:pt x="4133037" y="852119"/>
                  </a:moveTo>
                  <a:lnTo>
                    <a:pt x="4131043" y="842225"/>
                  </a:lnTo>
                  <a:lnTo>
                    <a:pt x="4125595" y="834161"/>
                  </a:lnTo>
                  <a:lnTo>
                    <a:pt x="4117530" y="828713"/>
                  </a:lnTo>
                  <a:lnTo>
                    <a:pt x="4107586" y="826719"/>
                  </a:lnTo>
                  <a:lnTo>
                    <a:pt x="4097705" y="828713"/>
                  </a:lnTo>
                  <a:lnTo>
                    <a:pt x="4089628" y="834161"/>
                  </a:lnTo>
                  <a:lnTo>
                    <a:pt x="4084180" y="842225"/>
                  </a:lnTo>
                  <a:lnTo>
                    <a:pt x="4082186" y="852119"/>
                  </a:lnTo>
                  <a:lnTo>
                    <a:pt x="4084180" y="861999"/>
                  </a:lnTo>
                  <a:lnTo>
                    <a:pt x="4089628" y="870077"/>
                  </a:lnTo>
                  <a:lnTo>
                    <a:pt x="4097705" y="875525"/>
                  </a:lnTo>
                  <a:lnTo>
                    <a:pt x="4107637" y="877519"/>
                  </a:lnTo>
                  <a:lnTo>
                    <a:pt x="4117530" y="875525"/>
                  </a:lnTo>
                  <a:lnTo>
                    <a:pt x="4125595" y="870077"/>
                  </a:lnTo>
                  <a:lnTo>
                    <a:pt x="4131043" y="861999"/>
                  </a:lnTo>
                  <a:lnTo>
                    <a:pt x="4133037" y="852119"/>
                  </a:lnTo>
                  <a:close/>
                </a:path>
                <a:path w="6352540" h="1814829">
                  <a:moveTo>
                    <a:pt x="4140530" y="25400"/>
                  </a:moveTo>
                  <a:lnTo>
                    <a:pt x="4138536" y="15506"/>
                  </a:lnTo>
                  <a:lnTo>
                    <a:pt x="4133088" y="7429"/>
                  </a:lnTo>
                  <a:lnTo>
                    <a:pt x="4125023" y="1993"/>
                  </a:lnTo>
                  <a:lnTo>
                    <a:pt x="4115079" y="0"/>
                  </a:lnTo>
                  <a:lnTo>
                    <a:pt x="4105186" y="1993"/>
                  </a:lnTo>
                  <a:lnTo>
                    <a:pt x="4097121" y="7429"/>
                  </a:lnTo>
                  <a:lnTo>
                    <a:pt x="4091673" y="15506"/>
                  </a:lnTo>
                  <a:lnTo>
                    <a:pt x="4089679" y="25400"/>
                  </a:lnTo>
                  <a:lnTo>
                    <a:pt x="4091673" y="35280"/>
                  </a:lnTo>
                  <a:lnTo>
                    <a:pt x="4097121" y="43357"/>
                  </a:lnTo>
                  <a:lnTo>
                    <a:pt x="4105186" y="48793"/>
                  </a:lnTo>
                  <a:lnTo>
                    <a:pt x="4115130" y="50800"/>
                  </a:lnTo>
                  <a:lnTo>
                    <a:pt x="4125023" y="48793"/>
                  </a:lnTo>
                  <a:lnTo>
                    <a:pt x="4133088" y="43357"/>
                  </a:lnTo>
                  <a:lnTo>
                    <a:pt x="4138536" y="35280"/>
                  </a:lnTo>
                  <a:lnTo>
                    <a:pt x="4140530" y="25400"/>
                  </a:lnTo>
                  <a:close/>
                </a:path>
                <a:path w="6352540" h="1814829">
                  <a:moveTo>
                    <a:pt x="4153674" y="982421"/>
                  </a:moveTo>
                  <a:lnTo>
                    <a:pt x="4151668" y="972540"/>
                  </a:lnTo>
                  <a:lnTo>
                    <a:pt x="4146232" y="964463"/>
                  </a:lnTo>
                  <a:lnTo>
                    <a:pt x="4138155" y="959015"/>
                  </a:lnTo>
                  <a:lnTo>
                    <a:pt x="4128224" y="957021"/>
                  </a:lnTo>
                  <a:lnTo>
                    <a:pt x="4118330" y="959015"/>
                  </a:lnTo>
                  <a:lnTo>
                    <a:pt x="4110253" y="964463"/>
                  </a:lnTo>
                  <a:lnTo>
                    <a:pt x="4104817" y="972540"/>
                  </a:lnTo>
                  <a:lnTo>
                    <a:pt x="4102824" y="982421"/>
                  </a:lnTo>
                  <a:lnTo>
                    <a:pt x="4104817" y="992314"/>
                  </a:lnTo>
                  <a:lnTo>
                    <a:pt x="4110253" y="1000391"/>
                  </a:lnTo>
                  <a:lnTo>
                    <a:pt x="4118330" y="1005827"/>
                  </a:lnTo>
                  <a:lnTo>
                    <a:pt x="4128274" y="1007821"/>
                  </a:lnTo>
                  <a:lnTo>
                    <a:pt x="4138155" y="1005827"/>
                  </a:lnTo>
                  <a:lnTo>
                    <a:pt x="4146232" y="1000391"/>
                  </a:lnTo>
                  <a:lnTo>
                    <a:pt x="4151668" y="992314"/>
                  </a:lnTo>
                  <a:lnTo>
                    <a:pt x="4153674" y="982421"/>
                  </a:lnTo>
                  <a:close/>
                </a:path>
                <a:path w="6352540" h="1814829">
                  <a:moveTo>
                    <a:pt x="4205554" y="1788858"/>
                  </a:moveTo>
                  <a:lnTo>
                    <a:pt x="4203560" y="1778977"/>
                  </a:lnTo>
                  <a:lnTo>
                    <a:pt x="4198112" y="1770900"/>
                  </a:lnTo>
                  <a:lnTo>
                    <a:pt x="4190047" y="1765452"/>
                  </a:lnTo>
                  <a:lnTo>
                    <a:pt x="4180103" y="1763458"/>
                  </a:lnTo>
                  <a:lnTo>
                    <a:pt x="4170222" y="1765452"/>
                  </a:lnTo>
                  <a:lnTo>
                    <a:pt x="4162145" y="1770900"/>
                  </a:lnTo>
                  <a:lnTo>
                    <a:pt x="4156697" y="1778977"/>
                  </a:lnTo>
                  <a:lnTo>
                    <a:pt x="4154703" y="1788858"/>
                  </a:lnTo>
                  <a:lnTo>
                    <a:pt x="4156697" y="1798751"/>
                  </a:lnTo>
                  <a:lnTo>
                    <a:pt x="4162145" y="1806829"/>
                  </a:lnTo>
                  <a:lnTo>
                    <a:pt x="4170222" y="1812264"/>
                  </a:lnTo>
                  <a:lnTo>
                    <a:pt x="4180154" y="1814258"/>
                  </a:lnTo>
                  <a:lnTo>
                    <a:pt x="4190047" y="1812264"/>
                  </a:lnTo>
                  <a:lnTo>
                    <a:pt x="4198112" y="1806829"/>
                  </a:lnTo>
                  <a:lnTo>
                    <a:pt x="4203560" y="1798751"/>
                  </a:lnTo>
                  <a:lnTo>
                    <a:pt x="4205554" y="1788858"/>
                  </a:lnTo>
                  <a:close/>
                </a:path>
                <a:path w="6352540" h="1814829">
                  <a:moveTo>
                    <a:pt x="4234688" y="852119"/>
                  </a:moveTo>
                  <a:lnTo>
                    <a:pt x="4232694" y="842225"/>
                  </a:lnTo>
                  <a:lnTo>
                    <a:pt x="4227246" y="834161"/>
                  </a:lnTo>
                  <a:lnTo>
                    <a:pt x="4219181" y="828713"/>
                  </a:lnTo>
                  <a:lnTo>
                    <a:pt x="4209237" y="826719"/>
                  </a:lnTo>
                  <a:lnTo>
                    <a:pt x="4199356" y="828713"/>
                  </a:lnTo>
                  <a:lnTo>
                    <a:pt x="4191279" y="834161"/>
                  </a:lnTo>
                  <a:lnTo>
                    <a:pt x="4185831" y="842225"/>
                  </a:lnTo>
                  <a:lnTo>
                    <a:pt x="4183837" y="852119"/>
                  </a:lnTo>
                  <a:lnTo>
                    <a:pt x="4185831" y="861999"/>
                  </a:lnTo>
                  <a:lnTo>
                    <a:pt x="4191279" y="870077"/>
                  </a:lnTo>
                  <a:lnTo>
                    <a:pt x="4199356" y="875525"/>
                  </a:lnTo>
                  <a:lnTo>
                    <a:pt x="4209288" y="877519"/>
                  </a:lnTo>
                  <a:lnTo>
                    <a:pt x="4219181" y="875525"/>
                  </a:lnTo>
                  <a:lnTo>
                    <a:pt x="4227246" y="870077"/>
                  </a:lnTo>
                  <a:lnTo>
                    <a:pt x="4232694" y="861999"/>
                  </a:lnTo>
                  <a:lnTo>
                    <a:pt x="4234688" y="852119"/>
                  </a:lnTo>
                  <a:close/>
                </a:path>
                <a:path w="6352540" h="1814829">
                  <a:moveTo>
                    <a:pt x="4242181" y="25400"/>
                  </a:moveTo>
                  <a:lnTo>
                    <a:pt x="4240187" y="15506"/>
                  </a:lnTo>
                  <a:lnTo>
                    <a:pt x="4234739" y="7429"/>
                  </a:lnTo>
                  <a:lnTo>
                    <a:pt x="4226674" y="1993"/>
                  </a:lnTo>
                  <a:lnTo>
                    <a:pt x="4216730" y="0"/>
                  </a:lnTo>
                  <a:lnTo>
                    <a:pt x="4206837" y="1993"/>
                  </a:lnTo>
                  <a:lnTo>
                    <a:pt x="4198772" y="7429"/>
                  </a:lnTo>
                  <a:lnTo>
                    <a:pt x="4193324" y="15506"/>
                  </a:lnTo>
                  <a:lnTo>
                    <a:pt x="4191330" y="25400"/>
                  </a:lnTo>
                  <a:lnTo>
                    <a:pt x="4193324" y="35280"/>
                  </a:lnTo>
                  <a:lnTo>
                    <a:pt x="4198772" y="43357"/>
                  </a:lnTo>
                  <a:lnTo>
                    <a:pt x="4206837" y="48793"/>
                  </a:lnTo>
                  <a:lnTo>
                    <a:pt x="4216781" y="50800"/>
                  </a:lnTo>
                  <a:lnTo>
                    <a:pt x="4226674" y="48793"/>
                  </a:lnTo>
                  <a:lnTo>
                    <a:pt x="4234739" y="43357"/>
                  </a:lnTo>
                  <a:lnTo>
                    <a:pt x="4240187" y="35280"/>
                  </a:lnTo>
                  <a:lnTo>
                    <a:pt x="4242181" y="25400"/>
                  </a:lnTo>
                  <a:close/>
                </a:path>
                <a:path w="6352540" h="1814829">
                  <a:moveTo>
                    <a:pt x="4255325" y="982421"/>
                  </a:moveTo>
                  <a:lnTo>
                    <a:pt x="4253319" y="972540"/>
                  </a:lnTo>
                  <a:lnTo>
                    <a:pt x="4247883" y="964463"/>
                  </a:lnTo>
                  <a:lnTo>
                    <a:pt x="4239806" y="959015"/>
                  </a:lnTo>
                  <a:lnTo>
                    <a:pt x="4229874" y="957021"/>
                  </a:lnTo>
                  <a:lnTo>
                    <a:pt x="4219981" y="959015"/>
                  </a:lnTo>
                  <a:lnTo>
                    <a:pt x="4211904" y="964463"/>
                  </a:lnTo>
                  <a:lnTo>
                    <a:pt x="4206468" y="972540"/>
                  </a:lnTo>
                  <a:lnTo>
                    <a:pt x="4204474" y="982421"/>
                  </a:lnTo>
                  <a:lnTo>
                    <a:pt x="4206468" y="992314"/>
                  </a:lnTo>
                  <a:lnTo>
                    <a:pt x="4211904" y="1000391"/>
                  </a:lnTo>
                  <a:lnTo>
                    <a:pt x="4219981" y="1005827"/>
                  </a:lnTo>
                  <a:lnTo>
                    <a:pt x="4229925" y="1007821"/>
                  </a:lnTo>
                  <a:lnTo>
                    <a:pt x="4239806" y="1005827"/>
                  </a:lnTo>
                  <a:lnTo>
                    <a:pt x="4247883" y="1000391"/>
                  </a:lnTo>
                  <a:lnTo>
                    <a:pt x="4253319" y="992314"/>
                  </a:lnTo>
                  <a:lnTo>
                    <a:pt x="4255325" y="982421"/>
                  </a:lnTo>
                  <a:close/>
                </a:path>
                <a:path w="6352540" h="1814829">
                  <a:moveTo>
                    <a:pt x="4307205" y="1788858"/>
                  </a:moveTo>
                  <a:lnTo>
                    <a:pt x="4305211" y="1778977"/>
                  </a:lnTo>
                  <a:lnTo>
                    <a:pt x="4299763" y="1770900"/>
                  </a:lnTo>
                  <a:lnTo>
                    <a:pt x="4291698" y="1765452"/>
                  </a:lnTo>
                  <a:lnTo>
                    <a:pt x="4281754" y="1763458"/>
                  </a:lnTo>
                  <a:lnTo>
                    <a:pt x="4271873" y="1765452"/>
                  </a:lnTo>
                  <a:lnTo>
                    <a:pt x="4263796" y="1770900"/>
                  </a:lnTo>
                  <a:lnTo>
                    <a:pt x="4258348" y="1778977"/>
                  </a:lnTo>
                  <a:lnTo>
                    <a:pt x="4256354" y="1788858"/>
                  </a:lnTo>
                  <a:lnTo>
                    <a:pt x="4258348" y="1798751"/>
                  </a:lnTo>
                  <a:lnTo>
                    <a:pt x="4263796" y="1806829"/>
                  </a:lnTo>
                  <a:lnTo>
                    <a:pt x="4271873" y="1812264"/>
                  </a:lnTo>
                  <a:lnTo>
                    <a:pt x="4281805" y="1814258"/>
                  </a:lnTo>
                  <a:lnTo>
                    <a:pt x="4291698" y="1812264"/>
                  </a:lnTo>
                  <a:lnTo>
                    <a:pt x="4299763" y="1806829"/>
                  </a:lnTo>
                  <a:lnTo>
                    <a:pt x="4305211" y="1798751"/>
                  </a:lnTo>
                  <a:lnTo>
                    <a:pt x="4307205" y="1788858"/>
                  </a:lnTo>
                  <a:close/>
                </a:path>
                <a:path w="6352540" h="1814829">
                  <a:moveTo>
                    <a:pt x="4336339" y="852119"/>
                  </a:moveTo>
                  <a:lnTo>
                    <a:pt x="4334345" y="842225"/>
                  </a:lnTo>
                  <a:lnTo>
                    <a:pt x="4328896" y="834161"/>
                  </a:lnTo>
                  <a:lnTo>
                    <a:pt x="4320832" y="828713"/>
                  </a:lnTo>
                  <a:lnTo>
                    <a:pt x="4310888" y="826719"/>
                  </a:lnTo>
                  <a:lnTo>
                    <a:pt x="4301007" y="828713"/>
                  </a:lnTo>
                  <a:lnTo>
                    <a:pt x="4292930" y="834161"/>
                  </a:lnTo>
                  <a:lnTo>
                    <a:pt x="4287482" y="842225"/>
                  </a:lnTo>
                  <a:lnTo>
                    <a:pt x="4285488" y="852119"/>
                  </a:lnTo>
                  <a:lnTo>
                    <a:pt x="4287482" y="861999"/>
                  </a:lnTo>
                  <a:lnTo>
                    <a:pt x="4292930" y="870077"/>
                  </a:lnTo>
                  <a:lnTo>
                    <a:pt x="4301007" y="875525"/>
                  </a:lnTo>
                  <a:lnTo>
                    <a:pt x="4310939" y="877519"/>
                  </a:lnTo>
                  <a:lnTo>
                    <a:pt x="4320832" y="875525"/>
                  </a:lnTo>
                  <a:lnTo>
                    <a:pt x="4328896" y="870077"/>
                  </a:lnTo>
                  <a:lnTo>
                    <a:pt x="4334345" y="861999"/>
                  </a:lnTo>
                  <a:lnTo>
                    <a:pt x="4336339" y="852119"/>
                  </a:lnTo>
                  <a:close/>
                </a:path>
                <a:path w="6352540" h="1814829">
                  <a:moveTo>
                    <a:pt x="4343832" y="25400"/>
                  </a:moveTo>
                  <a:lnTo>
                    <a:pt x="4341838" y="15506"/>
                  </a:lnTo>
                  <a:lnTo>
                    <a:pt x="4336389" y="7429"/>
                  </a:lnTo>
                  <a:lnTo>
                    <a:pt x="4328325" y="1993"/>
                  </a:lnTo>
                  <a:lnTo>
                    <a:pt x="4318381" y="0"/>
                  </a:lnTo>
                  <a:lnTo>
                    <a:pt x="4308500" y="1993"/>
                  </a:lnTo>
                  <a:lnTo>
                    <a:pt x="4300423" y="7429"/>
                  </a:lnTo>
                  <a:lnTo>
                    <a:pt x="4294975" y="15506"/>
                  </a:lnTo>
                  <a:lnTo>
                    <a:pt x="4292981" y="25400"/>
                  </a:lnTo>
                  <a:lnTo>
                    <a:pt x="4294975" y="35280"/>
                  </a:lnTo>
                  <a:lnTo>
                    <a:pt x="4300423" y="43357"/>
                  </a:lnTo>
                  <a:lnTo>
                    <a:pt x="4308500" y="48793"/>
                  </a:lnTo>
                  <a:lnTo>
                    <a:pt x="4318432" y="50800"/>
                  </a:lnTo>
                  <a:lnTo>
                    <a:pt x="4328325" y="48793"/>
                  </a:lnTo>
                  <a:lnTo>
                    <a:pt x="4336389" y="43357"/>
                  </a:lnTo>
                  <a:lnTo>
                    <a:pt x="4341838" y="35280"/>
                  </a:lnTo>
                  <a:lnTo>
                    <a:pt x="4343832" y="25400"/>
                  </a:lnTo>
                  <a:close/>
                </a:path>
                <a:path w="6352540" h="1814829">
                  <a:moveTo>
                    <a:pt x="4356976" y="982421"/>
                  </a:moveTo>
                  <a:lnTo>
                    <a:pt x="4354982" y="972540"/>
                  </a:lnTo>
                  <a:lnTo>
                    <a:pt x="4349534" y="964463"/>
                  </a:lnTo>
                  <a:lnTo>
                    <a:pt x="4341457" y="959015"/>
                  </a:lnTo>
                  <a:lnTo>
                    <a:pt x="4331525" y="957021"/>
                  </a:lnTo>
                  <a:lnTo>
                    <a:pt x="4321632" y="959015"/>
                  </a:lnTo>
                  <a:lnTo>
                    <a:pt x="4313555" y="964463"/>
                  </a:lnTo>
                  <a:lnTo>
                    <a:pt x="4308119" y="972540"/>
                  </a:lnTo>
                  <a:lnTo>
                    <a:pt x="4306125" y="982421"/>
                  </a:lnTo>
                  <a:lnTo>
                    <a:pt x="4308119" y="992314"/>
                  </a:lnTo>
                  <a:lnTo>
                    <a:pt x="4313555" y="1000391"/>
                  </a:lnTo>
                  <a:lnTo>
                    <a:pt x="4321632" y="1005827"/>
                  </a:lnTo>
                  <a:lnTo>
                    <a:pt x="4331576" y="1007821"/>
                  </a:lnTo>
                  <a:lnTo>
                    <a:pt x="4341457" y="1005827"/>
                  </a:lnTo>
                  <a:lnTo>
                    <a:pt x="4349534" y="1000391"/>
                  </a:lnTo>
                  <a:lnTo>
                    <a:pt x="4354982" y="992314"/>
                  </a:lnTo>
                  <a:lnTo>
                    <a:pt x="4356976" y="982421"/>
                  </a:lnTo>
                  <a:close/>
                </a:path>
                <a:path w="6352540" h="1814829">
                  <a:moveTo>
                    <a:pt x="4408856" y="1788858"/>
                  </a:moveTo>
                  <a:lnTo>
                    <a:pt x="4406862" y="1778977"/>
                  </a:lnTo>
                  <a:lnTo>
                    <a:pt x="4401413" y="1770900"/>
                  </a:lnTo>
                  <a:lnTo>
                    <a:pt x="4393349" y="1765452"/>
                  </a:lnTo>
                  <a:lnTo>
                    <a:pt x="4383405" y="1763458"/>
                  </a:lnTo>
                  <a:lnTo>
                    <a:pt x="4373524" y="1765452"/>
                  </a:lnTo>
                  <a:lnTo>
                    <a:pt x="4365447" y="1770900"/>
                  </a:lnTo>
                  <a:lnTo>
                    <a:pt x="4359999" y="1778977"/>
                  </a:lnTo>
                  <a:lnTo>
                    <a:pt x="4358005" y="1788858"/>
                  </a:lnTo>
                  <a:lnTo>
                    <a:pt x="4359999" y="1798751"/>
                  </a:lnTo>
                  <a:lnTo>
                    <a:pt x="4365447" y="1806829"/>
                  </a:lnTo>
                  <a:lnTo>
                    <a:pt x="4373524" y="1812264"/>
                  </a:lnTo>
                  <a:lnTo>
                    <a:pt x="4383456" y="1814258"/>
                  </a:lnTo>
                  <a:lnTo>
                    <a:pt x="4393349" y="1812264"/>
                  </a:lnTo>
                  <a:lnTo>
                    <a:pt x="4401413" y="1806829"/>
                  </a:lnTo>
                  <a:lnTo>
                    <a:pt x="4406862" y="1798751"/>
                  </a:lnTo>
                  <a:lnTo>
                    <a:pt x="4408856" y="1788858"/>
                  </a:lnTo>
                  <a:close/>
                </a:path>
                <a:path w="6352540" h="1814829">
                  <a:moveTo>
                    <a:pt x="4437989" y="852119"/>
                  </a:moveTo>
                  <a:lnTo>
                    <a:pt x="4435995" y="842225"/>
                  </a:lnTo>
                  <a:lnTo>
                    <a:pt x="4430547" y="834161"/>
                  </a:lnTo>
                  <a:lnTo>
                    <a:pt x="4422483" y="828713"/>
                  </a:lnTo>
                  <a:lnTo>
                    <a:pt x="4412539" y="826719"/>
                  </a:lnTo>
                  <a:lnTo>
                    <a:pt x="4402658" y="828713"/>
                  </a:lnTo>
                  <a:lnTo>
                    <a:pt x="4394581" y="834161"/>
                  </a:lnTo>
                  <a:lnTo>
                    <a:pt x="4389132" y="842225"/>
                  </a:lnTo>
                  <a:lnTo>
                    <a:pt x="4387139" y="852119"/>
                  </a:lnTo>
                  <a:lnTo>
                    <a:pt x="4389132" y="861999"/>
                  </a:lnTo>
                  <a:lnTo>
                    <a:pt x="4394581" y="870077"/>
                  </a:lnTo>
                  <a:lnTo>
                    <a:pt x="4402658" y="875525"/>
                  </a:lnTo>
                  <a:lnTo>
                    <a:pt x="4412589" y="877519"/>
                  </a:lnTo>
                  <a:lnTo>
                    <a:pt x="4422483" y="875525"/>
                  </a:lnTo>
                  <a:lnTo>
                    <a:pt x="4430547" y="870077"/>
                  </a:lnTo>
                  <a:lnTo>
                    <a:pt x="4435995" y="861999"/>
                  </a:lnTo>
                  <a:lnTo>
                    <a:pt x="4437989" y="852119"/>
                  </a:lnTo>
                  <a:close/>
                </a:path>
                <a:path w="6352540" h="1814829">
                  <a:moveTo>
                    <a:pt x="4445482" y="25400"/>
                  </a:moveTo>
                  <a:lnTo>
                    <a:pt x="4443488" y="15506"/>
                  </a:lnTo>
                  <a:lnTo>
                    <a:pt x="4438040" y="7429"/>
                  </a:lnTo>
                  <a:lnTo>
                    <a:pt x="4429976" y="1993"/>
                  </a:lnTo>
                  <a:lnTo>
                    <a:pt x="4420032" y="0"/>
                  </a:lnTo>
                  <a:lnTo>
                    <a:pt x="4410151" y="1993"/>
                  </a:lnTo>
                  <a:lnTo>
                    <a:pt x="4402074" y="7429"/>
                  </a:lnTo>
                  <a:lnTo>
                    <a:pt x="4396625" y="15506"/>
                  </a:lnTo>
                  <a:lnTo>
                    <a:pt x="4394632" y="25400"/>
                  </a:lnTo>
                  <a:lnTo>
                    <a:pt x="4396625" y="35280"/>
                  </a:lnTo>
                  <a:lnTo>
                    <a:pt x="4402074" y="43357"/>
                  </a:lnTo>
                  <a:lnTo>
                    <a:pt x="4410151" y="48793"/>
                  </a:lnTo>
                  <a:lnTo>
                    <a:pt x="4420082" y="50800"/>
                  </a:lnTo>
                  <a:lnTo>
                    <a:pt x="4429976" y="48793"/>
                  </a:lnTo>
                  <a:lnTo>
                    <a:pt x="4438040" y="43357"/>
                  </a:lnTo>
                  <a:lnTo>
                    <a:pt x="4443488" y="35280"/>
                  </a:lnTo>
                  <a:lnTo>
                    <a:pt x="4445482" y="25400"/>
                  </a:lnTo>
                  <a:close/>
                </a:path>
                <a:path w="6352540" h="1814829">
                  <a:moveTo>
                    <a:pt x="4458627" y="982421"/>
                  </a:moveTo>
                  <a:lnTo>
                    <a:pt x="4456620" y="972540"/>
                  </a:lnTo>
                  <a:lnTo>
                    <a:pt x="4451185" y="964463"/>
                  </a:lnTo>
                  <a:lnTo>
                    <a:pt x="4443107" y="959015"/>
                  </a:lnTo>
                  <a:lnTo>
                    <a:pt x="4433176" y="957021"/>
                  </a:lnTo>
                  <a:lnTo>
                    <a:pt x="4423283" y="959015"/>
                  </a:lnTo>
                  <a:lnTo>
                    <a:pt x="4415206" y="964463"/>
                  </a:lnTo>
                  <a:lnTo>
                    <a:pt x="4409770" y="972540"/>
                  </a:lnTo>
                  <a:lnTo>
                    <a:pt x="4407776" y="982421"/>
                  </a:lnTo>
                  <a:lnTo>
                    <a:pt x="4409770" y="992314"/>
                  </a:lnTo>
                  <a:lnTo>
                    <a:pt x="4415206" y="1000391"/>
                  </a:lnTo>
                  <a:lnTo>
                    <a:pt x="4423283" y="1005827"/>
                  </a:lnTo>
                  <a:lnTo>
                    <a:pt x="4433227" y="1007821"/>
                  </a:lnTo>
                  <a:lnTo>
                    <a:pt x="4443107" y="1005827"/>
                  </a:lnTo>
                  <a:lnTo>
                    <a:pt x="4451185" y="1000391"/>
                  </a:lnTo>
                  <a:lnTo>
                    <a:pt x="4456620" y="992314"/>
                  </a:lnTo>
                  <a:lnTo>
                    <a:pt x="4458627" y="982421"/>
                  </a:lnTo>
                  <a:close/>
                </a:path>
                <a:path w="6352540" h="1814829">
                  <a:moveTo>
                    <a:pt x="4510519" y="1788858"/>
                  </a:moveTo>
                  <a:lnTo>
                    <a:pt x="4508512" y="1778977"/>
                  </a:lnTo>
                  <a:lnTo>
                    <a:pt x="4503077" y="1770900"/>
                  </a:lnTo>
                  <a:lnTo>
                    <a:pt x="4495000" y="1765452"/>
                  </a:lnTo>
                  <a:lnTo>
                    <a:pt x="4485068" y="1763458"/>
                  </a:lnTo>
                  <a:lnTo>
                    <a:pt x="4475175" y="1765452"/>
                  </a:lnTo>
                  <a:lnTo>
                    <a:pt x="4467098" y="1770900"/>
                  </a:lnTo>
                  <a:lnTo>
                    <a:pt x="4461662" y="1778977"/>
                  </a:lnTo>
                  <a:lnTo>
                    <a:pt x="4459668" y="1788858"/>
                  </a:lnTo>
                  <a:lnTo>
                    <a:pt x="4461662" y="1798751"/>
                  </a:lnTo>
                  <a:lnTo>
                    <a:pt x="4467098" y="1806829"/>
                  </a:lnTo>
                  <a:lnTo>
                    <a:pt x="4475175" y="1812264"/>
                  </a:lnTo>
                  <a:lnTo>
                    <a:pt x="4485119" y="1814258"/>
                  </a:lnTo>
                  <a:lnTo>
                    <a:pt x="4495000" y="1812264"/>
                  </a:lnTo>
                  <a:lnTo>
                    <a:pt x="4503077" y="1806829"/>
                  </a:lnTo>
                  <a:lnTo>
                    <a:pt x="4508512" y="1798751"/>
                  </a:lnTo>
                  <a:lnTo>
                    <a:pt x="4510519" y="1788858"/>
                  </a:lnTo>
                  <a:close/>
                </a:path>
                <a:path w="6352540" h="1814829">
                  <a:moveTo>
                    <a:pt x="4539653" y="852119"/>
                  </a:moveTo>
                  <a:lnTo>
                    <a:pt x="4537646" y="842225"/>
                  </a:lnTo>
                  <a:lnTo>
                    <a:pt x="4532211" y="834161"/>
                  </a:lnTo>
                  <a:lnTo>
                    <a:pt x="4524133" y="828713"/>
                  </a:lnTo>
                  <a:lnTo>
                    <a:pt x="4514202" y="826719"/>
                  </a:lnTo>
                  <a:lnTo>
                    <a:pt x="4504309" y="828713"/>
                  </a:lnTo>
                  <a:lnTo>
                    <a:pt x="4496232" y="834161"/>
                  </a:lnTo>
                  <a:lnTo>
                    <a:pt x="4490796" y="842225"/>
                  </a:lnTo>
                  <a:lnTo>
                    <a:pt x="4488802" y="852119"/>
                  </a:lnTo>
                  <a:lnTo>
                    <a:pt x="4490796" y="861999"/>
                  </a:lnTo>
                  <a:lnTo>
                    <a:pt x="4496232" y="870077"/>
                  </a:lnTo>
                  <a:lnTo>
                    <a:pt x="4504309" y="875525"/>
                  </a:lnTo>
                  <a:lnTo>
                    <a:pt x="4514253" y="877519"/>
                  </a:lnTo>
                  <a:lnTo>
                    <a:pt x="4524133" y="875525"/>
                  </a:lnTo>
                  <a:lnTo>
                    <a:pt x="4532198" y="870077"/>
                  </a:lnTo>
                  <a:lnTo>
                    <a:pt x="4537646" y="861999"/>
                  </a:lnTo>
                  <a:lnTo>
                    <a:pt x="4539653" y="852119"/>
                  </a:lnTo>
                  <a:close/>
                </a:path>
                <a:path w="6352540" h="1814829">
                  <a:moveTo>
                    <a:pt x="4547146" y="25400"/>
                  </a:moveTo>
                  <a:lnTo>
                    <a:pt x="4545139" y="15506"/>
                  </a:lnTo>
                  <a:lnTo>
                    <a:pt x="4539704" y="7429"/>
                  </a:lnTo>
                  <a:lnTo>
                    <a:pt x="4531626" y="1993"/>
                  </a:lnTo>
                  <a:lnTo>
                    <a:pt x="4521695" y="0"/>
                  </a:lnTo>
                  <a:lnTo>
                    <a:pt x="4511802" y="1993"/>
                  </a:lnTo>
                  <a:lnTo>
                    <a:pt x="4503725" y="7429"/>
                  </a:lnTo>
                  <a:lnTo>
                    <a:pt x="4498289" y="15506"/>
                  </a:lnTo>
                  <a:lnTo>
                    <a:pt x="4496295" y="25400"/>
                  </a:lnTo>
                  <a:lnTo>
                    <a:pt x="4498289" y="35280"/>
                  </a:lnTo>
                  <a:lnTo>
                    <a:pt x="4503725" y="43357"/>
                  </a:lnTo>
                  <a:lnTo>
                    <a:pt x="4511802" y="48793"/>
                  </a:lnTo>
                  <a:lnTo>
                    <a:pt x="4521746" y="50800"/>
                  </a:lnTo>
                  <a:lnTo>
                    <a:pt x="4531626" y="48793"/>
                  </a:lnTo>
                  <a:lnTo>
                    <a:pt x="4539691" y="43357"/>
                  </a:lnTo>
                  <a:lnTo>
                    <a:pt x="4545139" y="35280"/>
                  </a:lnTo>
                  <a:lnTo>
                    <a:pt x="4547146" y="25400"/>
                  </a:lnTo>
                  <a:close/>
                </a:path>
                <a:path w="6352540" h="1814829">
                  <a:moveTo>
                    <a:pt x="4560278" y="982421"/>
                  </a:moveTo>
                  <a:lnTo>
                    <a:pt x="4558271" y="972540"/>
                  </a:lnTo>
                  <a:lnTo>
                    <a:pt x="4552835" y="964463"/>
                  </a:lnTo>
                  <a:lnTo>
                    <a:pt x="4544758" y="959015"/>
                  </a:lnTo>
                  <a:lnTo>
                    <a:pt x="4534827" y="957021"/>
                  </a:lnTo>
                  <a:lnTo>
                    <a:pt x="4524934" y="959015"/>
                  </a:lnTo>
                  <a:lnTo>
                    <a:pt x="4516856" y="964463"/>
                  </a:lnTo>
                  <a:lnTo>
                    <a:pt x="4511421" y="972540"/>
                  </a:lnTo>
                  <a:lnTo>
                    <a:pt x="4509427" y="982421"/>
                  </a:lnTo>
                  <a:lnTo>
                    <a:pt x="4511421" y="992314"/>
                  </a:lnTo>
                  <a:lnTo>
                    <a:pt x="4516856" y="1000391"/>
                  </a:lnTo>
                  <a:lnTo>
                    <a:pt x="4524934" y="1005827"/>
                  </a:lnTo>
                  <a:lnTo>
                    <a:pt x="4534878" y="1007821"/>
                  </a:lnTo>
                  <a:lnTo>
                    <a:pt x="4544758" y="1005827"/>
                  </a:lnTo>
                  <a:lnTo>
                    <a:pt x="4552835" y="1000391"/>
                  </a:lnTo>
                  <a:lnTo>
                    <a:pt x="4558271" y="992314"/>
                  </a:lnTo>
                  <a:lnTo>
                    <a:pt x="4560278" y="982421"/>
                  </a:lnTo>
                  <a:close/>
                </a:path>
                <a:path w="6352540" h="1814829">
                  <a:moveTo>
                    <a:pt x="4612170" y="1788858"/>
                  </a:moveTo>
                  <a:lnTo>
                    <a:pt x="4610163" y="1778977"/>
                  </a:lnTo>
                  <a:lnTo>
                    <a:pt x="4604728" y="1770900"/>
                  </a:lnTo>
                  <a:lnTo>
                    <a:pt x="4596650" y="1765452"/>
                  </a:lnTo>
                  <a:lnTo>
                    <a:pt x="4586719" y="1763458"/>
                  </a:lnTo>
                  <a:lnTo>
                    <a:pt x="4576826" y="1765452"/>
                  </a:lnTo>
                  <a:lnTo>
                    <a:pt x="4568749" y="1770900"/>
                  </a:lnTo>
                  <a:lnTo>
                    <a:pt x="4563313" y="1778977"/>
                  </a:lnTo>
                  <a:lnTo>
                    <a:pt x="4561319" y="1788858"/>
                  </a:lnTo>
                  <a:lnTo>
                    <a:pt x="4563313" y="1798751"/>
                  </a:lnTo>
                  <a:lnTo>
                    <a:pt x="4568749" y="1806829"/>
                  </a:lnTo>
                  <a:lnTo>
                    <a:pt x="4576826" y="1812264"/>
                  </a:lnTo>
                  <a:lnTo>
                    <a:pt x="4586770" y="1814258"/>
                  </a:lnTo>
                  <a:lnTo>
                    <a:pt x="4596650" y="1812264"/>
                  </a:lnTo>
                  <a:lnTo>
                    <a:pt x="4604728" y="1806829"/>
                  </a:lnTo>
                  <a:lnTo>
                    <a:pt x="4610163" y="1798751"/>
                  </a:lnTo>
                  <a:lnTo>
                    <a:pt x="4612170" y="1788858"/>
                  </a:lnTo>
                  <a:close/>
                </a:path>
                <a:path w="6352540" h="1814829">
                  <a:moveTo>
                    <a:pt x="4641304" y="852119"/>
                  </a:moveTo>
                  <a:lnTo>
                    <a:pt x="4639297" y="842225"/>
                  </a:lnTo>
                  <a:lnTo>
                    <a:pt x="4633861" y="834161"/>
                  </a:lnTo>
                  <a:lnTo>
                    <a:pt x="4625784" y="828713"/>
                  </a:lnTo>
                  <a:lnTo>
                    <a:pt x="4615853" y="826719"/>
                  </a:lnTo>
                  <a:lnTo>
                    <a:pt x="4605960" y="828713"/>
                  </a:lnTo>
                  <a:lnTo>
                    <a:pt x="4597882" y="834161"/>
                  </a:lnTo>
                  <a:lnTo>
                    <a:pt x="4592447" y="842225"/>
                  </a:lnTo>
                  <a:lnTo>
                    <a:pt x="4590453" y="852119"/>
                  </a:lnTo>
                  <a:lnTo>
                    <a:pt x="4592447" y="861999"/>
                  </a:lnTo>
                  <a:lnTo>
                    <a:pt x="4597882" y="870077"/>
                  </a:lnTo>
                  <a:lnTo>
                    <a:pt x="4605960" y="875525"/>
                  </a:lnTo>
                  <a:lnTo>
                    <a:pt x="4615904" y="877519"/>
                  </a:lnTo>
                  <a:lnTo>
                    <a:pt x="4625784" y="875525"/>
                  </a:lnTo>
                  <a:lnTo>
                    <a:pt x="4633849" y="870077"/>
                  </a:lnTo>
                  <a:lnTo>
                    <a:pt x="4639297" y="861999"/>
                  </a:lnTo>
                  <a:lnTo>
                    <a:pt x="4641304" y="852119"/>
                  </a:lnTo>
                  <a:close/>
                </a:path>
                <a:path w="6352540" h="1814829">
                  <a:moveTo>
                    <a:pt x="4648797" y="25400"/>
                  </a:moveTo>
                  <a:lnTo>
                    <a:pt x="4646790" y="15506"/>
                  </a:lnTo>
                  <a:lnTo>
                    <a:pt x="4641354" y="7429"/>
                  </a:lnTo>
                  <a:lnTo>
                    <a:pt x="4633277" y="1993"/>
                  </a:lnTo>
                  <a:lnTo>
                    <a:pt x="4623346" y="0"/>
                  </a:lnTo>
                  <a:lnTo>
                    <a:pt x="4613453" y="1993"/>
                  </a:lnTo>
                  <a:lnTo>
                    <a:pt x="4605375" y="7429"/>
                  </a:lnTo>
                  <a:lnTo>
                    <a:pt x="4599940" y="15506"/>
                  </a:lnTo>
                  <a:lnTo>
                    <a:pt x="4597946" y="25400"/>
                  </a:lnTo>
                  <a:lnTo>
                    <a:pt x="4599940" y="35280"/>
                  </a:lnTo>
                  <a:lnTo>
                    <a:pt x="4605375" y="43357"/>
                  </a:lnTo>
                  <a:lnTo>
                    <a:pt x="4613453" y="48793"/>
                  </a:lnTo>
                  <a:lnTo>
                    <a:pt x="4623397" y="50800"/>
                  </a:lnTo>
                  <a:lnTo>
                    <a:pt x="4633277" y="48793"/>
                  </a:lnTo>
                  <a:lnTo>
                    <a:pt x="4641342" y="43357"/>
                  </a:lnTo>
                  <a:lnTo>
                    <a:pt x="4646790" y="35280"/>
                  </a:lnTo>
                  <a:lnTo>
                    <a:pt x="4648797" y="25400"/>
                  </a:lnTo>
                  <a:close/>
                </a:path>
                <a:path w="6352540" h="1814829">
                  <a:moveTo>
                    <a:pt x="4661928" y="982421"/>
                  </a:moveTo>
                  <a:lnTo>
                    <a:pt x="4659922" y="972540"/>
                  </a:lnTo>
                  <a:lnTo>
                    <a:pt x="4654486" y="964463"/>
                  </a:lnTo>
                  <a:lnTo>
                    <a:pt x="4646409" y="959015"/>
                  </a:lnTo>
                  <a:lnTo>
                    <a:pt x="4636478" y="957021"/>
                  </a:lnTo>
                  <a:lnTo>
                    <a:pt x="4626584" y="959015"/>
                  </a:lnTo>
                  <a:lnTo>
                    <a:pt x="4618520" y="964463"/>
                  </a:lnTo>
                  <a:lnTo>
                    <a:pt x="4613072" y="972540"/>
                  </a:lnTo>
                  <a:lnTo>
                    <a:pt x="4611078" y="982421"/>
                  </a:lnTo>
                  <a:lnTo>
                    <a:pt x="4613072" y="992314"/>
                  </a:lnTo>
                  <a:lnTo>
                    <a:pt x="4618520" y="1000391"/>
                  </a:lnTo>
                  <a:lnTo>
                    <a:pt x="4626584" y="1005827"/>
                  </a:lnTo>
                  <a:lnTo>
                    <a:pt x="4636528" y="1007821"/>
                  </a:lnTo>
                  <a:lnTo>
                    <a:pt x="4646409" y="1005827"/>
                  </a:lnTo>
                  <a:lnTo>
                    <a:pt x="4654486" y="1000391"/>
                  </a:lnTo>
                  <a:lnTo>
                    <a:pt x="4659922" y="992314"/>
                  </a:lnTo>
                  <a:lnTo>
                    <a:pt x="4661928" y="982421"/>
                  </a:lnTo>
                  <a:close/>
                </a:path>
                <a:path w="6352540" h="1814829">
                  <a:moveTo>
                    <a:pt x="4713821" y="1788858"/>
                  </a:moveTo>
                  <a:lnTo>
                    <a:pt x="4711814" y="1778977"/>
                  </a:lnTo>
                  <a:lnTo>
                    <a:pt x="4706378" y="1770900"/>
                  </a:lnTo>
                  <a:lnTo>
                    <a:pt x="4698301" y="1765452"/>
                  </a:lnTo>
                  <a:lnTo>
                    <a:pt x="4688370" y="1763458"/>
                  </a:lnTo>
                  <a:lnTo>
                    <a:pt x="4678477" y="1765452"/>
                  </a:lnTo>
                  <a:lnTo>
                    <a:pt x="4670399" y="1770900"/>
                  </a:lnTo>
                  <a:lnTo>
                    <a:pt x="4664964" y="1778977"/>
                  </a:lnTo>
                  <a:lnTo>
                    <a:pt x="4662970" y="1788858"/>
                  </a:lnTo>
                  <a:lnTo>
                    <a:pt x="4664964" y="1798751"/>
                  </a:lnTo>
                  <a:lnTo>
                    <a:pt x="4670399" y="1806829"/>
                  </a:lnTo>
                  <a:lnTo>
                    <a:pt x="4678477" y="1812264"/>
                  </a:lnTo>
                  <a:lnTo>
                    <a:pt x="4688421" y="1814258"/>
                  </a:lnTo>
                  <a:lnTo>
                    <a:pt x="4698301" y="1812264"/>
                  </a:lnTo>
                  <a:lnTo>
                    <a:pt x="4706378" y="1806829"/>
                  </a:lnTo>
                  <a:lnTo>
                    <a:pt x="4711814" y="1798751"/>
                  </a:lnTo>
                  <a:lnTo>
                    <a:pt x="4713821" y="1788858"/>
                  </a:lnTo>
                  <a:close/>
                </a:path>
                <a:path w="6352540" h="1814829">
                  <a:moveTo>
                    <a:pt x="4742954" y="852119"/>
                  </a:moveTo>
                  <a:lnTo>
                    <a:pt x="4740948" y="842225"/>
                  </a:lnTo>
                  <a:lnTo>
                    <a:pt x="4735512" y="834161"/>
                  </a:lnTo>
                  <a:lnTo>
                    <a:pt x="4727435" y="828713"/>
                  </a:lnTo>
                  <a:lnTo>
                    <a:pt x="4717504" y="826719"/>
                  </a:lnTo>
                  <a:lnTo>
                    <a:pt x="4707610" y="828713"/>
                  </a:lnTo>
                  <a:lnTo>
                    <a:pt x="4699533" y="834161"/>
                  </a:lnTo>
                  <a:lnTo>
                    <a:pt x="4694098" y="842225"/>
                  </a:lnTo>
                  <a:lnTo>
                    <a:pt x="4692104" y="852119"/>
                  </a:lnTo>
                  <a:lnTo>
                    <a:pt x="4694098" y="861999"/>
                  </a:lnTo>
                  <a:lnTo>
                    <a:pt x="4699533" y="870077"/>
                  </a:lnTo>
                  <a:lnTo>
                    <a:pt x="4707610" y="875525"/>
                  </a:lnTo>
                  <a:lnTo>
                    <a:pt x="4717554" y="877519"/>
                  </a:lnTo>
                  <a:lnTo>
                    <a:pt x="4727435" y="875525"/>
                  </a:lnTo>
                  <a:lnTo>
                    <a:pt x="4735500" y="870077"/>
                  </a:lnTo>
                  <a:lnTo>
                    <a:pt x="4740948" y="861999"/>
                  </a:lnTo>
                  <a:lnTo>
                    <a:pt x="4742954" y="852119"/>
                  </a:lnTo>
                  <a:close/>
                </a:path>
                <a:path w="6352540" h="1814829">
                  <a:moveTo>
                    <a:pt x="4750447" y="25400"/>
                  </a:moveTo>
                  <a:lnTo>
                    <a:pt x="4748441" y="15506"/>
                  </a:lnTo>
                  <a:lnTo>
                    <a:pt x="4743005" y="7429"/>
                  </a:lnTo>
                  <a:lnTo>
                    <a:pt x="4734928" y="1993"/>
                  </a:lnTo>
                  <a:lnTo>
                    <a:pt x="4724997" y="0"/>
                  </a:lnTo>
                  <a:lnTo>
                    <a:pt x="4715103" y="1993"/>
                  </a:lnTo>
                  <a:lnTo>
                    <a:pt x="4707026" y="7429"/>
                  </a:lnTo>
                  <a:lnTo>
                    <a:pt x="4701591" y="15506"/>
                  </a:lnTo>
                  <a:lnTo>
                    <a:pt x="4699597" y="25400"/>
                  </a:lnTo>
                  <a:lnTo>
                    <a:pt x="4701591" y="35280"/>
                  </a:lnTo>
                  <a:lnTo>
                    <a:pt x="4707026" y="43357"/>
                  </a:lnTo>
                  <a:lnTo>
                    <a:pt x="4715103" y="48793"/>
                  </a:lnTo>
                  <a:lnTo>
                    <a:pt x="4725047" y="50800"/>
                  </a:lnTo>
                  <a:lnTo>
                    <a:pt x="4734928" y="48793"/>
                  </a:lnTo>
                  <a:lnTo>
                    <a:pt x="4742993" y="43357"/>
                  </a:lnTo>
                  <a:lnTo>
                    <a:pt x="4748441" y="35280"/>
                  </a:lnTo>
                  <a:lnTo>
                    <a:pt x="4750447" y="25400"/>
                  </a:lnTo>
                  <a:close/>
                </a:path>
                <a:path w="6352540" h="1814829">
                  <a:moveTo>
                    <a:pt x="4763579" y="982421"/>
                  </a:moveTo>
                  <a:lnTo>
                    <a:pt x="4761573" y="972540"/>
                  </a:lnTo>
                  <a:lnTo>
                    <a:pt x="4756137" y="964463"/>
                  </a:lnTo>
                  <a:lnTo>
                    <a:pt x="4748060" y="959015"/>
                  </a:lnTo>
                  <a:lnTo>
                    <a:pt x="4738128" y="957021"/>
                  </a:lnTo>
                  <a:lnTo>
                    <a:pt x="4728235" y="959015"/>
                  </a:lnTo>
                  <a:lnTo>
                    <a:pt x="4720158" y="964463"/>
                  </a:lnTo>
                  <a:lnTo>
                    <a:pt x="4714722" y="972540"/>
                  </a:lnTo>
                  <a:lnTo>
                    <a:pt x="4712728" y="982421"/>
                  </a:lnTo>
                  <a:lnTo>
                    <a:pt x="4714722" y="992314"/>
                  </a:lnTo>
                  <a:lnTo>
                    <a:pt x="4720171" y="1000391"/>
                  </a:lnTo>
                  <a:lnTo>
                    <a:pt x="4728235" y="1005827"/>
                  </a:lnTo>
                  <a:lnTo>
                    <a:pt x="4738179" y="1007821"/>
                  </a:lnTo>
                  <a:lnTo>
                    <a:pt x="4748060" y="1005827"/>
                  </a:lnTo>
                  <a:lnTo>
                    <a:pt x="4756137" y="1000391"/>
                  </a:lnTo>
                  <a:lnTo>
                    <a:pt x="4761573" y="992314"/>
                  </a:lnTo>
                  <a:lnTo>
                    <a:pt x="4763579" y="982421"/>
                  </a:lnTo>
                  <a:close/>
                </a:path>
                <a:path w="6352540" h="1814829">
                  <a:moveTo>
                    <a:pt x="4815471" y="1788858"/>
                  </a:moveTo>
                  <a:lnTo>
                    <a:pt x="4813465" y="1778977"/>
                  </a:lnTo>
                  <a:lnTo>
                    <a:pt x="4808017" y="1770900"/>
                  </a:lnTo>
                  <a:lnTo>
                    <a:pt x="4799952" y="1765452"/>
                  </a:lnTo>
                  <a:lnTo>
                    <a:pt x="4790021" y="1763458"/>
                  </a:lnTo>
                  <a:lnTo>
                    <a:pt x="4780127" y="1765452"/>
                  </a:lnTo>
                  <a:lnTo>
                    <a:pt x="4772050" y="1770900"/>
                  </a:lnTo>
                  <a:lnTo>
                    <a:pt x="4766615" y="1778977"/>
                  </a:lnTo>
                  <a:lnTo>
                    <a:pt x="4764621" y="1788858"/>
                  </a:lnTo>
                  <a:lnTo>
                    <a:pt x="4766615" y="1798751"/>
                  </a:lnTo>
                  <a:lnTo>
                    <a:pt x="4772050" y="1806829"/>
                  </a:lnTo>
                  <a:lnTo>
                    <a:pt x="4780127" y="1812264"/>
                  </a:lnTo>
                  <a:lnTo>
                    <a:pt x="4790071" y="1814258"/>
                  </a:lnTo>
                  <a:lnTo>
                    <a:pt x="4799952" y="1812264"/>
                  </a:lnTo>
                  <a:lnTo>
                    <a:pt x="4808029" y="1806829"/>
                  </a:lnTo>
                  <a:lnTo>
                    <a:pt x="4813465" y="1798751"/>
                  </a:lnTo>
                  <a:lnTo>
                    <a:pt x="4815471" y="1788858"/>
                  </a:lnTo>
                  <a:close/>
                </a:path>
                <a:path w="6352540" h="1814829">
                  <a:moveTo>
                    <a:pt x="4844605" y="852119"/>
                  </a:moveTo>
                  <a:lnTo>
                    <a:pt x="4842599" y="842225"/>
                  </a:lnTo>
                  <a:lnTo>
                    <a:pt x="4837163" y="834161"/>
                  </a:lnTo>
                  <a:lnTo>
                    <a:pt x="4829086" y="828713"/>
                  </a:lnTo>
                  <a:lnTo>
                    <a:pt x="4819154" y="826719"/>
                  </a:lnTo>
                  <a:lnTo>
                    <a:pt x="4809261" y="828713"/>
                  </a:lnTo>
                  <a:lnTo>
                    <a:pt x="4801184" y="834161"/>
                  </a:lnTo>
                  <a:lnTo>
                    <a:pt x="4795748" y="842225"/>
                  </a:lnTo>
                  <a:lnTo>
                    <a:pt x="4793754" y="852119"/>
                  </a:lnTo>
                  <a:lnTo>
                    <a:pt x="4795748" y="861999"/>
                  </a:lnTo>
                  <a:lnTo>
                    <a:pt x="4801184" y="870077"/>
                  </a:lnTo>
                  <a:lnTo>
                    <a:pt x="4809261" y="875525"/>
                  </a:lnTo>
                  <a:lnTo>
                    <a:pt x="4819205" y="877519"/>
                  </a:lnTo>
                  <a:lnTo>
                    <a:pt x="4829086" y="875525"/>
                  </a:lnTo>
                  <a:lnTo>
                    <a:pt x="4837150" y="870077"/>
                  </a:lnTo>
                  <a:lnTo>
                    <a:pt x="4842599" y="861999"/>
                  </a:lnTo>
                  <a:lnTo>
                    <a:pt x="4844605" y="852119"/>
                  </a:lnTo>
                  <a:close/>
                </a:path>
                <a:path w="6352540" h="1814829">
                  <a:moveTo>
                    <a:pt x="4852098" y="25400"/>
                  </a:moveTo>
                  <a:lnTo>
                    <a:pt x="4850092" y="15506"/>
                  </a:lnTo>
                  <a:lnTo>
                    <a:pt x="4844643" y="7429"/>
                  </a:lnTo>
                  <a:lnTo>
                    <a:pt x="4836579" y="1993"/>
                  </a:lnTo>
                  <a:lnTo>
                    <a:pt x="4826647" y="0"/>
                  </a:lnTo>
                  <a:lnTo>
                    <a:pt x="4816754" y="1993"/>
                  </a:lnTo>
                  <a:lnTo>
                    <a:pt x="4808677" y="7429"/>
                  </a:lnTo>
                  <a:lnTo>
                    <a:pt x="4803241" y="15506"/>
                  </a:lnTo>
                  <a:lnTo>
                    <a:pt x="4801247" y="25400"/>
                  </a:lnTo>
                  <a:lnTo>
                    <a:pt x="4803241" y="35280"/>
                  </a:lnTo>
                  <a:lnTo>
                    <a:pt x="4808677" y="43357"/>
                  </a:lnTo>
                  <a:lnTo>
                    <a:pt x="4816754" y="48793"/>
                  </a:lnTo>
                  <a:lnTo>
                    <a:pt x="4826698" y="50800"/>
                  </a:lnTo>
                  <a:lnTo>
                    <a:pt x="4836579" y="48793"/>
                  </a:lnTo>
                  <a:lnTo>
                    <a:pt x="4844643" y="43357"/>
                  </a:lnTo>
                  <a:lnTo>
                    <a:pt x="4850092" y="35280"/>
                  </a:lnTo>
                  <a:lnTo>
                    <a:pt x="4852098" y="25400"/>
                  </a:lnTo>
                  <a:close/>
                </a:path>
                <a:path w="6352540" h="1814829">
                  <a:moveTo>
                    <a:pt x="4865230" y="982421"/>
                  </a:moveTo>
                  <a:lnTo>
                    <a:pt x="4863223" y="972540"/>
                  </a:lnTo>
                  <a:lnTo>
                    <a:pt x="4857788" y="964463"/>
                  </a:lnTo>
                  <a:lnTo>
                    <a:pt x="4849711" y="959015"/>
                  </a:lnTo>
                  <a:lnTo>
                    <a:pt x="4839779" y="957021"/>
                  </a:lnTo>
                  <a:lnTo>
                    <a:pt x="4829886" y="959015"/>
                  </a:lnTo>
                  <a:lnTo>
                    <a:pt x="4821821" y="964463"/>
                  </a:lnTo>
                  <a:lnTo>
                    <a:pt x="4816373" y="972540"/>
                  </a:lnTo>
                  <a:lnTo>
                    <a:pt x="4814379" y="982421"/>
                  </a:lnTo>
                  <a:lnTo>
                    <a:pt x="4816373" y="992314"/>
                  </a:lnTo>
                  <a:lnTo>
                    <a:pt x="4821821" y="1000391"/>
                  </a:lnTo>
                  <a:lnTo>
                    <a:pt x="4829886" y="1005827"/>
                  </a:lnTo>
                  <a:lnTo>
                    <a:pt x="4839830" y="1007821"/>
                  </a:lnTo>
                  <a:lnTo>
                    <a:pt x="4849711" y="1005827"/>
                  </a:lnTo>
                  <a:lnTo>
                    <a:pt x="4857788" y="1000391"/>
                  </a:lnTo>
                  <a:lnTo>
                    <a:pt x="4863223" y="992314"/>
                  </a:lnTo>
                  <a:lnTo>
                    <a:pt x="4865230" y="982421"/>
                  </a:lnTo>
                  <a:close/>
                </a:path>
                <a:path w="6352540" h="1814829">
                  <a:moveTo>
                    <a:pt x="4917122" y="1788858"/>
                  </a:moveTo>
                  <a:lnTo>
                    <a:pt x="4915116" y="1778977"/>
                  </a:lnTo>
                  <a:lnTo>
                    <a:pt x="4909680" y="1770900"/>
                  </a:lnTo>
                  <a:lnTo>
                    <a:pt x="4901603" y="1765452"/>
                  </a:lnTo>
                  <a:lnTo>
                    <a:pt x="4891671" y="1763458"/>
                  </a:lnTo>
                  <a:lnTo>
                    <a:pt x="4881778" y="1765452"/>
                  </a:lnTo>
                  <a:lnTo>
                    <a:pt x="4873701" y="1770900"/>
                  </a:lnTo>
                  <a:lnTo>
                    <a:pt x="4868265" y="1778977"/>
                  </a:lnTo>
                  <a:lnTo>
                    <a:pt x="4866271" y="1788858"/>
                  </a:lnTo>
                  <a:lnTo>
                    <a:pt x="4868265" y="1798751"/>
                  </a:lnTo>
                  <a:lnTo>
                    <a:pt x="4873701" y="1806829"/>
                  </a:lnTo>
                  <a:lnTo>
                    <a:pt x="4881778" y="1812264"/>
                  </a:lnTo>
                  <a:lnTo>
                    <a:pt x="4891722" y="1814258"/>
                  </a:lnTo>
                  <a:lnTo>
                    <a:pt x="4901603" y="1812264"/>
                  </a:lnTo>
                  <a:lnTo>
                    <a:pt x="4909680" y="1806829"/>
                  </a:lnTo>
                  <a:lnTo>
                    <a:pt x="4915116" y="1798751"/>
                  </a:lnTo>
                  <a:lnTo>
                    <a:pt x="4917122" y="1788858"/>
                  </a:lnTo>
                  <a:close/>
                </a:path>
                <a:path w="6352540" h="1814829">
                  <a:moveTo>
                    <a:pt x="4946256" y="852119"/>
                  </a:moveTo>
                  <a:lnTo>
                    <a:pt x="4944249" y="842225"/>
                  </a:lnTo>
                  <a:lnTo>
                    <a:pt x="4938801" y="834161"/>
                  </a:lnTo>
                  <a:lnTo>
                    <a:pt x="4930737" y="828713"/>
                  </a:lnTo>
                  <a:lnTo>
                    <a:pt x="4920805" y="826719"/>
                  </a:lnTo>
                  <a:lnTo>
                    <a:pt x="4910912" y="828713"/>
                  </a:lnTo>
                  <a:lnTo>
                    <a:pt x="4902835" y="834161"/>
                  </a:lnTo>
                  <a:lnTo>
                    <a:pt x="4897399" y="842225"/>
                  </a:lnTo>
                  <a:lnTo>
                    <a:pt x="4895405" y="852119"/>
                  </a:lnTo>
                  <a:lnTo>
                    <a:pt x="4897399" y="861999"/>
                  </a:lnTo>
                  <a:lnTo>
                    <a:pt x="4902835" y="870077"/>
                  </a:lnTo>
                  <a:lnTo>
                    <a:pt x="4910912" y="875525"/>
                  </a:lnTo>
                  <a:lnTo>
                    <a:pt x="4920856" y="877519"/>
                  </a:lnTo>
                  <a:lnTo>
                    <a:pt x="4930737" y="875525"/>
                  </a:lnTo>
                  <a:lnTo>
                    <a:pt x="4938801" y="870077"/>
                  </a:lnTo>
                  <a:lnTo>
                    <a:pt x="4944249" y="861999"/>
                  </a:lnTo>
                  <a:lnTo>
                    <a:pt x="4946256" y="852119"/>
                  </a:lnTo>
                  <a:close/>
                </a:path>
                <a:path w="6352540" h="1814829">
                  <a:moveTo>
                    <a:pt x="4953749" y="25400"/>
                  </a:moveTo>
                  <a:lnTo>
                    <a:pt x="4951742" y="15506"/>
                  </a:lnTo>
                  <a:lnTo>
                    <a:pt x="4946307" y="7429"/>
                  </a:lnTo>
                  <a:lnTo>
                    <a:pt x="4938230" y="1993"/>
                  </a:lnTo>
                  <a:lnTo>
                    <a:pt x="4928298" y="0"/>
                  </a:lnTo>
                  <a:lnTo>
                    <a:pt x="4918405" y="1993"/>
                  </a:lnTo>
                  <a:lnTo>
                    <a:pt x="4910328" y="7429"/>
                  </a:lnTo>
                  <a:lnTo>
                    <a:pt x="4904892" y="15506"/>
                  </a:lnTo>
                  <a:lnTo>
                    <a:pt x="4902898" y="25400"/>
                  </a:lnTo>
                  <a:lnTo>
                    <a:pt x="4904892" y="35280"/>
                  </a:lnTo>
                  <a:lnTo>
                    <a:pt x="4910328" y="43357"/>
                  </a:lnTo>
                  <a:lnTo>
                    <a:pt x="4918405" y="48793"/>
                  </a:lnTo>
                  <a:lnTo>
                    <a:pt x="4928349" y="50800"/>
                  </a:lnTo>
                  <a:lnTo>
                    <a:pt x="4938230" y="48793"/>
                  </a:lnTo>
                  <a:lnTo>
                    <a:pt x="4946294" y="43357"/>
                  </a:lnTo>
                  <a:lnTo>
                    <a:pt x="4951742" y="35280"/>
                  </a:lnTo>
                  <a:lnTo>
                    <a:pt x="4953749" y="25400"/>
                  </a:lnTo>
                  <a:close/>
                </a:path>
                <a:path w="6352540" h="1814829">
                  <a:moveTo>
                    <a:pt x="4966868" y="982421"/>
                  </a:moveTo>
                  <a:lnTo>
                    <a:pt x="4964874" y="972540"/>
                  </a:lnTo>
                  <a:lnTo>
                    <a:pt x="4959439" y="964463"/>
                  </a:lnTo>
                  <a:lnTo>
                    <a:pt x="4951361" y="959015"/>
                  </a:lnTo>
                  <a:lnTo>
                    <a:pt x="4941430" y="957021"/>
                  </a:lnTo>
                  <a:lnTo>
                    <a:pt x="4931537" y="959015"/>
                  </a:lnTo>
                  <a:lnTo>
                    <a:pt x="4923472" y="964463"/>
                  </a:lnTo>
                  <a:lnTo>
                    <a:pt x="4918024" y="972540"/>
                  </a:lnTo>
                  <a:lnTo>
                    <a:pt x="4916030" y="982421"/>
                  </a:lnTo>
                  <a:lnTo>
                    <a:pt x="4918024" y="992314"/>
                  </a:lnTo>
                  <a:lnTo>
                    <a:pt x="4923472" y="1000391"/>
                  </a:lnTo>
                  <a:lnTo>
                    <a:pt x="4931537" y="1005827"/>
                  </a:lnTo>
                  <a:lnTo>
                    <a:pt x="4941468" y="1007821"/>
                  </a:lnTo>
                  <a:lnTo>
                    <a:pt x="4951361" y="1005827"/>
                  </a:lnTo>
                  <a:lnTo>
                    <a:pt x="4959439" y="1000391"/>
                  </a:lnTo>
                  <a:lnTo>
                    <a:pt x="4964874" y="992314"/>
                  </a:lnTo>
                  <a:lnTo>
                    <a:pt x="4966868" y="982421"/>
                  </a:lnTo>
                  <a:close/>
                </a:path>
                <a:path w="6352540" h="1814829">
                  <a:moveTo>
                    <a:pt x="5018760" y="1788858"/>
                  </a:moveTo>
                  <a:lnTo>
                    <a:pt x="5016766" y="1778977"/>
                  </a:lnTo>
                  <a:lnTo>
                    <a:pt x="5011318" y="1770900"/>
                  </a:lnTo>
                  <a:lnTo>
                    <a:pt x="5003254" y="1765452"/>
                  </a:lnTo>
                  <a:lnTo>
                    <a:pt x="4993322" y="1763458"/>
                  </a:lnTo>
                  <a:lnTo>
                    <a:pt x="4983429" y="1765452"/>
                  </a:lnTo>
                  <a:lnTo>
                    <a:pt x="4975352" y="1770900"/>
                  </a:lnTo>
                  <a:lnTo>
                    <a:pt x="4969916" y="1778977"/>
                  </a:lnTo>
                  <a:lnTo>
                    <a:pt x="4967922" y="1788858"/>
                  </a:lnTo>
                  <a:lnTo>
                    <a:pt x="4969916" y="1798751"/>
                  </a:lnTo>
                  <a:lnTo>
                    <a:pt x="4975352" y="1806829"/>
                  </a:lnTo>
                  <a:lnTo>
                    <a:pt x="4983429" y="1812264"/>
                  </a:lnTo>
                  <a:lnTo>
                    <a:pt x="4993360" y="1814258"/>
                  </a:lnTo>
                  <a:lnTo>
                    <a:pt x="5003254" y="1812264"/>
                  </a:lnTo>
                  <a:lnTo>
                    <a:pt x="5011318" y="1806829"/>
                  </a:lnTo>
                  <a:lnTo>
                    <a:pt x="5016766" y="1798751"/>
                  </a:lnTo>
                  <a:lnTo>
                    <a:pt x="5018760" y="1788858"/>
                  </a:lnTo>
                  <a:close/>
                </a:path>
                <a:path w="6352540" h="1814829">
                  <a:moveTo>
                    <a:pt x="5047907" y="852119"/>
                  </a:moveTo>
                  <a:lnTo>
                    <a:pt x="5045900" y="842225"/>
                  </a:lnTo>
                  <a:lnTo>
                    <a:pt x="5040465" y="834161"/>
                  </a:lnTo>
                  <a:lnTo>
                    <a:pt x="5032387" y="828713"/>
                  </a:lnTo>
                  <a:lnTo>
                    <a:pt x="5022456" y="826719"/>
                  </a:lnTo>
                  <a:lnTo>
                    <a:pt x="5012563" y="828713"/>
                  </a:lnTo>
                  <a:lnTo>
                    <a:pt x="5004486" y="834161"/>
                  </a:lnTo>
                  <a:lnTo>
                    <a:pt x="4999050" y="842225"/>
                  </a:lnTo>
                  <a:lnTo>
                    <a:pt x="4997056" y="852119"/>
                  </a:lnTo>
                  <a:lnTo>
                    <a:pt x="4999050" y="861999"/>
                  </a:lnTo>
                  <a:lnTo>
                    <a:pt x="5004486" y="870077"/>
                  </a:lnTo>
                  <a:lnTo>
                    <a:pt x="5012563" y="875525"/>
                  </a:lnTo>
                  <a:lnTo>
                    <a:pt x="5022507" y="877519"/>
                  </a:lnTo>
                  <a:lnTo>
                    <a:pt x="5032387" y="875525"/>
                  </a:lnTo>
                  <a:lnTo>
                    <a:pt x="5040452" y="870077"/>
                  </a:lnTo>
                  <a:lnTo>
                    <a:pt x="5045900" y="861999"/>
                  </a:lnTo>
                  <a:lnTo>
                    <a:pt x="5047907" y="852119"/>
                  </a:lnTo>
                  <a:close/>
                </a:path>
                <a:path w="6352540" h="1814829">
                  <a:moveTo>
                    <a:pt x="5055387" y="25400"/>
                  </a:moveTo>
                  <a:lnTo>
                    <a:pt x="5053393" y="15506"/>
                  </a:lnTo>
                  <a:lnTo>
                    <a:pt x="5047945" y="7429"/>
                  </a:lnTo>
                  <a:lnTo>
                    <a:pt x="5039880" y="1993"/>
                  </a:lnTo>
                  <a:lnTo>
                    <a:pt x="5029949" y="0"/>
                  </a:lnTo>
                  <a:lnTo>
                    <a:pt x="5020056" y="1993"/>
                  </a:lnTo>
                  <a:lnTo>
                    <a:pt x="5011979" y="7429"/>
                  </a:lnTo>
                  <a:lnTo>
                    <a:pt x="5006543" y="15506"/>
                  </a:lnTo>
                  <a:lnTo>
                    <a:pt x="5004549" y="25400"/>
                  </a:lnTo>
                  <a:lnTo>
                    <a:pt x="5006543" y="35280"/>
                  </a:lnTo>
                  <a:lnTo>
                    <a:pt x="5011979" y="43357"/>
                  </a:lnTo>
                  <a:lnTo>
                    <a:pt x="5020056" y="48793"/>
                  </a:lnTo>
                  <a:lnTo>
                    <a:pt x="5029987" y="50800"/>
                  </a:lnTo>
                  <a:lnTo>
                    <a:pt x="5039880" y="48793"/>
                  </a:lnTo>
                  <a:lnTo>
                    <a:pt x="5047945" y="43357"/>
                  </a:lnTo>
                  <a:lnTo>
                    <a:pt x="5053393" y="35280"/>
                  </a:lnTo>
                  <a:lnTo>
                    <a:pt x="5055387" y="25400"/>
                  </a:lnTo>
                  <a:close/>
                </a:path>
                <a:path w="6352540" h="1814829">
                  <a:moveTo>
                    <a:pt x="5068532" y="982421"/>
                  </a:moveTo>
                  <a:lnTo>
                    <a:pt x="5066525" y="972540"/>
                  </a:lnTo>
                  <a:lnTo>
                    <a:pt x="5061089" y="964463"/>
                  </a:lnTo>
                  <a:lnTo>
                    <a:pt x="5053012" y="959015"/>
                  </a:lnTo>
                  <a:lnTo>
                    <a:pt x="5043068" y="957021"/>
                  </a:lnTo>
                  <a:lnTo>
                    <a:pt x="5033188" y="959015"/>
                  </a:lnTo>
                  <a:lnTo>
                    <a:pt x="5025110" y="964463"/>
                  </a:lnTo>
                  <a:lnTo>
                    <a:pt x="5019675" y="972540"/>
                  </a:lnTo>
                  <a:lnTo>
                    <a:pt x="5017668" y="982421"/>
                  </a:lnTo>
                  <a:lnTo>
                    <a:pt x="5019675" y="992314"/>
                  </a:lnTo>
                  <a:lnTo>
                    <a:pt x="5025123" y="1000391"/>
                  </a:lnTo>
                  <a:lnTo>
                    <a:pt x="5033188" y="1005827"/>
                  </a:lnTo>
                  <a:lnTo>
                    <a:pt x="5043132" y="1007821"/>
                  </a:lnTo>
                  <a:lnTo>
                    <a:pt x="5053012" y="1005827"/>
                  </a:lnTo>
                  <a:lnTo>
                    <a:pt x="5061089" y="1000391"/>
                  </a:lnTo>
                  <a:lnTo>
                    <a:pt x="5066525" y="992314"/>
                  </a:lnTo>
                  <a:lnTo>
                    <a:pt x="5068532" y="982421"/>
                  </a:lnTo>
                  <a:close/>
                </a:path>
                <a:path w="6352540" h="1814829">
                  <a:moveTo>
                    <a:pt x="5120424" y="1788858"/>
                  </a:moveTo>
                  <a:lnTo>
                    <a:pt x="5118417" y="1778977"/>
                  </a:lnTo>
                  <a:lnTo>
                    <a:pt x="5112982" y="1770900"/>
                  </a:lnTo>
                  <a:lnTo>
                    <a:pt x="5104904" y="1765452"/>
                  </a:lnTo>
                  <a:lnTo>
                    <a:pt x="5094973" y="1763458"/>
                  </a:lnTo>
                  <a:lnTo>
                    <a:pt x="5085080" y="1765452"/>
                  </a:lnTo>
                  <a:lnTo>
                    <a:pt x="5077003" y="1770900"/>
                  </a:lnTo>
                  <a:lnTo>
                    <a:pt x="5071567" y="1778977"/>
                  </a:lnTo>
                  <a:lnTo>
                    <a:pt x="5069560" y="1788858"/>
                  </a:lnTo>
                  <a:lnTo>
                    <a:pt x="5071567" y="1798751"/>
                  </a:lnTo>
                  <a:lnTo>
                    <a:pt x="5077003" y="1806829"/>
                  </a:lnTo>
                  <a:lnTo>
                    <a:pt x="5085080" y="1812264"/>
                  </a:lnTo>
                  <a:lnTo>
                    <a:pt x="5095024" y="1814258"/>
                  </a:lnTo>
                  <a:lnTo>
                    <a:pt x="5104904" y="1812264"/>
                  </a:lnTo>
                  <a:lnTo>
                    <a:pt x="5112982" y="1806829"/>
                  </a:lnTo>
                  <a:lnTo>
                    <a:pt x="5118417" y="1798751"/>
                  </a:lnTo>
                  <a:lnTo>
                    <a:pt x="5120424" y="1788858"/>
                  </a:lnTo>
                  <a:close/>
                </a:path>
                <a:path w="6352540" h="1814829">
                  <a:moveTo>
                    <a:pt x="5149558" y="852119"/>
                  </a:moveTo>
                  <a:lnTo>
                    <a:pt x="5147551" y="842225"/>
                  </a:lnTo>
                  <a:lnTo>
                    <a:pt x="5142115" y="834161"/>
                  </a:lnTo>
                  <a:lnTo>
                    <a:pt x="5134038" y="828713"/>
                  </a:lnTo>
                  <a:lnTo>
                    <a:pt x="5124107" y="826719"/>
                  </a:lnTo>
                  <a:lnTo>
                    <a:pt x="5114214" y="828713"/>
                  </a:lnTo>
                  <a:lnTo>
                    <a:pt x="5106136" y="834161"/>
                  </a:lnTo>
                  <a:lnTo>
                    <a:pt x="5100701" y="842225"/>
                  </a:lnTo>
                  <a:lnTo>
                    <a:pt x="5098707" y="852119"/>
                  </a:lnTo>
                  <a:lnTo>
                    <a:pt x="5100701" y="861999"/>
                  </a:lnTo>
                  <a:lnTo>
                    <a:pt x="5106136" y="870077"/>
                  </a:lnTo>
                  <a:lnTo>
                    <a:pt x="5114214" y="875525"/>
                  </a:lnTo>
                  <a:lnTo>
                    <a:pt x="5124158" y="877519"/>
                  </a:lnTo>
                  <a:lnTo>
                    <a:pt x="5134038" y="875525"/>
                  </a:lnTo>
                  <a:lnTo>
                    <a:pt x="5142103" y="870077"/>
                  </a:lnTo>
                  <a:lnTo>
                    <a:pt x="5147551" y="861999"/>
                  </a:lnTo>
                  <a:lnTo>
                    <a:pt x="5149558" y="852119"/>
                  </a:lnTo>
                  <a:close/>
                </a:path>
                <a:path w="6352540" h="1814829">
                  <a:moveTo>
                    <a:pt x="5157051" y="25400"/>
                  </a:moveTo>
                  <a:lnTo>
                    <a:pt x="5155044" y="15506"/>
                  </a:lnTo>
                  <a:lnTo>
                    <a:pt x="5149608" y="7429"/>
                  </a:lnTo>
                  <a:lnTo>
                    <a:pt x="5141531" y="1993"/>
                  </a:lnTo>
                  <a:lnTo>
                    <a:pt x="5131600" y="0"/>
                  </a:lnTo>
                  <a:lnTo>
                    <a:pt x="5121707" y="1993"/>
                  </a:lnTo>
                  <a:lnTo>
                    <a:pt x="5113629" y="7429"/>
                  </a:lnTo>
                  <a:lnTo>
                    <a:pt x="5108194" y="15506"/>
                  </a:lnTo>
                  <a:lnTo>
                    <a:pt x="5106200" y="25400"/>
                  </a:lnTo>
                  <a:lnTo>
                    <a:pt x="5108194" y="35280"/>
                  </a:lnTo>
                  <a:lnTo>
                    <a:pt x="5113629" y="43357"/>
                  </a:lnTo>
                  <a:lnTo>
                    <a:pt x="5121707" y="48793"/>
                  </a:lnTo>
                  <a:lnTo>
                    <a:pt x="5131651" y="50800"/>
                  </a:lnTo>
                  <a:lnTo>
                    <a:pt x="5141531" y="48793"/>
                  </a:lnTo>
                  <a:lnTo>
                    <a:pt x="5149596" y="43357"/>
                  </a:lnTo>
                  <a:lnTo>
                    <a:pt x="5155044" y="35280"/>
                  </a:lnTo>
                  <a:lnTo>
                    <a:pt x="5157051" y="25400"/>
                  </a:lnTo>
                  <a:close/>
                </a:path>
                <a:path w="6352540" h="1814829">
                  <a:moveTo>
                    <a:pt x="5170182" y="982421"/>
                  </a:moveTo>
                  <a:lnTo>
                    <a:pt x="5168176" y="972540"/>
                  </a:lnTo>
                  <a:lnTo>
                    <a:pt x="5162740" y="964463"/>
                  </a:lnTo>
                  <a:lnTo>
                    <a:pt x="5154663" y="959015"/>
                  </a:lnTo>
                  <a:lnTo>
                    <a:pt x="5144732" y="957021"/>
                  </a:lnTo>
                  <a:lnTo>
                    <a:pt x="5134838" y="959015"/>
                  </a:lnTo>
                  <a:lnTo>
                    <a:pt x="5126774" y="964463"/>
                  </a:lnTo>
                  <a:lnTo>
                    <a:pt x="5121326" y="972540"/>
                  </a:lnTo>
                  <a:lnTo>
                    <a:pt x="5119332" y="982421"/>
                  </a:lnTo>
                  <a:lnTo>
                    <a:pt x="5121326" y="992314"/>
                  </a:lnTo>
                  <a:lnTo>
                    <a:pt x="5126774" y="1000391"/>
                  </a:lnTo>
                  <a:lnTo>
                    <a:pt x="5134838" y="1005827"/>
                  </a:lnTo>
                  <a:lnTo>
                    <a:pt x="5144782" y="1007821"/>
                  </a:lnTo>
                  <a:lnTo>
                    <a:pt x="5154663" y="1005827"/>
                  </a:lnTo>
                  <a:lnTo>
                    <a:pt x="5162740" y="1000391"/>
                  </a:lnTo>
                  <a:lnTo>
                    <a:pt x="5168176" y="992314"/>
                  </a:lnTo>
                  <a:lnTo>
                    <a:pt x="5170182" y="982421"/>
                  </a:lnTo>
                  <a:close/>
                </a:path>
                <a:path w="6352540" h="1814829">
                  <a:moveTo>
                    <a:pt x="5222075" y="1788858"/>
                  </a:moveTo>
                  <a:lnTo>
                    <a:pt x="5220068" y="1778977"/>
                  </a:lnTo>
                  <a:lnTo>
                    <a:pt x="5214632" y="1770900"/>
                  </a:lnTo>
                  <a:lnTo>
                    <a:pt x="5206555" y="1765452"/>
                  </a:lnTo>
                  <a:lnTo>
                    <a:pt x="5196624" y="1763458"/>
                  </a:lnTo>
                  <a:lnTo>
                    <a:pt x="5186731" y="1765452"/>
                  </a:lnTo>
                  <a:lnTo>
                    <a:pt x="5178653" y="1770900"/>
                  </a:lnTo>
                  <a:lnTo>
                    <a:pt x="5173218" y="1778977"/>
                  </a:lnTo>
                  <a:lnTo>
                    <a:pt x="5171224" y="1788858"/>
                  </a:lnTo>
                  <a:lnTo>
                    <a:pt x="5173218" y="1798751"/>
                  </a:lnTo>
                  <a:lnTo>
                    <a:pt x="5178653" y="1806829"/>
                  </a:lnTo>
                  <a:lnTo>
                    <a:pt x="5186731" y="1812264"/>
                  </a:lnTo>
                  <a:lnTo>
                    <a:pt x="5196675" y="1814258"/>
                  </a:lnTo>
                  <a:lnTo>
                    <a:pt x="5206555" y="1812264"/>
                  </a:lnTo>
                  <a:lnTo>
                    <a:pt x="5214632" y="1806829"/>
                  </a:lnTo>
                  <a:lnTo>
                    <a:pt x="5220068" y="1798751"/>
                  </a:lnTo>
                  <a:lnTo>
                    <a:pt x="5222075" y="1788858"/>
                  </a:lnTo>
                  <a:close/>
                </a:path>
                <a:path w="6352540" h="1814829">
                  <a:moveTo>
                    <a:pt x="5251208" y="852119"/>
                  </a:moveTo>
                  <a:lnTo>
                    <a:pt x="5249202" y="842225"/>
                  </a:lnTo>
                  <a:lnTo>
                    <a:pt x="5243766" y="834161"/>
                  </a:lnTo>
                  <a:lnTo>
                    <a:pt x="5235689" y="828713"/>
                  </a:lnTo>
                  <a:lnTo>
                    <a:pt x="5225758" y="826719"/>
                  </a:lnTo>
                  <a:lnTo>
                    <a:pt x="5215864" y="828713"/>
                  </a:lnTo>
                  <a:lnTo>
                    <a:pt x="5207787" y="834161"/>
                  </a:lnTo>
                  <a:lnTo>
                    <a:pt x="5202352" y="842225"/>
                  </a:lnTo>
                  <a:lnTo>
                    <a:pt x="5200358" y="852119"/>
                  </a:lnTo>
                  <a:lnTo>
                    <a:pt x="5202352" y="861999"/>
                  </a:lnTo>
                  <a:lnTo>
                    <a:pt x="5207787" y="870077"/>
                  </a:lnTo>
                  <a:lnTo>
                    <a:pt x="5215864" y="875525"/>
                  </a:lnTo>
                  <a:lnTo>
                    <a:pt x="5225808" y="877519"/>
                  </a:lnTo>
                  <a:lnTo>
                    <a:pt x="5235689" y="875525"/>
                  </a:lnTo>
                  <a:lnTo>
                    <a:pt x="5243754" y="870077"/>
                  </a:lnTo>
                  <a:lnTo>
                    <a:pt x="5249202" y="861999"/>
                  </a:lnTo>
                  <a:lnTo>
                    <a:pt x="5251208" y="852119"/>
                  </a:lnTo>
                  <a:close/>
                </a:path>
                <a:path w="6352540" h="1814829">
                  <a:moveTo>
                    <a:pt x="5258701" y="25400"/>
                  </a:moveTo>
                  <a:lnTo>
                    <a:pt x="5256695" y="15506"/>
                  </a:lnTo>
                  <a:lnTo>
                    <a:pt x="5251259" y="7429"/>
                  </a:lnTo>
                  <a:lnTo>
                    <a:pt x="5243182" y="1993"/>
                  </a:lnTo>
                  <a:lnTo>
                    <a:pt x="5233251" y="0"/>
                  </a:lnTo>
                  <a:lnTo>
                    <a:pt x="5223357" y="1993"/>
                  </a:lnTo>
                  <a:lnTo>
                    <a:pt x="5215280" y="7429"/>
                  </a:lnTo>
                  <a:lnTo>
                    <a:pt x="5209845" y="15506"/>
                  </a:lnTo>
                  <a:lnTo>
                    <a:pt x="5207851" y="25400"/>
                  </a:lnTo>
                  <a:lnTo>
                    <a:pt x="5209845" y="35280"/>
                  </a:lnTo>
                  <a:lnTo>
                    <a:pt x="5215280" y="43357"/>
                  </a:lnTo>
                  <a:lnTo>
                    <a:pt x="5223357" y="48793"/>
                  </a:lnTo>
                  <a:lnTo>
                    <a:pt x="5233301" y="50800"/>
                  </a:lnTo>
                  <a:lnTo>
                    <a:pt x="5243182" y="48793"/>
                  </a:lnTo>
                  <a:lnTo>
                    <a:pt x="5251247" y="43357"/>
                  </a:lnTo>
                  <a:lnTo>
                    <a:pt x="5256695" y="35280"/>
                  </a:lnTo>
                  <a:lnTo>
                    <a:pt x="5258701" y="25400"/>
                  </a:lnTo>
                  <a:close/>
                </a:path>
                <a:path w="6352540" h="1814829">
                  <a:moveTo>
                    <a:pt x="5271833" y="982421"/>
                  </a:moveTo>
                  <a:lnTo>
                    <a:pt x="5269827" y="972540"/>
                  </a:lnTo>
                  <a:lnTo>
                    <a:pt x="5264391" y="964463"/>
                  </a:lnTo>
                  <a:lnTo>
                    <a:pt x="5256314" y="959015"/>
                  </a:lnTo>
                  <a:lnTo>
                    <a:pt x="5246382" y="957021"/>
                  </a:lnTo>
                  <a:lnTo>
                    <a:pt x="5236489" y="959015"/>
                  </a:lnTo>
                  <a:lnTo>
                    <a:pt x="5228425" y="964463"/>
                  </a:lnTo>
                  <a:lnTo>
                    <a:pt x="5222976" y="972540"/>
                  </a:lnTo>
                  <a:lnTo>
                    <a:pt x="5220982" y="982421"/>
                  </a:lnTo>
                  <a:lnTo>
                    <a:pt x="5222976" y="992314"/>
                  </a:lnTo>
                  <a:lnTo>
                    <a:pt x="5228425" y="1000391"/>
                  </a:lnTo>
                  <a:lnTo>
                    <a:pt x="5236489" y="1005827"/>
                  </a:lnTo>
                  <a:lnTo>
                    <a:pt x="5246433" y="1007821"/>
                  </a:lnTo>
                  <a:lnTo>
                    <a:pt x="5256314" y="1005827"/>
                  </a:lnTo>
                  <a:lnTo>
                    <a:pt x="5264391" y="1000391"/>
                  </a:lnTo>
                  <a:lnTo>
                    <a:pt x="5269827" y="992314"/>
                  </a:lnTo>
                  <a:lnTo>
                    <a:pt x="5271833" y="982421"/>
                  </a:lnTo>
                  <a:close/>
                </a:path>
                <a:path w="6352540" h="1814829">
                  <a:moveTo>
                    <a:pt x="5323725" y="1788858"/>
                  </a:moveTo>
                  <a:lnTo>
                    <a:pt x="5321719" y="1778977"/>
                  </a:lnTo>
                  <a:lnTo>
                    <a:pt x="5316271" y="1770900"/>
                  </a:lnTo>
                  <a:lnTo>
                    <a:pt x="5308206" y="1765452"/>
                  </a:lnTo>
                  <a:lnTo>
                    <a:pt x="5298275" y="1763458"/>
                  </a:lnTo>
                  <a:lnTo>
                    <a:pt x="5288381" y="1765452"/>
                  </a:lnTo>
                  <a:lnTo>
                    <a:pt x="5280304" y="1770900"/>
                  </a:lnTo>
                  <a:lnTo>
                    <a:pt x="5274869" y="1778977"/>
                  </a:lnTo>
                  <a:lnTo>
                    <a:pt x="5272875" y="1788858"/>
                  </a:lnTo>
                  <a:lnTo>
                    <a:pt x="5274869" y="1798751"/>
                  </a:lnTo>
                  <a:lnTo>
                    <a:pt x="5280304" y="1806829"/>
                  </a:lnTo>
                  <a:lnTo>
                    <a:pt x="5288381" y="1812264"/>
                  </a:lnTo>
                  <a:lnTo>
                    <a:pt x="5298325" y="1814258"/>
                  </a:lnTo>
                  <a:lnTo>
                    <a:pt x="5308206" y="1812264"/>
                  </a:lnTo>
                  <a:lnTo>
                    <a:pt x="5316283" y="1806829"/>
                  </a:lnTo>
                  <a:lnTo>
                    <a:pt x="5321719" y="1798751"/>
                  </a:lnTo>
                  <a:lnTo>
                    <a:pt x="5323725" y="1788858"/>
                  </a:lnTo>
                  <a:close/>
                </a:path>
                <a:path w="6352540" h="1814829">
                  <a:moveTo>
                    <a:pt x="5352859" y="852119"/>
                  </a:moveTo>
                  <a:lnTo>
                    <a:pt x="5350853" y="842225"/>
                  </a:lnTo>
                  <a:lnTo>
                    <a:pt x="5345417" y="834161"/>
                  </a:lnTo>
                  <a:lnTo>
                    <a:pt x="5337340" y="828713"/>
                  </a:lnTo>
                  <a:lnTo>
                    <a:pt x="5327408" y="826719"/>
                  </a:lnTo>
                  <a:lnTo>
                    <a:pt x="5317515" y="828713"/>
                  </a:lnTo>
                  <a:lnTo>
                    <a:pt x="5309438" y="834161"/>
                  </a:lnTo>
                  <a:lnTo>
                    <a:pt x="5304002" y="842225"/>
                  </a:lnTo>
                  <a:lnTo>
                    <a:pt x="5302008" y="852119"/>
                  </a:lnTo>
                  <a:lnTo>
                    <a:pt x="5304002" y="861999"/>
                  </a:lnTo>
                  <a:lnTo>
                    <a:pt x="5309438" y="870077"/>
                  </a:lnTo>
                  <a:lnTo>
                    <a:pt x="5317515" y="875525"/>
                  </a:lnTo>
                  <a:lnTo>
                    <a:pt x="5327459" y="877519"/>
                  </a:lnTo>
                  <a:lnTo>
                    <a:pt x="5337340" y="875525"/>
                  </a:lnTo>
                  <a:lnTo>
                    <a:pt x="5345404" y="870077"/>
                  </a:lnTo>
                  <a:lnTo>
                    <a:pt x="5350853" y="861999"/>
                  </a:lnTo>
                  <a:lnTo>
                    <a:pt x="5352859" y="852119"/>
                  </a:lnTo>
                  <a:close/>
                </a:path>
                <a:path w="6352540" h="1814829">
                  <a:moveTo>
                    <a:pt x="5360352" y="25400"/>
                  </a:moveTo>
                  <a:lnTo>
                    <a:pt x="5358346" y="15506"/>
                  </a:lnTo>
                  <a:lnTo>
                    <a:pt x="5352897" y="7429"/>
                  </a:lnTo>
                  <a:lnTo>
                    <a:pt x="5344833" y="1993"/>
                  </a:lnTo>
                  <a:lnTo>
                    <a:pt x="5334901" y="0"/>
                  </a:lnTo>
                  <a:lnTo>
                    <a:pt x="5325008" y="1993"/>
                  </a:lnTo>
                  <a:lnTo>
                    <a:pt x="5316931" y="7429"/>
                  </a:lnTo>
                  <a:lnTo>
                    <a:pt x="5311495" y="15506"/>
                  </a:lnTo>
                  <a:lnTo>
                    <a:pt x="5309501" y="25400"/>
                  </a:lnTo>
                  <a:lnTo>
                    <a:pt x="5311495" y="35280"/>
                  </a:lnTo>
                  <a:lnTo>
                    <a:pt x="5316931" y="43357"/>
                  </a:lnTo>
                  <a:lnTo>
                    <a:pt x="5325008" y="48793"/>
                  </a:lnTo>
                  <a:lnTo>
                    <a:pt x="5334952" y="50800"/>
                  </a:lnTo>
                  <a:lnTo>
                    <a:pt x="5344833" y="48793"/>
                  </a:lnTo>
                  <a:lnTo>
                    <a:pt x="5352897" y="43357"/>
                  </a:lnTo>
                  <a:lnTo>
                    <a:pt x="5358346" y="35280"/>
                  </a:lnTo>
                  <a:lnTo>
                    <a:pt x="5360352" y="25400"/>
                  </a:lnTo>
                  <a:close/>
                </a:path>
                <a:path w="6352540" h="1814829">
                  <a:moveTo>
                    <a:pt x="5373484" y="982421"/>
                  </a:moveTo>
                  <a:lnTo>
                    <a:pt x="5371477" y="972540"/>
                  </a:lnTo>
                  <a:lnTo>
                    <a:pt x="5366042" y="964463"/>
                  </a:lnTo>
                  <a:lnTo>
                    <a:pt x="5357965" y="959015"/>
                  </a:lnTo>
                  <a:lnTo>
                    <a:pt x="5348033" y="957021"/>
                  </a:lnTo>
                  <a:lnTo>
                    <a:pt x="5338140" y="959015"/>
                  </a:lnTo>
                  <a:lnTo>
                    <a:pt x="5330075" y="964463"/>
                  </a:lnTo>
                  <a:lnTo>
                    <a:pt x="5324627" y="972540"/>
                  </a:lnTo>
                  <a:lnTo>
                    <a:pt x="5322633" y="982421"/>
                  </a:lnTo>
                  <a:lnTo>
                    <a:pt x="5324627" y="992314"/>
                  </a:lnTo>
                  <a:lnTo>
                    <a:pt x="5330075" y="1000391"/>
                  </a:lnTo>
                  <a:lnTo>
                    <a:pt x="5338140" y="1005827"/>
                  </a:lnTo>
                  <a:lnTo>
                    <a:pt x="5348084" y="1007821"/>
                  </a:lnTo>
                  <a:lnTo>
                    <a:pt x="5357965" y="1005827"/>
                  </a:lnTo>
                  <a:lnTo>
                    <a:pt x="5366042" y="1000391"/>
                  </a:lnTo>
                  <a:lnTo>
                    <a:pt x="5371477" y="992314"/>
                  </a:lnTo>
                  <a:lnTo>
                    <a:pt x="5373484" y="982421"/>
                  </a:lnTo>
                  <a:close/>
                </a:path>
                <a:path w="6352540" h="1814829">
                  <a:moveTo>
                    <a:pt x="5425376" y="1788858"/>
                  </a:moveTo>
                  <a:lnTo>
                    <a:pt x="5423370" y="1778977"/>
                  </a:lnTo>
                  <a:lnTo>
                    <a:pt x="5417934" y="1770900"/>
                  </a:lnTo>
                  <a:lnTo>
                    <a:pt x="5409857" y="1765452"/>
                  </a:lnTo>
                  <a:lnTo>
                    <a:pt x="5399925" y="1763458"/>
                  </a:lnTo>
                  <a:lnTo>
                    <a:pt x="5390032" y="1765452"/>
                  </a:lnTo>
                  <a:lnTo>
                    <a:pt x="5381955" y="1770900"/>
                  </a:lnTo>
                  <a:lnTo>
                    <a:pt x="5376519" y="1778977"/>
                  </a:lnTo>
                  <a:lnTo>
                    <a:pt x="5374525" y="1788858"/>
                  </a:lnTo>
                  <a:lnTo>
                    <a:pt x="5376519" y="1798751"/>
                  </a:lnTo>
                  <a:lnTo>
                    <a:pt x="5381955" y="1806829"/>
                  </a:lnTo>
                  <a:lnTo>
                    <a:pt x="5390032" y="1812264"/>
                  </a:lnTo>
                  <a:lnTo>
                    <a:pt x="5399976" y="1814258"/>
                  </a:lnTo>
                  <a:lnTo>
                    <a:pt x="5409857" y="1812264"/>
                  </a:lnTo>
                  <a:lnTo>
                    <a:pt x="5417934" y="1806829"/>
                  </a:lnTo>
                  <a:lnTo>
                    <a:pt x="5423370" y="1798751"/>
                  </a:lnTo>
                  <a:lnTo>
                    <a:pt x="5425376" y="1788858"/>
                  </a:lnTo>
                  <a:close/>
                </a:path>
                <a:path w="6352540" h="1814829">
                  <a:moveTo>
                    <a:pt x="5454510" y="852119"/>
                  </a:moveTo>
                  <a:lnTo>
                    <a:pt x="5452503" y="842225"/>
                  </a:lnTo>
                  <a:lnTo>
                    <a:pt x="5447055" y="834161"/>
                  </a:lnTo>
                  <a:lnTo>
                    <a:pt x="5438991" y="828713"/>
                  </a:lnTo>
                  <a:lnTo>
                    <a:pt x="5429059" y="826719"/>
                  </a:lnTo>
                  <a:lnTo>
                    <a:pt x="5419166" y="828713"/>
                  </a:lnTo>
                  <a:lnTo>
                    <a:pt x="5411089" y="834161"/>
                  </a:lnTo>
                  <a:lnTo>
                    <a:pt x="5405653" y="842225"/>
                  </a:lnTo>
                  <a:lnTo>
                    <a:pt x="5403659" y="852119"/>
                  </a:lnTo>
                  <a:lnTo>
                    <a:pt x="5405653" y="861999"/>
                  </a:lnTo>
                  <a:lnTo>
                    <a:pt x="5411089" y="870077"/>
                  </a:lnTo>
                  <a:lnTo>
                    <a:pt x="5419166" y="875525"/>
                  </a:lnTo>
                  <a:lnTo>
                    <a:pt x="5429110" y="877519"/>
                  </a:lnTo>
                  <a:lnTo>
                    <a:pt x="5438991" y="875525"/>
                  </a:lnTo>
                  <a:lnTo>
                    <a:pt x="5447055" y="870077"/>
                  </a:lnTo>
                  <a:lnTo>
                    <a:pt x="5452503" y="861999"/>
                  </a:lnTo>
                  <a:lnTo>
                    <a:pt x="5454510" y="852119"/>
                  </a:lnTo>
                  <a:close/>
                </a:path>
                <a:path w="6352540" h="1814829">
                  <a:moveTo>
                    <a:pt x="5462003" y="25400"/>
                  </a:moveTo>
                  <a:lnTo>
                    <a:pt x="5459996" y="15506"/>
                  </a:lnTo>
                  <a:lnTo>
                    <a:pt x="5454561" y="7429"/>
                  </a:lnTo>
                  <a:lnTo>
                    <a:pt x="5446484" y="1993"/>
                  </a:lnTo>
                  <a:lnTo>
                    <a:pt x="5436552" y="0"/>
                  </a:lnTo>
                  <a:lnTo>
                    <a:pt x="5426659" y="1993"/>
                  </a:lnTo>
                  <a:lnTo>
                    <a:pt x="5418582" y="7429"/>
                  </a:lnTo>
                  <a:lnTo>
                    <a:pt x="5413146" y="15506"/>
                  </a:lnTo>
                  <a:lnTo>
                    <a:pt x="5411152" y="25400"/>
                  </a:lnTo>
                  <a:lnTo>
                    <a:pt x="5413146" y="35280"/>
                  </a:lnTo>
                  <a:lnTo>
                    <a:pt x="5418582" y="43357"/>
                  </a:lnTo>
                  <a:lnTo>
                    <a:pt x="5426659" y="48793"/>
                  </a:lnTo>
                  <a:lnTo>
                    <a:pt x="5436603" y="50800"/>
                  </a:lnTo>
                  <a:lnTo>
                    <a:pt x="5446484" y="48793"/>
                  </a:lnTo>
                  <a:lnTo>
                    <a:pt x="5454548" y="43357"/>
                  </a:lnTo>
                  <a:lnTo>
                    <a:pt x="5459996" y="35280"/>
                  </a:lnTo>
                  <a:lnTo>
                    <a:pt x="5462003" y="25400"/>
                  </a:lnTo>
                  <a:close/>
                </a:path>
                <a:path w="6352540" h="1814829">
                  <a:moveTo>
                    <a:pt x="5475135" y="982421"/>
                  </a:moveTo>
                  <a:lnTo>
                    <a:pt x="5473128" y="972540"/>
                  </a:lnTo>
                  <a:lnTo>
                    <a:pt x="5467693" y="964463"/>
                  </a:lnTo>
                  <a:lnTo>
                    <a:pt x="5459615" y="959015"/>
                  </a:lnTo>
                  <a:lnTo>
                    <a:pt x="5449684" y="957021"/>
                  </a:lnTo>
                  <a:lnTo>
                    <a:pt x="5439791" y="959015"/>
                  </a:lnTo>
                  <a:lnTo>
                    <a:pt x="5431726" y="964463"/>
                  </a:lnTo>
                  <a:lnTo>
                    <a:pt x="5426278" y="972540"/>
                  </a:lnTo>
                  <a:lnTo>
                    <a:pt x="5424284" y="982421"/>
                  </a:lnTo>
                  <a:lnTo>
                    <a:pt x="5426278" y="992314"/>
                  </a:lnTo>
                  <a:lnTo>
                    <a:pt x="5431726" y="1000391"/>
                  </a:lnTo>
                  <a:lnTo>
                    <a:pt x="5439791" y="1005827"/>
                  </a:lnTo>
                  <a:lnTo>
                    <a:pt x="5449735" y="1007821"/>
                  </a:lnTo>
                  <a:lnTo>
                    <a:pt x="5459615" y="1005827"/>
                  </a:lnTo>
                  <a:lnTo>
                    <a:pt x="5467693" y="1000391"/>
                  </a:lnTo>
                  <a:lnTo>
                    <a:pt x="5473128" y="992314"/>
                  </a:lnTo>
                  <a:lnTo>
                    <a:pt x="5475135" y="982421"/>
                  </a:lnTo>
                  <a:close/>
                </a:path>
                <a:path w="6352540" h="1814829">
                  <a:moveTo>
                    <a:pt x="5527027" y="1788858"/>
                  </a:moveTo>
                  <a:lnTo>
                    <a:pt x="5525020" y="1778977"/>
                  </a:lnTo>
                  <a:lnTo>
                    <a:pt x="5519572" y="1770900"/>
                  </a:lnTo>
                  <a:lnTo>
                    <a:pt x="5511508" y="1765452"/>
                  </a:lnTo>
                  <a:lnTo>
                    <a:pt x="5501576" y="1763458"/>
                  </a:lnTo>
                  <a:lnTo>
                    <a:pt x="5491683" y="1765452"/>
                  </a:lnTo>
                  <a:lnTo>
                    <a:pt x="5483606" y="1770900"/>
                  </a:lnTo>
                  <a:lnTo>
                    <a:pt x="5478170" y="1778977"/>
                  </a:lnTo>
                  <a:lnTo>
                    <a:pt x="5476176" y="1788858"/>
                  </a:lnTo>
                  <a:lnTo>
                    <a:pt x="5478170" y="1798751"/>
                  </a:lnTo>
                  <a:lnTo>
                    <a:pt x="5483606" y="1806829"/>
                  </a:lnTo>
                  <a:lnTo>
                    <a:pt x="5491683" y="1812264"/>
                  </a:lnTo>
                  <a:lnTo>
                    <a:pt x="5501627" y="1814258"/>
                  </a:lnTo>
                  <a:lnTo>
                    <a:pt x="5511508" y="1812264"/>
                  </a:lnTo>
                  <a:lnTo>
                    <a:pt x="5519572" y="1806829"/>
                  </a:lnTo>
                  <a:lnTo>
                    <a:pt x="5525020" y="1798751"/>
                  </a:lnTo>
                  <a:lnTo>
                    <a:pt x="5527027" y="1788858"/>
                  </a:lnTo>
                  <a:close/>
                </a:path>
                <a:path w="6352540" h="1814829">
                  <a:moveTo>
                    <a:pt x="5556161" y="852119"/>
                  </a:moveTo>
                  <a:lnTo>
                    <a:pt x="5554154" y="842225"/>
                  </a:lnTo>
                  <a:lnTo>
                    <a:pt x="5548719" y="834161"/>
                  </a:lnTo>
                  <a:lnTo>
                    <a:pt x="5540641" y="828713"/>
                  </a:lnTo>
                  <a:lnTo>
                    <a:pt x="5530710" y="826719"/>
                  </a:lnTo>
                  <a:lnTo>
                    <a:pt x="5520817" y="828713"/>
                  </a:lnTo>
                  <a:lnTo>
                    <a:pt x="5512740" y="834161"/>
                  </a:lnTo>
                  <a:lnTo>
                    <a:pt x="5507304" y="842225"/>
                  </a:lnTo>
                  <a:lnTo>
                    <a:pt x="5505310" y="852119"/>
                  </a:lnTo>
                  <a:lnTo>
                    <a:pt x="5507304" y="861999"/>
                  </a:lnTo>
                  <a:lnTo>
                    <a:pt x="5512740" y="870077"/>
                  </a:lnTo>
                  <a:lnTo>
                    <a:pt x="5520817" y="875525"/>
                  </a:lnTo>
                  <a:lnTo>
                    <a:pt x="5530761" y="877519"/>
                  </a:lnTo>
                  <a:lnTo>
                    <a:pt x="5540641" y="875525"/>
                  </a:lnTo>
                  <a:lnTo>
                    <a:pt x="5548706" y="870077"/>
                  </a:lnTo>
                  <a:lnTo>
                    <a:pt x="5554154" y="861999"/>
                  </a:lnTo>
                  <a:lnTo>
                    <a:pt x="5556161" y="852119"/>
                  </a:lnTo>
                  <a:close/>
                </a:path>
                <a:path w="6352540" h="1814829">
                  <a:moveTo>
                    <a:pt x="5563654" y="25400"/>
                  </a:moveTo>
                  <a:lnTo>
                    <a:pt x="5561647" y="15506"/>
                  </a:lnTo>
                  <a:lnTo>
                    <a:pt x="5556212" y="7429"/>
                  </a:lnTo>
                  <a:lnTo>
                    <a:pt x="5548134" y="1993"/>
                  </a:lnTo>
                  <a:lnTo>
                    <a:pt x="5538203" y="0"/>
                  </a:lnTo>
                  <a:lnTo>
                    <a:pt x="5528310" y="1993"/>
                  </a:lnTo>
                  <a:lnTo>
                    <a:pt x="5520233" y="7429"/>
                  </a:lnTo>
                  <a:lnTo>
                    <a:pt x="5514797" y="15506"/>
                  </a:lnTo>
                  <a:lnTo>
                    <a:pt x="5512803" y="25400"/>
                  </a:lnTo>
                  <a:lnTo>
                    <a:pt x="5514797" y="35280"/>
                  </a:lnTo>
                  <a:lnTo>
                    <a:pt x="5520233" y="43357"/>
                  </a:lnTo>
                  <a:lnTo>
                    <a:pt x="5528310" y="48793"/>
                  </a:lnTo>
                  <a:lnTo>
                    <a:pt x="5538254" y="50800"/>
                  </a:lnTo>
                  <a:lnTo>
                    <a:pt x="5548134" y="48793"/>
                  </a:lnTo>
                  <a:lnTo>
                    <a:pt x="5556199" y="43357"/>
                  </a:lnTo>
                  <a:lnTo>
                    <a:pt x="5561647" y="35280"/>
                  </a:lnTo>
                  <a:lnTo>
                    <a:pt x="5563654" y="25400"/>
                  </a:lnTo>
                  <a:close/>
                </a:path>
                <a:path w="6352540" h="1814829">
                  <a:moveTo>
                    <a:pt x="5576786" y="982421"/>
                  </a:moveTo>
                  <a:lnTo>
                    <a:pt x="5574779" y="972540"/>
                  </a:lnTo>
                  <a:lnTo>
                    <a:pt x="5569343" y="964463"/>
                  </a:lnTo>
                  <a:lnTo>
                    <a:pt x="5561266" y="959015"/>
                  </a:lnTo>
                  <a:lnTo>
                    <a:pt x="5551335" y="957021"/>
                  </a:lnTo>
                  <a:lnTo>
                    <a:pt x="5541442" y="959015"/>
                  </a:lnTo>
                  <a:lnTo>
                    <a:pt x="5533377" y="964463"/>
                  </a:lnTo>
                  <a:lnTo>
                    <a:pt x="5527929" y="972540"/>
                  </a:lnTo>
                  <a:lnTo>
                    <a:pt x="5525935" y="982421"/>
                  </a:lnTo>
                  <a:lnTo>
                    <a:pt x="5527929" y="992314"/>
                  </a:lnTo>
                  <a:lnTo>
                    <a:pt x="5533377" y="1000391"/>
                  </a:lnTo>
                  <a:lnTo>
                    <a:pt x="5541442" y="1005827"/>
                  </a:lnTo>
                  <a:lnTo>
                    <a:pt x="5551386" y="1007821"/>
                  </a:lnTo>
                  <a:lnTo>
                    <a:pt x="5561266" y="1005827"/>
                  </a:lnTo>
                  <a:lnTo>
                    <a:pt x="5569343" y="1000391"/>
                  </a:lnTo>
                  <a:lnTo>
                    <a:pt x="5574779" y="992314"/>
                  </a:lnTo>
                  <a:lnTo>
                    <a:pt x="5576786" y="982421"/>
                  </a:lnTo>
                  <a:close/>
                </a:path>
                <a:path w="6352540" h="1814829">
                  <a:moveTo>
                    <a:pt x="5628678" y="1788858"/>
                  </a:moveTo>
                  <a:lnTo>
                    <a:pt x="5626671" y="1778977"/>
                  </a:lnTo>
                  <a:lnTo>
                    <a:pt x="5621236" y="1770900"/>
                  </a:lnTo>
                  <a:lnTo>
                    <a:pt x="5613158" y="1765452"/>
                  </a:lnTo>
                  <a:lnTo>
                    <a:pt x="5603227" y="1763458"/>
                  </a:lnTo>
                  <a:lnTo>
                    <a:pt x="5593334" y="1765452"/>
                  </a:lnTo>
                  <a:lnTo>
                    <a:pt x="5585257" y="1770900"/>
                  </a:lnTo>
                  <a:lnTo>
                    <a:pt x="5579821" y="1778977"/>
                  </a:lnTo>
                  <a:lnTo>
                    <a:pt x="5577827" y="1788858"/>
                  </a:lnTo>
                  <a:lnTo>
                    <a:pt x="5579821" y="1798751"/>
                  </a:lnTo>
                  <a:lnTo>
                    <a:pt x="5585257" y="1806829"/>
                  </a:lnTo>
                  <a:lnTo>
                    <a:pt x="5593334" y="1812264"/>
                  </a:lnTo>
                  <a:lnTo>
                    <a:pt x="5603278" y="1814258"/>
                  </a:lnTo>
                  <a:lnTo>
                    <a:pt x="5613158" y="1812264"/>
                  </a:lnTo>
                  <a:lnTo>
                    <a:pt x="5621236" y="1806829"/>
                  </a:lnTo>
                  <a:lnTo>
                    <a:pt x="5626671" y="1798751"/>
                  </a:lnTo>
                  <a:lnTo>
                    <a:pt x="5628678" y="1788858"/>
                  </a:lnTo>
                  <a:close/>
                </a:path>
                <a:path w="6352540" h="1814829">
                  <a:moveTo>
                    <a:pt x="5657812" y="852119"/>
                  </a:moveTo>
                  <a:lnTo>
                    <a:pt x="5655805" y="842225"/>
                  </a:lnTo>
                  <a:lnTo>
                    <a:pt x="5650369" y="834161"/>
                  </a:lnTo>
                  <a:lnTo>
                    <a:pt x="5642292" y="828713"/>
                  </a:lnTo>
                  <a:lnTo>
                    <a:pt x="5632361" y="826719"/>
                  </a:lnTo>
                  <a:lnTo>
                    <a:pt x="5622468" y="828713"/>
                  </a:lnTo>
                  <a:lnTo>
                    <a:pt x="5614390" y="834161"/>
                  </a:lnTo>
                  <a:lnTo>
                    <a:pt x="5608955" y="842225"/>
                  </a:lnTo>
                  <a:lnTo>
                    <a:pt x="5606961" y="852119"/>
                  </a:lnTo>
                  <a:lnTo>
                    <a:pt x="5608955" y="861999"/>
                  </a:lnTo>
                  <a:lnTo>
                    <a:pt x="5614390" y="870077"/>
                  </a:lnTo>
                  <a:lnTo>
                    <a:pt x="5622468" y="875525"/>
                  </a:lnTo>
                  <a:lnTo>
                    <a:pt x="5632412" y="877519"/>
                  </a:lnTo>
                  <a:lnTo>
                    <a:pt x="5642292" y="875525"/>
                  </a:lnTo>
                  <a:lnTo>
                    <a:pt x="5650369" y="870077"/>
                  </a:lnTo>
                  <a:lnTo>
                    <a:pt x="5655805" y="861999"/>
                  </a:lnTo>
                  <a:lnTo>
                    <a:pt x="5657812" y="852119"/>
                  </a:lnTo>
                  <a:close/>
                </a:path>
                <a:path w="6352540" h="1814829">
                  <a:moveTo>
                    <a:pt x="5665305" y="25400"/>
                  </a:moveTo>
                  <a:lnTo>
                    <a:pt x="5663298" y="15506"/>
                  </a:lnTo>
                  <a:lnTo>
                    <a:pt x="5657862" y="7429"/>
                  </a:lnTo>
                  <a:lnTo>
                    <a:pt x="5649785" y="1993"/>
                  </a:lnTo>
                  <a:lnTo>
                    <a:pt x="5639854" y="0"/>
                  </a:lnTo>
                  <a:lnTo>
                    <a:pt x="5629961" y="1993"/>
                  </a:lnTo>
                  <a:lnTo>
                    <a:pt x="5621883" y="7429"/>
                  </a:lnTo>
                  <a:lnTo>
                    <a:pt x="5616448" y="15506"/>
                  </a:lnTo>
                  <a:lnTo>
                    <a:pt x="5614454" y="25400"/>
                  </a:lnTo>
                  <a:lnTo>
                    <a:pt x="5616448" y="35280"/>
                  </a:lnTo>
                  <a:lnTo>
                    <a:pt x="5621883" y="43357"/>
                  </a:lnTo>
                  <a:lnTo>
                    <a:pt x="5629961" y="48793"/>
                  </a:lnTo>
                  <a:lnTo>
                    <a:pt x="5639905" y="50800"/>
                  </a:lnTo>
                  <a:lnTo>
                    <a:pt x="5649785" y="48793"/>
                  </a:lnTo>
                  <a:lnTo>
                    <a:pt x="5657850" y="43357"/>
                  </a:lnTo>
                  <a:lnTo>
                    <a:pt x="5663298" y="35280"/>
                  </a:lnTo>
                  <a:lnTo>
                    <a:pt x="5665305" y="25400"/>
                  </a:lnTo>
                  <a:close/>
                </a:path>
                <a:path w="6352540" h="1814829">
                  <a:moveTo>
                    <a:pt x="5678436" y="982421"/>
                  </a:moveTo>
                  <a:lnTo>
                    <a:pt x="5676430" y="972540"/>
                  </a:lnTo>
                  <a:lnTo>
                    <a:pt x="5670994" y="964463"/>
                  </a:lnTo>
                  <a:lnTo>
                    <a:pt x="5662917" y="959015"/>
                  </a:lnTo>
                  <a:lnTo>
                    <a:pt x="5652986" y="957021"/>
                  </a:lnTo>
                  <a:lnTo>
                    <a:pt x="5643092" y="959015"/>
                  </a:lnTo>
                  <a:lnTo>
                    <a:pt x="5635028" y="964463"/>
                  </a:lnTo>
                  <a:lnTo>
                    <a:pt x="5629580" y="972540"/>
                  </a:lnTo>
                  <a:lnTo>
                    <a:pt x="5627586" y="982421"/>
                  </a:lnTo>
                  <a:lnTo>
                    <a:pt x="5629580" y="992314"/>
                  </a:lnTo>
                  <a:lnTo>
                    <a:pt x="5635028" y="1000391"/>
                  </a:lnTo>
                  <a:lnTo>
                    <a:pt x="5643092" y="1005827"/>
                  </a:lnTo>
                  <a:lnTo>
                    <a:pt x="5653036" y="1007821"/>
                  </a:lnTo>
                  <a:lnTo>
                    <a:pt x="5662917" y="1005827"/>
                  </a:lnTo>
                  <a:lnTo>
                    <a:pt x="5670994" y="1000391"/>
                  </a:lnTo>
                  <a:lnTo>
                    <a:pt x="5676430" y="992314"/>
                  </a:lnTo>
                  <a:lnTo>
                    <a:pt x="5678436" y="982421"/>
                  </a:lnTo>
                  <a:close/>
                </a:path>
                <a:path w="6352540" h="1814829">
                  <a:moveTo>
                    <a:pt x="5730329" y="1788858"/>
                  </a:moveTo>
                  <a:lnTo>
                    <a:pt x="5728322" y="1778977"/>
                  </a:lnTo>
                  <a:lnTo>
                    <a:pt x="5722886" y="1770900"/>
                  </a:lnTo>
                  <a:lnTo>
                    <a:pt x="5714809" y="1765452"/>
                  </a:lnTo>
                  <a:lnTo>
                    <a:pt x="5704878" y="1763458"/>
                  </a:lnTo>
                  <a:lnTo>
                    <a:pt x="5694985" y="1765452"/>
                  </a:lnTo>
                  <a:lnTo>
                    <a:pt x="5686907" y="1770900"/>
                  </a:lnTo>
                  <a:lnTo>
                    <a:pt x="5681472" y="1778977"/>
                  </a:lnTo>
                  <a:lnTo>
                    <a:pt x="5679478" y="1788858"/>
                  </a:lnTo>
                  <a:lnTo>
                    <a:pt x="5681472" y="1798751"/>
                  </a:lnTo>
                  <a:lnTo>
                    <a:pt x="5686907" y="1806829"/>
                  </a:lnTo>
                  <a:lnTo>
                    <a:pt x="5694985" y="1812264"/>
                  </a:lnTo>
                  <a:lnTo>
                    <a:pt x="5704929" y="1814258"/>
                  </a:lnTo>
                  <a:lnTo>
                    <a:pt x="5714809" y="1812264"/>
                  </a:lnTo>
                  <a:lnTo>
                    <a:pt x="5722886" y="1806829"/>
                  </a:lnTo>
                  <a:lnTo>
                    <a:pt x="5728322" y="1798751"/>
                  </a:lnTo>
                  <a:lnTo>
                    <a:pt x="5730329" y="1788858"/>
                  </a:lnTo>
                  <a:close/>
                </a:path>
                <a:path w="6352540" h="1814829">
                  <a:moveTo>
                    <a:pt x="5759462" y="852119"/>
                  </a:moveTo>
                  <a:lnTo>
                    <a:pt x="5757456" y="842225"/>
                  </a:lnTo>
                  <a:lnTo>
                    <a:pt x="5752020" y="834161"/>
                  </a:lnTo>
                  <a:lnTo>
                    <a:pt x="5743943" y="828713"/>
                  </a:lnTo>
                  <a:lnTo>
                    <a:pt x="5734012" y="826719"/>
                  </a:lnTo>
                  <a:lnTo>
                    <a:pt x="5724118" y="828713"/>
                  </a:lnTo>
                  <a:lnTo>
                    <a:pt x="5716041" y="834161"/>
                  </a:lnTo>
                  <a:lnTo>
                    <a:pt x="5710606" y="842225"/>
                  </a:lnTo>
                  <a:lnTo>
                    <a:pt x="5708612" y="852119"/>
                  </a:lnTo>
                  <a:lnTo>
                    <a:pt x="5710606" y="861999"/>
                  </a:lnTo>
                  <a:lnTo>
                    <a:pt x="5716041" y="870077"/>
                  </a:lnTo>
                  <a:lnTo>
                    <a:pt x="5724118" y="875525"/>
                  </a:lnTo>
                  <a:lnTo>
                    <a:pt x="5734062" y="877519"/>
                  </a:lnTo>
                  <a:lnTo>
                    <a:pt x="5743943" y="875525"/>
                  </a:lnTo>
                  <a:lnTo>
                    <a:pt x="5752020" y="870077"/>
                  </a:lnTo>
                  <a:lnTo>
                    <a:pt x="5757456" y="861999"/>
                  </a:lnTo>
                  <a:lnTo>
                    <a:pt x="5759462" y="852119"/>
                  </a:lnTo>
                  <a:close/>
                </a:path>
                <a:path w="6352540" h="1814829">
                  <a:moveTo>
                    <a:pt x="5766955" y="25400"/>
                  </a:moveTo>
                  <a:lnTo>
                    <a:pt x="5764949" y="15506"/>
                  </a:lnTo>
                  <a:lnTo>
                    <a:pt x="5759513" y="7429"/>
                  </a:lnTo>
                  <a:lnTo>
                    <a:pt x="5751436" y="1993"/>
                  </a:lnTo>
                  <a:lnTo>
                    <a:pt x="5741505" y="0"/>
                  </a:lnTo>
                  <a:lnTo>
                    <a:pt x="5731611" y="1993"/>
                  </a:lnTo>
                  <a:lnTo>
                    <a:pt x="5723534" y="7429"/>
                  </a:lnTo>
                  <a:lnTo>
                    <a:pt x="5718099" y="15506"/>
                  </a:lnTo>
                  <a:lnTo>
                    <a:pt x="5716105" y="25400"/>
                  </a:lnTo>
                  <a:lnTo>
                    <a:pt x="5718099" y="35280"/>
                  </a:lnTo>
                  <a:lnTo>
                    <a:pt x="5723534" y="43357"/>
                  </a:lnTo>
                  <a:lnTo>
                    <a:pt x="5731611" y="48793"/>
                  </a:lnTo>
                  <a:lnTo>
                    <a:pt x="5741555" y="50800"/>
                  </a:lnTo>
                  <a:lnTo>
                    <a:pt x="5751436" y="48793"/>
                  </a:lnTo>
                  <a:lnTo>
                    <a:pt x="5759501" y="43357"/>
                  </a:lnTo>
                  <a:lnTo>
                    <a:pt x="5764949" y="35280"/>
                  </a:lnTo>
                  <a:lnTo>
                    <a:pt x="5766955" y="25400"/>
                  </a:lnTo>
                  <a:close/>
                </a:path>
                <a:path w="6352540" h="1814829">
                  <a:moveTo>
                    <a:pt x="5780087" y="982421"/>
                  </a:moveTo>
                  <a:lnTo>
                    <a:pt x="5778081" y="972540"/>
                  </a:lnTo>
                  <a:lnTo>
                    <a:pt x="5772645" y="964463"/>
                  </a:lnTo>
                  <a:lnTo>
                    <a:pt x="5764568" y="959015"/>
                  </a:lnTo>
                  <a:lnTo>
                    <a:pt x="5754636" y="957021"/>
                  </a:lnTo>
                  <a:lnTo>
                    <a:pt x="5744743" y="959015"/>
                  </a:lnTo>
                  <a:lnTo>
                    <a:pt x="5736679" y="964463"/>
                  </a:lnTo>
                  <a:lnTo>
                    <a:pt x="5731230" y="972540"/>
                  </a:lnTo>
                  <a:lnTo>
                    <a:pt x="5729236" y="982421"/>
                  </a:lnTo>
                  <a:lnTo>
                    <a:pt x="5731230" y="992314"/>
                  </a:lnTo>
                  <a:lnTo>
                    <a:pt x="5736679" y="1000391"/>
                  </a:lnTo>
                  <a:lnTo>
                    <a:pt x="5744743" y="1005827"/>
                  </a:lnTo>
                  <a:lnTo>
                    <a:pt x="5754687" y="1007821"/>
                  </a:lnTo>
                  <a:lnTo>
                    <a:pt x="5764568" y="1005827"/>
                  </a:lnTo>
                  <a:lnTo>
                    <a:pt x="5772645" y="1000391"/>
                  </a:lnTo>
                  <a:lnTo>
                    <a:pt x="5778081" y="992314"/>
                  </a:lnTo>
                  <a:lnTo>
                    <a:pt x="5780087" y="982421"/>
                  </a:lnTo>
                  <a:close/>
                </a:path>
                <a:path w="6352540" h="1814829">
                  <a:moveTo>
                    <a:pt x="5831979" y="1788858"/>
                  </a:moveTo>
                  <a:lnTo>
                    <a:pt x="5829973" y="1778977"/>
                  </a:lnTo>
                  <a:lnTo>
                    <a:pt x="5824537" y="1770900"/>
                  </a:lnTo>
                  <a:lnTo>
                    <a:pt x="5816460" y="1765452"/>
                  </a:lnTo>
                  <a:lnTo>
                    <a:pt x="5806529" y="1763458"/>
                  </a:lnTo>
                  <a:lnTo>
                    <a:pt x="5796635" y="1765452"/>
                  </a:lnTo>
                  <a:lnTo>
                    <a:pt x="5788558" y="1770900"/>
                  </a:lnTo>
                  <a:lnTo>
                    <a:pt x="5783123" y="1778977"/>
                  </a:lnTo>
                  <a:lnTo>
                    <a:pt x="5781129" y="1788858"/>
                  </a:lnTo>
                  <a:lnTo>
                    <a:pt x="5783123" y="1798751"/>
                  </a:lnTo>
                  <a:lnTo>
                    <a:pt x="5788558" y="1806829"/>
                  </a:lnTo>
                  <a:lnTo>
                    <a:pt x="5796635" y="1812264"/>
                  </a:lnTo>
                  <a:lnTo>
                    <a:pt x="5806579" y="1814258"/>
                  </a:lnTo>
                  <a:lnTo>
                    <a:pt x="5816460" y="1812264"/>
                  </a:lnTo>
                  <a:lnTo>
                    <a:pt x="5824537" y="1806829"/>
                  </a:lnTo>
                  <a:lnTo>
                    <a:pt x="5829973" y="1798751"/>
                  </a:lnTo>
                  <a:lnTo>
                    <a:pt x="5831979" y="1788858"/>
                  </a:lnTo>
                  <a:close/>
                </a:path>
                <a:path w="6352540" h="1814829">
                  <a:moveTo>
                    <a:pt x="5861113" y="852119"/>
                  </a:moveTo>
                  <a:lnTo>
                    <a:pt x="5859107" y="842225"/>
                  </a:lnTo>
                  <a:lnTo>
                    <a:pt x="5853671" y="834161"/>
                  </a:lnTo>
                  <a:lnTo>
                    <a:pt x="5845594" y="828713"/>
                  </a:lnTo>
                  <a:lnTo>
                    <a:pt x="5835662" y="826719"/>
                  </a:lnTo>
                  <a:lnTo>
                    <a:pt x="5825769" y="828713"/>
                  </a:lnTo>
                  <a:lnTo>
                    <a:pt x="5817692" y="834161"/>
                  </a:lnTo>
                  <a:lnTo>
                    <a:pt x="5812256" y="842225"/>
                  </a:lnTo>
                  <a:lnTo>
                    <a:pt x="5810262" y="852119"/>
                  </a:lnTo>
                  <a:lnTo>
                    <a:pt x="5812256" y="861999"/>
                  </a:lnTo>
                  <a:lnTo>
                    <a:pt x="5817692" y="870077"/>
                  </a:lnTo>
                  <a:lnTo>
                    <a:pt x="5825769" y="875525"/>
                  </a:lnTo>
                  <a:lnTo>
                    <a:pt x="5835713" y="877519"/>
                  </a:lnTo>
                  <a:lnTo>
                    <a:pt x="5845594" y="875525"/>
                  </a:lnTo>
                  <a:lnTo>
                    <a:pt x="5853671" y="870077"/>
                  </a:lnTo>
                  <a:lnTo>
                    <a:pt x="5859107" y="861999"/>
                  </a:lnTo>
                  <a:lnTo>
                    <a:pt x="5861113" y="852119"/>
                  </a:lnTo>
                  <a:close/>
                </a:path>
                <a:path w="6352540" h="1814829">
                  <a:moveTo>
                    <a:pt x="5868606" y="25400"/>
                  </a:moveTo>
                  <a:lnTo>
                    <a:pt x="5866600" y="15506"/>
                  </a:lnTo>
                  <a:lnTo>
                    <a:pt x="5861151" y="7429"/>
                  </a:lnTo>
                  <a:lnTo>
                    <a:pt x="5853087" y="1993"/>
                  </a:lnTo>
                  <a:lnTo>
                    <a:pt x="5843155" y="0"/>
                  </a:lnTo>
                  <a:lnTo>
                    <a:pt x="5833262" y="1993"/>
                  </a:lnTo>
                  <a:lnTo>
                    <a:pt x="5825185" y="7429"/>
                  </a:lnTo>
                  <a:lnTo>
                    <a:pt x="5819749" y="15506"/>
                  </a:lnTo>
                  <a:lnTo>
                    <a:pt x="5817755" y="25400"/>
                  </a:lnTo>
                  <a:lnTo>
                    <a:pt x="5819749" y="35280"/>
                  </a:lnTo>
                  <a:lnTo>
                    <a:pt x="5825185" y="43357"/>
                  </a:lnTo>
                  <a:lnTo>
                    <a:pt x="5833262" y="48793"/>
                  </a:lnTo>
                  <a:lnTo>
                    <a:pt x="5843206" y="50800"/>
                  </a:lnTo>
                  <a:lnTo>
                    <a:pt x="5853087" y="48793"/>
                  </a:lnTo>
                  <a:lnTo>
                    <a:pt x="5861151" y="43357"/>
                  </a:lnTo>
                  <a:lnTo>
                    <a:pt x="5866600" y="35280"/>
                  </a:lnTo>
                  <a:lnTo>
                    <a:pt x="5868606" y="25400"/>
                  </a:lnTo>
                  <a:close/>
                </a:path>
                <a:path w="6352540" h="1814829">
                  <a:moveTo>
                    <a:pt x="5881738" y="982421"/>
                  </a:moveTo>
                  <a:lnTo>
                    <a:pt x="5879731" y="972540"/>
                  </a:lnTo>
                  <a:lnTo>
                    <a:pt x="5874296" y="964463"/>
                  </a:lnTo>
                  <a:lnTo>
                    <a:pt x="5866219" y="959015"/>
                  </a:lnTo>
                  <a:lnTo>
                    <a:pt x="5856287" y="957021"/>
                  </a:lnTo>
                  <a:lnTo>
                    <a:pt x="5846394" y="959015"/>
                  </a:lnTo>
                  <a:lnTo>
                    <a:pt x="5838329" y="964463"/>
                  </a:lnTo>
                  <a:lnTo>
                    <a:pt x="5832881" y="972540"/>
                  </a:lnTo>
                  <a:lnTo>
                    <a:pt x="5830887" y="982421"/>
                  </a:lnTo>
                  <a:lnTo>
                    <a:pt x="5832881" y="992314"/>
                  </a:lnTo>
                  <a:lnTo>
                    <a:pt x="5838329" y="1000391"/>
                  </a:lnTo>
                  <a:lnTo>
                    <a:pt x="5846394" y="1005827"/>
                  </a:lnTo>
                  <a:lnTo>
                    <a:pt x="5856338" y="1007821"/>
                  </a:lnTo>
                  <a:lnTo>
                    <a:pt x="5866219" y="1005827"/>
                  </a:lnTo>
                  <a:lnTo>
                    <a:pt x="5874296" y="1000391"/>
                  </a:lnTo>
                  <a:lnTo>
                    <a:pt x="5879731" y="992314"/>
                  </a:lnTo>
                  <a:lnTo>
                    <a:pt x="5881738" y="982421"/>
                  </a:lnTo>
                  <a:close/>
                </a:path>
                <a:path w="6352540" h="1814829">
                  <a:moveTo>
                    <a:pt x="5933630" y="1788858"/>
                  </a:moveTo>
                  <a:lnTo>
                    <a:pt x="5931624" y="1778977"/>
                  </a:lnTo>
                  <a:lnTo>
                    <a:pt x="5926188" y="1770900"/>
                  </a:lnTo>
                  <a:lnTo>
                    <a:pt x="5918111" y="1765452"/>
                  </a:lnTo>
                  <a:lnTo>
                    <a:pt x="5908179" y="1763458"/>
                  </a:lnTo>
                  <a:lnTo>
                    <a:pt x="5898286" y="1765452"/>
                  </a:lnTo>
                  <a:lnTo>
                    <a:pt x="5890209" y="1770900"/>
                  </a:lnTo>
                  <a:lnTo>
                    <a:pt x="5884773" y="1778977"/>
                  </a:lnTo>
                  <a:lnTo>
                    <a:pt x="5882779" y="1788858"/>
                  </a:lnTo>
                  <a:lnTo>
                    <a:pt x="5884773" y="1798751"/>
                  </a:lnTo>
                  <a:lnTo>
                    <a:pt x="5890209" y="1806829"/>
                  </a:lnTo>
                  <a:lnTo>
                    <a:pt x="5898286" y="1812264"/>
                  </a:lnTo>
                  <a:lnTo>
                    <a:pt x="5908230" y="1814258"/>
                  </a:lnTo>
                  <a:lnTo>
                    <a:pt x="5918111" y="1812264"/>
                  </a:lnTo>
                  <a:lnTo>
                    <a:pt x="5926188" y="1806829"/>
                  </a:lnTo>
                  <a:lnTo>
                    <a:pt x="5931624" y="1798751"/>
                  </a:lnTo>
                  <a:lnTo>
                    <a:pt x="5933630" y="1788858"/>
                  </a:lnTo>
                  <a:close/>
                </a:path>
                <a:path w="6352540" h="1814829">
                  <a:moveTo>
                    <a:pt x="5962764" y="852119"/>
                  </a:moveTo>
                  <a:lnTo>
                    <a:pt x="5960757" y="842225"/>
                  </a:lnTo>
                  <a:lnTo>
                    <a:pt x="5955322" y="834161"/>
                  </a:lnTo>
                  <a:lnTo>
                    <a:pt x="5947245" y="828713"/>
                  </a:lnTo>
                  <a:lnTo>
                    <a:pt x="5937313" y="826719"/>
                  </a:lnTo>
                  <a:lnTo>
                    <a:pt x="5927420" y="828713"/>
                  </a:lnTo>
                  <a:lnTo>
                    <a:pt x="5919343" y="834161"/>
                  </a:lnTo>
                  <a:lnTo>
                    <a:pt x="5913907" y="842225"/>
                  </a:lnTo>
                  <a:lnTo>
                    <a:pt x="5911913" y="852119"/>
                  </a:lnTo>
                  <a:lnTo>
                    <a:pt x="5913907" y="861999"/>
                  </a:lnTo>
                  <a:lnTo>
                    <a:pt x="5919343" y="870077"/>
                  </a:lnTo>
                  <a:lnTo>
                    <a:pt x="5927420" y="875525"/>
                  </a:lnTo>
                  <a:lnTo>
                    <a:pt x="5937364" y="877519"/>
                  </a:lnTo>
                  <a:lnTo>
                    <a:pt x="5947245" y="875525"/>
                  </a:lnTo>
                  <a:lnTo>
                    <a:pt x="5955322" y="870077"/>
                  </a:lnTo>
                  <a:lnTo>
                    <a:pt x="5960757" y="861999"/>
                  </a:lnTo>
                  <a:lnTo>
                    <a:pt x="5962764" y="852119"/>
                  </a:lnTo>
                  <a:close/>
                </a:path>
                <a:path w="6352540" h="1814829">
                  <a:moveTo>
                    <a:pt x="5970257" y="25400"/>
                  </a:moveTo>
                  <a:lnTo>
                    <a:pt x="5968250" y="15506"/>
                  </a:lnTo>
                  <a:lnTo>
                    <a:pt x="5962815" y="7429"/>
                  </a:lnTo>
                  <a:lnTo>
                    <a:pt x="5954738" y="1993"/>
                  </a:lnTo>
                  <a:lnTo>
                    <a:pt x="5944806" y="0"/>
                  </a:lnTo>
                  <a:lnTo>
                    <a:pt x="5934913" y="1993"/>
                  </a:lnTo>
                  <a:lnTo>
                    <a:pt x="5926836" y="7429"/>
                  </a:lnTo>
                  <a:lnTo>
                    <a:pt x="5921400" y="15506"/>
                  </a:lnTo>
                  <a:lnTo>
                    <a:pt x="5919406" y="25400"/>
                  </a:lnTo>
                  <a:lnTo>
                    <a:pt x="5921400" y="35280"/>
                  </a:lnTo>
                  <a:lnTo>
                    <a:pt x="5926836" y="43357"/>
                  </a:lnTo>
                  <a:lnTo>
                    <a:pt x="5934913" y="48793"/>
                  </a:lnTo>
                  <a:lnTo>
                    <a:pt x="5944857" y="50800"/>
                  </a:lnTo>
                  <a:lnTo>
                    <a:pt x="5954738" y="48793"/>
                  </a:lnTo>
                  <a:lnTo>
                    <a:pt x="5962802" y="43357"/>
                  </a:lnTo>
                  <a:lnTo>
                    <a:pt x="5968250" y="35280"/>
                  </a:lnTo>
                  <a:lnTo>
                    <a:pt x="5970257" y="25400"/>
                  </a:lnTo>
                  <a:close/>
                </a:path>
                <a:path w="6352540" h="1814829">
                  <a:moveTo>
                    <a:pt x="5983389" y="982421"/>
                  </a:moveTo>
                  <a:lnTo>
                    <a:pt x="5981382" y="972540"/>
                  </a:lnTo>
                  <a:lnTo>
                    <a:pt x="5975947" y="964463"/>
                  </a:lnTo>
                  <a:lnTo>
                    <a:pt x="5967869" y="959015"/>
                  </a:lnTo>
                  <a:lnTo>
                    <a:pt x="5957938" y="957021"/>
                  </a:lnTo>
                  <a:lnTo>
                    <a:pt x="5948045" y="959015"/>
                  </a:lnTo>
                  <a:lnTo>
                    <a:pt x="5939980" y="964463"/>
                  </a:lnTo>
                  <a:lnTo>
                    <a:pt x="5934532" y="972540"/>
                  </a:lnTo>
                  <a:lnTo>
                    <a:pt x="5932538" y="982421"/>
                  </a:lnTo>
                  <a:lnTo>
                    <a:pt x="5934532" y="992314"/>
                  </a:lnTo>
                  <a:lnTo>
                    <a:pt x="5939980" y="1000391"/>
                  </a:lnTo>
                  <a:lnTo>
                    <a:pt x="5948045" y="1005827"/>
                  </a:lnTo>
                  <a:lnTo>
                    <a:pt x="5957989" y="1007821"/>
                  </a:lnTo>
                  <a:lnTo>
                    <a:pt x="5967869" y="1005827"/>
                  </a:lnTo>
                  <a:lnTo>
                    <a:pt x="5975947" y="1000391"/>
                  </a:lnTo>
                  <a:lnTo>
                    <a:pt x="5981382" y="992314"/>
                  </a:lnTo>
                  <a:lnTo>
                    <a:pt x="5983389" y="982421"/>
                  </a:lnTo>
                  <a:close/>
                </a:path>
                <a:path w="6352540" h="1814829">
                  <a:moveTo>
                    <a:pt x="6035281" y="1788858"/>
                  </a:moveTo>
                  <a:lnTo>
                    <a:pt x="6033274" y="1778977"/>
                  </a:lnTo>
                  <a:lnTo>
                    <a:pt x="6027826" y="1770900"/>
                  </a:lnTo>
                  <a:lnTo>
                    <a:pt x="6019762" y="1765452"/>
                  </a:lnTo>
                  <a:lnTo>
                    <a:pt x="6009830" y="1763458"/>
                  </a:lnTo>
                  <a:lnTo>
                    <a:pt x="5999937" y="1765452"/>
                  </a:lnTo>
                  <a:lnTo>
                    <a:pt x="5991860" y="1770900"/>
                  </a:lnTo>
                  <a:lnTo>
                    <a:pt x="5986424" y="1778977"/>
                  </a:lnTo>
                  <a:lnTo>
                    <a:pt x="5984430" y="1788858"/>
                  </a:lnTo>
                  <a:lnTo>
                    <a:pt x="5986424" y="1798751"/>
                  </a:lnTo>
                  <a:lnTo>
                    <a:pt x="5991860" y="1806829"/>
                  </a:lnTo>
                  <a:lnTo>
                    <a:pt x="5999937" y="1812264"/>
                  </a:lnTo>
                  <a:lnTo>
                    <a:pt x="6009881" y="1814258"/>
                  </a:lnTo>
                  <a:lnTo>
                    <a:pt x="6019762" y="1812264"/>
                  </a:lnTo>
                  <a:lnTo>
                    <a:pt x="6027839" y="1806829"/>
                  </a:lnTo>
                  <a:lnTo>
                    <a:pt x="6033274" y="1798751"/>
                  </a:lnTo>
                  <a:lnTo>
                    <a:pt x="6035281" y="1788858"/>
                  </a:lnTo>
                  <a:close/>
                </a:path>
                <a:path w="6352540" h="1814829">
                  <a:moveTo>
                    <a:pt x="6064415" y="852119"/>
                  </a:moveTo>
                  <a:lnTo>
                    <a:pt x="6062408" y="842225"/>
                  </a:lnTo>
                  <a:lnTo>
                    <a:pt x="6056973" y="834161"/>
                  </a:lnTo>
                  <a:lnTo>
                    <a:pt x="6048895" y="828713"/>
                  </a:lnTo>
                  <a:lnTo>
                    <a:pt x="6038964" y="826719"/>
                  </a:lnTo>
                  <a:lnTo>
                    <a:pt x="6029071" y="828713"/>
                  </a:lnTo>
                  <a:lnTo>
                    <a:pt x="6020994" y="834161"/>
                  </a:lnTo>
                  <a:lnTo>
                    <a:pt x="6015558" y="842225"/>
                  </a:lnTo>
                  <a:lnTo>
                    <a:pt x="6013564" y="852119"/>
                  </a:lnTo>
                  <a:lnTo>
                    <a:pt x="6015558" y="861999"/>
                  </a:lnTo>
                  <a:lnTo>
                    <a:pt x="6020994" y="870077"/>
                  </a:lnTo>
                  <a:lnTo>
                    <a:pt x="6029071" y="875525"/>
                  </a:lnTo>
                  <a:lnTo>
                    <a:pt x="6039015" y="877519"/>
                  </a:lnTo>
                  <a:lnTo>
                    <a:pt x="6048895" y="875525"/>
                  </a:lnTo>
                  <a:lnTo>
                    <a:pt x="6056973" y="870077"/>
                  </a:lnTo>
                  <a:lnTo>
                    <a:pt x="6062408" y="861999"/>
                  </a:lnTo>
                  <a:lnTo>
                    <a:pt x="6064415" y="852119"/>
                  </a:lnTo>
                  <a:close/>
                </a:path>
                <a:path w="6352540" h="1814829">
                  <a:moveTo>
                    <a:pt x="6071908" y="25400"/>
                  </a:moveTo>
                  <a:lnTo>
                    <a:pt x="6069901" y="15506"/>
                  </a:lnTo>
                  <a:lnTo>
                    <a:pt x="6064453" y="7429"/>
                  </a:lnTo>
                  <a:lnTo>
                    <a:pt x="6056388" y="1993"/>
                  </a:lnTo>
                  <a:lnTo>
                    <a:pt x="6046457" y="0"/>
                  </a:lnTo>
                  <a:lnTo>
                    <a:pt x="6036564" y="1993"/>
                  </a:lnTo>
                  <a:lnTo>
                    <a:pt x="6028487" y="7429"/>
                  </a:lnTo>
                  <a:lnTo>
                    <a:pt x="6023051" y="15506"/>
                  </a:lnTo>
                  <a:lnTo>
                    <a:pt x="6021057" y="25400"/>
                  </a:lnTo>
                  <a:lnTo>
                    <a:pt x="6023051" y="35280"/>
                  </a:lnTo>
                  <a:lnTo>
                    <a:pt x="6028487" y="43357"/>
                  </a:lnTo>
                  <a:lnTo>
                    <a:pt x="6036564" y="48793"/>
                  </a:lnTo>
                  <a:lnTo>
                    <a:pt x="6046508" y="50800"/>
                  </a:lnTo>
                  <a:lnTo>
                    <a:pt x="6056388" y="48793"/>
                  </a:lnTo>
                  <a:lnTo>
                    <a:pt x="6064453" y="43357"/>
                  </a:lnTo>
                  <a:lnTo>
                    <a:pt x="6069901" y="35280"/>
                  </a:lnTo>
                  <a:lnTo>
                    <a:pt x="6071908" y="25400"/>
                  </a:lnTo>
                  <a:close/>
                </a:path>
                <a:path w="6352540" h="1814829">
                  <a:moveTo>
                    <a:pt x="6085040" y="982421"/>
                  </a:moveTo>
                  <a:lnTo>
                    <a:pt x="6083033" y="972540"/>
                  </a:lnTo>
                  <a:lnTo>
                    <a:pt x="6077597" y="964463"/>
                  </a:lnTo>
                  <a:lnTo>
                    <a:pt x="6069520" y="959015"/>
                  </a:lnTo>
                  <a:lnTo>
                    <a:pt x="6059589" y="957021"/>
                  </a:lnTo>
                  <a:lnTo>
                    <a:pt x="6049696" y="959015"/>
                  </a:lnTo>
                  <a:lnTo>
                    <a:pt x="6041631" y="964463"/>
                  </a:lnTo>
                  <a:lnTo>
                    <a:pt x="6036183" y="972540"/>
                  </a:lnTo>
                  <a:lnTo>
                    <a:pt x="6034189" y="982421"/>
                  </a:lnTo>
                  <a:lnTo>
                    <a:pt x="6036183" y="992314"/>
                  </a:lnTo>
                  <a:lnTo>
                    <a:pt x="6041631" y="1000391"/>
                  </a:lnTo>
                  <a:lnTo>
                    <a:pt x="6049696" y="1005827"/>
                  </a:lnTo>
                  <a:lnTo>
                    <a:pt x="6059640" y="1007821"/>
                  </a:lnTo>
                  <a:lnTo>
                    <a:pt x="6069520" y="1005827"/>
                  </a:lnTo>
                  <a:lnTo>
                    <a:pt x="6077597" y="1000391"/>
                  </a:lnTo>
                  <a:lnTo>
                    <a:pt x="6083033" y="992314"/>
                  </a:lnTo>
                  <a:lnTo>
                    <a:pt x="6085040" y="982421"/>
                  </a:lnTo>
                  <a:close/>
                </a:path>
                <a:path w="6352540" h="1814829">
                  <a:moveTo>
                    <a:pt x="6136932" y="1788858"/>
                  </a:moveTo>
                  <a:lnTo>
                    <a:pt x="6134925" y="1778977"/>
                  </a:lnTo>
                  <a:lnTo>
                    <a:pt x="6129490" y="1770900"/>
                  </a:lnTo>
                  <a:lnTo>
                    <a:pt x="6121412" y="1765452"/>
                  </a:lnTo>
                  <a:lnTo>
                    <a:pt x="6111481" y="1763458"/>
                  </a:lnTo>
                  <a:lnTo>
                    <a:pt x="6101588" y="1765452"/>
                  </a:lnTo>
                  <a:lnTo>
                    <a:pt x="6093511" y="1770900"/>
                  </a:lnTo>
                  <a:lnTo>
                    <a:pt x="6088075" y="1778977"/>
                  </a:lnTo>
                  <a:lnTo>
                    <a:pt x="6086081" y="1788858"/>
                  </a:lnTo>
                  <a:lnTo>
                    <a:pt x="6088075" y="1798751"/>
                  </a:lnTo>
                  <a:lnTo>
                    <a:pt x="6093511" y="1806829"/>
                  </a:lnTo>
                  <a:lnTo>
                    <a:pt x="6101588" y="1812264"/>
                  </a:lnTo>
                  <a:lnTo>
                    <a:pt x="6111532" y="1814258"/>
                  </a:lnTo>
                  <a:lnTo>
                    <a:pt x="6121412" y="1812264"/>
                  </a:lnTo>
                  <a:lnTo>
                    <a:pt x="6129490" y="1806829"/>
                  </a:lnTo>
                  <a:lnTo>
                    <a:pt x="6134925" y="1798751"/>
                  </a:lnTo>
                  <a:lnTo>
                    <a:pt x="6136932" y="1788858"/>
                  </a:lnTo>
                  <a:close/>
                </a:path>
                <a:path w="6352540" h="1814829">
                  <a:moveTo>
                    <a:pt x="6166015" y="849934"/>
                  </a:moveTo>
                  <a:lnTo>
                    <a:pt x="6163513" y="840168"/>
                  </a:lnTo>
                  <a:lnTo>
                    <a:pt x="6157671" y="832383"/>
                  </a:lnTo>
                  <a:lnTo>
                    <a:pt x="6149327" y="827354"/>
                  </a:lnTo>
                  <a:lnTo>
                    <a:pt x="6139358" y="825855"/>
                  </a:lnTo>
                  <a:lnTo>
                    <a:pt x="6129528" y="828357"/>
                  </a:lnTo>
                  <a:lnTo>
                    <a:pt x="6121743" y="834199"/>
                  </a:lnTo>
                  <a:lnTo>
                    <a:pt x="6116713" y="842543"/>
                  </a:lnTo>
                  <a:lnTo>
                    <a:pt x="6115228" y="852512"/>
                  </a:lnTo>
                  <a:lnTo>
                    <a:pt x="6117717" y="862291"/>
                  </a:lnTo>
                  <a:lnTo>
                    <a:pt x="6123559" y="870077"/>
                  </a:lnTo>
                  <a:lnTo>
                    <a:pt x="6131903" y="875106"/>
                  </a:lnTo>
                  <a:lnTo>
                    <a:pt x="6141936" y="876592"/>
                  </a:lnTo>
                  <a:lnTo>
                    <a:pt x="6151702" y="874102"/>
                  </a:lnTo>
                  <a:lnTo>
                    <a:pt x="6159487" y="868260"/>
                  </a:lnTo>
                  <a:lnTo>
                    <a:pt x="6164516" y="859917"/>
                  </a:lnTo>
                  <a:lnTo>
                    <a:pt x="6166015" y="849934"/>
                  </a:lnTo>
                  <a:close/>
                </a:path>
                <a:path w="6352540" h="1814829">
                  <a:moveTo>
                    <a:pt x="6173190" y="30937"/>
                  </a:moveTo>
                  <a:lnTo>
                    <a:pt x="6172708" y="20866"/>
                  </a:lnTo>
                  <a:lnTo>
                    <a:pt x="6168555" y="12052"/>
                  </a:lnTo>
                  <a:lnTo>
                    <a:pt x="6161392" y="5448"/>
                  </a:lnTo>
                  <a:lnTo>
                    <a:pt x="6151880" y="1968"/>
                  </a:lnTo>
                  <a:lnTo>
                    <a:pt x="6141796" y="2451"/>
                  </a:lnTo>
                  <a:lnTo>
                    <a:pt x="6132995" y="6604"/>
                  </a:lnTo>
                  <a:lnTo>
                    <a:pt x="6126391" y="13766"/>
                  </a:lnTo>
                  <a:lnTo>
                    <a:pt x="6122924" y="23228"/>
                  </a:lnTo>
                  <a:lnTo>
                    <a:pt x="6123394" y="33312"/>
                  </a:lnTo>
                  <a:lnTo>
                    <a:pt x="6127547" y="42113"/>
                  </a:lnTo>
                  <a:lnTo>
                    <a:pt x="6134709" y="48717"/>
                  </a:lnTo>
                  <a:lnTo>
                    <a:pt x="6144184" y="52184"/>
                  </a:lnTo>
                  <a:lnTo>
                    <a:pt x="6154305" y="51714"/>
                  </a:lnTo>
                  <a:lnTo>
                    <a:pt x="6163107" y="47561"/>
                  </a:lnTo>
                  <a:lnTo>
                    <a:pt x="6169711" y="40411"/>
                  </a:lnTo>
                  <a:lnTo>
                    <a:pt x="6173190" y="30937"/>
                  </a:lnTo>
                  <a:close/>
                </a:path>
                <a:path w="6352540" h="1814829">
                  <a:moveTo>
                    <a:pt x="6186233" y="989241"/>
                  </a:moveTo>
                  <a:lnTo>
                    <a:pt x="6185751" y="979170"/>
                  </a:lnTo>
                  <a:lnTo>
                    <a:pt x="6181585" y="970368"/>
                  </a:lnTo>
                  <a:lnTo>
                    <a:pt x="6174435" y="963764"/>
                  </a:lnTo>
                  <a:lnTo>
                    <a:pt x="6164923" y="960285"/>
                  </a:lnTo>
                  <a:lnTo>
                    <a:pt x="6154839" y="960755"/>
                  </a:lnTo>
                  <a:lnTo>
                    <a:pt x="6146038" y="964920"/>
                  </a:lnTo>
                  <a:lnTo>
                    <a:pt x="6139434" y="972070"/>
                  </a:lnTo>
                  <a:lnTo>
                    <a:pt x="6135967" y="981544"/>
                  </a:lnTo>
                  <a:lnTo>
                    <a:pt x="6136437" y="991616"/>
                  </a:lnTo>
                  <a:lnTo>
                    <a:pt x="6140589" y="1000417"/>
                  </a:lnTo>
                  <a:lnTo>
                    <a:pt x="6147752" y="1007021"/>
                  </a:lnTo>
                  <a:lnTo>
                    <a:pt x="6157226" y="1010500"/>
                  </a:lnTo>
                  <a:lnTo>
                    <a:pt x="6167336" y="1010031"/>
                  </a:lnTo>
                  <a:lnTo>
                    <a:pt x="6176149" y="1005878"/>
                  </a:lnTo>
                  <a:lnTo>
                    <a:pt x="6182753" y="998715"/>
                  </a:lnTo>
                  <a:lnTo>
                    <a:pt x="6186233" y="989241"/>
                  </a:lnTo>
                  <a:close/>
                </a:path>
                <a:path w="6352540" h="1814829">
                  <a:moveTo>
                    <a:pt x="6235928" y="1769554"/>
                  </a:moveTo>
                  <a:lnTo>
                    <a:pt x="6233465" y="1759775"/>
                  </a:lnTo>
                  <a:lnTo>
                    <a:pt x="6227381" y="1751736"/>
                  </a:lnTo>
                  <a:lnTo>
                    <a:pt x="6218974" y="1746808"/>
                  </a:lnTo>
                  <a:lnTo>
                    <a:pt x="6209347" y="1745386"/>
                  </a:lnTo>
                  <a:lnTo>
                    <a:pt x="6199568" y="1747862"/>
                  </a:lnTo>
                  <a:lnTo>
                    <a:pt x="6191478" y="1753958"/>
                  </a:lnTo>
                  <a:lnTo>
                    <a:pt x="6186551" y="1762366"/>
                  </a:lnTo>
                  <a:lnTo>
                    <a:pt x="6185128" y="1771992"/>
                  </a:lnTo>
                  <a:lnTo>
                    <a:pt x="6187605" y="1781771"/>
                  </a:lnTo>
                  <a:lnTo>
                    <a:pt x="6193675" y="1789823"/>
                  </a:lnTo>
                  <a:lnTo>
                    <a:pt x="6202083" y="1794751"/>
                  </a:lnTo>
                  <a:lnTo>
                    <a:pt x="6211722" y="1796161"/>
                  </a:lnTo>
                  <a:lnTo>
                    <a:pt x="6221539" y="1793671"/>
                  </a:lnTo>
                  <a:lnTo>
                    <a:pt x="6229578" y="1787588"/>
                  </a:lnTo>
                  <a:lnTo>
                    <a:pt x="6234506" y="1779193"/>
                  </a:lnTo>
                  <a:lnTo>
                    <a:pt x="6235928" y="1769554"/>
                  </a:lnTo>
                  <a:close/>
                </a:path>
                <a:path w="6352540" h="1814829">
                  <a:moveTo>
                    <a:pt x="6260757" y="814463"/>
                  </a:moveTo>
                  <a:lnTo>
                    <a:pt x="6257341" y="804976"/>
                  </a:lnTo>
                  <a:lnTo>
                    <a:pt x="6250495" y="797547"/>
                  </a:lnTo>
                  <a:lnTo>
                    <a:pt x="6241656" y="793470"/>
                  </a:lnTo>
                  <a:lnTo>
                    <a:pt x="6231928" y="793000"/>
                  </a:lnTo>
                  <a:lnTo>
                    <a:pt x="6222403" y="796442"/>
                  </a:lnTo>
                  <a:lnTo>
                    <a:pt x="6214986" y="803287"/>
                  </a:lnTo>
                  <a:lnTo>
                    <a:pt x="6210897" y="812126"/>
                  </a:lnTo>
                  <a:lnTo>
                    <a:pt x="6210427" y="821842"/>
                  </a:lnTo>
                  <a:lnTo>
                    <a:pt x="6213856" y="831342"/>
                  </a:lnTo>
                  <a:lnTo>
                    <a:pt x="6220688" y="838758"/>
                  </a:lnTo>
                  <a:lnTo>
                    <a:pt x="6229528" y="842835"/>
                  </a:lnTo>
                  <a:lnTo>
                    <a:pt x="6239256" y="843305"/>
                  </a:lnTo>
                  <a:lnTo>
                    <a:pt x="6248793" y="839863"/>
                  </a:lnTo>
                  <a:lnTo>
                    <a:pt x="6256198" y="833031"/>
                  </a:lnTo>
                  <a:lnTo>
                    <a:pt x="6260287" y="824191"/>
                  </a:lnTo>
                  <a:lnTo>
                    <a:pt x="6260757" y="814463"/>
                  </a:lnTo>
                  <a:close/>
                </a:path>
                <a:path w="6352540" h="1814829">
                  <a:moveTo>
                    <a:pt x="6266840" y="60159"/>
                  </a:moveTo>
                  <a:lnTo>
                    <a:pt x="6263652" y="50952"/>
                  </a:lnTo>
                  <a:lnTo>
                    <a:pt x="6256921" y="43383"/>
                  </a:lnTo>
                  <a:lnTo>
                    <a:pt x="6247816" y="39052"/>
                  </a:lnTo>
                  <a:lnTo>
                    <a:pt x="6238087" y="38544"/>
                  </a:lnTo>
                  <a:lnTo>
                    <a:pt x="6228880" y="41732"/>
                  </a:lnTo>
                  <a:lnTo>
                    <a:pt x="6221349" y="48437"/>
                  </a:lnTo>
                  <a:lnTo>
                    <a:pt x="6217005" y="57543"/>
                  </a:lnTo>
                  <a:lnTo>
                    <a:pt x="6216510" y="67271"/>
                  </a:lnTo>
                  <a:lnTo>
                    <a:pt x="6219698" y="76466"/>
                  </a:lnTo>
                  <a:lnTo>
                    <a:pt x="6226403" y="84010"/>
                  </a:lnTo>
                  <a:lnTo>
                    <a:pt x="6235547" y="88379"/>
                  </a:lnTo>
                  <a:lnTo>
                    <a:pt x="6245276" y="88874"/>
                  </a:lnTo>
                  <a:lnTo>
                    <a:pt x="6254470" y="85686"/>
                  </a:lnTo>
                  <a:lnTo>
                    <a:pt x="6262014" y="78981"/>
                  </a:lnTo>
                  <a:lnTo>
                    <a:pt x="6266345" y="69875"/>
                  </a:lnTo>
                  <a:lnTo>
                    <a:pt x="6266840" y="60159"/>
                  </a:lnTo>
                  <a:close/>
                </a:path>
                <a:path w="6352540" h="1814829">
                  <a:moveTo>
                    <a:pt x="6277940" y="1022985"/>
                  </a:moveTo>
                  <a:lnTo>
                    <a:pt x="6274752" y="1013777"/>
                  </a:lnTo>
                  <a:lnTo>
                    <a:pt x="6268021" y="1006221"/>
                  </a:lnTo>
                  <a:lnTo>
                    <a:pt x="6258903" y="1001877"/>
                  </a:lnTo>
                  <a:lnTo>
                    <a:pt x="6249187" y="1001382"/>
                  </a:lnTo>
                  <a:lnTo>
                    <a:pt x="6239980" y="1004570"/>
                  </a:lnTo>
                  <a:lnTo>
                    <a:pt x="6232449" y="1011275"/>
                  </a:lnTo>
                  <a:lnTo>
                    <a:pt x="6228105" y="1020381"/>
                  </a:lnTo>
                  <a:lnTo>
                    <a:pt x="6227610" y="1030097"/>
                  </a:lnTo>
                  <a:lnTo>
                    <a:pt x="6230798" y="1039304"/>
                  </a:lnTo>
                  <a:lnTo>
                    <a:pt x="6237503" y="1046835"/>
                  </a:lnTo>
                  <a:lnTo>
                    <a:pt x="6246634" y="1051204"/>
                  </a:lnTo>
                  <a:lnTo>
                    <a:pt x="6256363" y="1051699"/>
                  </a:lnTo>
                  <a:lnTo>
                    <a:pt x="6265570" y="1048524"/>
                  </a:lnTo>
                  <a:lnTo>
                    <a:pt x="6273114" y="1041806"/>
                  </a:lnTo>
                  <a:lnTo>
                    <a:pt x="6277445" y="1032713"/>
                  </a:lnTo>
                  <a:lnTo>
                    <a:pt x="6277940" y="1022985"/>
                  </a:lnTo>
                  <a:close/>
                </a:path>
                <a:path w="6352540" h="1814829">
                  <a:moveTo>
                    <a:pt x="6313538" y="1703603"/>
                  </a:moveTo>
                  <a:lnTo>
                    <a:pt x="6310338" y="1694408"/>
                  </a:lnTo>
                  <a:lnTo>
                    <a:pt x="6303632" y="1686877"/>
                  </a:lnTo>
                  <a:lnTo>
                    <a:pt x="6294513" y="1682546"/>
                  </a:lnTo>
                  <a:lnTo>
                    <a:pt x="6284798" y="1682064"/>
                  </a:lnTo>
                  <a:lnTo>
                    <a:pt x="6275590" y="1685264"/>
                  </a:lnTo>
                  <a:lnTo>
                    <a:pt x="6268072" y="1691970"/>
                  </a:lnTo>
                  <a:lnTo>
                    <a:pt x="6263703" y="1701126"/>
                  </a:lnTo>
                  <a:lnTo>
                    <a:pt x="6263221" y="1710842"/>
                  </a:lnTo>
                  <a:lnTo>
                    <a:pt x="6266408" y="1720049"/>
                  </a:lnTo>
                  <a:lnTo>
                    <a:pt x="6273127" y="1727568"/>
                  </a:lnTo>
                  <a:lnTo>
                    <a:pt x="6282233" y="1731911"/>
                  </a:lnTo>
                  <a:lnTo>
                    <a:pt x="6291961" y="1732394"/>
                  </a:lnTo>
                  <a:lnTo>
                    <a:pt x="6301156" y="1729193"/>
                  </a:lnTo>
                  <a:lnTo>
                    <a:pt x="6308725" y="1722437"/>
                  </a:lnTo>
                  <a:lnTo>
                    <a:pt x="6313043" y="1713331"/>
                  </a:lnTo>
                  <a:lnTo>
                    <a:pt x="6313538" y="1703603"/>
                  </a:lnTo>
                  <a:close/>
                </a:path>
                <a:path w="6352540" h="1814829">
                  <a:moveTo>
                    <a:pt x="6328511" y="744804"/>
                  </a:moveTo>
                  <a:lnTo>
                    <a:pt x="6327114" y="735164"/>
                  </a:lnTo>
                  <a:lnTo>
                    <a:pt x="6322187" y="726757"/>
                  </a:lnTo>
                  <a:lnTo>
                    <a:pt x="6314148" y="720674"/>
                  </a:lnTo>
                  <a:lnTo>
                    <a:pt x="6304369" y="718185"/>
                  </a:lnTo>
                  <a:lnTo>
                    <a:pt x="6294742" y="719594"/>
                  </a:lnTo>
                  <a:lnTo>
                    <a:pt x="6286335" y="724509"/>
                  </a:lnTo>
                  <a:lnTo>
                    <a:pt x="6280251" y="732561"/>
                  </a:lnTo>
                  <a:lnTo>
                    <a:pt x="6277749" y="742378"/>
                  </a:lnTo>
                  <a:lnTo>
                    <a:pt x="6279146" y="752017"/>
                  </a:lnTo>
                  <a:lnTo>
                    <a:pt x="6284061" y="760425"/>
                  </a:lnTo>
                  <a:lnTo>
                    <a:pt x="6292113" y="766508"/>
                  </a:lnTo>
                  <a:lnTo>
                    <a:pt x="6301892" y="768985"/>
                  </a:lnTo>
                  <a:lnTo>
                    <a:pt x="6311519" y="767588"/>
                  </a:lnTo>
                  <a:lnTo>
                    <a:pt x="6319926" y="762660"/>
                  </a:lnTo>
                  <a:lnTo>
                    <a:pt x="6326035" y="754570"/>
                  </a:lnTo>
                  <a:lnTo>
                    <a:pt x="6328511" y="744804"/>
                  </a:lnTo>
                  <a:close/>
                </a:path>
                <a:path w="6352540" h="1814829">
                  <a:moveTo>
                    <a:pt x="6331763" y="139458"/>
                  </a:moveTo>
                  <a:lnTo>
                    <a:pt x="6329286" y="129679"/>
                  </a:lnTo>
                  <a:lnTo>
                    <a:pt x="6323177" y="121589"/>
                  </a:lnTo>
                  <a:lnTo>
                    <a:pt x="6314770" y="116674"/>
                  </a:lnTo>
                  <a:lnTo>
                    <a:pt x="6305143" y="115265"/>
                  </a:lnTo>
                  <a:lnTo>
                    <a:pt x="6295364" y="117754"/>
                  </a:lnTo>
                  <a:lnTo>
                    <a:pt x="6287313" y="123837"/>
                  </a:lnTo>
                  <a:lnTo>
                    <a:pt x="6282398" y="132245"/>
                  </a:lnTo>
                  <a:lnTo>
                    <a:pt x="6280988" y="141871"/>
                  </a:lnTo>
                  <a:lnTo>
                    <a:pt x="6283477" y="151650"/>
                  </a:lnTo>
                  <a:lnTo>
                    <a:pt x="6289586" y="159740"/>
                  </a:lnTo>
                  <a:lnTo>
                    <a:pt x="6297993" y="164655"/>
                  </a:lnTo>
                  <a:lnTo>
                    <a:pt x="6307620" y="166065"/>
                  </a:lnTo>
                  <a:lnTo>
                    <a:pt x="6317399" y="163588"/>
                  </a:lnTo>
                  <a:lnTo>
                    <a:pt x="6325438" y="157505"/>
                  </a:lnTo>
                  <a:lnTo>
                    <a:pt x="6330366" y="149098"/>
                  </a:lnTo>
                  <a:lnTo>
                    <a:pt x="6331763" y="139458"/>
                  </a:lnTo>
                  <a:close/>
                </a:path>
                <a:path w="6352540" h="1814829">
                  <a:moveTo>
                    <a:pt x="6337884" y="1108646"/>
                  </a:moveTo>
                  <a:lnTo>
                    <a:pt x="6336347" y="1098626"/>
                  </a:lnTo>
                  <a:lnTo>
                    <a:pt x="6331064" y="1090028"/>
                  </a:lnTo>
                  <a:lnTo>
                    <a:pt x="6323165" y="1084326"/>
                  </a:lnTo>
                  <a:lnTo>
                    <a:pt x="6313716" y="1082001"/>
                  </a:lnTo>
                  <a:lnTo>
                    <a:pt x="6303746" y="1083525"/>
                  </a:lnTo>
                  <a:lnTo>
                    <a:pt x="6295148" y="1088809"/>
                  </a:lnTo>
                  <a:lnTo>
                    <a:pt x="6289446" y="1096695"/>
                  </a:lnTo>
                  <a:lnTo>
                    <a:pt x="6287109" y="1106157"/>
                  </a:lnTo>
                  <a:lnTo>
                    <a:pt x="6288646" y="1116126"/>
                  </a:lnTo>
                  <a:lnTo>
                    <a:pt x="6293942" y="1124762"/>
                  </a:lnTo>
                  <a:lnTo>
                    <a:pt x="6301829" y="1130477"/>
                  </a:lnTo>
                  <a:lnTo>
                    <a:pt x="6311290" y="1132801"/>
                  </a:lnTo>
                  <a:lnTo>
                    <a:pt x="6321260" y="1131265"/>
                  </a:lnTo>
                  <a:lnTo>
                    <a:pt x="6329845" y="1125994"/>
                  </a:lnTo>
                  <a:lnTo>
                    <a:pt x="6335547" y="1118095"/>
                  </a:lnTo>
                  <a:lnTo>
                    <a:pt x="6337884" y="1108646"/>
                  </a:lnTo>
                  <a:close/>
                </a:path>
                <a:path w="6352540" h="1814829">
                  <a:moveTo>
                    <a:pt x="6350406" y="1617497"/>
                  </a:moveTo>
                  <a:lnTo>
                    <a:pt x="6349886" y="1607413"/>
                  </a:lnTo>
                  <a:lnTo>
                    <a:pt x="6345695" y="1598625"/>
                  </a:lnTo>
                  <a:lnTo>
                    <a:pt x="6338519" y="1592046"/>
                  </a:lnTo>
                  <a:lnTo>
                    <a:pt x="6329045" y="1588617"/>
                  </a:lnTo>
                  <a:lnTo>
                    <a:pt x="6318961" y="1589125"/>
                  </a:lnTo>
                  <a:lnTo>
                    <a:pt x="6310173" y="1593316"/>
                  </a:lnTo>
                  <a:lnTo>
                    <a:pt x="6303594" y="1600504"/>
                  </a:lnTo>
                  <a:lnTo>
                    <a:pt x="6300152" y="1610029"/>
                  </a:lnTo>
                  <a:lnTo>
                    <a:pt x="6300660" y="1620100"/>
                  </a:lnTo>
                  <a:lnTo>
                    <a:pt x="6304851" y="1628902"/>
                  </a:lnTo>
                  <a:lnTo>
                    <a:pt x="6312039" y="1635467"/>
                  </a:lnTo>
                  <a:lnTo>
                    <a:pt x="6321526" y="1638909"/>
                  </a:lnTo>
                  <a:lnTo>
                    <a:pt x="6331585" y="1638401"/>
                  </a:lnTo>
                  <a:lnTo>
                    <a:pt x="6340373" y="1634210"/>
                  </a:lnTo>
                  <a:lnTo>
                    <a:pt x="6346952" y="1627022"/>
                  </a:lnTo>
                  <a:lnTo>
                    <a:pt x="6350406" y="1617497"/>
                  </a:lnTo>
                  <a:close/>
                </a:path>
                <a:path w="6352540" h="1814829">
                  <a:moveTo>
                    <a:pt x="6352222" y="1512150"/>
                  </a:moveTo>
                  <a:lnTo>
                    <a:pt x="6350216" y="1502270"/>
                  </a:lnTo>
                  <a:lnTo>
                    <a:pt x="6344780" y="1494193"/>
                  </a:lnTo>
                  <a:lnTo>
                    <a:pt x="6336703" y="1488744"/>
                  </a:lnTo>
                  <a:lnTo>
                    <a:pt x="6326822" y="1486750"/>
                  </a:lnTo>
                  <a:lnTo>
                    <a:pt x="6316929" y="1488744"/>
                  </a:lnTo>
                  <a:lnTo>
                    <a:pt x="6308852" y="1494193"/>
                  </a:lnTo>
                  <a:lnTo>
                    <a:pt x="6303416" y="1502270"/>
                  </a:lnTo>
                  <a:lnTo>
                    <a:pt x="6301422" y="1512201"/>
                  </a:lnTo>
                  <a:lnTo>
                    <a:pt x="6303416" y="1522095"/>
                  </a:lnTo>
                  <a:lnTo>
                    <a:pt x="6308852" y="1530159"/>
                  </a:lnTo>
                  <a:lnTo>
                    <a:pt x="6316929" y="1535607"/>
                  </a:lnTo>
                  <a:lnTo>
                    <a:pt x="6326822" y="1537601"/>
                  </a:lnTo>
                  <a:lnTo>
                    <a:pt x="6336703" y="1535607"/>
                  </a:lnTo>
                  <a:lnTo>
                    <a:pt x="6344780" y="1530159"/>
                  </a:lnTo>
                  <a:lnTo>
                    <a:pt x="6350216" y="1522095"/>
                  </a:lnTo>
                  <a:lnTo>
                    <a:pt x="6352222" y="1512150"/>
                  </a:lnTo>
                  <a:close/>
                </a:path>
                <a:path w="6352540" h="1814829">
                  <a:moveTo>
                    <a:pt x="6352222" y="1410500"/>
                  </a:moveTo>
                  <a:lnTo>
                    <a:pt x="6350216" y="1400619"/>
                  </a:lnTo>
                  <a:lnTo>
                    <a:pt x="6344780" y="1392542"/>
                  </a:lnTo>
                  <a:lnTo>
                    <a:pt x="6336703" y="1387094"/>
                  </a:lnTo>
                  <a:lnTo>
                    <a:pt x="6326822" y="1385100"/>
                  </a:lnTo>
                  <a:lnTo>
                    <a:pt x="6316929" y="1387094"/>
                  </a:lnTo>
                  <a:lnTo>
                    <a:pt x="6308852" y="1392542"/>
                  </a:lnTo>
                  <a:lnTo>
                    <a:pt x="6303416" y="1400619"/>
                  </a:lnTo>
                  <a:lnTo>
                    <a:pt x="6301422" y="1410550"/>
                  </a:lnTo>
                  <a:lnTo>
                    <a:pt x="6303416" y="1420444"/>
                  </a:lnTo>
                  <a:lnTo>
                    <a:pt x="6308852" y="1428508"/>
                  </a:lnTo>
                  <a:lnTo>
                    <a:pt x="6316929" y="1433957"/>
                  </a:lnTo>
                  <a:lnTo>
                    <a:pt x="6326822" y="1435950"/>
                  </a:lnTo>
                  <a:lnTo>
                    <a:pt x="6336703" y="1433957"/>
                  </a:lnTo>
                  <a:lnTo>
                    <a:pt x="6344780" y="1428508"/>
                  </a:lnTo>
                  <a:lnTo>
                    <a:pt x="6350216" y="1420444"/>
                  </a:lnTo>
                  <a:lnTo>
                    <a:pt x="6352222" y="1410500"/>
                  </a:lnTo>
                  <a:close/>
                </a:path>
                <a:path w="6352540" h="1814829">
                  <a:moveTo>
                    <a:pt x="6352222" y="1308849"/>
                  </a:moveTo>
                  <a:lnTo>
                    <a:pt x="6350216" y="1298968"/>
                  </a:lnTo>
                  <a:lnTo>
                    <a:pt x="6344780" y="1290891"/>
                  </a:lnTo>
                  <a:lnTo>
                    <a:pt x="6336703" y="1285443"/>
                  </a:lnTo>
                  <a:lnTo>
                    <a:pt x="6326822" y="1283449"/>
                  </a:lnTo>
                  <a:lnTo>
                    <a:pt x="6316929" y="1285443"/>
                  </a:lnTo>
                  <a:lnTo>
                    <a:pt x="6308852" y="1290891"/>
                  </a:lnTo>
                  <a:lnTo>
                    <a:pt x="6303416" y="1298968"/>
                  </a:lnTo>
                  <a:lnTo>
                    <a:pt x="6301422" y="1308900"/>
                  </a:lnTo>
                  <a:lnTo>
                    <a:pt x="6303416" y="1318793"/>
                  </a:lnTo>
                  <a:lnTo>
                    <a:pt x="6308852" y="1326857"/>
                  </a:lnTo>
                  <a:lnTo>
                    <a:pt x="6316929" y="1332306"/>
                  </a:lnTo>
                  <a:lnTo>
                    <a:pt x="6326822" y="1334300"/>
                  </a:lnTo>
                  <a:lnTo>
                    <a:pt x="6336703" y="1332306"/>
                  </a:lnTo>
                  <a:lnTo>
                    <a:pt x="6344780" y="1326857"/>
                  </a:lnTo>
                  <a:lnTo>
                    <a:pt x="6350216" y="1318793"/>
                  </a:lnTo>
                  <a:lnTo>
                    <a:pt x="6352222" y="1308849"/>
                  </a:lnTo>
                  <a:close/>
                </a:path>
                <a:path w="6352540" h="1814829">
                  <a:moveTo>
                    <a:pt x="6352222" y="1207198"/>
                  </a:moveTo>
                  <a:lnTo>
                    <a:pt x="6350216" y="1197317"/>
                  </a:lnTo>
                  <a:lnTo>
                    <a:pt x="6344780" y="1189240"/>
                  </a:lnTo>
                  <a:lnTo>
                    <a:pt x="6336703" y="1183792"/>
                  </a:lnTo>
                  <a:lnTo>
                    <a:pt x="6326822" y="1181798"/>
                  </a:lnTo>
                  <a:lnTo>
                    <a:pt x="6316929" y="1183792"/>
                  </a:lnTo>
                  <a:lnTo>
                    <a:pt x="6308852" y="1189240"/>
                  </a:lnTo>
                  <a:lnTo>
                    <a:pt x="6303416" y="1197317"/>
                  </a:lnTo>
                  <a:lnTo>
                    <a:pt x="6301422" y="1207249"/>
                  </a:lnTo>
                  <a:lnTo>
                    <a:pt x="6303416" y="1217142"/>
                  </a:lnTo>
                  <a:lnTo>
                    <a:pt x="6308852" y="1225207"/>
                  </a:lnTo>
                  <a:lnTo>
                    <a:pt x="6316929" y="1230655"/>
                  </a:lnTo>
                  <a:lnTo>
                    <a:pt x="6326822" y="1232649"/>
                  </a:lnTo>
                  <a:lnTo>
                    <a:pt x="6336703" y="1230655"/>
                  </a:lnTo>
                  <a:lnTo>
                    <a:pt x="6344780" y="1225207"/>
                  </a:lnTo>
                  <a:lnTo>
                    <a:pt x="6350216" y="1217142"/>
                  </a:lnTo>
                  <a:lnTo>
                    <a:pt x="6352222" y="1207198"/>
                  </a:lnTo>
                  <a:close/>
                </a:path>
                <a:path w="6352540" h="1814829">
                  <a:moveTo>
                    <a:pt x="6352222" y="645769"/>
                  </a:moveTo>
                  <a:lnTo>
                    <a:pt x="6350216" y="635889"/>
                  </a:lnTo>
                  <a:lnTo>
                    <a:pt x="6344780" y="627811"/>
                  </a:lnTo>
                  <a:lnTo>
                    <a:pt x="6336703" y="622376"/>
                  </a:lnTo>
                  <a:lnTo>
                    <a:pt x="6326822" y="620369"/>
                  </a:lnTo>
                  <a:lnTo>
                    <a:pt x="6316929" y="622376"/>
                  </a:lnTo>
                  <a:lnTo>
                    <a:pt x="6308852" y="627811"/>
                  </a:lnTo>
                  <a:lnTo>
                    <a:pt x="6303416" y="635889"/>
                  </a:lnTo>
                  <a:lnTo>
                    <a:pt x="6301422" y="645820"/>
                  </a:lnTo>
                  <a:lnTo>
                    <a:pt x="6303416" y="655713"/>
                  </a:lnTo>
                  <a:lnTo>
                    <a:pt x="6308852" y="663790"/>
                  </a:lnTo>
                  <a:lnTo>
                    <a:pt x="6316929" y="669226"/>
                  </a:lnTo>
                  <a:lnTo>
                    <a:pt x="6326822" y="671220"/>
                  </a:lnTo>
                  <a:lnTo>
                    <a:pt x="6336703" y="669226"/>
                  </a:lnTo>
                  <a:lnTo>
                    <a:pt x="6344767" y="663790"/>
                  </a:lnTo>
                  <a:lnTo>
                    <a:pt x="6350216" y="655713"/>
                  </a:lnTo>
                  <a:lnTo>
                    <a:pt x="6352222" y="645769"/>
                  </a:lnTo>
                  <a:close/>
                </a:path>
                <a:path w="6352540" h="1814829">
                  <a:moveTo>
                    <a:pt x="6352222" y="544118"/>
                  </a:moveTo>
                  <a:lnTo>
                    <a:pt x="6350216" y="534238"/>
                  </a:lnTo>
                  <a:lnTo>
                    <a:pt x="6344780" y="526161"/>
                  </a:lnTo>
                  <a:lnTo>
                    <a:pt x="6336703" y="520725"/>
                  </a:lnTo>
                  <a:lnTo>
                    <a:pt x="6326822" y="518718"/>
                  </a:lnTo>
                  <a:lnTo>
                    <a:pt x="6316929" y="520725"/>
                  </a:lnTo>
                  <a:lnTo>
                    <a:pt x="6308852" y="526161"/>
                  </a:lnTo>
                  <a:lnTo>
                    <a:pt x="6303416" y="534238"/>
                  </a:lnTo>
                  <a:lnTo>
                    <a:pt x="6301422" y="544169"/>
                  </a:lnTo>
                  <a:lnTo>
                    <a:pt x="6303416" y="554062"/>
                  </a:lnTo>
                  <a:lnTo>
                    <a:pt x="6308852" y="562140"/>
                  </a:lnTo>
                  <a:lnTo>
                    <a:pt x="6316929" y="567575"/>
                  </a:lnTo>
                  <a:lnTo>
                    <a:pt x="6326822" y="569569"/>
                  </a:lnTo>
                  <a:lnTo>
                    <a:pt x="6336703" y="567575"/>
                  </a:lnTo>
                  <a:lnTo>
                    <a:pt x="6344767" y="562140"/>
                  </a:lnTo>
                  <a:lnTo>
                    <a:pt x="6350216" y="554062"/>
                  </a:lnTo>
                  <a:lnTo>
                    <a:pt x="6352222" y="544118"/>
                  </a:lnTo>
                  <a:close/>
                </a:path>
                <a:path w="6352540" h="1814829">
                  <a:moveTo>
                    <a:pt x="6352222" y="442468"/>
                  </a:moveTo>
                  <a:lnTo>
                    <a:pt x="6350216" y="432587"/>
                  </a:lnTo>
                  <a:lnTo>
                    <a:pt x="6344780" y="424510"/>
                  </a:lnTo>
                  <a:lnTo>
                    <a:pt x="6336703" y="419074"/>
                  </a:lnTo>
                  <a:lnTo>
                    <a:pt x="6326822" y="417068"/>
                  </a:lnTo>
                  <a:lnTo>
                    <a:pt x="6316929" y="419074"/>
                  </a:lnTo>
                  <a:lnTo>
                    <a:pt x="6308852" y="424510"/>
                  </a:lnTo>
                  <a:lnTo>
                    <a:pt x="6303416" y="432587"/>
                  </a:lnTo>
                  <a:lnTo>
                    <a:pt x="6301422" y="442518"/>
                  </a:lnTo>
                  <a:lnTo>
                    <a:pt x="6303416" y="452412"/>
                  </a:lnTo>
                  <a:lnTo>
                    <a:pt x="6308852" y="460489"/>
                  </a:lnTo>
                  <a:lnTo>
                    <a:pt x="6316929" y="465924"/>
                  </a:lnTo>
                  <a:lnTo>
                    <a:pt x="6326822" y="467918"/>
                  </a:lnTo>
                  <a:lnTo>
                    <a:pt x="6336703" y="465924"/>
                  </a:lnTo>
                  <a:lnTo>
                    <a:pt x="6344767" y="460489"/>
                  </a:lnTo>
                  <a:lnTo>
                    <a:pt x="6350216" y="452412"/>
                  </a:lnTo>
                  <a:lnTo>
                    <a:pt x="6352222" y="442468"/>
                  </a:lnTo>
                  <a:close/>
                </a:path>
                <a:path w="6352540" h="1814829">
                  <a:moveTo>
                    <a:pt x="6352222" y="340817"/>
                  </a:moveTo>
                  <a:lnTo>
                    <a:pt x="6350216" y="330936"/>
                  </a:lnTo>
                  <a:lnTo>
                    <a:pt x="6344780" y="322859"/>
                  </a:lnTo>
                  <a:lnTo>
                    <a:pt x="6336703" y="317423"/>
                  </a:lnTo>
                  <a:lnTo>
                    <a:pt x="6326822" y="315417"/>
                  </a:lnTo>
                  <a:lnTo>
                    <a:pt x="6316929" y="317423"/>
                  </a:lnTo>
                  <a:lnTo>
                    <a:pt x="6308852" y="322859"/>
                  </a:lnTo>
                  <a:lnTo>
                    <a:pt x="6303416" y="330936"/>
                  </a:lnTo>
                  <a:lnTo>
                    <a:pt x="6301422" y="340868"/>
                  </a:lnTo>
                  <a:lnTo>
                    <a:pt x="6303416" y="350761"/>
                  </a:lnTo>
                  <a:lnTo>
                    <a:pt x="6308852" y="358838"/>
                  </a:lnTo>
                  <a:lnTo>
                    <a:pt x="6316929" y="364274"/>
                  </a:lnTo>
                  <a:lnTo>
                    <a:pt x="6326822" y="366268"/>
                  </a:lnTo>
                  <a:lnTo>
                    <a:pt x="6336703" y="364274"/>
                  </a:lnTo>
                  <a:lnTo>
                    <a:pt x="6344767" y="358838"/>
                  </a:lnTo>
                  <a:lnTo>
                    <a:pt x="6350216" y="350761"/>
                  </a:lnTo>
                  <a:lnTo>
                    <a:pt x="6352222" y="340817"/>
                  </a:lnTo>
                  <a:close/>
                </a:path>
                <a:path w="6352540" h="1814829">
                  <a:moveTo>
                    <a:pt x="6352222" y="239166"/>
                  </a:moveTo>
                  <a:lnTo>
                    <a:pt x="6350216" y="229285"/>
                  </a:lnTo>
                  <a:lnTo>
                    <a:pt x="6344780" y="221208"/>
                  </a:lnTo>
                  <a:lnTo>
                    <a:pt x="6336703" y="215773"/>
                  </a:lnTo>
                  <a:lnTo>
                    <a:pt x="6326822" y="213766"/>
                  </a:lnTo>
                  <a:lnTo>
                    <a:pt x="6316929" y="215773"/>
                  </a:lnTo>
                  <a:lnTo>
                    <a:pt x="6308852" y="221208"/>
                  </a:lnTo>
                  <a:lnTo>
                    <a:pt x="6303416" y="229285"/>
                  </a:lnTo>
                  <a:lnTo>
                    <a:pt x="6301422" y="239217"/>
                  </a:lnTo>
                  <a:lnTo>
                    <a:pt x="6303416" y="249110"/>
                  </a:lnTo>
                  <a:lnTo>
                    <a:pt x="6308852" y="257187"/>
                  </a:lnTo>
                  <a:lnTo>
                    <a:pt x="6316929" y="262623"/>
                  </a:lnTo>
                  <a:lnTo>
                    <a:pt x="6326822" y="264617"/>
                  </a:lnTo>
                  <a:lnTo>
                    <a:pt x="6336703" y="262623"/>
                  </a:lnTo>
                  <a:lnTo>
                    <a:pt x="6344767" y="257187"/>
                  </a:lnTo>
                  <a:lnTo>
                    <a:pt x="6350216" y="249110"/>
                  </a:lnTo>
                  <a:lnTo>
                    <a:pt x="6352222" y="23916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5861" y="4676548"/>
              <a:ext cx="6362788" cy="4721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65376" y="5532221"/>
              <a:ext cx="5942965" cy="3188335"/>
            </a:xfrm>
            <a:custGeom>
              <a:avLst/>
              <a:gdLst/>
              <a:ahLst/>
              <a:cxnLst/>
              <a:rect l="l" t="t" r="r" b="b"/>
              <a:pathLst>
                <a:path w="5942965" h="3188334">
                  <a:moveTo>
                    <a:pt x="50800" y="2895130"/>
                  </a:moveTo>
                  <a:lnTo>
                    <a:pt x="48806" y="2885236"/>
                  </a:lnTo>
                  <a:lnTo>
                    <a:pt x="43370" y="2877172"/>
                  </a:lnTo>
                  <a:lnTo>
                    <a:pt x="35293" y="2871724"/>
                  </a:lnTo>
                  <a:lnTo>
                    <a:pt x="25400" y="2869730"/>
                  </a:lnTo>
                  <a:lnTo>
                    <a:pt x="15519" y="2871724"/>
                  </a:lnTo>
                  <a:lnTo>
                    <a:pt x="7442" y="2877172"/>
                  </a:lnTo>
                  <a:lnTo>
                    <a:pt x="2006" y="2885236"/>
                  </a:lnTo>
                  <a:lnTo>
                    <a:pt x="0" y="2895181"/>
                  </a:lnTo>
                  <a:lnTo>
                    <a:pt x="2006" y="2905061"/>
                  </a:lnTo>
                  <a:lnTo>
                    <a:pt x="7442" y="2913138"/>
                  </a:lnTo>
                  <a:lnTo>
                    <a:pt x="15519" y="2918587"/>
                  </a:lnTo>
                  <a:lnTo>
                    <a:pt x="25400" y="2920581"/>
                  </a:lnTo>
                  <a:lnTo>
                    <a:pt x="35293" y="2918587"/>
                  </a:lnTo>
                  <a:lnTo>
                    <a:pt x="43370" y="2913138"/>
                  </a:lnTo>
                  <a:lnTo>
                    <a:pt x="48806" y="2905061"/>
                  </a:lnTo>
                  <a:lnTo>
                    <a:pt x="50800" y="2895130"/>
                  </a:lnTo>
                  <a:close/>
                </a:path>
                <a:path w="5942965" h="3188334">
                  <a:moveTo>
                    <a:pt x="50800" y="2793479"/>
                  </a:moveTo>
                  <a:lnTo>
                    <a:pt x="48806" y="2783586"/>
                  </a:lnTo>
                  <a:lnTo>
                    <a:pt x="43370" y="2775521"/>
                  </a:lnTo>
                  <a:lnTo>
                    <a:pt x="35293" y="2770073"/>
                  </a:lnTo>
                  <a:lnTo>
                    <a:pt x="25400" y="2768079"/>
                  </a:lnTo>
                  <a:lnTo>
                    <a:pt x="15519" y="2770073"/>
                  </a:lnTo>
                  <a:lnTo>
                    <a:pt x="7442" y="2775521"/>
                  </a:lnTo>
                  <a:lnTo>
                    <a:pt x="2006" y="2783586"/>
                  </a:lnTo>
                  <a:lnTo>
                    <a:pt x="0" y="2793530"/>
                  </a:lnTo>
                  <a:lnTo>
                    <a:pt x="2006" y="2803410"/>
                  </a:lnTo>
                  <a:lnTo>
                    <a:pt x="7442" y="2811488"/>
                  </a:lnTo>
                  <a:lnTo>
                    <a:pt x="15519" y="2816936"/>
                  </a:lnTo>
                  <a:lnTo>
                    <a:pt x="25400" y="2818930"/>
                  </a:lnTo>
                  <a:lnTo>
                    <a:pt x="35293" y="2816936"/>
                  </a:lnTo>
                  <a:lnTo>
                    <a:pt x="43370" y="2811488"/>
                  </a:lnTo>
                  <a:lnTo>
                    <a:pt x="48806" y="2803410"/>
                  </a:lnTo>
                  <a:lnTo>
                    <a:pt x="50800" y="2793479"/>
                  </a:lnTo>
                  <a:close/>
                </a:path>
                <a:path w="5942965" h="3188334">
                  <a:moveTo>
                    <a:pt x="50800" y="2691828"/>
                  </a:moveTo>
                  <a:lnTo>
                    <a:pt x="48806" y="2681935"/>
                  </a:lnTo>
                  <a:lnTo>
                    <a:pt x="43370" y="2673870"/>
                  </a:lnTo>
                  <a:lnTo>
                    <a:pt x="35293" y="2668422"/>
                  </a:lnTo>
                  <a:lnTo>
                    <a:pt x="25400" y="2666428"/>
                  </a:lnTo>
                  <a:lnTo>
                    <a:pt x="15519" y="2668422"/>
                  </a:lnTo>
                  <a:lnTo>
                    <a:pt x="7442" y="2673870"/>
                  </a:lnTo>
                  <a:lnTo>
                    <a:pt x="2006" y="2681935"/>
                  </a:lnTo>
                  <a:lnTo>
                    <a:pt x="0" y="2691879"/>
                  </a:lnTo>
                  <a:lnTo>
                    <a:pt x="2006" y="2701760"/>
                  </a:lnTo>
                  <a:lnTo>
                    <a:pt x="7442" y="2709837"/>
                  </a:lnTo>
                  <a:lnTo>
                    <a:pt x="15519" y="2715285"/>
                  </a:lnTo>
                  <a:lnTo>
                    <a:pt x="25400" y="2717279"/>
                  </a:lnTo>
                  <a:lnTo>
                    <a:pt x="35293" y="2715285"/>
                  </a:lnTo>
                  <a:lnTo>
                    <a:pt x="43370" y="2709837"/>
                  </a:lnTo>
                  <a:lnTo>
                    <a:pt x="48806" y="2701760"/>
                  </a:lnTo>
                  <a:lnTo>
                    <a:pt x="50800" y="2691828"/>
                  </a:lnTo>
                  <a:close/>
                </a:path>
                <a:path w="5942965" h="3188334">
                  <a:moveTo>
                    <a:pt x="50800" y="2590177"/>
                  </a:moveTo>
                  <a:lnTo>
                    <a:pt x="48806" y="2580284"/>
                  </a:lnTo>
                  <a:lnTo>
                    <a:pt x="43370" y="2572220"/>
                  </a:lnTo>
                  <a:lnTo>
                    <a:pt x="35293" y="2566771"/>
                  </a:lnTo>
                  <a:lnTo>
                    <a:pt x="25400" y="2564777"/>
                  </a:lnTo>
                  <a:lnTo>
                    <a:pt x="15519" y="2566771"/>
                  </a:lnTo>
                  <a:lnTo>
                    <a:pt x="7442" y="2572220"/>
                  </a:lnTo>
                  <a:lnTo>
                    <a:pt x="2006" y="2580284"/>
                  </a:lnTo>
                  <a:lnTo>
                    <a:pt x="0" y="2590228"/>
                  </a:lnTo>
                  <a:lnTo>
                    <a:pt x="2006" y="2600109"/>
                  </a:lnTo>
                  <a:lnTo>
                    <a:pt x="7442" y="2608186"/>
                  </a:lnTo>
                  <a:lnTo>
                    <a:pt x="15519" y="2613634"/>
                  </a:lnTo>
                  <a:lnTo>
                    <a:pt x="25400" y="2615628"/>
                  </a:lnTo>
                  <a:lnTo>
                    <a:pt x="35293" y="2613634"/>
                  </a:lnTo>
                  <a:lnTo>
                    <a:pt x="43370" y="2608186"/>
                  </a:lnTo>
                  <a:lnTo>
                    <a:pt x="48806" y="2600109"/>
                  </a:lnTo>
                  <a:lnTo>
                    <a:pt x="50800" y="2590177"/>
                  </a:lnTo>
                  <a:close/>
                </a:path>
                <a:path w="5942965" h="3188334">
                  <a:moveTo>
                    <a:pt x="50800" y="1762264"/>
                  </a:moveTo>
                  <a:lnTo>
                    <a:pt x="48806" y="1752384"/>
                  </a:lnTo>
                  <a:lnTo>
                    <a:pt x="43370" y="1744306"/>
                  </a:lnTo>
                  <a:lnTo>
                    <a:pt x="35293" y="1738858"/>
                  </a:lnTo>
                  <a:lnTo>
                    <a:pt x="25400" y="1736864"/>
                  </a:lnTo>
                  <a:lnTo>
                    <a:pt x="15519" y="1738858"/>
                  </a:lnTo>
                  <a:lnTo>
                    <a:pt x="7442" y="1744306"/>
                  </a:lnTo>
                  <a:lnTo>
                    <a:pt x="2006" y="1752384"/>
                  </a:lnTo>
                  <a:lnTo>
                    <a:pt x="0" y="1762315"/>
                  </a:lnTo>
                  <a:lnTo>
                    <a:pt x="2006" y="1772208"/>
                  </a:lnTo>
                  <a:lnTo>
                    <a:pt x="7442" y="1780273"/>
                  </a:lnTo>
                  <a:lnTo>
                    <a:pt x="15519" y="1785721"/>
                  </a:lnTo>
                  <a:lnTo>
                    <a:pt x="25400" y="1787715"/>
                  </a:lnTo>
                  <a:lnTo>
                    <a:pt x="35293" y="1785721"/>
                  </a:lnTo>
                  <a:lnTo>
                    <a:pt x="43370" y="1780273"/>
                  </a:lnTo>
                  <a:lnTo>
                    <a:pt x="48806" y="1772208"/>
                  </a:lnTo>
                  <a:lnTo>
                    <a:pt x="50800" y="1762264"/>
                  </a:lnTo>
                  <a:close/>
                </a:path>
                <a:path w="5942965" h="3188334">
                  <a:moveTo>
                    <a:pt x="50800" y="1660613"/>
                  </a:moveTo>
                  <a:lnTo>
                    <a:pt x="48806" y="1650733"/>
                  </a:lnTo>
                  <a:lnTo>
                    <a:pt x="43370" y="1642656"/>
                  </a:lnTo>
                  <a:lnTo>
                    <a:pt x="35293" y="1637207"/>
                  </a:lnTo>
                  <a:lnTo>
                    <a:pt x="25400" y="1635213"/>
                  </a:lnTo>
                  <a:lnTo>
                    <a:pt x="15519" y="1637207"/>
                  </a:lnTo>
                  <a:lnTo>
                    <a:pt x="7442" y="1642656"/>
                  </a:lnTo>
                  <a:lnTo>
                    <a:pt x="2006" y="1650733"/>
                  </a:lnTo>
                  <a:lnTo>
                    <a:pt x="0" y="1660664"/>
                  </a:lnTo>
                  <a:lnTo>
                    <a:pt x="2006" y="1670558"/>
                  </a:lnTo>
                  <a:lnTo>
                    <a:pt x="7442" y="1678622"/>
                  </a:lnTo>
                  <a:lnTo>
                    <a:pt x="15519" y="1684070"/>
                  </a:lnTo>
                  <a:lnTo>
                    <a:pt x="25400" y="1686064"/>
                  </a:lnTo>
                  <a:lnTo>
                    <a:pt x="35293" y="1684070"/>
                  </a:lnTo>
                  <a:lnTo>
                    <a:pt x="43370" y="1678622"/>
                  </a:lnTo>
                  <a:lnTo>
                    <a:pt x="48806" y="1670558"/>
                  </a:lnTo>
                  <a:lnTo>
                    <a:pt x="50800" y="1660613"/>
                  </a:lnTo>
                  <a:close/>
                </a:path>
                <a:path w="5942965" h="3188334">
                  <a:moveTo>
                    <a:pt x="50800" y="1558963"/>
                  </a:moveTo>
                  <a:lnTo>
                    <a:pt x="48806" y="1549082"/>
                  </a:lnTo>
                  <a:lnTo>
                    <a:pt x="43370" y="1541005"/>
                  </a:lnTo>
                  <a:lnTo>
                    <a:pt x="35293" y="1535557"/>
                  </a:lnTo>
                  <a:lnTo>
                    <a:pt x="25400" y="1533563"/>
                  </a:lnTo>
                  <a:lnTo>
                    <a:pt x="15519" y="1535557"/>
                  </a:lnTo>
                  <a:lnTo>
                    <a:pt x="7442" y="1541005"/>
                  </a:lnTo>
                  <a:lnTo>
                    <a:pt x="2006" y="1549082"/>
                  </a:lnTo>
                  <a:lnTo>
                    <a:pt x="0" y="1559013"/>
                  </a:lnTo>
                  <a:lnTo>
                    <a:pt x="2006" y="1568907"/>
                  </a:lnTo>
                  <a:lnTo>
                    <a:pt x="7442" y="1576971"/>
                  </a:lnTo>
                  <a:lnTo>
                    <a:pt x="15519" y="1582420"/>
                  </a:lnTo>
                  <a:lnTo>
                    <a:pt x="25400" y="1584413"/>
                  </a:lnTo>
                  <a:lnTo>
                    <a:pt x="35293" y="1582420"/>
                  </a:lnTo>
                  <a:lnTo>
                    <a:pt x="43370" y="1576971"/>
                  </a:lnTo>
                  <a:lnTo>
                    <a:pt x="48806" y="1568907"/>
                  </a:lnTo>
                  <a:lnTo>
                    <a:pt x="50800" y="1558963"/>
                  </a:lnTo>
                  <a:close/>
                </a:path>
                <a:path w="5942965" h="3188334">
                  <a:moveTo>
                    <a:pt x="50800" y="1457312"/>
                  </a:moveTo>
                  <a:lnTo>
                    <a:pt x="48806" y="1447431"/>
                  </a:lnTo>
                  <a:lnTo>
                    <a:pt x="43370" y="1439354"/>
                  </a:lnTo>
                  <a:lnTo>
                    <a:pt x="35293" y="1433906"/>
                  </a:lnTo>
                  <a:lnTo>
                    <a:pt x="25400" y="1431912"/>
                  </a:lnTo>
                  <a:lnTo>
                    <a:pt x="15519" y="1433906"/>
                  </a:lnTo>
                  <a:lnTo>
                    <a:pt x="7442" y="1439354"/>
                  </a:lnTo>
                  <a:lnTo>
                    <a:pt x="2006" y="1447431"/>
                  </a:lnTo>
                  <a:lnTo>
                    <a:pt x="0" y="1457363"/>
                  </a:lnTo>
                  <a:lnTo>
                    <a:pt x="2006" y="1467256"/>
                  </a:lnTo>
                  <a:lnTo>
                    <a:pt x="7442" y="1475320"/>
                  </a:lnTo>
                  <a:lnTo>
                    <a:pt x="15519" y="1480769"/>
                  </a:lnTo>
                  <a:lnTo>
                    <a:pt x="25400" y="1482763"/>
                  </a:lnTo>
                  <a:lnTo>
                    <a:pt x="35293" y="1480769"/>
                  </a:lnTo>
                  <a:lnTo>
                    <a:pt x="43370" y="1475320"/>
                  </a:lnTo>
                  <a:lnTo>
                    <a:pt x="48806" y="1467256"/>
                  </a:lnTo>
                  <a:lnTo>
                    <a:pt x="50800" y="1457312"/>
                  </a:lnTo>
                  <a:close/>
                </a:path>
                <a:path w="5942965" h="3188334">
                  <a:moveTo>
                    <a:pt x="50800" y="637476"/>
                  </a:moveTo>
                  <a:lnTo>
                    <a:pt x="48806" y="627583"/>
                  </a:lnTo>
                  <a:lnTo>
                    <a:pt x="43370" y="619518"/>
                  </a:lnTo>
                  <a:lnTo>
                    <a:pt x="35293" y="614070"/>
                  </a:lnTo>
                  <a:lnTo>
                    <a:pt x="25400" y="612076"/>
                  </a:lnTo>
                  <a:lnTo>
                    <a:pt x="15519" y="614070"/>
                  </a:lnTo>
                  <a:lnTo>
                    <a:pt x="7442" y="619518"/>
                  </a:lnTo>
                  <a:lnTo>
                    <a:pt x="2006" y="627583"/>
                  </a:lnTo>
                  <a:lnTo>
                    <a:pt x="0" y="637527"/>
                  </a:lnTo>
                  <a:lnTo>
                    <a:pt x="2006" y="647407"/>
                  </a:lnTo>
                  <a:lnTo>
                    <a:pt x="7442" y="655485"/>
                  </a:lnTo>
                  <a:lnTo>
                    <a:pt x="15519" y="660933"/>
                  </a:lnTo>
                  <a:lnTo>
                    <a:pt x="25400" y="662927"/>
                  </a:lnTo>
                  <a:lnTo>
                    <a:pt x="35293" y="660933"/>
                  </a:lnTo>
                  <a:lnTo>
                    <a:pt x="43370" y="655485"/>
                  </a:lnTo>
                  <a:lnTo>
                    <a:pt x="48806" y="647407"/>
                  </a:lnTo>
                  <a:lnTo>
                    <a:pt x="50800" y="637476"/>
                  </a:lnTo>
                  <a:close/>
                </a:path>
                <a:path w="5942965" h="3188334">
                  <a:moveTo>
                    <a:pt x="50800" y="535825"/>
                  </a:moveTo>
                  <a:lnTo>
                    <a:pt x="48806" y="525932"/>
                  </a:lnTo>
                  <a:lnTo>
                    <a:pt x="43370" y="517867"/>
                  </a:lnTo>
                  <a:lnTo>
                    <a:pt x="35293" y="512419"/>
                  </a:lnTo>
                  <a:lnTo>
                    <a:pt x="25400" y="510425"/>
                  </a:lnTo>
                  <a:lnTo>
                    <a:pt x="15519" y="512419"/>
                  </a:lnTo>
                  <a:lnTo>
                    <a:pt x="7442" y="517867"/>
                  </a:lnTo>
                  <a:lnTo>
                    <a:pt x="2006" y="525932"/>
                  </a:lnTo>
                  <a:lnTo>
                    <a:pt x="0" y="535876"/>
                  </a:lnTo>
                  <a:lnTo>
                    <a:pt x="2006" y="545757"/>
                  </a:lnTo>
                  <a:lnTo>
                    <a:pt x="7442" y="553834"/>
                  </a:lnTo>
                  <a:lnTo>
                    <a:pt x="15519" y="559282"/>
                  </a:lnTo>
                  <a:lnTo>
                    <a:pt x="25400" y="561276"/>
                  </a:lnTo>
                  <a:lnTo>
                    <a:pt x="35293" y="559282"/>
                  </a:lnTo>
                  <a:lnTo>
                    <a:pt x="43370" y="553834"/>
                  </a:lnTo>
                  <a:lnTo>
                    <a:pt x="48806" y="545757"/>
                  </a:lnTo>
                  <a:lnTo>
                    <a:pt x="50800" y="535825"/>
                  </a:lnTo>
                  <a:close/>
                </a:path>
                <a:path w="5942965" h="3188334">
                  <a:moveTo>
                    <a:pt x="50800" y="434174"/>
                  </a:moveTo>
                  <a:lnTo>
                    <a:pt x="48806" y="424281"/>
                  </a:lnTo>
                  <a:lnTo>
                    <a:pt x="43370" y="416217"/>
                  </a:lnTo>
                  <a:lnTo>
                    <a:pt x="35293" y="410768"/>
                  </a:lnTo>
                  <a:lnTo>
                    <a:pt x="25400" y="408774"/>
                  </a:lnTo>
                  <a:lnTo>
                    <a:pt x="15519" y="410768"/>
                  </a:lnTo>
                  <a:lnTo>
                    <a:pt x="7442" y="416217"/>
                  </a:lnTo>
                  <a:lnTo>
                    <a:pt x="2006" y="424281"/>
                  </a:lnTo>
                  <a:lnTo>
                    <a:pt x="0" y="434225"/>
                  </a:lnTo>
                  <a:lnTo>
                    <a:pt x="2006" y="444106"/>
                  </a:lnTo>
                  <a:lnTo>
                    <a:pt x="7442" y="452183"/>
                  </a:lnTo>
                  <a:lnTo>
                    <a:pt x="15519" y="457631"/>
                  </a:lnTo>
                  <a:lnTo>
                    <a:pt x="25400" y="459625"/>
                  </a:lnTo>
                  <a:lnTo>
                    <a:pt x="35293" y="457631"/>
                  </a:lnTo>
                  <a:lnTo>
                    <a:pt x="43370" y="452183"/>
                  </a:lnTo>
                  <a:lnTo>
                    <a:pt x="48806" y="444106"/>
                  </a:lnTo>
                  <a:lnTo>
                    <a:pt x="50800" y="434174"/>
                  </a:lnTo>
                  <a:close/>
                </a:path>
                <a:path w="5942965" h="3188334">
                  <a:moveTo>
                    <a:pt x="50800" y="332524"/>
                  </a:moveTo>
                  <a:lnTo>
                    <a:pt x="48806" y="322630"/>
                  </a:lnTo>
                  <a:lnTo>
                    <a:pt x="43370" y="314566"/>
                  </a:lnTo>
                  <a:lnTo>
                    <a:pt x="35293" y="309118"/>
                  </a:lnTo>
                  <a:lnTo>
                    <a:pt x="25400" y="307124"/>
                  </a:lnTo>
                  <a:lnTo>
                    <a:pt x="15519" y="309118"/>
                  </a:lnTo>
                  <a:lnTo>
                    <a:pt x="7442" y="314566"/>
                  </a:lnTo>
                  <a:lnTo>
                    <a:pt x="2006" y="322630"/>
                  </a:lnTo>
                  <a:lnTo>
                    <a:pt x="0" y="332574"/>
                  </a:lnTo>
                  <a:lnTo>
                    <a:pt x="2006" y="342455"/>
                  </a:lnTo>
                  <a:lnTo>
                    <a:pt x="7442" y="350532"/>
                  </a:lnTo>
                  <a:lnTo>
                    <a:pt x="15519" y="355981"/>
                  </a:lnTo>
                  <a:lnTo>
                    <a:pt x="25400" y="357974"/>
                  </a:lnTo>
                  <a:lnTo>
                    <a:pt x="35293" y="355981"/>
                  </a:lnTo>
                  <a:lnTo>
                    <a:pt x="43370" y="350532"/>
                  </a:lnTo>
                  <a:lnTo>
                    <a:pt x="48806" y="342455"/>
                  </a:lnTo>
                  <a:lnTo>
                    <a:pt x="50800" y="332524"/>
                  </a:lnTo>
                  <a:close/>
                </a:path>
                <a:path w="5942965" h="3188334">
                  <a:moveTo>
                    <a:pt x="51130" y="2951746"/>
                  </a:moveTo>
                  <a:lnTo>
                    <a:pt x="48628" y="2941929"/>
                  </a:lnTo>
                  <a:lnTo>
                    <a:pt x="42786" y="2934131"/>
                  </a:lnTo>
                  <a:lnTo>
                    <a:pt x="34455" y="2929102"/>
                  </a:lnTo>
                  <a:lnTo>
                    <a:pt x="24472" y="2927616"/>
                  </a:lnTo>
                  <a:lnTo>
                    <a:pt x="14706" y="2930106"/>
                  </a:lnTo>
                  <a:lnTo>
                    <a:pt x="6921" y="2935948"/>
                  </a:lnTo>
                  <a:lnTo>
                    <a:pt x="1879" y="2944291"/>
                  </a:lnTo>
                  <a:lnTo>
                    <a:pt x="393" y="2954312"/>
                  </a:lnTo>
                  <a:lnTo>
                    <a:pt x="2882" y="2964091"/>
                  </a:lnTo>
                  <a:lnTo>
                    <a:pt x="8724" y="2971876"/>
                  </a:lnTo>
                  <a:lnTo>
                    <a:pt x="17068" y="2976905"/>
                  </a:lnTo>
                  <a:lnTo>
                    <a:pt x="27038" y="2978404"/>
                  </a:lnTo>
                  <a:lnTo>
                    <a:pt x="36817" y="2975902"/>
                  </a:lnTo>
                  <a:lnTo>
                    <a:pt x="44602" y="2970060"/>
                  </a:lnTo>
                  <a:lnTo>
                    <a:pt x="49631" y="2961729"/>
                  </a:lnTo>
                  <a:lnTo>
                    <a:pt x="51130" y="2951746"/>
                  </a:lnTo>
                  <a:close/>
                </a:path>
                <a:path w="5942965" h="3188334">
                  <a:moveTo>
                    <a:pt x="51130" y="1818894"/>
                  </a:moveTo>
                  <a:lnTo>
                    <a:pt x="48628" y="1809064"/>
                  </a:lnTo>
                  <a:lnTo>
                    <a:pt x="42786" y="1801279"/>
                  </a:lnTo>
                  <a:lnTo>
                    <a:pt x="34455" y="1796249"/>
                  </a:lnTo>
                  <a:lnTo>
                    <a:pt x="24472" y="1794751"/>
                  </a:lnTo>
                  <a:lnTo>
                    <a:pt x="14706" y="1797240"/>
                  </a:lnTo>
                  <a:lnTo>
                    <a:pt x="6921" y="1803082"/>
                  </a:lnTo>
                  <a:lnTo>
                    <a:pt x="1879" y="1811426"/>
                  </a:lnTo>
                  <a:lnTo>
                    <a:pt x="393" y="1821446"/>
                  </a:lnTo>
                  <a:lnTo>
                    <a:pt x="2882" y="1831225"/>
                  </a:lnTo>
                  <a:lnTo>
                    <a:pt x="8724" y="1839010"/>
                  </a:lnTo>
                  <a:lnTo>
                    <a:pt x="17068" y="1844040"/>
                  </a:lnTo>
                  <a:lnTo>
                    <a:pt x="27038" y="1845538"/>
                  </a:lnTo>
                  <a:lnTo>
                    <a:pt x="36817" y="1843049"/>
                  </a:lnTo>
                  <a:lnTo>
                    <a:pt x="44602" y="1837207"/>
                  </a:lnTo>
                  <a:lnTo>
                    <a:pt x="49631" y="1828863"/>
                  </a:lnTo>
                  <a:lnTo>
                    <a:pt x="51130" y="1818894"/>
                  </a:lnTo>
                  <a:close/>
                </a:path>
                <a:path w="5942965" h="3188334">
                  <a:moveTo>
                    <a:pt x="51130" y="694093"/>
                  </a:moveTo>
                  <a:lnTo>
                    <a:pt x="48628" y="684276"/>
                  </a:lnTo>
                  <a:lnTo>
                    <a:pt x="42786" y="676490"/>
                  </a:lnTo>
                  <a:lnTo>
                    <a:pt x="34455" y="671461"/>
                  </a:lnTo>
                  <a:lnTo>
                    <a:pt x="24472" y="669963"/>
                  </a:lnTo>
                  <a:lnTo>
                    <a:pt x="14706" y="672452"/>
                  </a:lnTo>
                  <a:lnTo>
                    <a:pt x="6921" y="678294"/>
                  </a:lnTo>
                  <a:lnTo>
                    <a:pt x="1879" y="686638"/>
                  </a:lnTo>
                  <a:lnTo>
                    <a:pt x="393" y="696658"/>
                  </a:lnTo>
                  <a:lnTo>
                    <a:pt x="2882" y="706437"/>
                  </a:lnTo>
                  <a:lnTo>
                    <a:pt x="8724" y="714222"/>
                  </a:lnTo>
                  <a:lnTo>
                    <a:pt x="17068" y="719251"/>
                  </a:lnTo>
                  <a:lnTo>
                    <a:pt x="27038" y="720750"/>
                  </a:lnTo>
                  <a:lnTo>
                    <a:pt x="36817" y="718248"/>
                  </a:lnTo>
                  <a:lnTo>
                    <a:pt x="44602" y="712406"/>
                  </a:lnTo>
                  <a:lnTo>
                    <a:pt x="49631" y="704075"/>
                  </a:lnTo>
                  <a:lnTo>
                    <a:pt x="51130" y="694093"/>
                  </a:lnTo>
                  <a:close/>
                </a:path>
                <a:path w="5942965" h="3188334">
                  <a:moveTo>
                    <a:pt x="51346" y="2489873"/>
                  </a:moveTo>
                  <a:lnTo>
                    <a:pt x="49847" y="2479840"/>
                  </a:lnTo>
                  <a:lnTo>
                    <a:pt x="44818" y="2471509"/>
                  </a:lnTo>
                  <a:lnTo>
                    <a:pt x="37033" y="2465667"/>
                  </a:lnTo>
                  <a:lnTo>
                    <a:pt x="27254" y="2463165"/>
                  </a:lnTo>
                  <a:lnTo>
                    <a:pt x="17284" y="2464663"/>
                  </a:lnTo>
                  <a:lnTo>
                    <a:pt x="8940" y="2469692"/>
                  </a:lnTo>
                  <a:lnTo>
                    <a:pt x="3098" y="2477490"/>
                  </a:lnTo>
                  <a:lnTo>
                    <a:pt x="609" y="2487307"/>
                  </a:lnTo>
                  <a:lnTo>
                    <a:pt x="2108" y="2497277"/>
                  </a:lnTo>
                  <a:lnTo>
                    <a:pt x="7137" y="2505621"/>
                  </a:lnTo>
                  <a:lnTo>
                    <a:pt x="14922" y="2511463"/>
                  </a:lnTo>
                  <a:lnTo>
                    <a:pt x="24701" y="2513952"/>
                  </a:lnTo>
                  <a:lnTo>
                    <a:pt x="34671" y="2512466"/>
                  </a:lnTo>
                  <a:lnTo>
                    <a:pt x="43002" y="2507437"/>
                  </a:lnTo>
                  <a:lnTo>
                    <a:pt x="48856" y="2499639"/>
                  </a:lnTo>
                  <a:lnTo>
                    <a:pt x="51346" y="2489873"/>
                  </a:lnTo>
                  <a:close/>
                </a:path>
                <a:path w="5942965" h="3188334">
                  <a:moveTo>
                    <a:pt x="51346" y="1357007"/>
                  </a:moveTo>
                  <a:lnTo>
                    <a:pt x="49847" y="1346987"/>
                  </a:lnTo>
                  <a:lnTo>
                    <a:pt x="44818" y="1338643"/>
                  </a:lnTo>
                  <a:lnTo>
                    <a:pt x="37033" y="1332801"/>
                  </a:lnTo>
                  <a:lnTo>
                    <a:pt x="27254" y="1330312"/>
                  </a:lnTo>
                  <a:lnTo>
                    <a:pt x="17284" y="1331798"/>
                  </a:lnTo>
                  <a:lnTo>
                    <a:pt x="8940" y="1336827"/>
                  </a:lnTo>
                  <a:lnTo>
                    <a:pt x="3098" y="1344625"/>
                  </a:lnTo>
                  <a:lnTo>
                    <a:pt x="609" y="1354442"/>
                  </a:lnTo>
                  <a:lnTo>
                    <a:pt x="2108" y="1364424"/>
                  </a:lnTo>
                  <a:lnTo>
                    <a:pt x="7137" y="1372755"/>
                  </a:lnTo>
                  <a:lnTo>
                    <a:pt x="14922" y="1378597"/>
                  </a:lnTo>
                  <a:lnTo>
                    <a:pt x="24701" y="1381099"/>
                  </a:lnTo>
                  <a:lnTo>
                    <a:pt x="34671" y="1379601"/>
                  </a:lnTo>
                  <a:lnTo>
                    <a:pt x="43002" y="1374571"/>
                  </a:lnTo>
                  <a:lnTo>
                    <a:pt x="48856" y="1366786"/>
                  </a:lnTo>
                  <a:lnTo>
                    <a:pt x="51346" y="1357007"/>
                  </a:lnTo>
                  <a:close/>
                </a:path>
                <a:path w="5942965" h="3188334">
                  <a:moveTo>
                    <a:pt x="51346" y="232219"/>
                  </a:moveTo>
                  <a:lnTo>
                    <a:pt x="49847" y="222186"/>
                  </a:lnTo>
                  <a:lnTo>
                    <a:pt x="44818" y="213855"/>
                  </a:lnTo>
                  <a:lnTo>
                    <a:pt x="37033" y="208013"/>
                  </a:lnTo>
                  <a:lnTo>
                    <a:pt x="27254" y="205511"/>
                  </a:lnTo>
                  <a:lnTo>
                    <a:pt x="17284" y="207010"/>
                  </a:lnTo>
                  <a:lnTo>
                    <a:pt x="8940" y="212039"/>
                  </a:lnTo>
                  <a:lnTo>
                    <a:pt x="3098" y="219837"/>
                  </a:lnTo>
                  <a:lnTo>
                    <a:pt x="609" y="229654"/>
                  </a:lnTo>
                  <a:lnTo>
                    <a:pt x="2108" y="239636"/>
                  </a:lnTo>
                  <a:lnTo>
                    <a:pt x="7137" y="247967"/>
                  </a:lnTo>
                  <a:lnTo>
                    <a:pt x="14922" y="253809"/>
                  </a:lnTo>
                  <a:lnTo>
                    <a:pt x="24701" y="256298"/>
                  </a:lnTo>
                  <a:lnTo>
                    <a:pt x="34671" y="254812"/>
                  </a:lnTo>
                  <a:lnTo>
                    <a:pt x="43002" y="249783"/>
                  </a:lnTo>
                  <a:lnTo>
                    <a:pt x="48856" y="241985"/>
                  </a:lnTo>
                  <a:lnTo>
                    <a:pt x="51346" y="232219"/>
                  </a:lnTo>
                  <a:close/>
                </a:path>
                <a:path w="5942965" h="3188334">
                  <a:moveTo>
                    <a:pt x="77241" y="3046514"/>
                  </a:moveTo>
                  <a:lnTo>
                    <a:pt x="73812" y="3037027"/>
                  </a:lnTo>
                  <a:lnTo>
                    <a:pt x="66954" y="3029572"/>
                  </a:lnTo>
                  <a:lnTo>
                    <a:pt x="58115" y="3025495"/>
                  </a:lnTo>
                  <a:lnTo>
                    <a:pt x="48387" y="3025025"/>
                  </a:lnTo>
                  <a:lnTo>
                    <a:pt x="38900" y="3028454"/>
                  </a:lnTo>
                  <a:lnTo>
                    <a:pt x="31483" y="3035300"/>
                  </a:lnTo>
                  <a:lnTo>
                    <a:pt x="27406" y="3044139"/>
                  </a:lnTo>
                  <a:lnTo>
                    <a:pt x="26949" y="3053867"/>
                  </a:lnTo>
                  <a:lnTo>
                    <a:pt x="30391" y="3063392"/>
                  </a:lnTo>
                  <a:lnTo>
                    <a:pt x="37236" y="3070809"/>
                  </a:lnTo>
                  <a:lnTo>
                    <a:pt x="46075" y="3074886"/>
                  </a:lnTo>
                  <a:lnTo>
                    <a:pt x="55803" y="3075343"/>
                  </a:lnTo>
                  <a:lnTo>
                    <a:pt x="65290" y="3071926"/>
                  </a:lnTo>
                  <a:lnTo>
                    <a:pt x="72707" y="3065081"/>
                  </a:lnTo>
                  <a:lnTo>
                    <a:pt x="76784" y="3056242"/>
                  </a:lnTo>
                  <a:lnTo>
                    <a:pt x="77241" y="3046514"/>
                  </a:lnTo>
                  <a:close/>
                </a:path>
                <a:path w="5942965" h="3188334">
                  <a:moveTo>
                    <a:pt x="77241" y="1913648"/>
                  </a:moveTo>
                  <a:lnTo>
                    <a:pt x="73812" y="1904161"/>
                  </a:lnTo>
                  <a:lnTo>
                    <a:pt x="66954" y="1896706"/>
                  </a:lnTo>
                  <a:lnTo>
                    <a:pt x="58115" y="1892630"/>
                  </a:lnTo>
                  <a:lnTo>
                    <a:pt x="48387" y="1892173"/>
                  </a:lnTo>
                  <a:lnTo>
                    <a:pt x="38900" y="1895589"/>
                  </a:lnTo>
                  <a:lnTo>
                    <a:pt x="31483" y="1902434"/>
                  </a:lnTo>
                  <a:lnTo>
                    <a:pt x="27406" y="1911273"/>
                  </a:lnTo>
                  <a:lnTo>
                    <a:pt x="26949" y="1921002"/>
                  </a:lnTo>
                  <a:lnTo>
                    <a:pt x="30391" y="1930527"/>
                  </a:lnTo>
                  <a:lnTo>
                    <a:pt x="37236" y="1937943"/>
                  </a:lnTo>
                  <a:lnTo>
                    <a:pt x="46075" y="1942020"/>
                  </a:lnTo>
                  <a:lnTo>
                    <a:pt x="55803" y="1942490"/>
                  </a:lnTo>
                  <a:lnTo>
                    <a:pt x="65290" y="1939061"/>
                  </a:lnTo>
                  <a:lnTo>
                    <a:pt x="72707" y="1932228"/>
                  </a:lnTo>
                  <a:lnTo>
                    <a:pt x="76784" y="1923376"/>
                  </a:lnTo>
                  <a:lnTo>
                    <a:pt x="77241" y="1913648"/>
                  </a:lnTo>
                  <a:close/>
                </a:path>
                <a:path w="5942965" h="3188334">
                  <a:moveTo>
                    <a:pt x="77241" y="788860"/>
                  </a:moveTo>
                  <a:lnTo>
                    <a:pt x="73812" y="779373"/>
                  </a:lnTo>
                  <a:lnTo>
                    <a:pt x="66954" y="771918"/>
                  </a:lnTo>
                  <a:lnTo>
                    <a:pt x="58115" y="767842"/>
                  </a:lnTo>
                  <a:lnTo>
                    <a:pt x="48387" y="767384"/>
                  </a:lnTo>
                  <a:lnTo>
                    <a:pt x="38900" y="770801"/>
                  </a:lnTo>
                  <a:lnTo>
                    <a:pt x="31483" y="777646"/>
                  </a:lnTo>
                  <a:lnTo>
                    <a:pt x="27406" y="786485"/>
                  </a:lnTo>
                  <a:lnTo>
                    <a:pt x="26949" y="796213"/>
                  </a:lnTo>
                  <a:lnTo>
                    <a:pt x="30391" y="805738"/>
                  </a:lnTo>
                  <a:lnTo>
                    <a:pt x="37236" y="813155"/>
                  </a:lnTo>
                  <a:lnTo>
                    <a:pt x="46075" y="817232"/>
                  </a:lnTo>
                  <a:lnTo>
                    <a:pt x="55803" y="817702"/>
                  </a:lnTo>
                  <a:lnTo>
                    <a:pt x="65290" y="814273"/>
                  </a:lnTo>
                  <a:lnTo>
                    <a:pt x="72707" y="807427"/>
                  </a:lnTo>
                  <a:lnTo>
                    <a:pt x="76784" y="798588"/>
                  </a:lnTo>
                  <a:lnTo>
                    <a:pt x="77241" y="788860"/>
                  </a:lnTo>
                  <a:close/>
                </a:path>
                <a:path w="5942965" h="3188334">
                  <a:moveTo>
                    <a:pt x="79489" y="2395677"/>
                  </a:moveTo>
                  <a:lnTo>
                    <a:pt x="79019" y="2385961"/>
                  </a:lnTo>
                  <a:lnTo>
                    <a:pt x="74955" y="2377109"/>
                  </a:lnTo>
                  <a:lnTo>
                    <a:pt x="67538" y="2370277"/>
                  </a:lnTo>
                  <a:lnTo>
                    <a:pt x="58051" y="2366848"/>
                  </a:lnTo>
                  <a:lnTo>
                    <a:pt x="48323" y="2367305"/>
                  </a:lnTo>
                  <a:lnTo>
                    <a:pt x="39484" y="2371382"/>
                  </a:lnTo>
                  <a:lnTo>
                    <a:pt x="32613" y="2378837"/>
                  </a:lnTo>
                  <a:lnTo>
                    <a:pt x="29184" y="2388324"/>
                  </a:lnTo>
                  <a:lnTo>
                    <a:pt x="29641" y="2398052"/>
                  </a:lnTo>
                  <a:lnTo>
                    <a:pt x="33718" y="2406891"/>
                  </a:lnTo>
                  <a:lnTo>
                    <a:pt x="41135" y="2413736"/>
                  </a:lnTo>
                  <a:lnTo>
                    <a:pt x="50622" y="2417153"/>
                  </a:lnTo>
                  <a:lnTo>
                    <a:pt x="60350" y="2416695"/>
                  </a:lnTo>
                  <a:lnTo>
                    <a:pt x="69189" y="2412619"/>
                  </a:lnTo>
                  <a:lnTo>
                    <a:pt x="76034" y="2405215"/>
                  </a:lnTo>
                  <a:lnTo>
                    <a:pt x="79489" y="2395677"/>
                  </a:lnTo>
                  <a:close/>
                </a:path>
                <a:path w="5942965" h="3188334">
                  <a:moveTo>
                    <a:pt x="79489" y="1262824"/>
                  </a:moveTo>
                  <a:lnTo>
                    <a:pt x="79019" y="1253096"/>
                  </a:lnTo>
                  <a:lnTo>
                    <a:pt x="74955" y="1244244"/>
                  </a:lnTo>
                  <a:lnTo>
                    <a:pt x="67538" y="1237411"/>
                  </a:lnTo>
                  <a:lnTo>
                    <a:pt x="58051" y="1233982"/>
                  </a:lnTo>
                  <a:lnTo>
                    <a:pt x="48323" y="1234440"/>
                  </a:lnTo>
                  <a:lnTo>
                    <a:pt x="39484" y="1238516"/>
                  </a:lnTo>
                  <a:lnTo>
                    <a:pt x="32613" y="1245971"/>
                  </a:lnTo>
                  <a:lnTo>
                    <a:pt x="29184" y="1255458"/>
                  </a:lnTo>
                  <a:lnTo>
                    <a:pt x="29641" y="1265186"/>
                  </a:lnTo>
                  <a:lnTo>
                    <a:pt x="33718" y="1274025"/>
                  </a:lnTo>
                  <a:lnTo>
                    <a:pt x="41135" y="1280871"/>
                  </a:lnTo>
                  <a:lnTo>
                    <a:pt x="50622" y="1284300"/>
                  </a:lnTo>
                  <a:lnTo>
                    <a:pt x="60350" y="1283843"/>
                  </a:lnTo>
                  <a:lnTo>
                    <a:pt x="69189" y="1279766"/>
                  </a:lnTo>
                  <a:lnTo>
                    <a:pt x="76034" y="1272349"/>
                  </a:lnTo>
                  <a:lnTo>
                    <a:pt x="79489" y="1262824"/>
                  </a:lnTo>
                  <a:close/>
                </a:path>
                <a:path w="5942965" h="3188334">
                  <a:moveTo>
                    <a:pt x="79489" y="138023"/>
                  </a:moveTo>
                  <a:lnTo>
                    <a:pt x="79019" y="128308"/>
                  </a:lnTo>
                  <a:lnTo>
                    <a:pt x="74955" y="119456"/>
                  </a:lnTo>
                  <a:lnTo>
                    <a:pt x="67538" y="112623"/>
                  </a:lnTo>
                  <a:lnTo>
                    <a:pt x="58051" y="109194"/>
                  </a:lnTo>
                  <a:lnTo>
                    <a:pt x="48323" y="109651"/>
                  </a:lnTo>
                  <a:lnTo>
                    <a:pt x="39484" y="113728"/>
                  </a:lnTo>
                  <a:lnTo>
                    <a:pt x="32613" y="121183"/>
                  </a:lnTo>
                  <a:lnTo>
                    <a:pt x="29184" y="130670"/>
                  </a:lnTo>
                  <a:lnTo>
                    <a:pt x="29641" y="140398"/>
                  </a:lnTo>
                  <a:lnTo>
                    <a:pt x="33718" y="149237"/>
                  </a:lnTo>
                  <a:lnTo>
                    <a:pt x="41135" y="156083"/>
                  </a:lnTo>
                  <a:lnTo>
                    <a:pt x="50622" y="159512"/>
                  </a:lnTo>
                  <a:lnTo>
                    <a:pt x="60350" y="159042"/>
                  </a:lnTo>
                  <a:lnTo>
                    <a:pt x="69189" y="154978"/>
                  </a:lnTo>
                  <a:lnTo>
                    <a:pt x="76034" y="147561"/>
                  </a:lnTo>
                  <a:lnTo>
                    <a:pt x="79489" y="138023"/>
                  </a:lnTo>
                  <a:close/>
                </a:path>
                <a:path w="5942965" h="3188334">
                  <a:moveTo>
                    <a:pt x="144907" y="3121241"/>
                  </a:moveTo>
                  <a:lnTo>
                    <a:pt x="141706" y="3112046"/>
                  </a:lnTo>
                  <a:lnTo>
                    <a:pt x="134975" y="3104515"/>
                  </a:lnTo>
                  <a:lnTo>
                    <a:pt x="125831" y="3100171"/>
                  </a:lnTo>
                  <a:lnTo>
                    <a:pt x="116103" y="3099689"/>
                  </a:lnTo>
                  <a:lnTo>
                    <a:pt x="106908" y="3102889"/>
                  </a:lnTo>
                  <a:lnTo>
                    <a:pt x="99390" y="3109607"/>
                  </a:lnTo>
                  <a:lnTo>
                    <a:pt x="95059" y="3118726"/>
                  </a:lnTo>
                  <a:lnTo>
                    <a:pt x="94576" y="3128454"/>
                  </a:lnTo>
                  <a:lnTo>
                    <a:pt x="97790" y="3137649"/>
                  </a:lnTo>
                  <a:lnTo>
                    <a:pt x="104546" y="3145193"/>
                  </a:lnTo>
                  <a:lnTo>
                    <a:pt x="113665" y="3149523"/>
                  </a:lnTo>
                  <a:lnTo>
                    <a:pt x="123380" y="3149993"/>
                  </a:lnTo>
                  <a:lnTo>
                    <a:pt x="132575" y="3146793"/>
                  </a:lnTo>
                  <a:lnTo>
                    <a:pt x="140106" y="3140075"/>
                  </a:lnTo>
                  <a:lnTo>
                    <a:pt x="144424" y="3130969"/>
                  </a:lnTo>
                  <a:lnTo>
                    <a:pt x="144907" y="3121241"/>
                  </a:lnTo>
                  <a:close/>
                </a:path>
                <a:path w="5942965" h="3188334">
                  <a:moveTo>
                    <a:pt x="144907" y="1988375"/>
                  </a:moveTo>
                  <a:lnTo>
                    <a:pt x="141706" y="1979180"/>
                  </a:lnTo>
                  <a:lnTo>
                    <a:pt x="134975" y="1971662"/>
                  </a:lnTo>
                  <a:lnTo>
                    <a:pt x="125831" y="1967306"/>
                  </a:lnTo>
                  <a:lnTo>
                    <a:pt x="116103" y="1966823"/>
                  </a:lnTo>
                  <a:lnTo>
                    <a:pt x="106908" y="1970024"/>
                  </a:lnTo>
                  <a:lnTo>
                    <a:pt x="99390" y="1976755"/>
                  </a:lnTo>
                  <a:lnTo>
                    <a:pt x="95059" y="1985860"/>
                  </a:lnTo>
                  <a:lnTo>
                    <a:pt x="94576" y="1995589"/>
                  </a:lnTo>
                  <a:lnTo>
                    <a:pt x="97790" y="2004783"/>
                  </a:lnTo>
                  <a:lnTo>
                    <a:pt x="104546" y="2012327"/>
                  </a:lnTo>
                  <a:lnTo>
                    <a:pt x="113665" y="2016658"/>
                  </a:lnTo>
                  <a:lnTo>
                    <a:pt x="123380" y="2017141"/>
                  </a:lnTo>
                  <a:lnTo>
                    <a:pt x="132575" y="2013927"/>
                  </a:lnTo>
                  <a:lnTo>
                    <a:pt x="140106" y="2007209"/>
                  </a:lnTo>
                  <a:lnTo>
                    <a:pt x="144424" y="1998103"/>
                  </a:lnTo>
                  <a:lnTo>
                    <a:pt x="144907" y="1988375"/>
                  </a:lnTo>
                  <a:close/>
                </a:path>
                <a:path w="5942965" h="3188334">
                  <a:moveTo>
                    <a:pt x="144907" y="863587"/>
                  </a:moveTo>
                  <a:lnTo>
                    <a:pt x="141706" y="854392"/>
                  </a:lnTo>
                  <a:lnTo>
                    <a:pt x="134975" y="846874"/>
                  </a:lnTo>
                  <a:lnTo>
                    <a:pt x="125831" y="842518"/>
                  </a:lnTo>
                  <a:lnTo>
                    <a:pt x="116103" y="842035"/>
                  </a:lnTo>
                  <a:lnTo>
                    <a:pt x="106908" y="845235"/>
                  </a:lnTo>
                  <a:lnTo>
                    <a:pt x="99390" y="851954"/>
                  </a:lnTo>
                  <a:lnTo>
                    <a:pt x="95059" y="861072"/>
                  </a:lnTo>
                  <a:lnTo>
                    <a:pt x="94576" y="870800"/>
                  </a:lnTo>
                  <a:lnTo>
                    <a:pt x="97790" y="879995"/>
                  </a:lnTo>
                  <a:lnTo>
                    <a:pt x="104546" y="887539"/>
                  </a:lnTo>
                  <a:lnTo>
                    <a:pt x="113665" y="891870"/>
                  </a:lnTo>
                  <a:lnTo>
                    <a:pt x="123380" y="892340"/>
                  </a:lnTo>
                  <a:lnTo>
                    <a:pt x="132575" y="889139"/>
                  </a:lnTo>
                  <a:lnTo>
                    <a:pt x="140106" y="882421"/>
                  </a:lnTo>
                  <a:lnTo>
                    <a:pt x="144424" y="873315"/>
                  </a:lnTo>
                  <a:lnTo>
                    <a:pt x="144907" y="863587"/>
                  </a:lnTo>
                  <a:close/>
                </a:path>
                <a:path w="5942965" h="3188334">
                  <a:moveTo>
                    <a:pt x="148501" y="2314956"/>
                  </a:moveTo>
                  <a:lnTo>
                    <a:pt x="145084" y="2305469"/>
                  </a:lnTo>
                  <a:lnTo>
                    <a:pt x="138239" y="2298052"/>
                  </a:lnTo>
                  <a:lnTo>
                    <a:pt x="129400" y="2293988"/>
                  </a:lnTo>
                  <a:lnTo>
                    <a:pt x="119672" y="2293518"/>
                  </a:lnTo>
                  <a:lnTo>
                    <a:pt x="110134" y="2296972"/>
                  </a:lnTo>
                  <a:lnTo>
                    <a:pt x="102730" y="2303818"/>
                  </a:lnTo>
                  <a:lnTo>
                    <a:pt x="98653" y="2312657"/>
                  </a:lnTo>
                  <a:lnTo>
                    <a:pt x="98196" y="2322385"/>
                  </a:lnTo>
                  <a:lnTo>
                    <a:pt x="101625" y="2331872"/>
                  </a:lnTo>
                  <a:lnTo>
                    <a:pt x="108458" y="2339289"/>
                  </a:lnTo>
                  <a:lnTo>
                    <a:pt x="117297" y="2343353"/>
                  </a:lnTo>
                  <a:lnTo>
                    <a:pt x="127025" y="2343823"/>
                  </a:lnTo>
                  <a:lnTo>
                    <a:pt x="136512" y="2340394"/>
                  </a:lnTo>
                  <a:lnTo>
                    <a:pt x="143967" y="2333523"/>
                  </a:lnTo>
                  <a:lnTo>
                    <a:pt x="148043" y="2324684"/>
                  </a:lnTo>
                  <a:lnTo>
                    <a:pt x="148501" y="2314956"/>
                  </a:lnTo>
                  <a:close/>
                </a:path>
                <a:path w="5942965" h="3188334">
                  <a:moveTo>
                    <a:pt x="148501" y="1182090"/>
                  </a:moveTo>
                  <a:lnTo>
                    <a:pt x="145084" y="1172603"/>
                  </a:lnTo>
                  <a:lnTo>
                    <a:pt x="138239" y="1165199"/>
                  </a:lnTo>
                  <a:lnTo>
                    <a:pt x="129400" y="1161122"/>
                  </a:lnTo>
                  <a:lnTo>
                    <a:pt x="119672" y="1160665"/>
                  </a:lnTo>
                  <a:lnTo>
                    <a:pt x="110134" y="1164107"/>
                  </a:lnTo>
                  <a:lnTo>
                    <a:pt x="102730" y="1170952"/>
                  </a:lnTo>
                  <a:lnTo>
                    <a:pt x="98653" y="1179791"/>
                  </a:lnTo>
                  <a:lnTo>
                    <a:pt x="98196" y="1189520"/>
                  </a:lnTo>
                  <a:lnTo>
                    <a:pt x="101625" y="1199007"/>
                  </a:lnTo>
                  <a:lnTo>
                    <a:pt x="108458" y="1206423"/>
                  </a:lnTo>
                  <a:lnTo>
                    <a:pt x="117297" y="1210500"/>
                  </a:lnTo>
                  <a:lnTo>
                    <a:pt x="127025" y="1210957"/>
                  </a:lnTo>
                  <a:lnTo>
                    <a:pt x="136512" y="1207528"/>
                  </a:lnTo>
                  <a:lnTo>
                    <a:pt x="143967" y="1200658"/>
                  </a:lnTo>
                  <a:lnTo>
                    <a:pt x="148043" y="1191818"/>
                  </a:lnTo>
                  <a:lnTo>
                    <a:pt x="148501" y="1182090"/>
                  </a:lnTo>
                  <a:close/>
                </a:path>
                <a:path w="5942965" h="3188334">
                  <a:moveTo>
                    <a:pt x="148501" y="57302"/>
                  </a:moveTo>
                  <a:lnTo>
                    <a:pt x="145084" y="47815"/>
                  </a:lnTo>
                  <a:lnTo>
                    <a:pt x="138239" y="40398"/>
                  </a:lnTo>
                  <a:lnTo>
                    <a:pt x="129400" y="36334"/>
                  </a:lnTo>
                  <a:lnTo>
                    <a:pt x="119672" y="35864"/>
                  </a:lnTo>
                  <a:lnTo>
                    <a:pt x="110134" y="39319"/>
                  </a:lnTo>
                  <a:lnTo>
                    <a:pt x="102730" y="46164"/>
                  </a:lnTo>
                  <a:lnTo>
                    <a:pt x="98653" y="55003"/>
                  </a:lnTo>
                  <a:lnTo>
                    <a:pt x="98196" y="64731"/>
                  </a:lnTo>
                  <a:lnTo>
                    <a:pt x="101625" y="74218"/>
                  </a:lnTo>
                  <a:lnTo>
                    <a:pt x="108458" y="81635"/>
                  </a:lnTo>
                  <a:lnTo>
                    <a:pt x="117297" y="85712"/>
                  </a:lnTo>
                  <a:lnTo>
                    <a:pt x="127025" y="86169"/>
                  </a:lnTo>
                  <a:lnTo>
                    <a:pt x="136512" y="82740"/>
                  </a:lnTo>
                  <a:lnTo>
                    <a:pt x="143967" y="75869"/>
                  </a:lnTo>
                  <a:lnTo>
                    <a:pt x="148043" y="67030"/>
                  </a:lnTo>
                  <a:lnTo>
                    <a:pt x="148501" y="57302"/>
                  </a:lnTo>
                  <a:close/>
                </a:path>
                <a:path w="5942965" h="3188334">
                  <a:moveTo>
                    <a:pt x="238937" y="3164598"/>
                  </a:moveTo>
                  <a:lnTo>
                    <a:pt x="238467" y="3154515"/>
                  </a:lnTo>
                  <a:lnTo>
                    <a:pt x="234302" y="3145713"/>
                  </a:lnTo>
                  <a:lnTo>
                    <a:pt x="227152" y="3139109"/>
                  </a:lnTo>
                  <a:lnTo>
                    <a:pt x="217678" y="3135642"/>
                  </a:lnTo>
                  <a:lnTo>
                    <a:pt x="207556" y="3136112"/>
                  </a:lnTo>
                  <a:lnTo>
                    <a:pt x="198742" y="3140265"/>
                  </a:lnTo>
                  <a:lnTo>
                    <a:pt x="192151" y="3147428"/>
                  </a:lnTo>
                  <a:lnTo>
                    <a:pt x="188671" y="3156902"/>
                  </a:lnTo>
                  <a:lnTo>
                    <a:pt x="189153" y="3166973"/>
                  </a:lnTo>
                  <a:lnTo>
                    <a:pt x="193306" y="3175774"/>
                  </a:lnTo>
                  <a:lnTo>
                    <a:pt x="200469" y="3182378"/>
                  </a:lnTo>
                  <a:lnTo>
                    <a:pt x="209994" y="3185858"/>
                  </a:lnTo>
                  <a:lnTo>
                    <a:pt x="220065" y="3185376"/>
                  </a:lnTo>
                  <a:lnTo>
                    <a:pt x="228866" y="3181223"/>
                  </a:lnTo>
                  <a:lnTo>
                    <a:pt x="235470" y="3174060"/>
                  </a:lnTo>
                  <a:lnTo>
                    <a:pt x="238937" y="3164598"/>
                  </a:lnTo>
                  <a:close/>
                </a:path>
                <a:path w="5942965" h="3188334">
                  <a:moveTo>
                    <a:pt x="238937" y="2031733"/>
                  </a:moveTo>
                  <a:lnTo>
                    <a:pt x="238467" y="2021662"/>
                  </a:lnTo>
                  <a:lnTo>
                    <a:pt x="234302" y="2012848"/>
                  </a:lnTo>
                  <a:lnTo>
                    <a:pt x="227152" y="2006244"/>
                  </a:lnTo>
                  <a:lnTo>
                    <a:pt x="217678" y="2002777"/>
                  </a:lnTo>
                  <a:lnTo>
                    <a:pt x="207556" y="2003247"/>
                  </a:lnTo>
                  <a:lnTo>
                    <a:pt x="198742" y="2007412"/>
                  </a:lnTo>
                  <a:lnTo>
                    <a:pt x="192151" y="2014562"/>
                  </a:lnTo>
                  <a:lnTo>
                    <a:pt x="188671" y="2024037"/>
                  </a:lnTo>
                  <a:lnTo>
                    <a:pt x="189153" y="2034108"/>
                  </a:lnTo>
                  <a:lnTo>
                    <a:pt x="193306" y="2042922"/>
                  </a:lnTo>
                  <a:lnTo>
                    <a:pt x="200469" y="2049526"/>
                  </a:lnTo>
                  <a:lnTo>
                    <a:pt x="209994" y="2052993"/>
                  </a:lnTo>
                  <a:lnTo>
                    <a:pt x="220065" y="2052523"/>
                  </a:lnTo>
                  <a:lnTo>
                    <a:pt x="228866" y="2048357"/>
                  </a:lnTo>
                  <a:lnTo>
                    <a:pt x="235470" y="2041207"/>
                  </a:lnTo>
                  <a:lnTo>
                    <a:pt x="238937" y="2031733"/>
                  </a:lnTo>
                  <a:close/>
                </a:path>
                <a:path w="5942965" h="3188334">
                  <a:moveTo>
                    <a:pt x="238937" y="906945"/>
                  </a:moveTo>
                  <a:lnTo>
                    <a:pt x="238467" y="896861"/>
                  </a:lnTo>
                  <a:lnTo>
                    <a:pt x="234302" y="888060"/>
                  </a:lnTo>
                  <a:lnTo>
                    <a:pt x="227152" y="881456"/>
                  </a:lnTo>
                  <a:lnTo>
                    <a:pt x="217678" y="877989"/>
                  </a:lnTo>
                  <a:lnTo>
                    <a:pt x="207556" y="878459"/>
                  </a:lnTo>
                  <a:lnTo>
                    <a:pt x="198742" y="882624"/>
                  </a:lnTo>
                  <a:lnTo>
                    <a:pt x="192151" y="889774"/>
                  </a:lnTo>
                  <a:lnTo>
                    <a:pt x="188671" y="899248"/>
                  </a:lnTo>
                  <a:lnTo>
                    <a:pt x="189153" y="909320"/>
                  </a:lnTo>
                  <a:lnTo>
                    <a:pt x="193306" y="918121"/>
                  </a:lnTo>
                  <a:lnTo>
                    <a:pt x="200469" y="924725"/>
                  </a:lnTo>
                  <a:lnTo>
                    <a:pt x="209994" y="928204"/>
                  </a:lnTo>
                  <a:lnTo>
                    <a:pt x="220065" y="927735"/>
                  </a:lnTo>
                  <a:lnTo>
                    <a:pt x="228866" y="923569"/>
                  </a:lnTo>
                  <a:lnTo>
                    <a:pt x="235470" y="916406"/>
                  </a:lnTo>
                  <a:lnTo>
                    <a:pt x="238937" y="906945"/>
                  </a:lnTo>
                  <a:close/>
                </a:path>
                <a:path w="5942965" h="3188334">
                  <a:moveTo>
                    <a:pt x="243217" y="2280640"/>
                  </a:moveTo>
                  <a:lnTo>
                    <a:pt x="239750" y="2271179"/>
                  </a:lnTo>
                  <a:lnTo>
                    <a:pt x="233146" y="2264016"/>
                  </a:lnTo>
                  <a:lnTo>
                    <a:pt x="224345" y="2259850"/>
                  </a:lnTo>
                  <a:lnTo>
                    <a:pt x="214223" y="2259380"/>
                  </a:lnTo>
                  <a:lnTo>
                    <a:pt x="204749" y="2262848"/>
                  </a:lnTo>
                  <a:lnTo>
                    <a:pt x="197586" y="2269439"/>
                  </a:lnTo>
                  <a:lnTo>
                    <a:pt x="193421" y="2278240"/>
                  </a:lnTo>
                  <a:lnTo>
                    <a:pt x="192938" y="2288324"/>
                  </a:lnTo>
                  <a:lnTo>
                    <a:pt x="196405" y="2297785"/>
                  </a:lnTo>
                  <a:lnTo>
                    <a:pt x="203009" y="2304948"/>
                  </a:lnTo>
                  <a:lnTo>
                    <a:pt x="211810" y="2309114"/>
                  </a:lnTo>
                  <a:lnTo>
                    <a:pt x="221881" y="2309596"/>
                  </a:lnTo>
                  <a:lnTo>
                    <a:pt x="231406" y="2306129"/>
                  </a:lnTo>
                  <a:lnTo>
                    <a:pt x="238569" y="2299525"/>
                  </a:lnTo>
                  <a:lnTo>
                    <a:pt x="242735" y="2290724"/>
                  </a:lnTo>
                  <a:lnTo>
                    <a:pt x="243217" y="2280640"/>
                  </a:lnTo>
                  <a:close/>
                </a:path>
                <a:path w="5942965" h="3188334">
                  <a:moveTo>
                    <a:pt x="243217" y="1147787"/>
                  </a:moveTo>
                  <a:lnTo>
                    <a:pt x="239750" y="1138313"/>
                  </a:lnTo>
                  <a:lnTo>
                    <a:pt x="233146" y="1131150"/>
                  </a:lnTo>
                  <a:lnTo>
                    <a:pt x="224345" y="1126985"/>
                  </a:lnTo>
                  <a:lnTo>
                    <a:pt x="214223" y="1126515"/>
                  </a:lnTo>
                  <a:lnTo>
                    <a:pt x="204749" y="1129982"/>
                  </a:lnTo>
                  <a:lnTo>
                    <a:pt x="197586" y="1136586"/>
                  </a:lnTo>
                  <a:lnTo>
                    <a:pt x="193421" y="1145387"/>
                  </a:lnTo>
                  <a:lnTo>
                    <a:pt x="192938" y="1155458"/>
                  </a:lnTo>
                  <a:lnTo>
                    <a:pt x="196405" y="1164932"/>
                  </a:lnTo>
                  <a:lnTo>
                    <a:pt x="203009" y="1172095"/>
                  </a:lnTo>
                  <a:lnTo>
                    <a:pt x="211810" y="1176248"/>
                  </a:lnTo>
                  <a:lnTo>
                    <a:pt x="221881" y="1176731"/>
                  </a:lnTo>
                  <a:lnTo>
                    <a:pt x="231406" y="1173264"/>
                  </a:lnTo>
                  <a:lnTo>
                    <a:pt x="238569" y="1166660"/>
                  </a:lnTo>
                  <a:lnTo>
                    <a:pt x="242735" y="1157859"/>
                  </a:lnTo>
                  <a:lnTo>
                    <a:pt x="243217" y="1147787"/>
                  </a:lnTo>
                  <a:close/>
                </a:path>
                <a:path w="5942965" h="3188334">
                  <a:moveTo>
                    <a:pt x="243217" y="22999"/>
                  </a:moveTo>
                  <a:lnTo>
                    <a:pt x="239750" y="13525"/>
                  </a:lnTo>
                  <a:lnTo>
                    <a:pt x="233146" y="6362"/>
                  </a:lnTo>
                  <a:lnTo>
                    <a:pt x="224345" y="2197"/>
                  </a:lnTo>
                  <a:lnTo>
                    <a:pt x="214223" y="1727"/>
                  </a:lnTo>
                  <a:lnTo>
                    <a:pt x="204749" y="5194"/>
                  </a:lnTo>
                  <a:lnTo>
                    <a:pt x="197586" y="11785"/>
                  </a:lnTo>
                  <a:lnTo>
                    <a:pt x="193421" y="20586"/>
                  </a:lnTo>
                  <a:lnTo>
                    <a:pt x="192938" y="30670"/>
                  </a:lnTo>
                  <a:lnTo>
                    <a:pt x="196405" y="40144"/>
                  </a:lnTo>
                  <a:lnTo>
                    <a:pt x="203009" y="47294"/>
                  </a:lnTo>
                  <a:lnTo>
                    <a:pt x="211810" y="51460"/>
                  </a:lnTo>
                  <a:lnTo>
                    <a:pt x="221881" y="51943"/>
                  </a:lnTo>
                  <a:lnTo>
                    <a:pt x="231406" y="48475"/>
                  </a:lnTo>
                  <a:lnTo>
                    <a:pt x="238569" y="41871"/>
                  </a:lnTo>
                  <a:lnTo>
                    <a:pt x="242735" y="33070"/>
                  </a:lnTo>
                  <a:lnTo>
                    <a:pt x="243217" y="22999"/>
                  </a:lnTo>
                  <a:close/>
                </a:path>
                <a:path w="5942965" h="3188334">
                  <a:moveTo>
                    <a:pt x="340779" y="3162820"/>
                  </a:moveTo>
                  <a:lnTo>
                    <a:pt x="338785" y="3152940"/>
                  </a:lnTo>
                  <a:lnTo>
                    <a:pt x="333349" y="3144863"/>
                  </a:lnTo>
                  <a:lnTo>
                    <a:pt x="325272" y="3139414"/>
                  </a:lnTo>
                  <a:lnTo>
                    <a:pt x="315328" y="3137420"/>
                  </a:lnTo>
                  <a:lnTo>
                    <a:pt x="305447" y="3139414"/>
                  </a:lnTo>
                  <a:lnTo>
                    <a:pt x="297370" y="3144863"/>
                  </a:lnTo>
                  <a:lnTo>
                    <a:pt x="291934" y="3152940"/>
                  </a:lnTo>
                  <a:lnTo>
                    <a:pt x="289928" y="3162820"/>
                  </a:lnTo>
                  <a:lnTo>
                    <a:pt x="291934" y="3172714"/>
                  </a:lnTo>
                  <a:lnTo>
                    <a:pt x="297370" y="3180778"/>
                  </a:lnTo>
                  <a:lnTo>
                    <a:pt x="305447" y="3186226"/>
                  </a:lnTo>
                  <a:lnTo>
                    <a:pt x="315379" y="3188220"/>
                  </a:lnTo>
                  <a:lnTo>
                    <a:pt x="325272" y="3186226"/>
                  </a:lnTo>
                  <a:lnTo>
                    <a:pt x="333349" y="3180778"/>
                  </a:lnTo>
                  <a:lnTo>
                    <a:pt x="338785" y="3172714"/>
                  </a:lnTo>
                  <a:lnTo>
                    <a:pt x="340779" y="3162820"/>
                  </a:lnTo>
                  <a:close/>
                </a:path>
                <a:path w="5942965" h="3188334">
                  <a:moveTo>
                    <a:pt x="340779" y="2029955"/>
                  </a:moveTo>
                  <a:lnTo>
                    <a:pt x="338785" y="2020074"/>
                  </a:lnTo>
                  <a:lnTo>
                    <a:pt x="333349" y="2011997"/>
                  </a:lnTo>
                  <a:lnTo>
                    <a:pt x="325272" y="2006561"/>
                  </a:lnTo>
                  <a:lnTo>
                    <a:pt x="315328" y="2004555"/>
                  </a:lnTo>
                  <a:lnTo>
                    <a:pt x="305447" y="2006561"/>
                  </a:lnTo>
                  <a:lnTo>
                    <a:pt x="297370" y="2011997"/>
                  </a:lnTo>
                  <a:lnTo>
                    <a:pt x="291934" y="2020074"/>
                  </a:lnTo>
                  <a:lnTo>
                    <a:pt x="289928" y="2029955"/>
                  </a:lnTo>
                  <a:lnTo>
                    <a:pt x="291934" y="2039848"/>
                  </a:lnTo>
                  <a:lnTo>
                    <a:pt x="297370" y="2047925"/>
                  </a:lnTo>
                  <a:lnTo>
                    <a:pt x="305447" y="2053361"/>
                  </a:lnTo>
                  <a:lnTo>
                    <a:pt x="315379" y="2055355"/>
                  </a:lnTo>
                  <a:lnTo>
                    <a:pt x="325272" y="2053361"/>
                  </a:lnTo>
                  <a:lnTo>
                    <a:pt x="333349" y="2047925"/>
                  </a:lnTo>
                  <a:lnTo>
                    <a:pt x="338785" y="2039848"/>
                  </a:lnTo>
                  <a:lnTo>
                    <a:pt x="340779" y="2029955"/>
                  </a:lnTo>
                  <a:close/>
                </a:path>
                <a:path w="5942965" h="3188334">
                  <a:moveTo>
                    <a:pt x="340779" y="905167"/>
                  </a:moveTo>
                  <a:lnTo>
                    <a:pt x="338785" y="895286"/>
                  </a:lnTo>
                  <a:lnTo>
                    <a:pt x="333349" y="887209"/>
                  </a:lnTo>
                  <a:lnTo>
                    <a:pt x="325272" y="881761"/>
                  </a:lnTo>
                  <a:lnTo>
                    <a:pt x="315328" y="879767"/>
                  </a:lnTo>
                  <a:lnTo>
                    <a:pt x="305447" y="881761"/>
                  </a:lnTo>
                  <a:lnTo>
                    <a:pt x="297370" y="887209"/>
                  </a:lnTo>
                  <a:lnTo>
                    <a:pt x="291934" y="895286"/>
                  </a:lnTo>
                  <a:lnTo>
                    <a:pt x="289928" y="905167"/>
                  </a:lnTo>
                  <a:lnTo>
                    <a:pt x="291934" y="915060"/>
                  </a:lnTo>
                  <a:lnTo>
                    <a:pt x="297370" y="923124"/>
                  </a:lnTo>
                  <a:lnTo>
                    <a:pt x="305447" y="928573"/>
                  </a:lnTo>
                  <a:lnTo>
                    <a:pt x="315379" y="930567"/>
                  </a:lnTo>
                  <a:lnTo>
                    <a:pt x="325272" y="928573"/>
                  </a:lnTo>
                  <a:lnTo>
                    <a:pt x="333349" y="923124"/>
                  </a:lnTo>
                  <a:lnTo>
                    <a:pt x="338785" y="915060"/>
                  </a:lnTo>
                  <a:lnTo>
                    <a:pt x="340779" y="905167"/>
                  </a:lnTo>
                  <a:close/>
                </a:path>
                <a:path w="5942965" h="3188334">
                  <a:moveTo>
                    <a:pt x="345097" y="2283053"/>
                  </a:moveTo>
                  <a:lnTo>
                    <a:pt x="343103" y="2273173"/>
                  </a:lnTo>
                  <a:lnTo>
                    <a:pt x="337667" y="2265095"/>
                  </a:lnTo>
                  <a:lnTo>
                    <a:pt x="329590" y="2259660"/>
                  </a:lnTo>
                  <a:lnTo>
                    <a:pt x="319646" y="2257653"/>
                  </a:lnTo>
                  <a:lnTo>
                    <a:pt x="309765" y="2259660"/>
                  </a:lnTo>
                  <a:lnTo>
                    <a:pt x="301688" y="2265095"/>
                  </a:lnTo>
                  <a:lnTo>
                    <a:pt x="296252" y="2273173"/>
                  </a:lnTo>
                  <a:lnTo>
                    <a:pt x="294246" y="2283053"/>
                  </a:lnTo>
                  <a:lnTo>
                    <a:pt x="296252" y="2292947"/>
                  </a:lnTo>
                  <a:lnTo>
                    <a:pt x="301688" y="2301024"/>
                  </a:lnTo>
                  <a:lnTo>
                    <a:pt x="309765" y="2306459"/>
                  </a:lnTo>
                  <a:lnTo>
                    <a:pt x="319697" y="2308453"/>
                  </a:lnTo>
                  <a:lnTo>
                    <a:pt x="329590" y="2306459"/>
                  </a:lnTo>
                  <a:lnTo>
                    <a:pt x="337667" y="2301024"/>
                  </a:lnTo>
                  <a:lnTo>
                    <a:pt x="343103" y="2292947"/>
                  </a:lnTo>
                  <a:lnTo>
                    <a:pt x="345097" y="2283053"/>
                  </a:lnTo>
                  <a:close/>
                </a:path>
                <a:path w="5942965" h="3188334">
                  <a:moveTo>
                    <a:pt x="345097" y="1150200"/>
                  </a:moveTo>
                  <a:lnTo>
                    <a:pt x="343103" y="1140307"/>
                  </a:lnTo>
                  <a:lnTo>
                    <a:pt x="337667" y="1132230"/>
                  </a:lnTo>
                  <a:lnTo>
                    <a:pt x="329590" y="1126794"/>
                  </a:lnTo>
                  <a:lnTo>
                    <a:pt x="319646" y="1124800"/>
                  </a:lnTo>
                  <a:lnTo>
                    <a:pt x="309765" y="1126794"/>
                  </a:lnTo>
                  <a:lnTo>
                    <a:pt x="301688" y="1132230"/>
                  </a:lnTo>
                  <a:lnTo>
                    <a:pt x="296252" y="1140307"/>
                  </a:lnTo>
                  <a:lnTo>
                    <a:pt x="294246" y="1150200"/>
                  </a:lnTo>
                  <a:lnTo>
                    <a:pt x="296252" y="1160081"/>
                  </a:lnTo>
                  <a:lnTo>
                    <a:pt x="301688" y="1168158"/>
                  </a:lnTo>
                  <a:lnTo>
                    <a:pt x="309765" y="1173594"/>
                  </a:lnTo>
                  <a:lnTo>
                    <a:pt x="319697" y="1175600"/>
                  </a:lnTo>
                  <a:lnTo>
                    <a:pt x="329590" y="1173594"/>
                  </a:lnTo>
                  <a:lnTo>
                    <a:pt x="337667" y="1168158"/>
                  </a:lnTo>
                  <a:lnTo>
                    <a:pt x="343103" y="1160081"/>
                  </a:lnTo>
                  <a:lnTo>
                    <a:pt x="345097" y="1150200"/>
                  </a:lnTo>
                  <a:close/>
                </a:path>
                <a:path w="5942965" h="3188334">
                  <a:moveTo>
                    <a:pt x="345097" y="25400"/>
                  </a:moveTo>
                  <a:lnTo>
                    <a:pt x="343103" y="15519"/>
                  </a:lnTo>
                  <a:lnTo>
                    <a:pt x="337667" y="7442"/>
                  </a:lnTo>
                  <a:lnTo>
                    <a:pt x="329590" y="2006"/>
                  </a:lnTo>
                  <a:lnTo>
                    <a:pt x="319646" y="0"/>
                  </a:lnTo>
                  <a:lnTo>
                    <a:pt x="309765" y="2006"/>
                  </a:lnTo>
                  <a:lnTo>
                    <a:pt x="301688" y="7442"/>
                  </a:lnTo>
                  <a:lnTo>
                    <a:pt x="296252" y="15519"/>
                  </a:lnTo>
                  <a:lnTo>
                    <a:pt x="294246" y="25400"/>
                  </a:lnTo>
                  <a:lnTo>
                    <a:pt x="296252" y="35293"/>
                  </a:lnTo>
                  <a:lnTo>
                    <a:pt x="301688" y="43370"/>
                  </a:lnTo>
                  <a:lnTo>
                    <a:pt x="309765" y="48806"/>
                  </a:lnTo>
                  <a:lnTo>
                    <a:pt x="319697" y="50800"/>
                  </a:lnTo>
                  <a:lnTo>
                    <a:pt x="329590" y="48806"/>
                  </a:lnTo>
                  <a:lnTo>
                    <a:pt x="337667" y="43370"/>
                  </a:lnTo>
                  <a:lnTo>
                    <a:pt x="343103" y="35293"/>
                  </a:lnTo>
                  <a:lnTo>
                    <a:pt x="345097" y="25400"/>
                  </a:lnTo>
                  <a:close/>
                </a:path>
                <a:path w="5942965" h="3188334">
                  <a:moveTo>
                    <a:pt x="442429" y="3162820"/>
                  </a:moveTo>
                  <a:lnTo>
                    <a:pt x="440436" y="3152940"/>
                  </a:lnTo>
                  <a:lnTo>
                    <a:pt x="435000" y="3144863"/>
                  </a:lnTo>
                  <a:lnTo>
                    <a:pt x="426923" y="3139414"/>
                  </a:lnTo>
                  <a:lnTo>
                    <a:pt x="416979" y="3137420"/>
                  </a:lnTo>
                  <a:lnTo>
                    <a:pt x="407098" y="3139414"/>
                  </a:lnTo>
                  <a:lnTo>
                    <a:pt x="399021" y="3144863"/>
                  </a:lnTo>
                  <a:lnTo>
                    <a:pt x="393585" y="3152940"/>
                  </a:lnTo>
                  <a:lnTo>
                    <a:pt x="391579" y="3162820"/>
                  </a:lnTo>
                  <a:lnTo>
                    <a:pt x="393585" y="3172714"/>
                  </a:lnTo>
                  <a:lnTo>
                    <a:pt x="399021" y="3180778"/>
                  </a:lnTo>
                  <a:lnTo>
                    <a:pt x="407098" y="3186226"/>
                  </a:lnTo>
                  <a:lnTo>
                    <a:pt x="417029" y="3188220"/>
                  </a:lnTo>
                  <a:lnTo>
                    <a:pt x="426923" y="3186226"/>
                  </a:lnTo>
                  <a:lnTo>
                    <a:pt x="435000" y="3180778"/>
                  </a:lnTo>
                  <a:lnTo>
                    <a:pt x="440436" y="3172714"/>
                  </a:lnTo>
                  <a:lnTo>
                    <a:pt x="442429" y="3162820"/>
                  </a:lnTo>
                  <a:close/>
                </a:path>
                <a:path w="5942965" h="3188334">
                  <a:moveTo>
                    <a:pt x="442429" y="2029955"/>
                  </a:moveTo>
                  <a:lnTo>
                    <a:pt x="440436" y="2020074"/>
                  </a:lnTo>
                  <a:lnTo>
                    <a:pt x="435000" y="2011997"/>
                  </a:lnTo>
                  <a:lnTo>
                    <a:pt x="426923" y="2006561"/>
                  </a:lnTo>
                  <a:lnTo>
                    <a:pt x="416979" y="2004555"/>
                  </a:lnTo>
                  <a:lnTo>
                    <a:pt x="407098" y="2006561"/>
                  </a:lnTo>
                  <a:lnTo>
                    <a:pt x="399021" y="2011997"/>
                  </a:lnTo>
                  <a:lnTo>
                    <a:pt x="393585" y="2020074"/>
                  </a:lnTo>
                  <a:lnTo>
                    <a:pt x="391579" y="2029955"/>
                  </a:lnTo>
                  <a:lnTo>
                    <a:pt x="393585" y="2039848"/>
                  </a:lnTo>
                  <a:lnTo>
                    <a:pt x="399021" y="2047925"/>
                  </a:lnTo>
                  <a:lnTo>
                    <a:pt x="407098" y="2053361"/>
                  </a:lnTo>
                  <a:lnTo>
                    <a:pt x="417029" y="2055355"/>
                  </a:lnTo>
                  <a:lnTo>
                    <a:pt x="426923" y="2053361"/>
                  </a:lnTo>
                  <a:lnTo>
                    <a:pt x="435000" y="2047925"/>
                  </a:lnTo>
                  <a:lnTo>
                    <a:pt x="440436" y="2039848"/>
                  </a:lnTo>
                  <a:lnTo>
                    <a:pt x="442429" y="2029955"/>
                  </a:lnTo>
                  <a:close/>
                </a:path>
                <a:path w="5942965" h="3188334">
                  <a:moveTo>
                    <a:pt x="442429" y="905167"/>
                  </a:moveTo>
                  <a:lnTo>
                    <a:pt x="440436" y="895286"/>
                  </a:lnTo>
                  <a:lnTo>
                    <a:pt x="435000" y="887209"/>
                  </a:lnTo>
                  <a:lnTo>
                    <a:pt x="426923" y="881761"/>
                  </a:lnTo>
                  <a:lnTo>
                    <a:pt x="416979" y="879767"/>
                  </a:lnTo>
                  <a:lnTo>
                    <a:pt x="407098" y="881761"/>
                  </a:lnTo>
                  <a:lnTo>
                    <a:pt x="399021" y="887209"/>
                  </a:lnTo>
                  <a:lnTo>
                    <a:pt x="393585" y="895286"/>
                  </a:lnTo>
                  <a:lnTo>
                    <a:pt x="391579" y="905167"/>
                  </a:lnTo>
                  <a:lnTo>
                    <a:pt x="393585" y="915060"/>
                  </a:lnTo>
                  <a:lnTo>
                    <a:pt x="399021" y="923124"/>
                  </a:lnTo>
                  <a:lnTo>
                    <a:pt x="407098" y="928573"/>
                  </a:lnTo>
                  <a:lnTo>
                    <a:pt x="417029" y="930567"/>
                  </a:lnTo>
                  <a:lnTo>
                    <a:pt x="426923" y="928573"/>
                  </a:lnTo>
                  <a:lnTo>
                    <a:pt x="435000" y="923124"/>
                  </a:lnTo>
                  <a:lnTo>
                    <a:pt x="440436" y="915060"/>
                  </a:lnTo>
                  <a:lnTo>
                    <a:pt x="442429" y="905167"/>
                  </a:lnTo>
                  <a:close/>
                </a:path>
                <a:path w="5942965" h="3188334">
                  <a:moveTo>
                    <a:pt x="446747" y="2283053"/>
                  </a:moveTo>
                  <a:lnTo>
                    <a:pt x="444754" y="2273173"/>
                  </a:lnTo>
                  <a:lnTo>
                    <a:pt x="439318" y="2265095"/>
                  </a:lnTo>
                  <a:lnTo>
                    <a:pt x="431241" y="2259660"/>
                  </a:lnTo>
                  <a:lnTo>
                    <a:pt x="421297" y="2257653"/>
                  </a:lnTo>
                  <a:lnTo>
                    <a:pt x="411416" y="2259660"/>
                  </a:lnTo>
                  <a:lnTo>
                    <a:pt x="403339" y="2265095"/>
                  </a:lnTo>
                  <a:lnTo>
                    <a:pt x="397903" y="2273173"/>
                  </a:lnTo>
                  <a:lnTo>
                    <a:pt x="395897" y="2283053"/>
                  </a:lnTo>
                  <a:lnTo>
                    <a:pt x="397903" y="2292947"/>
                  </a:lnTo>
                  <a:lnTo>
                    <a:pt x="403339" y="2301024"/>
                  </a:lnTo>
                  <a:lnTo>
                    <a:pt x="411416" y="2306459"/>
                  </a:lnTo>
                  <a:lnTo>
                    <a:pt x="421347" y="2308453"/>
                  </a:lnTo>
                  <a:lnTo>
                    <a:pt x="431241" y="2306459"/>
                  </a:lnTo>
                  <a:lnTo>
                    <a:pt x="439318" y="2301024"/>
                  </a:lnTo>
                  <a:lnTo>
                    <a:pt x="444754" y="2292947"/>
                  </a:lnTo>
                  <a:lnTo>
                    <a:pt x="446747" y="2283053"/>
                  </a:lnTo>
                  <a:close/>
                </a:path>
                <a:path w="5942965" h="3188334">
                  <a:moveTo>
                    <a:pt x="446747" y="1150200"/>
                  </a:moveTo>
                  <a:lnTo>
                    <a:pt x="444754" y="1140307"/>
                  </a:lnTo>
                  <a:lnTo>
                    <a:pt x="439318" y="1132230"/>
                  </a:lnTo>
                  <a:lnTo>
                    <a:pt x="431241" y="1126794"/>
                  </a:lnTo>
                  <a:lnTo>
                    <a:pt x="421297" y="1124800"/>
                  </a:lnTo>
                  <a:lnTo>
                    <a:pt x="411416" y="1126794"/>
                  </a:lnTo>
                  <a:lnTo>
                    <a:pt x="403339" y="1132230"/>
                  </a:lnTo>
                  <a:lnTo>
                    <a:pt x="397903" y="1140307"/>
                  </a:lnTo>
                  <a:lnTo>
                    <a:pt x="395897" y="1150200"/>
                  </a:lnTo>
                  <a:lnTo>
                    <a:pt x="397903" y="1160081"/>
                  </a:lnTo>
                  <a:lnTo>
                    <a:pt x="403339" y="1168158"/>
                  </a:lnTo>
                  <a:lnTo>
                    <a:pt x="411416" y="1173594"/>
                  </a:lnTo>
                  <a:lnTo>
                    <a:pt x="421347" y="1175600"/>
                  </a:lnTo>
                  <a:lnTo>
                    <a:pt x="431241" y="1173594"/>
                  </a:lnTo>
                  <a:lnTo>
                    <a:pt x="439318" y="1168158"/>
                  </a:lnTo>
                  <a:lnTo>
                    <a:pt x="444754" y="1160081"/>
                  </a:lnTo>
                  <a:lnTo>
                    <a:pt x="446747" y="1150200"/>
                  </a:lnTo>
                  <a:close/>
                </a:path>
                <a:path w="5942965" h="3188334">
                  <a:moveTo>
                    <a:pt x="446747" y="25400"/>
                  </a:moveTo>
                  <a:lnTo>
                    <a:pt x="444754" y="15519"/>
                  </a:lnTo>
                  <a:lnTo>
                    <a:pt x="439318" y="7442"/>
                  </a:lnTo>
                  <a:lnTo>
                    <a:pt x="431241" y="2006"/>
                  </a:lnTo>
                  <a:lnTo>
                    <a:pt x="421297" y="0"/>
                  </a:lnTo>
                  <a:lnTo>
                    <a:pt x="411416" y="2006"/>
                  </a:lnTo>
                  <a:lnTo>
                    <a:pt x="403339" y="7442"/>
                  </a:lnTo>
                  <a:lnTo>
                    <a:pt x="397903" y="15519"/>
                  </a:lnTo>
                  <a:lnTo>
                    <a:pt x="395897" y="25400"/>
                  </a:lnTo>
                  <a:lnTo>
                    <a:pt x="397903" y="35293"/>
                  </a:lnTo>
                  <a:lnTo>
                    <a:pt x="403339" y="43370"/>
                  </a:lnTo>
                  <a:lnTo>
                    <a:pt x="411416" y="48806"/>
                  </a:lnTo>
                  <a:lnTo>
                    <a:pt x="421347" y="50800"/>
                  </a:lnTo>
                  <a:lnTo>
                    <a:pt x="431241" y="48806"/>
                  </a:lnTo>
                  <a:lnTo>
                    <a:pt x="439318" y="43370"/>
                  </a:lnTo>
                  <a:lnTo>
                    <a:pt x="444754" y="35293"/>
                  </a:lnTo>
                  <a:lnTo>
                    <a:pt x="446747" y="25400"/>
                  </a:lnTo>
                  <a:close/>
                </a:path>
                <a:path w="5942965" h="3188334">
                  <a:moveTo>
                    <a:pt x="544080" y="3162820"/>
                  </a:moveTo>
                  <a:lnTo>
                    <a:pt x="542086" y="3152940"/>
                  </a:lnTo>
                  <a:lnTo>
                    <a:pt x="536651" y="3144863"/>
                  </a:lnTo>
                  <a:lnTo>
                    <a:pt x="528574" y="3139414"/>
                  </a:lnTo>
                  <a:lnTo>
                    <a:pt x="518629" y="3137420"/>
                  </a:lnTo>
                  <a:lnTo>
                    <a:pt x="508749" y="3139414"/>
                  </a:lnTo>
                  <a:lnTo>
                    <a:pt x="500672" y="3144863"/>
                  </a:lnTo>
                  <a:lnTo>
                    <a:pt x="495236" y="3152940"/>
                  </a:lnTo>
                  <a:lnTo>
                    <a:pt x="493229" y="3162820"/>
                  </a:lnTo>
                  <a:lnTo>
                    <a:pt x="495236" y="3172714"/>
                  </a:lnTo>
                  <a:lnTo>
                    <a:pt x="500672" y="3180778"/>
                  </a:lnTo>
                  <a:lnTo>
                    <a:pt x="508749" y="3186226"/>
                  </a:lnTo>
                  <a:lnTo>
                    <a:pt x="518680" y="3188220"/>
                  </a:lnTo>
                  <a:lnTo>
                    <a:pt x="528574" y="3186226"/>
                  </a:lnTo>
                  <a:lnTo>
                    <a:pt x="536651" y="3180778"/>
                  </a:lnTo>
                  <a:lnTo>
                    <a:pt x="542086" y="3172714"/>
                  </a:lnTo>
                  <a:lnTo>
                    <a:pt x="544080" y="3162820"/>
                  </a:lnTo>
                  <a:close/>
                </a:path>
                <a:path w="5942965" h="3188334">
                  <a:moveTo>
                    <a:pt x="544080" y="2029955"/>
                  </a:moveTo>
                  <a:lnTo>
                    <a:pt x="542086" y="2020074"/>
                  </a:lnTo>
                  <a:lnTo>
                    <a:pt x="536651" y="2011997"/>
                  </a:lnTo>
                  <a:lnTo>
                    <a:pt x="528574" y="2006561"/>
                  </a:lnTo>
                  <a:lnTo>
                    <a:pt x="518629" y="2004555"/>
                  </a:lnTo>
                  <a:lnTo>
                    <a:pt x="508749" y="2006561"/>
                  </a:lnTo>
                  <a:lnTo>
                    <a:pt x="500672" y="2011997"/>
                  </a:lnTo>
                  <a:lnTo>
                    <a:pt x="495236" y="2020074"/>
                  </a:lnTo>
                  <a:lnTo>
                    <a:pt x="493229" y="2029955"/>
                  </a:lnTo>
                  <a:lnTo>
                    <a:pt x="495236" y="2039848"/>
                  </a:lnTo>
                  <a:lnTo>
                    <a:pt x="500672" y="2047925"/>
                  </a:lnTo>
                  <a:lnTo>
                    <a:pt x="508749" y="2053361"/>
                  </a:lnTo>
                  <a:lnTo>
                    <a:pt x="518680" y="2055355"/>
                  </a:lnTo>
                  <a:lnTo>
                    <a:pt x="528574" y="2053361"/>
                  </a:lnTo>
                  <a:lnTo>
                    <a:pt x="536651" y="2047925"/>
                  </a:lnTo>
                  <a:lnTo>
                    <a:pt x="542086" y="2039848"/>
                  </a:lnTo>
                  <a:lnTo>
                    <a:pt x="544080" y="2029955"/>
                  </a:lnTo>
                  <a:close/>
                </a:path>
                <a:path w="5942965" h="3188334">
                  <a:moveTo>
                    <a:pt x="544080" y="905167"/>
                  </a:moveTo>
                  <a:lnTo>
                    <a:pt x="542086" y="895286"/>
                  </a:lnTo>
                  <a:lnTo>
                    <a:pt x="536651" y="887209"/>
                  </a:lnTo>
                  <a:lnTo>
                    <a:pt x="528574" y="881761"/>
                  </a:lnTo>
                  <a:lnTo>
                    <a:pt x="518629" y="879767"/>
                  </a:lnTo>
                  <a:lnTo>
                    <a:pt x="508749" y="881761"/>
                  </a:lnTo>
                  <a:lnTo>
                    <a:pt x="500672" y="887209"/>
                  </a:lnTo>
                  <a:lnTo>
                    <a:pt x="495236" y="895286"/>
                  </a:lnTo>
                  <a:lnTo>
                    <a:pt x="493229" y="905167"/>
                  </a:lnTo>
                  <a:lnTo>
                    <a:pt x="495236" y="915060"/>
                  </a:lnTo>
                  <a:lnTo>
                    <a:pt x="500672" y="923124"/>
                  </a:lnTo>
                  <a:lnTo>
                    <a:pt x="508749" y="928573"/>
                  </a:lnTo>
                  <a:lnTo>
                    <a:pt x="518680" y="930567"/>
                  </a:lnTo>
                  <a:lnTo>
                    <a:pt x="528574" y="928573"/>
                  </a:lnTo>
                  <a:lnTo>
                    <a:pt x="536651" y="923124"/>
                  </a:lnTo>
                  <a:lnTo>
                    <a:pt x="542086" y="915060"/>
                  </a:lnTo>
                  <a:lnTo>
                    <a:pt x="544080" y="905167"/>
                  </a:lnTo>
                  <a:close/>
                </a:path>
                <a:path w="5942965" h="3188334">
                  <a:moveTo>
                    <a:pt x="548398" y="2283053"/>
                  </a:moveTo>
                  <a:lnTo>
                    <a:pt x="546404" y="2273173"/>
                  </a:lnTo>
                  <a:lnTo>
                    <a:pt x="540969" y="2265095"/>
                  </a:lnTo>
                  <a:lnTo>
                    <a:pt x="532892" y="2259660"/>
                  </a:lnTo>
                  <a:lnTo>
                    <a:pt x="522947" y="2257653"/>
                  </a:lnTo>
                  <a:lnTo>
                    <a:pt x="513067" y="2259660"/>
                  </a:lnTo>
                  <a:lnTo>
                    <a:pt x="504990" y="2265095"/>
                  </a:lnTo>
                  <a:lnTo>
                    <a:pt x="499554" y="2273173"/>
                  </a:lnTo>
                  <a:lnTo>
                    <a:pt x="497547" y="2283053"/>
                  </a:lnTo>
                  <a:lnTo>
                    <a:pt x="499554" y="2292947"/>
                  </a:lnTo>
                  <a:lnTo>
                    <a:pt x="504990" y="2301024"/>
                  </a:lnTo>
                  <a:lnTo>
                    <a:pt x="513067" y="2306459"/>
                  </a:lnTo>
                  <a:lnTo>
                    <a:pt x="522998" y="2308453"/>
                  </a:lnTo>
                  <a:lnTo>
                    <a:pt x="532892" y="2306459"/>
                  </a:lnTo>
                  <a:lnTo>
                    <a:pt x="540969" y="2301024"/>
                  </a:lnTo>
                  <a:lnTo>
                    <a:pt x="546404" y="2292947"/>
                  </a:lnTo>
                  <a:lnTo>
                    <a:pt x="548398" y="2283053"/>
                  </a:lnTo>
                  <a:close/>
                </a:path>
                <a:path w="5942965" h="3188334">
                  <a:moveTo>
                    <a:pt x="548398" y="1150200"/>
                  </a:moveTo>
                  <a:lnTo>
                    <a:pt x="546404" y="1140307"/>
                  </a:lnTo>
                  <a:lnTo>
                    <a:pt x="540969" y="1132230"/>
                  </a:lnTo>
                  <a:lnTo>
                    <a:pt x="532892" y="1126794"/>
                  </a:lnTo>
                  <a:lnTo>
                    <a:pt x="522947" y="1124800"/>
                  </a:lnTo>
                  <a:lnTo>
                    <a:pt x="513067" y="1126794"/>
                  </a:lnTo>
                  <a:lnTo>
                    <a:pt x="504990" y="1132230"/>
                  </a:lnTo>
                  <a:lnTo>
                    <a:pt x="499554" y="1140307"/>
                  </a:lnTo>
                  <a:lnTo>
                    <a:pt x="497547" y="1150200"/>
                  </a:lnTo>
                  <a:lnTo>
                    <a:pt x="499554" y="1160081"/>
                  </a:lnTo>
                  <a:lnTo>
                    <a:pt x="504990" y="1168158"/>
                  </a:lnTo>
                  <a:lnTo>
                    <a:pt x="513067" y="1173594"/>
                  </a:lnTo>
                  <a:lnTo>
                    <a:pt x="522998" y="1175600"/>
                  </a:lnTo>
                  <a:lnTo>
                    <a:pt x="532892" y="1173594"/>
                  </a:lnTo>
                  <a:lnTo>
                    <a:pt x="540969" y="1168158"/>
                  </a:lnTo>
                  <a:lnTo>
                    <a:pt x="546404" y="1160081"/>
                  </a:lnTo>
                  <a:lnTo>
                    <a:pt x="548398" y="1150200"/>
                  </a:lnTo>
                  <a:close/>
                </a:path>
                <a:path w="5942965" h="3188334">
                  <a:moveTo>
                    <a:pt x="548398" y="25400"/>
                  </a:moveTo>
                  <a:lnTo>
                    <a:pt x="546404" y="15519"/>
                  </a:lnTo>
                  <a:lnTo>
                    <a:pt x="540969" y="7442"/>
                  </a:lnTo>
                  <a:lnTo>
                    <a:pt x="532892" y="2006"/>
                  </a:lnTo>
                  <a:lnTo>
                    <a:pt x="522947" y="0"/>
                  </a:lnTo>
                  <a:lnTo>
                    <a:pt x="513067" y="2006"/>
                  </a:lnTo>
                  <a:lnTo>
                    <a:pt x="504990" y="7442"/>
                  </a:lnTo>
                  <a:lnTo>
                    <a:pt x="499554" y="15519"/>
                  </a:lnTo>
                  <a:lnTo>
                    <a:pt x="497547" y="25400"/>
                  </a:lnTo>
                  <a:lnTo>
                    <a:pt x="499554" y="35293"/>
                  </a:lnTo>
                  <a:lnTo>
                    <a:pt x="504990" y="43370"/>
                  </a:lnTo>
                  <a:lnTo>
                    <a:pt x="513067" y="48806"/>
                  </a:lnTo>
                  <a:lnTo>
                    <a:pt x="522998" y="50800"/>
                  </a:lnTo>
                  <a:lnTo>
                    <a:pt x="532892" y="48806"/>
                  </a:lnTo>
                  <a:lnTo>
                    <a:pt x="540969" y="43370"/>
                  </a:lnTo>
                  <a:lnTo>
                    <a:pt x="546404" y="35293"/>
                  </a:lnTo>
                  <a:lnTo>
                    <a:pt x="548398" y="25400"/>
                  </a:lnTo>
                  <a:close/>
                </a:path>
                <a:path w="5942965" h="3188334">
                  <a:moveTo>
                    <a:pt x="645731" y="3162820"/>
                  </a:moveTo>
                  <a:lnTo>
                    <a:pt x="643737" y="3152940"/>
                  </a:lnTo>
                  <a:lnTo>
                    <a:pt x="638302" y="3144863"/>
                  </a:lnTo>
                  <a:lnTo>
                    <a:pt x="630224" y="3139414"/>
                  </a:lnTo>
                  <a:lnTo>
                    <a:pt x="620280" y="3137420"/>
                  </a:lnTo>
                  <a:lnTo>
                    <a:pt x="610400" y="3139414"/>
                  </a:lnTo>
                  <a:lnTo>
                    <a:pt x="602322" y="3144863"/>
                  </a:lnTo>
                  <a:lnTo>
                    <a:pt x="596887" y="3152940"/>
                  </a:lnTo>
                  <a:lnTo>
                    <a:pt x="594880" y="3162820"/>
                  </a:lnTo>
                  <a:lnTo>
                    <a:pt x="596887" y="3172714"/>
                  </a:lnTo>
                  <a:lnTo>
                    <a:pt x="602322" y="3180778"/>
                  </a:lnTo>
                  <a:lnTo>
                    <a:pt x="610400" y="3186226"/>
                  </a:lnTo>
                  <a:lnTo>
                    <a:pt x="620331" y="3188220"/>
                  </a:lnTo>
                  <a:lnTo>
                    <a:pt x="630224" y="3186226"/>
                  </a:lnTo>
                  <a:lnTo>
                    <a:pt x="638302" y="3180778"/>
                  </a:lnTo>
                  <a:lnTo>
                    <a:pt x="643737" y="3172714"/>
                  </a:lnTo>
                  <a:lnTo>
                    <a:pt x="645731" y="3162820"/>
                  </a:lnTo>
                  <a:close/>
                </a:path>
                <a:path w="5942965" h="3188334">
                  <a:moveTo>
                    <a:pt x="645731" y="2029955"/>
                  </a:moveTo>
                  <a:lnTo>
                    <a:pt x="643737" y="2020074"/>
                  </a:lnTo>
                  <a:lnTo>
                    <a:pt x="638302" y="2011997"/>
                  </a:lnTo>
                  <a:lnTo>
                    <a:pt x="630224" y="2006561"/>
                  </a:lnTo>
                  <a:lnTo>
                    <a:pt x="620280" y="2004555"/>
                  </a:lnTo>
                  <a:lnTo>
                    <a:pt x="610400" y="2006561"/>
                  </a:lnTo>
                  <a:lnTo>
                    <a:pt x="602322" y="2011997"/>
                  </a:lnTo>
                  <a:lnTo>
                    <a:pt x="596887" y="2020074"/>
                  </a:lnTo>
                  <a:lnTo>
                    <a:pt x="594880" y="2029955"/>
                  </a:lnTo>
                  <a:lnTo>
                    <a:pt x="596887" y="2039848"/>
                  </a:lnTo>
                  <a:lnTo>
                    <a:pt x="602322" y="2047925"/>
                  </a:lnTo>
                  <a:lnTo>
                    <a:pt x="610400" y="2053361"/>
                  </a:lnTo>
                  <a:lnTo>
                    <a:pt x="620331" y="2055355"/>
                  </a:lnTo>
                  <a:lnTo>
                    <a:pt x="630224" y="2053361"/>
                  </a:lnTo>
                  <a:lnTo>
                    <a:pt x="638302" y="2047925"/>
                  </a:lnTo>
                  <a:lnTo>
                    <a:pt x="643737" y="2039848"/>
                  </a:lnTo>
                  <a:lnTo>
                    <a:pt x="645731" y="2029955"/>
                  </a:lnTo>
                  <a:close/>
                </a:path>
                <a:path w="5942965" h="3188334">
                  <a:moveTo>
                    <a:pt x="645731" y="905167"/>
                  </a:moveTo>
                  <a:lnTo>
                    <a:pt x="643737" y="895286"/>
                  </a:lnTo>
                  <a:lnTo>
                    <a:pt x="638302" y="887209"/>
                  </a:lnTo>
                  <a:lnTo>
                    <a:pt x="630224" y="881761"/>
                  </a:lnTo>
                  <a:lnTo>
                    <a:pt x="620280" y="879767"/>
                  </a:lnTo>
                  <a:lnTo>
                    <a:pt x="610400" y="881761"/>
                  </a:lnTo>
                  <a:lnTo>
                    <a:pt x="602322" y="887209"/>
                  </a:lnTo>
                  <a:lnTo>
                    <a:pt x="596887" y="895286"/>
                  </a:lnTo>
                  <a:lnTo>
                    <a:pt x="594880" y="905167"/>
                  </a:lnTo>
                  <a:lnTo>
                    <a:pt x="596887" y="915060"/>
                  </a:lnTo>
                  <a:lnTo>
                    <a:pt x="602322" y="923124"/>
                  </a:lnTo>
                  <a:lnTo>
                    <a:pt x="610400" y="928573"/>
                  </a:lnTo>
                  <a:lnTo>
                    <a:pt x="620331" y="930567"/>
                  </a:lnTo>
                  <a:lnTo>
                    <a:pt x="630224" y="928573"/>
                  </a:lnTo>
                  <a:lnTo>
                    <a:pt x="638302" y="923124"/>
                  </a:lnTo>
                  <a:lnTo>
                    <a:pt x="643737" y="915060"/>
                  </a:lnTo>
                  <a:lnTo>
                    <a:pt x="645731" y="905167"/>
                  </a:lnTo>
                  <a:close/>
                </a:path>
                <a:path w="5942965" h="3188334">
                  <a:moveTo>
                    <a:pt x="650049" y="2283053"/>
                  </a:moveTo>
                  <a:lnTo>
                    <a:pt x="648055" y="2273173"/>
                  </a:lnTo>
                  <a:lnTo>
                    <a:pt x="642620" y="2265095"/>
                  </a:lnTo>
                  <a:lnTo>
                    <a:pt x="634542" y="2259660"/>
                  </a:lnTo>
                  <a:lnTo>
                    <a:pt x="624598" y="2257653"/>
                  </a:lnTo>
                  <a:lnTo>
                    <a:pt x="614718" y="2259660"/>
                  </a:lnTo>
                  <a:lnTo>
                    <a:pt x="606640" y="2265095"/>
                  </a:lnTo>
                  <a:lnTo>
                    <a:pt x="601205" y="2273173"/>
                  </a:lnTo>
                  <a:lnTo>
                    <a:pt x="599198" y="2283053"/>
                  </a:lnTo>
                  <a:lnTo>
                    <a:pt x="601205" y="2292947"/>
                  </a:lnTo>
                  <a:lnTo>
                    <a:pt x="606640" y="2301024"/>
                  </a:lnTo>
                  <a:lnTo>
                    <a:pt x="614718" y="2306459"/>
                  </a:lnTo>
                  <a:lnTo>
                    <a:pt x="624649" y="2308453"/>
                  </a:lnTo>
                  <a:lnTo>
                    <a:pt x="634542" y="2306459"/>
                  </a:lnTo>
                  <a:lnTo>
                    <a:pt x="642620" y="2301024"/>
                  </a:lnTo>
                  <a:lnTo>
                    <a:pt x="648055" y="2292947"/>
                  </a:lnTo>
                  <a:lnTo>
                    <a:pt x="650049" y="2283053"/>
                  </a:lnTo>
                  <a:close/>
                </a:path>
                <a:path w="5942965" h="3188334">
                  <a:moveTo>
                    <a:pt x="650049" y="1150200"/>
                  </a:moveTo>
                  <a:lnTo>
                    <a:pt x="648055" y="1140307"/>
                  </a:lnTo>
                  <a:lnTo>
                    <a:pt x="642620" y="1132230"/>
                  </a:lnTo>
                  <a:lnTo>
                    <a:pt x="634542" y="1126794"/>
                  </a:lnTo>
                  <a:lnTo>
                    <a:pt x="624598" y="1124800"/>
                  </a:lnTo>
                  <a:lnTo>
                    <a:pt x="614718" y="1126794"/>
                  </a:lnTo>
                  <a:lnTo>
                    <a:pt x="606640" y="1132230"/>
                  </a:lnTo>
                  <a:lnTo>
                    <a:pt x="601205" y="1140307"/>
                  </a:lnTo>
                  <a:lnTo>
                    <a:pt x="599198" y="1150200"/>
                  </a:lnTo>
                  <a:lnTo>
                    <a:pt x="601205" y="1160081"/>
                  </a:lnTo>
                  <a:lnTo>
                    <a:pt x="606640" y="1168158"/>
                  </a:lnTo>
                  <a:lnTo>
                    <a:pt x="614718" y="1173594"/>
                  </a:lnTo>
                  <a:lnTo>
                    <a:pt x="624649" y="1175600"/>
                  </a:lnTo>
                  <a:lnTo>
                    <a:pt x="634542" y="1173594"/>
                  </a:lnTo>
                  <a:lnTo>
                    <a:pt x="642620" y="1168158"/>
                  </a:lnTo>
                  <a:lnTo>
                    <a:pt x="648055" y="1160081"/>
                  </a:lnTo>
                  <a:lnTo>
                    <a:pt x="650049" y="1150200"/>
                  </a:lnTo>
                  <a:close/>
                </a:path>
                <a:path w="5942965" h="3188334">
                  <a:moveTo>
                    <a:pt x="650049" y="25400"/>
                  </a:moveTo>
                  <a:lnTo>
                    <a:pt x="648055" y="15519"/>
                  </a:lnTo>
                  <a:lnTo>
                    <a:pt x="642620" y="7442"/>
                  </a:lnTo>
                  <a:lnTo>
                    <a:pt x="634542" y="2006"/>
                  </a:lnTo>
                  <a:lnTo>
                    <a:pt x="624598" y="0"/>
                  </a:lnTo>
                  <a:lnTo>
                    <a:pt x="614718" y="2006"/>
                  </a:lnTo>
                  <a:lnTo>
                    <a:pt x="606640" y="7442"/>
                  </a:lnTo>
                  <a:lnTo>
                    <a:pt x="601205" y="15519"/>
                  </a:lnTo>
                  <a:lnTo>
                    <a:pt x="599198" y="25400"/>
                  </a:lnTo>
                  <a:lnTo>
                    <a:pt x="601205" y="35293"/>
                  </a:lnTo>
                  <a:lnTo>
                    <a:pt x="606640" y="43370"/>
                  </a:lnTo>
                  <a:lnTo>
                    <a:pt x="614718" y="48806"/>
                  </a:lnTo>
                  <a:lnTo>
                    <a:pt x="624649" y="50800"/>
                  </a:lnTo>
                  <a:lnTo>
                    <a:pt x="634542" y="48806"/>
                  </a:lnTo>
                  <a:lnTo>
                    <a:pt x="642620" y="43370"/>
                  </a:lnTo>
                  <a:lnTo>
                    <a:pt x="648055" y="35293"/>
                  </a:lnTo>
                  <a:lnTo>
                    <a:pt x="650049" y="25400"/>
                  </a:lnTo>
                  <a:close/>
                </a:path>
                <a:path w="5942965" h="3188334">
                  <a:moveTo>
                    <a:pt x="747382" y="3162820"/>
                  </a:moveTo>
                  <a:lnTo>
                    <a:pt x="745388" y="3152940"/>
                  </a:lnTo>
                  <a:lnTo>
                    <a:pt x="739952" y="3144863"/>
                  </a:lnTo>
                  <a:lnTo>
                    <a:pt x="731875" y="3139414"/>
                  </a:lnTo>
                  <a:lnTo>
                    <a:pt x="721931" y="3137420"/>
                  </a:lnTo>
                  <a:lnTo>
                    <a:pt x="712050" y="3139414"/>
                  </a:lnTo>
                  <a:lnTo>
                    <a:pt x="703973" y="3144863"/>
                  </a:lnTo>
                  <a:lnTo>
                    <a:pt x="698538" y="3152940"/>
                  </a:lnTo>
                  <a:lnTo>
                    <a:pt x="696531" y="3162820"/>
                  </a:lnTo>
                  <a:lnTo>
                    <a:pt x="698538" y="3172714"/>
                  </a:lnTo>
                  <a:lnTo>
                    <a:pt x="703973" y="3180778"/>
                  </a:lnTo>
                  <a:lnTo>
                    <a:pt x="712050" y="3186226"/>
                  </a:lnTo>
                  <a:lnTo>
                    <a:pt x="721982" y="3188220"/>
                  </a:lnTo>
                  <a:lnTo>
                    <a:pt x="731875" y="3186226"/>
                  </a:lnTo>
                  <a:lnTo>
                    <a:pt x="739952" y="3180778"/>
                  </a:lnTo>
                  <a:lnTo>
                    <a:pt x="745388" y="3172714"/>
                  </a:lnTo>
                  <a:lnTo>
                    <a:pt x="747382" y="3162820"/>
                  </a:lnTo>
                  <a:close/>
                </a:path>
                <a:path w="5942965" h="3188334">
                  <a:moveTo>
                    <a:pt x="747382" y="2029955"/>
                  </a:moveTo>
                  <a:lnTo>
                    <a:pt x="745388" y="2020074"/>
                  </a:lnTo>
                  <a:lnTo>
                    <a:pt x="739952" y="2011997"/>
                  </a:lnTo>
                  <a:lnTo>
                    <a:pt x="731875" y="2006561"/>
                  </a:lnTo>
                  <a:lnTo>
                    <a:pt x="721931" y="2004555"/>
                  </a:lnTo>
                  <a:lnTo>
                    <a:pt x="712050" y="2006561"/>
                  </a:lnTo>
                  <a:lnTo>
                    <a:pt x="703973" y="2011997"/>
                  </a:lnTo>
                  <a:lnTo>
                    <a:pt x="698538" y="2020074"/>
                  </a:lnTo>
                  <a:lnTo>
                    <a:pt x="696531" y="2029955"/>
                  </a:lnTo>
                  <a:lnTo>
                    <a:pt x="698538" y="2039848"/>
                  </a:lnTo>
                  <a:lnTo>
                    <a:pt x="703973" y="2047925"/>
                  </a:lnTo>
                  <a:lnTo>
                    <a:pt x="712050" y="2053361"/>
                  </a:lnTo>
                  <a:lnTo>
                    <a:pt x="721982" y="2055355"/>
                  </a:lnTo>
                  <a:lnTo>
                    <a:pt x="731875" y="2053361"/>
                  </a:lnTo>
                  <a:lnTo>
                    <a:pt x="739952" y="2047925"/>
                  </a:lnTo>
                  <a:lnTo>
                    <a:pt x="745388" y="2039848"/>
                  </a:lnTo>
                  <a:lnTo>
                    <a:pt x="747382" y="2029955"/>
                  </a:lnTo>
                  <a:close/>
                </a:path>
                <a:path w="5942965" h="3188334">
                  <a:moveTo>
                    <a:pt x="747382" y="905167"/>
                  </a:moveTo>
                  <a:lnTo>
                    <a:pt x="745388" y="895286"/>
                  </a:lnTo>
                  <a:lnTo>
                    <a:pt x="739952" y="887209"/>
                  </a:lnTo>
                  <a:lnTo>
                    <a:pt x="731875" y="881761"/>
                  </a:lnTo>
                  <a:lnTo>
                    <a:pt x="721931" y="879767"/>
                  </a:lnTo>
                  <a:lnTo>
                    <a:pt x="712050" y="881761"/>
                  </a:lnTo>
                  <a:lnTo>
                    <a:pt x="703973" y="887209"/>
                  </a:lnTo>
                  <a:lnTo>
                    <a:pt x="698538" y="895286"/>
                  </a:lnTo>
                  <a:lnTo>
                    <a:pt x="696531" y="905167"/>
                  </a:lnTo>
                  <a:lnTo>
                    <a:pt x="698538" y="915060"/>
                  </a:lnTo>
                  <a:lnTo>
                    <a:pt x="703973" y="923124"/>
                  </a:lnTo>
                  <a:lnTo>
                    <a:pt x="712050" y="928573"/>
                  </a:lnTo>
                  <a:lnTo>
                    <a:pt x="721982" y="930567"/>
                  </a:lnTo>
                  <a:lnTo>
                    <a:pt x="731875" y="928573"/>
                  </a:lnTo>
                  <a:lnTo>
                    <a:pt x="739952" y="923124"/>
                  </a:lnTo>
                  <a:lnTo>
                    <a:pt x="745388" y="915060"/>
                  </a:lnTo>
                  <a:lnTo>
                    <a:pt x="747382" y="905167"/>
                  </a:lnTo>
                  <a:close/>
                </a:path>
                <a:path w="5942965" h="3188334">
                  <a:moveTo>
                    <a:pt x="751700" y="2283053"/>
                  </a:moveTo>
                  <a:lnTo>
                    <a:pt x="749706" y="2273173"/>
                  </a:lnTo>
                  <a:lnTo>
                    <a:pt x="744270" y="2265095"/>
                  </a:lnTo>
                  <a:lnTo>
                    <a:pt x="736193" y="2259660"/>
                  </a:lnTo>
                  <a:lnTo>
                    <a:pt x="726249" y="2257653"/>
                  </a:lnTo>
                  <a:lnTo>
                    <a:pt x="716368" y="2259660"/>
                  </a:lnTo>
                  <a:lnTo>
                    <a:pt x="708291" y="2265095"/>
                  </a:lnTo>
                  <a:lnTo>
                    <a:pt x="702856" y="2273173"/>
                  </a:lnTo>
                  <a:lnTo>
                    <a:pt x="700849" y="2283053"/>
                  </a:lnTo>
                  <a:lnTo>
                    <a:pt x="702856" y="2292947"/>
                  </a:lnTo>
                  <a:lnTo>
                    <a:pt x="708291" y="2301024"/>
                  </a:lnTo>
                  <a:lnTo>
                    <a:pt x="716368" y="2306459"/>
                  </a:lnTo>
                  <a:lnTo>
                    <a:pt x="726300" y="2308453"/>
                  </a:lnTo>
                  <a:lnTo>
                    <a:pt x="736193" y="2306459"/>
                  </a:lnTo>
                  <a:lnTo>
                    <a:pt x="744270" y="2301024"/>
                  </a:lnTo>
                  <a:lnTo>
                    <a:pt x="749706" y="2292947"/>
                  </a:lnTo>
                  <a:lnTo>
                    <a:pt x="751700" y="2283053"/>
                  </a:lnTo>
                  <a:close/>
                </a:path>
                <a:path w="5942965" h="3188334">
                  <a:moveTo>
                    <a:pt x="751700" y="1150200"/>
                  </a:moveTo>
                  <a:lnTo>
                    <a:pt x="749706" y="1140307"/>
                  </a:lnTo>
                  <a:lnTo>
                    <a:pt x="744270" y="1132230"/>
                  </a:lnTo>
                  <a:lnTo>
                    <a:pt x="736193" y="1126794"/>
                  </a:lnTo>
                  <a:lnTo>
                    <a:pt x="726249" y="1124800"/>
                  </a:lnTo>
                  <a:lnTo>
                    <a:pt x="716368" y="1126794"/>
                  </a:lnTo>
                  <a:lnTo>
                    <a:pt x="708291" y="1132230"/>
                  </a:lnTo>
                  <a:lnTo>
                    <a:pt x="702856" y="1140307"/>
                  </a:lnTo>
                  <a:lnTo>
                    <a:pt x="700849" y="1150200"/>
                  </a:lnTo>
                  <a:lnTo>
                    <a:pt x="702856" y="1160081"/>
                  </a:lnTo>
                  <a:lnTo>
                    <a:pt x="708291" y="1168158"/>
                  </a:lnTo>
                  <a:lnTo>
                    <a:pt x="716368" y="1173594"/>
                  </a:lnTo>
                  <a:lnTo>
                    <a:pt x="726300" y="1175600"/>
                  </a:lnTo>
                  <a:lnTo>
                    <a:pt x="736193" y="1173594"/>
                  </a:lnTo>
                  <a:lnTo>
                    <a:pt x="744270" y="1168158"/>
                  </a:lnTo>
                  <a:lnTo>
                    <a:pt x="749706" y="1160081"/>
                  </a:lnTo>
                  <a:lnTo>
                    <a:pt x="751700" y="1150200"/>
                  </a:lnTo>
                  <a:close/>
                </a:path>
                <a:path w="5942965" h="3188334">
                  <a:moveTo>
                    <a:pt x="751700" y="25400"/>
                  </a:moveTo>
                  <a:lnTo>
                    <a:pt x="749706" y="15519"/>
                  </a:lnTo>
                  <a:lnTo>
                    <a:pt x="744270" y="7442"/>
                  </a:lnTo>
                  <a:lnTo>
                    <a:pt x="736193" y="2006"/>
                  </a:lnTo>
                  <a:lnTo>
                    <a:pt x="726249" y="0"/>
                  </a:lnTo>
                  <a:lnTo>
                    <a:pt x="716368" y="2006"/>
                  </a:lnTo>
                  <a:lnTo>
                    <a:pt x="708291" y="7442"/>
                  </a:lnTo>
                  <a:lnTo>
                    <a:pt x="702856" y="15519"/>
                  </a:lnTo>
                  <a:lnTo>
                    <a:pt x="700849" y="25400"/>
                  </a:lnTo>
                  <a:lnTo>
                    <a:pt x="702856" y="35293"/>
                  </a:lnTo>
                  <a:lnTo>
                    <a:pt x="708291" y="43370"/>
                  </a:lnTo>
                  <a:lnTo>
                    <a:pt x="716368" y="48806"/>
                  </a:lnTo>
                  <a:lnTo>
                    <a:pt x="726300" y="50800"/>
                  </a:lnTo>
                  <a:lnTo>
                    <a:pt x="736193" y="48806"/>
                  </a:lnTo>
                  <a:lnTo>
                    <a:pt x="744270" y="43370"/>
                  </a:lnTo>
                  <a:lnTo>
                    <a:pt x="749706" y="35293"/>
                  </a:lnTo>
                  <a:lnTo>
                    <a:pt x="751700" y="25400"/>
                  </a:lnTo>
                  <a:close/>
                </a:path>
                <a:path w="5942965" h="3188334">
                  <a:moveTo>
                    <a:pt x="849033" y="3162820"/>
                  </a:moveTo>
                  <a:lnTo>
                    <a:pt x="847039" y="3152940"/>
                  </a:lnTo>
                  <a:lnTo>
                    <a:pt x="841603" y="3144863"/>
                  </a:lnTo>
                  <a:lnTo>
                    <a:pt x="833526" y="3139414"/>
                  </a:lnTo>
                  <a:lnTo>
                    <a:pt x="823582" y="3137420"/>
                  </a:lnTo>
                  <a:lnTo>
                    <a:pt x="813701" y="3139414"/>
                  </a:lnTo>
                  <a:lnTo>
                    <a:pt x="805624" y="3144863"/>
                  </a:lnTo>
                  <a:lnTo>
                    <a:pt x="800188" y="3152940"/>
                  </a:lnTo>
                  <a:lnTo>
                    <a:pt x="798182" y="3162820"/>
                  </a:lnTo>
                  <a:lnTo>
                    <a:pt x="800188" y="3172714"/>
                  </a:lnTo>
                  <a:lnTo>
                    <a:pt x="805624" y="3180778"/>
                  </a:lnTo>
                  <a:lnTo>
                    <a:pt x="813701" y="3186226"/>
                  </a:lnTo>
                  <a:lnTo>
                    <a:pt x="823633" y="3188220"/>
                  </a:lnTo>
                  <a:lnTo>
                    <a:pt x="833526" y="3186226"/>
                  </a:lnTo>
                  <a:lnTo>
                    <a:pt x="841603" y="3180778"/>
                  </a:lnTo>
                  <a:lnTo>
                    <a:pt x="847039" y="3172714"/>
                  </a:lnTo>
                  <a:lnTo>
                    <a:pt x="849033" y="3162820"/>
                  </a:lnTo>
                  <a:close/>
                </a:path>
                <a:path w="5942965" h="3188334">
                  <a:moveTo>
                    <a:pt x="849033" y="2029955"/>
                  </a:moveTo>
                  <a:lnTo>
                    <a:pt x="847039" y="2020074"/>
                  </a:lnTo>
                  <a:lnTo>
                    <a:pt x="841603" y="2011997"/>
                  </a:lnTo>
                  <a:lnTo>
                    <a:pt x="833526" y="2006561"/>
                  </a:lnTo>
                  <a:lnTo>
                    <a:pt x="823582" y="2004555"/>
                  </a:lnTo>
                  <a:lnTo>
                    <a:pt x="813701" y="2006561"/>
                  </a:lnTo>
                  <a:lnTo>
                    <a:pt x="805624" y="2011997"/>
                  </a:lnTo>
                  <a:lnTo>
                    <a:pt x="800188" y="2020074"/>
                  </a:lnTo>
                  <a:lnTo>
                    <a:pt x="798182" y="2029955"/>
                  </a:lnTo>
                  <a:lnTo>
                    <a:pt x="800188" y="2039848"/>
                  </a:lnTo>
                  <a:lnTo>
                    <a:pt x="805624" y="2047925"/>
                  </a:lnTo>
                  <a:lnTo>
                    <a:pt x="813701" y="2053361"/>
                  </a:lnTo>
                  <a:lnTo>
                    <a:pt x="823633" y="2055355"/>
                  </a:lnTo>
                  <a:lnTo>
                    <a:pt x="833526" y="2053361"/>
                  </a:lnTo>
                  <a:lnTo>
                    <a:pt x="841603" y="2047925"/>
                  </a:lnTo>
                  <a:lnTo>
                    <a:pt x="847039" y="2039848"/>
                  </a:lnTo>
                  <a:lnTo>
                    <a:pt x="849033" y="2029955"/>
                  </a:lnTo>
                  <a:close/>
                </a:path>
                <a:path w="5942965" h="3188334">
                  <a:moveTo>
                    <a:pt x="849033" y="905167"/>
                  </a:moveTo>
                  <a:lnTo>
                    <a:pt x="847039" y="895286"/>
                  </a:lnTo>
                  <a:lnTo>
                    <a:pt x="841603" y="887209"/>
                  </a:lnTo>
                  <a:lnTo>
                    <a:pt x="833526" y="881761"/>
                  </a:lnTo>
                  <a:lnTo>
                    <a:pt x="823582" y="879767"/>
                  </a:lnTo>
                  <a:lnTo>
                    <a:pt x="813701" y="881761"/>
                  </a:lnTo>
                  <a:lnTo>
                    <a:pt x="805624" y="887209"/>
                  </a:lnTo>
                  <a:lnTo>
                    <a:pt x="800188" y="895286"/>
                  </a:lnTo>
                  <a:lnTo>
                    <a:pt x="798182" y="905167"/>
                  </a:lnTo>
                  <a:lnTo>
                    <a:pt x="800188" y="915060"/>
                  </a:lnTo>
                  <a:lnTo>
                    <a:pt x="805624" y="923124"/>
                  </a:lnTo>
                  <a:lnTo>
                    <a:pt x="813701" y="928573"/>
                  </a:lnTo>
                  <a:lnTo>
                    <a:pt x="823633" y="930567"/>
                  </a:lnTo>
                  <a:lnTo>
                    <a:pt x="833526" y="928573"/>
                  </a:lnTo>
                  <a:lnTo>
                    <a:pt x="841603" y="923124"/>
                  </a:lnTo>
                  <a:lnTo>
                    <a:pt x="847039" y="915060"/>
                  </a:lnTo>
                  <a:lnTo>
                    <a:pt x="849033" y="905167"/>
                  </a:lnTo>
                  <a:close/>
                </a:path>
                <a:path w="5942965" h="3188334">
                  <a:moveTo>
                    <a:pt x="853351" y="2283053"/>
                  </a:moveTo>
                  <a:lnTo>
                    <a:pt x="851357" y="2273173"/>
                  </a:lnTo>
                  <a:lnTo>
                    <a:pt x="845921" y="2265095"/>
                  </a:lnTo>
                  <a:lnTo>
                    <a:pt x="837844" y="2259660"/>
                  </a:lnTo>
                  <a:lnTo>
                    <a:pt x="827900" y="2257653"/>
                  </a:lnTo>
                  <a:lnTo>
                    <a:pt x="818019" y="2259660"/>
                  </a:lnTo>
                  <a:lnTo>
                    <a:pt x="809942" y="2265095"/>
                  </a:lnTo>
                  <a:lnTo>
                    <a:pt x="804506" y="2273173"/>
                  </a:lnTo>
                  <a:lnTo>
                    <a:pt x="802500" y="2283053"/>
                  </a:lnTo>
                  <a:lnTo>
                    <a:pt x="804506" y="2292947"/>
                  </a:lnTo>
                  <a:lnTo>
                    <a:pt x="809942" y="2301024"/>
                  </a:lnTo>
                  <a:lnTo>
                    <a:pt x="818019" y="2306459"/>
                  </a:lnTo>
                  <a:lnTo>
                    <a:pt x="827951" y="2308453"/>
                  </a:lnTo>
                  <a:lnTo>
                    <a:pt x="837844" y="2306459"/>
                  </a:lnTo>
                  <a:lnTo>
                    <a:pt x="845921" y="2301024"/>
                  </a:lnTo>
                  <a:lnTo>
                    <a:pt x="851357" y="2292947"/>
                  </a:lnTo>
                  <a:lnTo>
                    <a:pt x="853351" y="2283053"/>
                  </a:lnTo>
                  <a:close/>
                </a:path>
                <a:path w="5942965" h="3188334">
                  <a:moveTo>
                    <a:pt x="853351" y="1150200"/>
                  </a:moveTo>
                  <a:lnTo>
                    <a:pt x="851357" y="1140307"/>
                  </a:lnTo>
                  <a:lnTo>
                    <a:pt x="845921" y="1132230"/>
                  </a:lnTo>
                  <a:lnTo>
                    <a:pt x="837844" y="1126794"/>
                  </a:lnTo>
                  <a:lnTo>
                    <a:pt x="827900" y="1124800"/>
                  </a:lnTo>
                  <a:lnTo>
                    <a:pt x="818019" y="1126794"/>
                  </a:lnTo>
                  <a:lnTo>
                    <a:pt x="809942" y="1132230"/>
                  </a:lnTo>
                  <a:lnTo>
                    <a:pt x="804506" y="1140307"/>
                  </a:lnTo>
                  <a:lnTo>
                    <a:pt x="802500" y="1150200"/>
                  </a:lnTo>
                  <a:lnTo>
                    <a:pt x="804506" y="1160081"/>
                  </a:lnTo>
                  <a:lnTo>
                    <a:pt x="809942" y="1168158"/>
                  </a:lnTo>
                  <a:lnTo>
                    <a:pt x="818019" y="1173594"/>
                  </a:lnTo>
                  <a:lnTo>
                    <a:pt x="827951" y="1175600"/>
                  </a:lnTo>
                  <a:lnTo>
                    <a:pt x="837844" y="1173594"/>
                  </a:lnTo>
                  <a:lnTo>
                    <a:pt x="845921" y="1168158"/>
                  </a:lnTo>
                  <a:lnTo>
                    <a:pt x="851357" y="1160081"/>
                  </a:lnTo>
                  <a:lnTo>
                    <a:pt x="853351" y="1150200"/>
                  </a:lnTo>
                  <a:close/>
                </a:path>
                <a:path w="5942965" h="3188334">
                  <a:moveTo>
                    <a:pt x="853351" y="25400"/>
                  </a:moveTo>
                  <a:lnTo>
                    <a:pt x="851357" y="15519"/>
                  </a:lnTo>
                  <a:lnTo>
                    <a:pt x="845921" y="7442"/>
                  </a:lnTo>
                  <a:lnTo>
                    <a:pt x="837844" y="2006"/>
                  </a:lnTo>
                  <a:lnTo>
                    <a:pt x="827900" y="0"/>
                  </a:lnTo>
                  <a:lnTo>
                    <a:pt x="818019" y="2006"/>
                  </a:lnTo>
                  <a:lnTo>
                    <a:pt x="809942" y="7442"/>
                  </a:lnTo>
                  <a:lnTo>
                    <a:pt x="804506" y="15519"/>
                  </a:lnTo>
                  <a:lnTo>
                    <a:pt x="802500" y="25400"/>
                  </a:lnTo>
                  <a:lnTo>
                    <a:pt x="804506" y="35293"/>
                  </a:lnTo>
                  <a:lnTo>
                    <a:pt x="809942" y="43370"/>
                  </a:lnTo>
                  <a:lnTo>
                    <a:pt x="818019" y="48806"/>
                  </a:lnTo>
                  <a:lnTo>
                    <a:pt x="827951" y="50800"/>
                  </a:lnTo>
                  <a:lnTo>
                    <a:pt x="837844" y="48806"/>
                  </a:lnTo>
                  <a:lnTo>
                    <a:pt x="845921" y="43370"/>
                  </a:lnTo>
                  <a:lnTo>
                    <a:pt x="851357" y="35293"/>
                  </a:lnTo>
                  <a:lnTo>
                    <a:pt x="853351" y="25400"/>
                  </a:lnTo>
                  <a:close/>
                </a:path>
                <a:path w="5942965" h="3188334">
                  <a:moveTo>
                    <a:pt x="950683" y="3162820"/>
                  </a:moveTo>
                  <a:lnTo>
                    <a:pt x="948690" y="3152940"/>
                  </a:lnTo>
                  <a:lnTo>
                    <a:pt x="943254" y="3144863"/>
                  </a:lnTo>
                  <a:lnTo>
                    <a:pt x="935177" y="3139414"/>
                  </a:lnTo>
                  <a:lnTo>
                    <a:pt x="925233" y="3137420"/>
                  </a:lnTo>
                  <a:lnTo>
                    <a:pt x="915352" y="3139414"/>
                  </a:lnTo>
                  <a:lnTo>
                    <a:pt x="907275" y="3144863"/>
                  </a:lnTo>
                  <a:lnTo>
                    <a:pt x="901839" y="3152940"/>
                  </a:lnTo>
                  <a:lnTo>
                    <a:pt x="899833" y="3162820"/>
                  </a:lnTo>
                  <a:lnTo>
                    <a:pt x="901839" y="3172714"/>
                  </a:lnTo>
                  <a:lnTo>
                    <a:pt x="907275" y="3180778"/>
                  </a:lnTo>
                  <a:lnTo>
                    <a:pt x="915352" y="3186226"/>
                  </a:lnTo>
                  <a:lnTo>
                    <a:pt x="925283" y="3188220"/>
                  </a:lnTo>
                  <a:lnTo>
                    <a:pt x="935177" y="3186226"/>
                  </a:lnTo>
                  <a:lnTo>
                    <a:pt x="943254" y="3180778"/>
                  </a:lnTo>
                  <a:lnTo>
                    <a:pt x="948690" y="3172714"/>
                  </a:lnTo>
                  <a:lnTo>
                    <a:pt x="950683" y="3162820"/>
                  </a:lnTo>
                  <a:close/>
                </a:path>
                <a:path w="5942965" h="3188334">
                  <a:moveTo>
                    <a:pt x="950683" y="2029955"/>
                  </a:moveTo>
                  <a:lnTo>
                    <a:pt x="948690" y="2020074"/>
                  </a:lnTo>
                  <a:lnTo>
                    <a:pt x="943254" y="2011997"/>
                  </a:lnTo>
                  <a:lnTo>
                    <a:pt x="935177" y="2006561"/>
                  </a:lnTo>
                  <a:lnTo>
                    <a:pt x="925233" y="2004555"/>
                  </a:lnTo>
                  <a:lnTo>
                    <a:pt x="915352" y="2006561"/>
                  </a:lnTo>
                  <a:lnTo>
                    <a:pt x="907275" y="2011997"/>
                  </a:lnTo>
                  <a:lnTo>
                    <a:pt x="901839" y="2020074"/>
                  </a:lnTo>
                  <a:lnTo>
                    <a:pt x="899833" y="2029955"/>
                  </a:lnTo>
                  <a:lnTo>
                    <a:pt x="901839" y="2039848"/>
                  </a:lnTo>
                  <a:lnTo>
                    <a:pt x="907275" y="2047925"/>
                  </a:lnTo>
                  <a:lnTo>
                    <a:pt x="915352" y="2053361"/>
                  </a:lnTo>
                  <a:lnTo>
                    <a:pt x="925283" y="2055355"/>
                  </a:lnTo>
                  <a:lnTo>
                    <a:pt x="935177" y="2053361"/>
                  </a:lnTo>
                  <a:lnTo>
                    <a:pt x="943254" y="2047925"/>
                  </a:lnTo>
                  <a:lnTo>
                    <a:pt x="948690" y="2039848"/>
                  </a:lnTo>
                  <a:lnTo>
                    <a:pt x="950683" y="2029955"/>
                  </a:lnTo>
                  <a:close/>
                </a:path>
                <a:path w="5942965" h="3188334">
                  <a:moveTo>
                    <a:pt x="950683" y="905167"/>
                  </a:moveTo>
                  <a:lnTo>
                    <a:pt x="948690" y="895286"/>
                  </a:lnTo>
                  <a:lnTo>
                    <a:pt x="943254" y="887209"/>
                  </a:lnTo>
                  <a:lnTo>
                    <a:pt x="935177" y="881761"/>
                  </a:lnTo>
                  <a:lnTo>
                    <a:pt x="925233" y="879767"/>
                  </a:lnTo>
                  <a:lnTo>
                    <a:pt x="915352" y="881761"/>
                  </a:lnTo>
                  <a:lnTo>
                    <a:pt x="907275" y="887209"/>
                  </a:lnTo>
                  <a:lnTo>
                    <a:pt x="901839" y="895286"/>
                  </a:lnTo>
                  <a:lnTo>
                    <a:pt x="899833" y="905167"/>
                  </a:lnTo>
                  <a:lnTo>
                    <a:pt x="901839" y="915060"/>
                  </a:lnTo>
                  <a:lnTo>
                    <a:pt x="907275" y="923124"/>
                  </a:lnTo>
                  <a:lnTo>
                    <a:pt x="915352" y="928573"/>
                  </a:lnTo>
                  <a:lnTo>
                    <a:pt x="925283" y="930567"/>
                  </a:lnTo>
                  <a:lnTo>
                    <a:pt x="935177" y="928573"/>
                  </a:lnTo>
                  <a:lnTo>
                    <a:pt x="943254" y="923124"/>
                  </a:lnTo>
                  <a:lnTo>
                    <a:pt x="948690" y="915060"/>
                  </a:lnTo>
                  <a:lnTo>
                    <a:pt x="950683" y="905167"/>
                  </a:lnTo>
                  <a:close/>
                </a:path>
                <a:path w="5942965" h="3188334">
                  <a:moveTo>
                    <a:pt x="955001" y="2283053"/>
                  </a:moveTo>
                  <a:lnTo>
                    <a:pt x="953008" y="2273173"/>
                  </a:lnTo>
                  <a:lnTo>
                    <a:pt x="947572" y="2265095"/>
                  </a:lnTo>
                  <a:lnTo>
                    <a:pt x="939495" y="2259660"/>
                  </a:lnTo>
                  <a:lnTo>
                    <a:pt x="929551" y="2257653"/>
                  </a:lnTo>
                  <a:lnTo>
                    <a:pt x="919670" y="2259660"/>
                  </a:lnTo>
                  <a:lnTo>
                    <a:pt x="911593" y="2265095"/>
                  </a:lnTo>
                  <a:lnTo>
                    <a:pt x="906157" y="2273173"/>
                  </a:lnTo>
                  <a:lnTo>
                    <a:pt x="904151" y="2283053"/>
                  </a:lnTo>
                  <a:lnTo>
                    <a:pt x="906157" y="2292947"/>
                  </a:lnTo>
                  <a:lnTo>
                    <a:pt x="911593" y="2301024"/>
                  </a:lnTo>
                  <a:lnTo>
                    <a:pt x="919670" y="2306459"/>
                  </a:lnTo>
                  <a:lnTo>
                    <a:pt x="929601" y="2308453"/>
                  </a:lnTo>
                  <a:lnTo>
                    <a:pt x="939495" y="2306459"/>
                  </a:lnTo>
                  <a:lnTo>
                    <a:pt x="947572" y="2301024"/>
                  </a:lnTo>
                  <a:lnTo>
                    <a:pt x="953008" y="2292947"/>
                  </a:lnTo>
                  <a:lnTo>
                    <a:pt x="955001" y="2283053"/>
                  </a:lnTo>
                  <a:close/>
                </a:path>
                <a:path w="5942965" h="3188334">
                  <a:moveTo>
                    <a:pt x="955001" y="1150200"/>
                  </a:moveTo>
                  <a:lnTo>
                    <a:pt x="953008" y="1140307"/>
                  </a:lnTo>
                  <a:lnTo>
                    <a:pt x="947572" y="1132230"/>
                  </a:lnTo>
                  <a:lnTo>
                    <a:pt x="939495" y="1126794"/>
                  </a:lnTo>
                  <a:lnTo>
                    <a:pt x="929551" y="1124800"/>
                  </a:lnTo>
                  <a:lnTo>
                    <a:pt x="919670" y="1126794"/>
                  </a:lnTo>
                  <a:lnTo>
                    <a:pt x="911593" y="1132230"/>
                  </a:lnTo>
                  <a:lnTo>
                    <a:pt x="906157" y="1140307"/>
                  </a:lnTo>
                  <a:lnTo>
                    <a:pt x="904151" y="1150200"/>
                  </a:lnTo>
                  <a:lnTo>
                    <a:pt x="906157" y="1160081"/>
                  </a:lnTo>
                  <a:lnTo>
                    <a:pt x="911593" y="1168158"/>
                  </a:lnTo>
                  <a:lnTo>
                    <a:pt x="919670" y="1173594"/>
                  </a:lnTo>
                  <a:lnTo>
                    <a:pt x="929601" y="1175600"/>
                  </a:lnTo>
                  <a:lnTo>
                    <a:pt x="939495" y="1173594"/>
                  </a:lnTo>
                  <a:lnTo>
                    <a:pt x="947572" y="1168158"/>
                  </a:lnTo>
                  <a:lnTo>
                    <a:pt x="953008" y="1160081"/>
                  </a:lnTo>
                  <a:lnTo>
                    <a:pt x="955001" y="1150200"/>
                  </a:lnTo>
                  <a:close/>
                </a:path>
                <a:path w="5942965" h="3188334">
                  <a:moveTo>
                    <a:pt x="955001" y="25400"/>
                  </a:moveTo>
                  <a:lnTo>
                    <a:pt x="953008" y="15519"/>
                  </a:lnTo>
                  <a:lnTo>
                    <a:pt x="947572" y="7442"/>
                  </a:lnTo>
                  <a:lnTo>
                    <a:pt x="939495" y="2006"/>
                  </a:lnTo>
                  <a:lnTo>
                    <a:pt x="929551" y="0"/>
                  </a:lnTo>
                  <a:lnTo>
                    <a:pt x="919670" y="2006"/>
                  </a:lnTo>
                  <a:lnTo>
                    <a:pt x="911593" y="7442"/>
                  </a:lnTo>
                  <a:lnTo>
                    <a:pt x="906157" y="15519"/>
                  </a:lnTo>
                  <a:lnTo>
                    <a:pt x="904151" y="25400"/>
                  </a:lnTo>
                  <a:lnTo>
                    <a:pt x="906157" y="35293"/>
                  </a:lnTo>
                  <a:lnTo>
                    <a:pt x="911593" y="43370"/>
                  </a:lnTo>
                  <a:lnTo>
                    <a:pt x="919670" y="48806"/>
                  </a:lnTo>
                  <a:lnTo>
                    <a:pt x="929601" y="50800"/>
                  </a:lnTo>
                  <a:lnTo>
                    <a:pt x="939495" y="48806"/>
                  </a:lnTo>
                  <a:lnTo>
                    <a:pt x="947572" y="43370"/>
                  </a:lnTo>
                  <a:lnTo>
                    <a:pt x="953008" y="35293"/>
                  </a:lnTo>
                  <a:lnTo>
                    <a:pt x="955001" y="25400"/>
                  </a:lnTo>
                  <a:close/>
                </a:path>
                <a:path w="5942965" h="3188334">
                  <a:moveTo>
                    <a:pt x="1052334" y="3162820"/>
                  </a:moveTo>
                  <a:lnTo>
                    <a:pt x="1050340" y="3152940"/>
                  </a:lnTo>
                  <a:lnTo>
                    <a:pt x="1044905" y="3144863"/>
                  </a:lnTo>
                  <a:lnTo>
                    <a:pt x="1036828" y="3139414"/>
                  </a:lnTo>
                  <a:lnTo>
                    <a:pt x="1026883" y="3137420"/>
                  </a:lnTo>
                  <a:lnTo>
                    <a:pt x="1017003" y="3139414"/>
                  </a:lnTo>
                  <a:lnTo>
                    <a:pt x="1008926" y="3144863"/>
                  </a:lnTo>
                  <a:lnTo>
                    <a:pt x="1003490" y="3152940"/>
                  </a:lnTo>
                  <a:lnTo>
                    <a:pt x="1001483" y="3162820"/>
                  </a:lnTo>
                  <a:lnTo>
                    <a:pt x="1003490" y="3172714"/>
                  </a:lnTo>
                  <a:lnTo>
                    <a:pt x="1008926" y="3180778"/>
                  </a:lnTo>
                  <a:lnTo>
                    <a:pt x="1017003" y="3186226"/>
                  </a:lnTo>
                  <a:lnTo>
                    <a:pt x="1026934" y="3188220"/>
                  </a:lnTo>
                  <a:lnTo>
                    <a:pt x="1036828" y="3186226"/>
                  </a:lnTo>
                  <a:lnTo>
                    <a:pt x="1044905" y="3180778"/>
                  </a:lnTo>
                  <a:lnTo>
                    <a:pt x="1050340" y="3172714"/>
                  </a:lnTo>
                  <a:lnTo>
                    <a:pt x="1052334" y="3162820"/>
                  </a:lnTo>
                  <a:close/>
                </a:path>
                <a:path w="5942965" h="3188334">
                  <a:moveTo>
                    <a:pt x="1052334" y="2029955"/>
                  </a:moveTo>
                  <a:lnTo>
                    <a:pt x="1050340" y="2020074"/>
                  </a:lnTo>
                  <a:lnTo>
                    <a:pt x="1044905" y="2011997"/>
                  </a:lnTo>
                  <a:lnTo>
                    <a:pt x="1036828" y="2006561"/>
                  </a:lnTo>
                  <a:lnTo>
                    <a:pt x="1026883" y="2004555"/>
                  </a:lnTo>
                  <a:lnTo>
                    <a:pt x="1017003" y="2006561"/>
                  </a:lnTo>
                  <a:lnTo>
                    <a:pt x="1008926" y="2011997"/>
                  </a:lnTo>
                  <a:lnTo>
                    <a:pt x="1003490" y="2020074"/>
                  </a:lnTo>
                  <a:lnTo>
                    <a:pt x="1001483" y="2029955"/>
                  </a:lnTo>
                  <a:lnTo>
                    <a:pt x="1003490" y="2039848"/>
                  </a:lnTo>
                  <a:lnTo>
                    <a:pt x="1008926" y="2047925"/>
                  </a:lnTo>
                  <a:lnTo>
                    <a:pt x="1017003" y="2053361"/>
                  </a:lnTo>
                  <a:lnTo>
                    <a:pt x="1026934" y="2055355"/>
                  </a:lnTo>
                  <a:lnTo>
                    <a:pt x="1036828" y="2053361"/>
                  </a:lnTo>
                  <a:lnTo>
                    <a:pt x="1044905" y="2047925"/>
                  </a:lnTo>
                  <a:lnTo>
                    <a:pt x="1050340" y="2039848"/>
                  </a:lnTo>
                  <a:lnTo>
                    <a:pt x="1052334" y="2029955"/>
                  </a:lnTo>
                  <a:close/>
                </a:path>
                <a:path w="5942965" h="3188334">
                  <a:moveTo>
                    <a:pt x="1052334" y="905167"/>
                  </a:moveTo>
                  <a:lnTo>
                    <a:pt x="1050340" y="895286"/>
                  </a:lnTo>
                  <a:lnTo>
                    <a:pt x="1044905" y="887209"/>
                  </a:lnTo>
                  <a:lnTo>
                    <a:pt x="1036828" y="881761"/>
                  </a:lnTo>
                  <a:lnTo>
                    <a:pt x="1026883" y="879767"/>
                  </a:lnTo>
                  <a:lnTo>
                    <a:pt x="1017003" y="881761"/>
                  </a:lnTo>
                  <a:lnTo>
                    <a:pt x="1008926" y="887209"/>
                  </a:lnTo>
                  <a:lnTo>
                    <a:pt x="1003490" y="895286"/>
                  </a:lnTo>
                  <a:lnTo>
                    <a:pt x="1001483" y="905167"/>
                  </a:lnTo>
                  <a:lnTo>
                    <a:pt x="1003490" y="915060"/>
                  </a:lnTo>
                  <a:lnTo>
                    <a:pt x="1008926" y="923124"/>
                  </a:lnTo>
                  <a:lnTo>
                    <a:pt x="1017003" y="928573"/>
                  </a:lnTo>
                  <a:lnTo>
                    <a:pt x="1026934" y="930567"/>
                  </a:lnTo>
                  <a:lnTo>
                    <a:pt x="1036828" y="928573"/>
                  </a:lnTo>
                  <a:lnTo>
                    <a:pt x="1044905" y="923124"/>
                  </a:lnTo>
                  <a:lnTo>
                    <a:pt x="1050340" y="915060"/>
                  </a:lnTo>
                  <a:lnTo>
                    <a:pt x="1052334" y="905167"/>
                  </a:lnTo>
                  <a:close/>
                </a:path>
                <a:path w="5942965" h="3188334">
                  <a:moveTo>
                    <a:pt x="1056652" y="2283053"/>
                  </a:moveTo>
                  <a:lnTo>
                    <a:pt x="1054658" y="2273173"/>
                  </a:lnTo>
                  <a:lnTo>
                    <a:pt x="1049223" y="2265095"/>
                  </a:lnTo>
                  <a:lnTo>
                    <a:pt x="1041146" y="2259660"/>
                  </a:lnTo>
                  <a:lnTo>
                    <a:pt x="1031201" y="2257653"/>
                  </a:lnTo>
                  <a:lnTo>
                    <a:pt x="1021321" y="2259660"/>
                  </a:lnTo>
                  <a:lnTo>
                    <a:pt x="1013244" y="2265095"/>
                  </a:lnTo>
                  <a:lnTo>
                    <a:pt x="1007808" y="2273173"/>
                  </a:lnTo>
                  <a:lnTo>
                    <a:pt x="1005801" y="2283053"/>
                  </a:lnTo>
                  <a:lnTo>
                    <a:pt x="1007808" y="2292947"/>
                  </a:lnTo>
                  <a:lnTo>
                    <a:pt x="1013244" y="2301024"/>
                  </a:lnTo>
                  <a:lnTo>
                    <a:pt x="1021321" y="2306459"/>
                  </a:lnTo>
                  <a:lnTo>
                    <a:pt x="1031252" y="2308453"/>
                  </a:lnTo>
                  <a:lnTo>
                    <a:pt x="1041146" y="2306459"/>
                  </a:lnTo>
                  <a:lnTo>
                    <a:pt x="1049223" y="2301024"/>
                  </a:lnTo>
                  <a:lnTo>
                    <a:pt x="1054658" y="2292947"/>
                  </a:lnTo>
                  <a:lnTo>
                    <a:pt x="1056652" y="2283053"/>
                  </a:lnTo>
                  <a:close/>
                </a:path>
                <a:path w="5942965" h="3188334">
                  <a:moveTo>
                    <a:pt x="1056652" y="1150200"/>
                  </a:moveTo>
                  <a:lnTo>
                    <a:pt x="1054658" y="1140307"/>
                  </a:lnTo>
                  <a:lnTo>
                    <a:pt x="1049223" y="1132230"/>
                  </a:lnTo>
                  <a:lnTo>
                    <a:pt x="1041146" y="1126794"/>
                  </a:lnTo>
                  <a:lnTo>
                    <a:pt x="1031201" y="1124800"/>
                  </a:lnTo>
                  <a:lnTo>
                    <a:pt x="1021321" y="1126794"/>
                  </a:lnTo>
                  <a:lnTo>
                    <a:pt x="1013244" y="1132230"/>
                  </a:lnTo>
                  <a:lnTo>
                    <a:pt x="1007808" y="1140307"/>
                  </a:lnTo>
                  <a:lnTo>
                    <a:pt x="1005801" y="1150200"/>
                  </a:lnTo>
                  <a:lnTo>
                    <a:pt x="1007808" y="1160081"/>
                  </a:lnTo>
                  <a:lnTo>
                    <a:pt x="1013244" y="1168158"/>
                  </a:lnTo>
                  <a:lnTo>
                    <a:pt x="1021321" y="1173594"/>
                  </a:lnTo>
                  <a:lnTo>
                    <a:pt x="1031252" y="1175600"/>
                  </a:lnTo>
                  <a:lnTo>
                    <a:pt x="1041146" y="1173594"/>
                  </a:lnTo>
                  <a:lnTo>
                    <a:pt x="1049223" y="1168158"/>
                  </a:lnTo>
                  <a:lnTo>
                    <a:pt x="1054658" y="1160081"/>
                  </a:lnTo>
                  <a:lnTo>
                    <a:pt x="1056652" y="1150200"/>
                  </a:lnTo>
                  <a:close/>
                </a:path>
                <a:path w="5942965" h="3188334">
                  <a:moveTo>
                    <a:pt x="1056652" y="25400"/>
                  </a:moveTo>
                  <a:lnTo>
                    <a:pt x="1054658" y="15519"/>
                  </a:lnTo>
                  <a:lnTo>
                    <a:pt x="1049223" y="7442"/>
                  </a:lnTo>
                  <a:lnTo>
                    <a:pt x="1041146" y="2006"/>
                  </a:lnTo>
                  <a:lnTo>
                    <a:pt x="1031201" y="0"/>
                  </a:lnTo>
                  <a:lnTo>
                    <a:pt x="1021321" y="2006"/>
                  </a:lnTo>
                  <a:lnTo>
                    <a:pt x="1013244" y="7442"/>
                  </a:lnTo>
                  <a:lnTo>
                    <a:pt x="1007808" y="15519"/>
                  </a:lnTo>
                  <a:lnTo>
                    <a:pt x="1005801" y="25400"/>
                  </a:lnTo>
                  <a:lnTo>
                    <a:pt x="1007808" y="35293"/>
                  </a:lnTo>
                  <a:lnTo>
                    <a:pt x="1013244" y="43370"/>
                  </a:lnTo>
                  <a:lnTo>
                    <a:pt x="1021321" y="48806"/>
                  </a:lnTo>
                  <a:lnTo>
                    <a:pt x="1031252" y="50800"/>
                  </a:lnTo>
                  <a:lnTo>
                    <a:pt x="1041146" y="48806"/>
                  </a:lnTo>
                  <a:lnTo>
                    <a:pt x="1049223" y="43370"/>
                  </a:lnTo>
                  <a:lnTo>
                    <a:pt x="1054658" y="35293"/>
                  </a:lnTo>
                  <a:lnTo>
                    <a:pt x="1056652" y="25400"/>
                  </a:lnTo>
                  <a:close/>
                </a:path>
                <a:path w="5942965" h="3188334">
                  <a:moveTo>
                    <a:pt x="1153985" y="3162820"/>
                  </a:moveTo>
                  <a:lnTo>
                    <a:pt x="1151991" y="3152940"/>
                  </a:lnTo>
                  <a:lnTo>
                    <a:pt x="1146556" y="3144863"/>
                  </a:lnTo>
                  <a:lnTo>
                    <a:pt x="1138478" y="3139414"/>
                  </a:lnTo>
                  <a:lnTo>
                    <a:pt x="1128534" y="3137420"/>
                  </a:lnTo>
                  <a:lnTo>
                    <a:pt x="1118654" y="3139414"/>
                  </a:lnTo>
                  <a:lnTo>
                    <a:pt x="1110576" y="3144863"/>
                  </a:lnTo>
                  <a:lnTo>
                    <a:pt x="1105141" y="3152940"/>
                  </a:lnTo>
                  <a:lnTo>
                    <a:pt x="1103134" y="3162820"/>
                  </a:lnTo>
                  <a:lnTo>
                    <a:pt x="1105141" y="3172714"/>
                  </a:lnTo>
                  <a:lnTo>
                    <a:pt x="1110576" y="3180778"/>
                  </a:lnTo>
                  <a:lnTo>
                    <a:pt x="1118654" y="3186226"/>
                  </a:lnTo>
                  <a:lnTo>
                    <a:pt x="1128585" y="3188220"/>
                  </a:lnTo>
                  <a:lnTo>
                    <a:pt x="1138478" y="3186226"/>
                  </a:lnTo>
                  <a:lnTo>
                    <a:pt x="1146556" y="3180778"/>
                  </a:lnTo>
                  <a:lnTo>
                    <a:pt x="1151991" y="3172714"/>
                  </a:lnTo>
                  <a:lnTo>
                    <a:pt x="1153985" y="3162820"/>
                  </a:lnTo>
                  <a:close/>
                </a:path>
                <a:path w="5942965" h="3188334">
                  <a:moveTo>
                    <a:pt x="1153985" y="2029955"/>
                  </a:moveTo>
                  <a:lnTo>
                    <a:pt x="1151991" y="2020074"/>
                  </a:lnTo>
                  <a:lnTo>
                    <a:pt x="1146556" y="2011997"/>
                  </a:lnTo>
                  <a:lnTo>
                    <a:pt x="1138478" y="2006561"/>
                  </a:lnTo>
                  <a:lnTo>
                    <a:pt x="1128534" y="2004555"/>
                  </a:lnTo>
                  <a:lnTo>
                    <a:pt x="1118654" y="2006561"/>
                  </a:lnTo>
                  <a:lnTo>
                    <a:pt x="1110576" y="2011997"/>
                  </a:lnTo>
                  <a:lnTo>
                    <a:pt x="1105141" y="2020074"/>
                  </a:lnTo>
                  <a:lnTo>
                    <a:pt x="1103134" y="2029955"/>
                  </a:lnTo>
                  <a:lnTo>
                    <a:pt x="1105141" y="2039848"/>
                  </a:lnTo>
                  <a:lnTo>
                    <a:pt x="1110576" y="2047925"/>
                  </a:lnTo>
                  <a:lnTo>
                    <a:pt x="1118654" y="2053361"/>
                  </a:lnTo>
                  <a:lnTo>
                    <a:pt x="1128585" y="2055355"/>
                  </a:lnTo>
                  <a:lnTo>
                    <a:pt x="1138478" y="2053361"/>
                  </a:lnTo>
                  <a:lnTo>
                    <a:pt x="1146556" y="2047925"/>
                  </a:lnTo>
                  <a:lnTo>
                    <a:pt x="1151991" y="2039848"/>
                  </a:lnTo>
                  <a:lnTo>
                    <a:pt x="1153985" y="2029955"/>
                  </a:lnTo>
                  <a:close/>
                </a:path>
                <a:path w="5942965" h="3188334">
                  <a:moveTo>
                    <a:pt x="1153985" y="905167"/>
                  </a:moveTo>
                  <a:lnTo>
                    <a:pt x="1151991" y="895286"/>
                  </a:lnTo>
                  <a:lnTo>
                    <a:pt x="1146556" y="887209"/>
                  </a:lnTo>
                  <a:lnTo>
                    <a:pt x="1138478" y="881761"/>
                  </a:lnTo>
                  <a:lnTo>
                    <a:pt x="1128534" y="879767"/>
                  </a:lnTo>
                  <a:lnTo>
                    <a:pt x="1118654" y="881761"/>
                  </a:lnTo>
                  <a:lnTo>
                    <a:pt x="1110576" y="887209"/>
                  </a:lnTo>
                  <a:lnTo>
                    <a:pt x="1105141" y="895286"/>
                  </a:lnTo>
                  <a:lnTo>
                    <a:pt x="1103134" y="905167"/>
                  </a:lnTo>
                  <a:lnTo>
                    <a:pt x="1105141" y="915060"/>
                  </a:lnTo>
                  <a:lnTo>
                    <a:pt x="1110576" y="923124"/>
                  </a:lnTo>
                  <a:lnTo>
                    <a:pt x="1118654" y="928573"/>
                  </a:lnTo>
                  <a:lnTo>
                    <a:pt x="1128585" y="930567"/>
                  </a:lnTo>
                  <a:lnTo>
                    <a:pt x="1138478" y="928573"/>
                  </a:lnTo>
                  <a:lnTo>
                    <a:pt x="1146556" y="923124"/>
                  </a:lnTo>
                  <a:lnTo>
                    <a:pt x="1151991" y="915060"/>
                  </a:lnTo>
                  <a:lnTo>
                    <a:pt x="1153985" y="905167"/>
                  </a:lnTo>
                  <a:close/>
                </a:path>
                <a:path w="5942965" h="3188334">
                  <a:moveTo>
                    <a:pt x="1158303" y="2283053"/>
                  </a:moveTo>
                  <a:lnTo>
                    <a:pt x="1156309" y="2273173"/>
                  </a:lnTo>
                  <a:lnTo>
                    <a:pt x="1150874" y="2265095"/>
                  </a:lnTo>
                  <a:lnTo>
                    <a:pt x="1142796" y="2259660"/>
                  </a:lnTo>
                  <a:lnTo>
                    <a:pt x="1132852" y="2257653"/>
                  </a:lnTo>
                  <a:lnTo>
                    <a:pt x="1122972" y="2259660"/>
                  </a:lnTo>
                  <a:lnTo>
                    <a:pt x="1114894" y="2265095"/>
                  </a:lnTo>
                  <a:lnTo>
                    <a:pt x="1109459" y="2273173"/>
                  </a:lnTo>
                  <a:lnTo>
                    <a:pt x="1107452" y="2283053"/>
                  </a:lnTo>
                  <a:lnTo>
                    <a:pt x="1109459" y="2292947"/>
                  </a:lnTo>
                  <a:lnTo>
                    <a:pt x="1114894" y="2301024"/>
                  </a:lnTo>
                  <a:lnTo>
                    <a:pt x="1122972" y="2306459"/>
                  </a:lnTo>
                  <a:lnTo>
                    <a:pt x="1132903" y="2308453"/>
                  </a:lnTo>
                  <a:lnTo>
                    <a:pt x="1142796" y="2306459"/>
                  </a:lnTo>
                  <a:lnTo>
                    <a:pt x="1150874" y="2301024"/>
                  </a:lnTo>
                  <a:lnTo>
                    <a:pt x="1156309" y="2292947"/>
                  </a:lnTo>
                  <a:lnTo>
                    <a:pt x="1158303" y="2283053"/>
                  </a:lnTo>
                  <a:close/>
                </a:path>
                <a:path w="5942965" h="3188334">
                  <a:moveTo>
                    <a:pt x="1158303" y="1150200"/>
                  </a:moveTo>
                  <a:lnTo>
                    <a:pt x="1156309" y="1140307"/>
                  </a:lnTo>
                  <a:lnTo>
                    <a:pt x="1150874" y="1132230"/>
                  </a:lnTo>
                  <a:lnTo>
                    <a:pt x="1142796" y="1126794"/>
                  </a:lnTo>
                  <a:lnTo>
                    <a:pt x="1132852" y="1124800"/>
                  </a:lnTo>
                  <a:lnTo>
                    <a:pt x="1122972" y="1126794"/>
                  </a:lnTo>
                  <a:lnTo>
                    <a:pt x="1114894" y="1132230"/>
                  </a:lnTo>
                  <a:lnTo>
                    <a:pt x="1109459" y="1140307"/>
                  </a:lnTo>
                  <a:lnTo>
                    <a:pt x="1107452" y="1150200"/>
                  </a:lnTo>
                  <a:lnTo>
                    <a:pt x="1109459" y="1160081"/>
                  </a:lnTo>
                  <a:lnTo>
                    <a:pt x="1114894" y="1168158"/>
                  </a:lnTo>
                  <a:lnTo>
                    <a:pt x="1122972" y="1173594"/>
                  </a:lnTo>
                  <a:lnTo>
                    <a:pt x="1132903" y="1175600"/>
                  </a:lnTo>
                  <a:lnTo>
                    <a:pt x="1142796" y="1173594"/>
                  </a:lnTo>
                  <a:lnTo>
                    <a:pt x="1150874" y="1168158"/>
                  </a:lnTo>
                  <a:lnTo>
                    <a:pt x="1156309" y="1160081"/>
                  </a:lnTo>
                  <a:lnTo>
                    <a:pt x="1158303" y="1150200"/>
                  </a:lnTo>
                  <a:close/>
                </a:path>
                <a:path w="5942965" h="3188334">
                  <a:moveTo>
                    <a:pt x="1158303" y="25400"/>
                  </a:moveTo>
                  <a:lnTo>
                    <a:pt x="1156309" y="15519"/>
                  </a:lnTo>
                  <a:lnTo>
                    <a:pt x="1150874" y="7442"/>
                  </a:lnTo>
                  <a:lnTo>
                    <a:pt x="1142796" y="2006"/>
                  </a:lnTo>
                  <a:lnTo>
                    <a:pt x="1132852" y="0"/>
                  </a:lnTo>
                  <a:lnTo>
                    <a:pt x="1122972" y="2006"/>
                  </a:lnTo>
                  <a:lnTo>
                    <a:pt x="1114894" y="7442"/>
                  </a:lnTo>
                  <a:lnTo>
                    <a:pt x="1109459" y="15519"/>
                  </a:lnTo>
                  <a:lnTo>
                    <a:pt x="1107452" y="25400"/>
                  </a:lnTo>
                  <a:lnTo>
                    <a:pt x="1109459" y="35293"/>
                  </a:lnTo>
                  <a:lnTo>
                    <a:pt x="1114894" y="43370"/>
                  </a:lnTo>
                  <a:lnTo>
                    <a:pt x="1122972" y="48806"/>
                  </a:lnTo>
                  <a:lnTo>
                    <a:pt x="1132903" y="50800"/>
                  </a:lnTo>
                  <a:lnTo>
                    <a:pt x="1142796" y="48806"/>
                  </a:lnTo>
                  <a:lnTo>
                    <a:pt x="1150874" y="43370"/>
                  </a:lnTo>
                  <a:lnTo>
                    <a:pt x="1156309" y="35293"/>
                  </a:lnTo>
                  <a:lnTo>
                    <a:pt x="1158303" y="25400"/>
                  </a:lnTo>
                  <a:close/>
                </a:path>
                <a:path w="5942965" h="3188334">
                  <a:moveTo>
                    <a:pt x="1255636" y="3162820"/>
                  </a:moveTo>
                  <a:lnTo>
                    <a:pt x="1253642" y="3152940"/>
                  </a:lnTo>
                  <a:lnTo>
                    <a:pt x="1248206" y="3144863"/>
                  </a:lnTo>
                  <a:lnTo>
                    <a:pt x="1240129" y="3139414"/>
                  </a:lnTo>
                  <a:lnTo>
                    <a:pt x="1230185" y="3137420"/>
                  </a:lnTo>
                  <a:lnTo>
                    <a:pt x="1220304" y="3139414"/>
                  </a:lnTo>
                  <a:lnTo>
                    <a:pt x="1212227" y="3144863"/>
                  </a:lnTo>
                  <a:lnTo>
                    <a:pt x="1206792" y="3152940"/>
                  </a:lnTo>
                  <a:lnTo>
                    <a:pt x="1204785" y="3162820"/>
                  </a:lnTo>
                  <a:lnTo>
                    <a:pt x="1206792" y="3172714"/>
                  </a:lnTo>
                  <a:lnTo>
                    <a:pt x="1212227" y="3180778"/>
                  </a:lnTo>
                  <a:lnTo>
                    <a:pt x="1220304" y="3186226"/>
                  </a:lnTo>
                  <a:lnTo>
                    <a:pt x="1230236" y="3188220"/>
                  </a:lnTo>
                  <a:lnTo>
                    <a:pt x="1240129" y="3186226"/>
                  </a:lnTo>
                  <a:lnTo>
                    <a:pt x="1248206" y="3180778"/>
                  </a:lnTo>
                  <a:lnTo>
                    <a:pt x="1253642" y="3172714"/>
                  </a:lnTo>
                  <a:lnTo>
                    <a:pt x="1255636" y="3162820"/>
                  </a:lnTo>
                  <a:close/>
                </a:path>
                <a:path w="5942965" h="3188334">
                  <a:moveTo>
                    <a:pt x="1255636" y="2029955"/>
                  </a:moveTo>
                  <a:lnTo>
                    <a:pt x="1253642" y="2020074"/>
                  </a:lnTo>
                  <a:lnTo>
                    <a:pt x="1248206" y="2011997"/>
                  </a:lnTo>
                  <a:lnTo>
                    <a:pt x="1240129" y="2006561"/>
                  </a:lnTo>
                  <a:lnTo>
                    <a:pt x="1230185" y="2004555"/>
                  </a:lnTo>
                  <a:lnTo>
                    <a:pt x="1220304" y="2006561"/>
                  </a:lnTo>
                  <a:lnTo>
                    <a:pt x="1212227" y="2011997"/>
                  </a:lnTo>
                  <a:lnTo>
                    <a:pt x="1206792" y="2020074"/>
                  </a:lnTo>
                  <a:lnTo>
                    <a:pt x="1204785" y="2029955"/>
                  </a:lnTo>
                  <a:lnTo>
                    <a:pt x="1206792" y="2039848"/>
                  </a:lnTo>
                  <a:lnTo>
                    <a:pt x="1212227" y="2047925"/>
                  </a:lnTo>
                  <a:lnTo>
                    <a:pt x="1220304" y="2053361"/>
                  </a:lnTo>
                  <a:lnTo>
                    <a:pt x="1230236" y="2055355"/>
                  </a:lnTo>
                  <a:lnTo>
                    <a:pt x="1240129" y="2053361"/>
                  </a:lnTo>
                  <a:lnTo>
                    <a:pt x="1248206" y="2047925"/>
                  </a:lnTo>
                  <a:lnTo>
                    <a:pt x="1253642" y="2039848"/>
                  </a:lnTo>
                  <a:lnTo>
                    <a:pt x="1255636" y="2029955"/>
                  </a:lnTo>
                  <a:close/>
                </a:path>
                <a:path w="5942965" h="3188334">
                  <a:moveTo>
                    <a:pt x="1255636" y="905167"/>
                  </a:moveTo>
                  <a:lnTo>
                    <a:pt x="1253642" y="895286"/>
                  </a:lnTo>
                  <a:lnTo>
                    <a:pt x="1248206" y="887209"/>
                  </a:lnTo>
                  <a:lnTo>
                    <a:pt x="1240129" y="881761"/>
                  </a:lnTo>
                  <a:lnTo>
                    <a:pt x="1230185" y="879767"/>
                  </a:lnTo>
                  <a:lnTo>
                    <a:pt x="1220304" y="881761"/>
                  </a:lnTo>
                  <a:lnTo>
                    <a:pt x="1212227" y="887209"/>
                  </a:lnTo>
                  <a:lnTo>
                    <a:pt x="1206792" y="895286"/>
                  </a:lnTo>
                  <a:lnTo>
                    <a:pt x="1204785" y="905167"/>
                  </a:lnTo>
                  <a:lnTo>
                    <a:pt x="1206792" y="915060"/>
                  </a:lnTo>
                  <a:lnTo>
                    <a:pt x="1212227" y="923124"/>
                  </a:lnTo>
                  <a:lnTo>
                    <a:pt x="1220304" y="928573"/>
                  </a:lnTo>
                  <a:lnTo>
                    <a:pt x="1230236" y="930567"/>
                  </a:lnTo>
                  <a:lnTo>
                    <a:pt x="1240129" y="928573"/>
                  </a:lnTo>
                  <a:lnTo>
                    <a:pt x="1248206" y="923124"/>
                  </a:lnTo>
                  <a:lnTo>
                    <a:pt x="1253642" y="915060"/>
                  </a:lnTo>
                  <a:lnTo>
                    <a:pt x="1255636" y="905167"/>
                  </a:lnTo>
                  <a:close/>
                </a:path>
                <a:path w="5942965" h="3188334">
                  <a:moveTo>
                    <a:pt x="1259954" y="2283053"/>
                  </a:moveTo>
                  <a:lnTo>
                    <a:pt x="1257960" y="2273173"/>
                  </a:lnTo>
                  <a:lnTo>
                    <a:pt x="1252524" y="2265095"/>
                  </a:lnTo>
                  <a:lnTo>
                    <a:pt x="1244447" y="2259660"/>
                  </a:lnTo>
                  <a:lnTo>
                    <a:pt x="1234503" y="2257653"/>
                  </a:lnTo>
                  <a:lnTo>
                    <a:pt x="1224622" y="2259660"/>
                  </a:lnTo>
                  <a:lnTo>
                    <a:pt x="1216545" y="2265095"/>
                  </a:lnTo>
                  <a:lnTo>
                    <a:pt x="1211110" y="2273173"/>
                  </a:lnTo>
                  <a:lnTo>
                    <a:pt x="1209103" y="2283053"/>
                  </a:lnTo>
                  <a:lnTo>
                    <a:pt x="1211110" y="2292947"/>
                  </a:lnTo>
                  <a:lnTo>
                    <a:pt x="1216545" y="2301024"/>
                  </a:lnTo>
                  <a:lnTo>
                    <a:pt x="1224622" y="2306459"/>
                  </a:lnTo>
                  <a:lnTo>
                    <a:pt x="1234554" y="2308453"/>
                  </a:lnTo>
                  <a:lnTo>
                    <a:pt x="1244447" y="2306459"/>
                  </a:lnTo>
                  <a:lnTo>
                    <a:pt x="1252524" y="2301024"/>
                  </a:lnTo>
                  <a:lnTo>
                    <a:pt x="1257960" y="2292947"/>
                  </a:lnTo>
                  <a:lnTo>
                    <a:pt x="1259954" y="2283053"/>
                  </a:lnTo>
                  <a:close/>
                </a:path>
                <a:path w="5942965" h="3188334">
                  <a:moveTo>
                    <a:pt x="1259954" y="1150200"/>
                  </a:moveTo>
                  <a:lnTo>
                    <a:pt x="1257960" y="1140307"/>
                  </a:lnTo>
                  <a:lnTo>
                    <a:pt x="1252524" y="1132230"/>
                  </a:lnTo>
                  <a:lnTo>
                    <a:pt x="1244447" y="1126794"/>
                  </a:lnTo>
                  <a:lnTo>
                    <a:pt x="1234503" y="1124800"/>
                  </a:lnTo>
                  <a:lnTo>
                    <a:pt x="1224622" y="1126794"/>
                  </a:lnTo>
                  <a:lnTo>
                    <a:pt x="1216545" y="1132230"/>
                  </a:lnTo>
                  <a:lnTo>
                    <a:pt x="1211110" y="1140307"/>
                  </a:lnTo>
                  <a:lnTo>
                    <a:pt x="1209103" y="1150200"/>
                  </a:lnTo>
                  <a:lnTo>
                    <a:pt x="1211110" y="1160081"/>
                  </a:lnTo>
                  <a:lnTo>
                    <a:pt x="1216545" y="1168158"/>
                  </a:lnTo>
                  <a:lnTo>
                    <a:pt x="1224622" y="1173594"/>
                  </a:lnTo>
                  <a:lnTo>
                    <a:pt x="1234554" y="1175600"/>
                  </a:lnTo>
                  <a:lnTo>
                    <a:pt x="1244447" y="1173594"/>
                  </a:lnTo>
                  <a:lnTo>
                    <a:pt x="1252524" y="1168158"/>
                  </a:lnTo>
                  <a:lnTo>
                    <a:pt x="1257960" y="1160081"/>
                  </a:lnTo>
                  <a:lnTo>
                    <a:pt x="1259954" y="1150200"/>
                  </a:lnTo>
                  <a:close/>
                </a:path>
                <a:path w="5942965" h="3188334">
                  <a:moveTo>
                    <a:pt x="1259954" y="25400"/>
                  </a:moveTo>
                  <a:lnTo>
                    <a:pt x="1257960" y="15519"/>
                  </a:lnTo>
                  <a:lnTo>
                    <a:pt x="1252524" y="7442"/>
                  </a:lnTo>
                  <a:lnTo>
                    <a:pt x="1244447" y="2006"/>
                  </a:lnTo>
                  <a:lnTo>
                    <a:pt x="1234503" y="0"/>
                  </a:lnTo>
                  <a:lnTo>
                    <a:pt x="1224622" y="2006"/>
                  </a:lnTo>
                  <a:lnTo>
                    <a:pt x="1216545" y="7442"/>
                  </a:lnTo>
                  <a:lnTo>
                    <a:pt x="1211110" y="15519"/>
                  </a:lnTo>
                  <a:lnTo>
                    <a:pt x="1209103" y="25400"/>
                  </a:lnTo>
                  <a:lnTo>
                    <a:pt x="1211110" y="35293"/>
                  </a:lnTo>
                  <a:lnTo>
                    <a:pt x="1216545" y="43370"/>
                  </a:lnTo>
                  <a:lnTo>
                    <a:pt x="1224622" y="48806"/>
                  </a:lnTo>
                  <a:lnTo>
                    <a:pt x="1234554" y="50800"/>
                  </a:lnTo>
                  <a:lnTo>
                    <a:pt x="1244447" y="48806"/>
                  </a:lnTo>
                  <a:lnTo>
                    <a:pt x="1252524" y="43370"/>
                  </a:lnTo>
                  <a:lnTo>
                    <a:pt x="1257960" y="35293"/>
                  </a:lnTo>
                  <a:lnTo>
                    <a:pt x="1259954" y="25400"/>
                  </a:lnTo>
                  <a:close/>
                </a:path>
                <a:path w="5942965" h="3188334">
                  <a:moveTo>
                    <a:pt x="1357287" y="3162820"/>
                  </a:moveTo>
                  <a:lnTo>
                    <a:pt x="1355293" y="3152940"/>
                  </a:lnTo>
                  <a:lnTo>
                    <a:pt x="1349857" y="3144863"/>
                  </a:lnTo>
                  <a:lnTo>
                    <a:pt x="1341780" y="3139414"/>
                  </a:lnTo>
                  <a:lnTo>
                    <a:pt x="1331836" y="3137420"/>
                  </a:lnTo>
                  <a:lnTo>
                    <a:pt x="1321955" y="3139414"/>
                  </a:lnTo>
                  <a:lnTo>
                    <a:pt x="1313878" y="3144863"/>
                  </a:lnTo>
                  <a:lnTo>
                    <a:pt x="1308442" y="3152940"/>
                  </a:lnTo>
                  <a:lnTo>
                    <a:pt x="1306436" y="3162820"/>
                  </a:lnTo>
                  <a:lnTo>
                    <a:pt x="1308442" y="3172714"/>
                  </a:lnTo>
                  <a:lnTo>
                    <a:pt x="1313878" y="3180778"/>
                  </a:lnTo>
                  <a:lnTo>
                    <a:pt x="1321955" y="3186226"/>
                  </a:lnTo>
                  <a:lnTo>
                    <a:pt x="1331887" y="3188220"/>
                  </a:lnTo>
                  <a:lnTo>
                    <a:pt x="1341780" y="3186226"/>
                  </a:lnTo>
                  <a:lnTo>
                    <a:pt x="1349857" y="3180778"/>
                  </a:lnTo>
                  <a:lnTo>
                    <a:pt x="1355293" y="3172714"/>
                  </a:lnTo>
                  <a:lnTo>
                    <a:pt x="1357287" y="3162820"/>
                  </a:lnTo>
                  <a:close/>
                </a:path>
                <a:path w="5942965" h="3188334">
                  <a:moveTo>
                    <a:pt x="1357287" y="2029955"/>
                  </a:moveTo>
                  <a:lnTo>
                    <a:pt x="1355293" y="2020074"/>
                  </a:lnTo>
                  <a:lnTo>
                    <a:pt x="1349857" y="2011997"/>
                  </a:lnTo>
                  <a:lnTo>
                    <a:pt x="1341780" y="2006561"/>
                  </a:lnTo>
                  <a:lnTo>
                    <a:pt x="1331836" y="2004555"/>
                  </a:lnTo>
                  <a:lnTo>
                    <a:pt x="1321955" y="2006561"/>
                  </a:lnTo>
                  <a:lnTo>
                    <a:pt x="1313878" y="2011997"/>
                  </a:lnTo>
                  <a:lnTo>
                    <a:pt x="1308442" y="2020074"/>
                  </a:lnTo>
                  <a:lnTo>
                    <a:pt x="1306436" y="2029955"/>
                  </a:lnTo>
                  <a:lnTo>
                    <a:pt x="1308442" y="2039848"/>
                  </a:lnTo>
                  <a:lnTo>
                    <a:pt x="1313878" y="2047925"/>
                  </a:lnTo>
                  <a:lnTo>
                    <a:pt x="1321955" y="2053361"/>
                  </a:lnTo>
                  <a:lnTo>
                    <a:pt x="1331887" y="2055355"/>
                  </a:lnTo>
                  <a:lnTo>
                    <a:pt x="1341780" y="2053361"/>
                  </a:lnTo>
                  <a:lnTo>
                    <a:pt x="1349857" y="2047925"/>
                  </a:lnTo>
                  <a:lnTo>
                    <a:pt x="1355293" y="2039848"/>
                  </a:lnTo>
                  <a:lnTo>
                    <a:pt x="1357287" y="2029955"/>
                  </a:lnTo>
                  <a:close/>
                </a:path>
                <a:path w="5942965" h="3188334">
                  <a:moveTo>
                    <a:pt x="1357287" y="905167"/>
                  </a:moveTo>
                  <a:lnTo>
                    <a:pt x="1355293" y="895286"/>
                  </a:lnTo>
                  <a:lnTo>
                    <a:pt x="1349857" y="887209"/>
                  </a:lnTo>
                  <a:lnTo>
                    <a:pt x="1341780" y="881761"/>
                  </a:lnTo>
                  <a:lnTo>
                    <a:pt x="1331836" y="879767"/>
                  </a:lnTo>
                  <a:lnTo>
                    <a:pt x="1321955" y="881761"/>
                  </a:lnTo>
                  <a:lnTo>
                    <a:pt x="1313878" y="887209"/>
                  </a:lnTo>
                  <a:lnTo>
                    <a:pt x="1308442" y="895286"/>
                  </a:lnTo>
                  <a:lnTo>
                    <a:pt x="1306436" y="905167"/>
                  </a:lnTo>
                  <a:lnTo>
                    <a:pt x="1308442" y="915060"/>
                  </a:lnTo>
                  <a:lnTo>
                    <a:pt x="1313878" y="923124"/>
                  </a:lnTo>
                  <a:lnTo>
                    <a:pt x="1321955" y="928573"/>
                  </a:lnTo>
                  <a:lnTo>
                    <a:pt x="1331887" y="930567"/>
                  </a:lnTo>
                  <a:lnTo>
                    <a:pt x="1341780" y="928573"/>
                  </a:lnTo>
                  <a:lnTo>
                    <a:pt x="1349857" y="923124"/>
                  </a:lnTo>
                  <a:lnTo>
                    <a:pt x="1355293" y="915060"/>
                  </a:lnTo>
                  <a:lnTo>
                    <a:pt x="1357287" y="905167"/>
                  </a:lnTo>
                  <a:close/>
                </a:path>
                <a:path w="5942965" h="3188334">
                  <a:moveTo>
                    <a:pt x="1361605" y="2283053"/>
                  </a:moveTo>
                  <a:lnTo>
                    <a:pt x="1359611" y="2273173"/>
                  </a:lnTo>
                  <a:lnTo>
                    <a:pt x="1354175" y="2265095"/>
                  </a:lnTo>
                  <a:lnTo>
                    <a:pt x="1346098" y="2259660"/>
                  </a:lnTo>
                  <a:lnTo>
                    <a:pt x="1336154" y="2257653"/>
                  </a:lnTo>
                  <a:lnTo>
                    <a:pt x="1326273" y="2259660"/>
                  </a:lnTo>
                  <a:lnTo>
                    <a:pt x="1318196" y="2265095"/>
                  </a:lnTo>
                  <a:lnTo>
                    <a:pt x="1312760" y="2273173"/>
                  </a:lnTo>
                  <a:lnTo>
                    <a:pt x="1310754" y="2283053"/>
                  </a:lnTo>
                  <a:lnTo>
                    <a:pt x="1312760" y="2292947"/>
                  </a:lnTo>
                  <a:lnTo>
                    <a:pt x="1318196" y="2301024"/>
                  </a:lnTo>
                  <a:lnTo>
                    <a:pt x="1326273" y="2306459"/>
                  </a:lnTo>
                  <a:lnTo>
                    <a:pt x="1336205" y="2308453"/>
                  </a:lnTo>
                  <a:lnTo>
                    <a:pt x="1346098" y="2306459"/>
                  </a:lnTo>
                  <a:lnTo>
                    <a:pt x="1354175" y="2301024"/>
                  </a:lnTo>
                  <a:lnTo>
                    <a:pt x="1359611" y="2292947"/>
                  </a:lnTo>
                  <a:lnTo>
                    <a:pt x="1361605" y="2283053"/>
                  </a:lnTo>
                  <a:close/>
                </a:path>
                <a:path w="5942965" h="3188334">
                  <a:moveTo>
                    <a:pt x="1361605" y="1150200"/>
                  </a:moveTo>
                  <a:lnTo>
                    <a:pt x="1359611" y="1140307"/>
                  </a:lnTo>
                  <a:lnTo>
                    <a:pt x="1354175" y="1132230"/>
                  </a:lnTo>
                  <a:lnTo>
                    <a:pt x="1346098" y="1126794"/>
                  </a:lnTo>
                  <a:lnTo>
                    <a:pt x="1336154" y="1124800"/>
                  </a:lnTo>
                  <a:lnTo>
                    <a:pt x="1326273" y="1126794"/>
                  </a:lnTo>
                  <a:lnTo>
                    <a:pt x="1318196" y="1132230"/>
                  </a:lnTo>
                  <a:lnTo>
                    <a:pt x="1312760" y="1140307"/>
                  </a:lnTo>
                  <a:lnTo>
                    <a:pt x="1310754" y="1150200"/>
                  </a:lnTo>
                  <a:lnTo>
                    <a:pt x="1312760" y="1160081"/>
                  </a:lnTo>
                  <a:lnTo>
                    <a:pt x="1318196" y="1168158"/>
                  </a:lnTo>
                  <a:lnTo>
                    <a:pt x="1326273" y="1173594"/>
                  </a:lnTo>
                  <a:lnTo>
                    <a:pt x="1336205" y="1175600"/>
                  </a:lnTo>
                  <a:lnTo>
                    <a:pt x="1346098" y="1173594"/>
                  </a:lnTo>
                  <a:lnTo>
                    <a:pt x="1354175" y="1168158"/>
                  </a:lnTo>
                  <a:lnTo>
                    <a:pt x="1359611" y="1160081"/>
                  </a:lnTo>
                  <a:lnTo>
                    <a:pt x="1361605" y="1150200"/>
                  </a:lnTo>
                  <a:close/>
                </a:path>
                <a:path w="5942965" h="3188334">
                  <a:moveTo>
                    <a:pt x="1361605" y="25400"/>
                  </a:moveTo>
                  <a:lnTo>
                    <a:pt x="1359611" y="15519"/>
                  </a:lnTo>
                  <a:lnTo>
                    <a:pt x="1354175" y="7442"/>
                  </a:lnTo>
                  <a:lnTo>
                    <a:pt x="1346098" y="2006"/>
                  </a:lnTo>
                  <a:lnTo>
                    <a:pt x="1336154" y="0"/>
                  </a:lnTo>
                  <a:lnTo>
                    <a:pt x="1326273" y="2006"/>
                  </a:lnTo>
                  <a:lnTo>
                    <a:pt x="1318196" y="7442"/>
                  </a:lnTo>
                  <a:lnTo>
                    <a:pt x="1312760" y="15519"/>
                  </a:lnTo>
                  <a:lnTo>
                    <a:pt x="1310754" y="25400"/>
                  </a:lnTo>
                  <a:lnTo>
                    <a:pt x="1312760" y="35293"/>
                  </a:lnTo>
                  <a:lnTo>
                    <a:pt x="1318196" y="43370"/>
                  </a:lnTo>
                  <a:lnTo>
                    <a:pt x="1326273" y="48806"/>
                  </a:lnTo>
                  <a:lnTo>
                    <a:pt x="1336205" y="50800"/>
                  </a:lnTo>
                  <a:lnTo>
                    <a:pt x="1346098" y="48806"/>
                  </a:lnTo>
                  <a:lnTo>
                    <a:pt x="1354175" y="43370"/>
                  </a:lnTo>
                  <a:lnTo>
                    <a:pt x="1359611" y="35293"/>
                  </a:lnTo>
                  <a:lnTo>
                    <a:pt x="1361605" y="25400"/>
                  </a:lnTo>
                  <a:close/>
                </a:path>
                <a:path w="5942965" h="3188334">
                  <a:moveTo>
                    <a:pt x="1458937" y="3162820"/>
                  </a:moveTo>
                  <a:lnTo>
                    <a:pt x="1456944" y="3152940"/>
                  </a:lnTo>
                  <a:lnTo>
                    <a:pt x="1451508" y="3144863"/>
                  </a:lnTo>
                  <a:lnTo>
                    <a:pt x="1443431" y="3139414"/>
                  </a:lnTo>
                  <a:lnTo>
                    <a:pt x="1433487" y="3137420"/>
                  </a:lnTo>
                  <a:lnTo>
                    <a:pt x="1423606" y="3139414"/>
                  </a:lnTo>
                  <a:lnTo>
                    <a:pt x="1415529" y="3144863"/>
                  </a:lnTo>
                  <a:lnTo>
                    <a:pt x="1410093" y="3152940"/>
                  </a:lnTo>
                  <a:lnTo>
                    <a:pt x="1408087" y="3162820"/>
                  </a:lnTo>
                  <a:lnTo>
                    <a:pt x="1410093" y="3172714"/>
                  </a:lnTo>
                  <a:lnTo>
                    <a:pt x="1415529" y="3180778"/>
                  </a:lnTo>
                  <a:lnTo>
                    <a:pt x="1423606" y="3186226"/>
                  </a:lnTo>
                  <a:lnTo>
                    <a:pt x="1433537" y="3188220"/>
                  </a:lnTo>
                  <a:lnTo>
                    <a:pt x="1443431" y="3186226"/>
                  </a:lnTo>
                  <a:lnTo>
                    <a:pt x="1451508" y="3180778"/>
                  </a:lnTo>
                  <a:lnTo>
                    <a:pt x="1456944" y="3172714"/>
                  </a:lnTo>
                  <a:lnTo>
                    <a:pt x="1458937" y="3162820"/>
                  </a:lnTo>
                  <a:close/>
                </a:path>
                <a:path w="5942965" h="3188334">
                  <a:moveTo>
                    <a:pt x="1458937" y="2029955"/>
                  </a:moveTo>
                  <a:lnTo>
                    <a:pt x="1456944" y="2020074"/>
                  </a:lnTo>
                  <a:lnTo>
                    <a:pt x="1451508" y="2011997"/>
                  </a:lnTo>
                  <a:lnTo>
                    <a:pt x="1443431" y="2006561"/>
                  </a:lnTo>
                  <a:lnTo>
                    <a:pt x="1433487" y="2004555"/>
                  </a:lnTo>
                  <a:lnTo>
                    <a:pt x="1423606" y="2006561"/>
                  </a:lnTo>
                  <a:lnTo>
                    <a:pt x="1415529" y="2011997"/>
                  </a:lnTo>
                  <a:lnTo>
                    <a:pt x="1410093" y="2020074"/>
                  </a:lnTo>
                  <a:lnTo>
                    <a:pt x="1408087" y="2029955"/>
                  </a:lnTo>
                  <a:lnTo>
                    <a:pt x="1410093" y="2039848"/>
                  </a:lnTo>
                  <a:lnTo>
                    <a:pt x="1415529" y="2047925"/>
                  </a:lnTo>
                  <a:lnTo>
                    <a:pt x="1423606" y="2053361"/>
                  </a:lnTo>
                  <a:lnTo>
                    <a:pt x="1433537" y="2055355"/>
                  </a:lnTo>
                  <a:lnTo>
                    <a:pt x="1443431" y="2053361"/>
                  </a:lnTo>
                  <a:lnTo>
                    <a:pt x="1451508" y="2047925"/>
                  </a:lnTo>
                  <a:lnTo>
                    <a:pt x="1456944" y="2039848"/>
                  </a:lnTo>
                  <a:lnTo>
                    <a:pt x="1458937" y="2029955"/>
                  </a:lnTo>
                  <a:close/>
                </a:path>
                <a:path w="5942965" h="3188334">
                  <a:moveTo>
                    <a:pt x="1458937" y="905167"/>
                  </a:moveTo>
                  <a:lnTo>
                    <a:pt x="1456944" y="895286"/>
                  </a:lnTo>
                  <a:lnTo>
                    <a:pt x="1451508" y="887209"/>
                  </a:lnTo>
                  <a:lnTo>
                    <a:pt x="1443431" y="881761"/>
                  </a:lnTo>
                  <a:lnTo>
                    <a:pt x="1433487" y="879767"/>
                  </a:lnTo>
                  <a:lnTo>
                    <a:pt x="1423606" y="881761"/>
                  </a:lnTo>
                  <a:lnTo>
                    <a:pt x="1415529" y="887209"/>
                  </a:lnTo>
                  <a:lnTo>
                    <a:pt x="1410093" y="895286"/>
                  </a:lnTo>
                  <a:lnTo>
                    <a:pt x="1408087" y="905167"/>
                  </a:lnTo>
                  <a:lnTo>
                    <a:pt x="1410093" y="915060"/>
                  </a:lnTo>
                  <a:lnTo>
                    <a:pt x="1415529" y="923124"/>
                  </a:lnTo>
                  <a:lnTo>
                    <a:pt x="1423606" y="928573"/>
                  </a:lnTo>
                  <a:lnTo>
                    <a:pt x="1433537" y="930567"/>
                  </a:lnTo>
                  <a:lnTo>
                    <a:pt x="1443431" y="928573"/>
                  </a:lnTo>
                  <a:lnTo>
                    <a:pt x="1451508" y="923124"/>
                  </a:lnTo>
                  <a:lnTo>
                    <a:pt x="1456944" y="915060"/>
                  </a:lnTo>
                  <a:lnTo>
                    <a:pt x="1458937" y="905167"/>
                  </a:lnTo>
                  <a:close/>
                </a:path>
                <a:path w="5942965" h="3188334">
                  <a:moveTo>
                    <a:pt x="1463255" y="2283053"/>
                  </a:moveTo>
                  <a:lnTo>
                    <a:pt x="1461262" y="2273173"/>
                  </a:lnTo>
                  <a:lnTo>
                    <a:pt x="1455826" y="2265095"/>
                  </a:lnTo>
                  <a:lnTo>
                    <a:pt x="1447749" y="2259660"/>
                  </a:lnTo>
                  <a:lnTo>
                    <a:pt x="1437805" y="2257653"/>
                  </a:lnTo>
                  <a:lnTo>
                    <a:pt x="1427924" y="2259660"/>
                  </a:lnTo>
                  <a:lnTo>
                    <a:pt x="1419847" y="2265095"/>
                  </a:lnTo>
                  <a:lnTo>
                    <a:pt x="1414411" y="2273173"/>
                  </a:lnTo>
                  <a:lnTo>
                    <a:pt x="1412405" y="2283053"/>
                  </a:lnTo>
                  <a:lnTo>
                    <a:pt x="1414411" y="2292947"/>
                  </a:lnTo>
                  <a:lnTo>
                    <a:pt x="1419847" y="2301024"/>
                  </a:lnTo>
                  <a:lnTo>
                    <a:pt x="1427924" y="2306459"/>
                  </a:lnTo>
                  <a:lnTo>
                    <a:pt x="1437855" y="2308453"/>
                  </a:lnTo>
                  <a:lnTo>
                    <a:pt x="1447749" y="2306459"/>
                  </a:lnTo>
                  <a:lnTo>
                    <a:pt x="1455826" y="2301024"/>
                  </a:lnTo>
                  <a:lnTo>
                    <a:pt x="1461262" y="2292947"/>
                  </a:lnTo>
                  <a:lnTo>
                    <a:pt x="1463255" y="2283053"/>
                  </a:lnTo>
                  <a:close/>
                </a:path>
                <a:path w="5942965" h="3188334">
                  <a:moveTo>
                    <a:pt x="1463255" y="1150200"/>
                  </a:moveTo>
                  <a:lnTo>
                    <a:pt x="1461262" y="1140307"/>
                  </a:lnTo>
                  <a:lnTo>
                    <a:pt x="1455826" y="1132230"/>
                  </a:lnTo>
                  <a:lnTo>
                    <a:pt x="1447749" y="1126794"/>
                  </a:lnTo>
                  <a:lnTo>
                    <a:pt x="1437805" y="1124800"/>
                  </a:lnTo>
                  <a:lnTo>
                    <a:pt x="1427924" y="1126794"/>
                  </a:lnTo>
                  <a:lnTo>
                    <a:pt x="1419847" y="1132230"/>
                  </a:lnTo>
                  <a:lnTo>
                    <a:pt x="1414411" y="1140307"/>
                  </a:lnTo>
                  <a:lnTo>
                    <a:pt x="1412405" y="1150200"/>
                  </a:lnTo>
                  <a:lnTo>
                    <a:pt x="1414411" y="1160081"/>
                  </a:lnTo>
                  <a:lnTo>
                    <a:pt x="1419847" y="1168158"/>
                  </a:lnTo>
                  <a:lnTo>
                    <a:pt x="1427924" y="1173594"/>
                  </a:lnTo>
                  <a:lnTo>
                    <a:pt x="1437855" y="1175600"/>
                  </a:lnTo>
                  <a:lnTo>
                    <a:pt x="1447749" y="1173594"/>
                  </a:lnTo>
                  <a:lnTo>
                    <a:pt x="1455826" y="1168158"/>
                  </a:lnTo>
                  <a:lnTo>
                    <a:pt x="1461262" y="1160081"/>
                  </a:lnTo>
                  <a:lnTo>
                    <a:pt x="1463255" y="1150200"/>
                  </a:lnTo>
                  <a:close/>
                </a:path>
                <a:path w="5942965" h="3188334">
                  <a:moveTo>
                    <a:pt x="1463255" y="25400"/>
                  </a:moveTo>
                  <a:lnTo>
                    <a:pt x="1461262" y="15519"/>
                  </a:lnTo>
                  <a:lnTo>
                    <a:pt x="1455826" y="7442"/>
                  </a:lnTo>
                  <a:lnTo>
                    <a:pt x="1447749" y="2006"/>
                  </a:lnTo>
                  <a:lnTo>
                    <a:pt x="1437805" y="0"/>
                  </a:lnTo>
                  <a:lnTo>
                    <a:pt x="1427924" y="2006"/>
                  </a:lnTo>
                  <a:lnTo>
                    <a:pt x="1419847" y="7442"/>
                  </a:lnTo>
                  <a:lnTo>
                    <a:pt x="1414411" y="15519"/>
                  </a:lnTo>
                  <a:lnTo>
                    <a:pt x="1412405" y="25400"/>
                  </a:lnTo>
                  <a:lnTo>
                    <a:pt x="1414411" y="35293"/>
                  </a:lnTo>
                  <a:lnTo>
                    <a:pt x="1419847" y="43370"/>
                  </a:lnTo>
                  <a:lnTo>
                    <a:pt x="1427924" y="48806"/>
                  </a:lnTo>
                  <a:lnTo>
                    <a:pt x="1437855" y="50800"/>
                  </a:lnTo>
                  <a:lnTo>
                    <a:pt x="1447749" y="48806"/>
                  </a:lnTo>
                  <a:lnTo>
                    <a:pt x="1455826" y="43370"/>
                  </a:lnTo>
                  <a:lnTo>
                    <a:pt x="1461262" y="35293"/>
                  </a:lnTo>
                  <a:lnTo>
                    <a:pt x="1463255" y="25400"/>
                  </a:lnTo>
                  <a:close/>
                </a:path>
                <a:path w="5942965" h="3188334">
                  <a:moveTo>
                    <a:pt x="1560588" y="3162820"/>
                  </a:moveTo>
                  <a:lnTo>
                    <a:pt x="1558594" y="3152940"/>
                  </a:lnTo>
                  <a:lnTo>
                    <a:pt x="1553159" y="3144863"/>
                  </a:lnTo>
                  <a:lnTo>
                    <a:pt x="1545082" y="3139414"/>
                  </a:lnTo>
                  <a:lnTo>
                    <a:pt x="1535137" y="3137420"/>
                  </a:lnTo>
                  <a:lnTo>
                    <a:pt x="1525257" y="3139414"/>
                  </a:lnTo>
                  <a:lnTo>
                    <a:pt x="1517180" y="3144863"/>
                  </a:lnTo>
                  <a:lnTo>
                    <a:pt x="1511744" y="3152940"/>
                  </a:lnTo>
                  <a:lnTo>
                    <a:pt x="1509737" y="3162820"/>
                  </a:lnTo>
                  <a:lnTo>
                    <a:pt x="1511744" y="3172714"/>
                  </a:lnTo>
                  <a:lnTo>
                    <a:pt x="1517180" y="3180778"/>
                  </a:lnTo>
                  <a:lnTo>
                    <a:pt x="1525257" y="3186226"/>
                  </a:lnTo>
                  <a:lnTo>
                    <a:pt x="1535188" y="3188220"/>
                  </a:lnTo>
                  <a:lnTo>
                    <a:pt x="1545082" y="3186226"/>
                  </a:lnTo>
                  <a:lnTo>
                    <a:pt x="1553159" y="3180778"/>
                  </a:lnTo>
                  <a:lnTo>
                    <a:pt x="1558594" y="3172714"/>
                  </a:lnTo>
                  <a:lnTo>
                    <a:pt x="1560588" y="3162820"/>
                  </a:lnTo>
                  <a:close/>
                </a:path>
                <a:path w="5942965" h="3188334">
                  <a:moveTo>
                    <a:pt x="1560588" y="2029955"/>
                  </a:moveTo>
                  <a:lnTo>
                    <a:pt x="1558594" y="2020074"/>
                  </a:lnTo>
                  <a:lnTo>
                    <a:pt x="1553159" y="2011997"/>
                  </a:lnTo>
                  <a:lnTo>
                    <a:pt x="1545082" y="2006561"/>
                  </a:lnTo>
                  <a:lnTo>
                    <a:pt x="1535137" y="2004555"/>
                  </a:lnTo>
                  <a:lnTo>
                    <a:pt x="1525257" y="2006561"/>
                  </a:lnTo>
                  <a:lnTo>
                    <a:pt x="1517180" y="2011997"/>
                  </a:lnTo>
                  <a:lnTo>
                    <a:pt x="1511744" y="2020074"/>
                  </a:lnTo>
                  <a:lnTo>
                    <a:pt x="1509737" y="2029955"/>
                  </a:lnTo>
                  <a:lnTo>
                    <a:pt x="1511744" y="2039848"/>
                  </a:lnTo>
                  <a:lnTo>
                    <a:pt x="1517180" y="2047925"/>
                  </a:lnTo>
                  <a:lnTo>
                    <a:pt x="1525257" y="2053361"/>
                  </a:lnTo>
                  <a:lnTo>
                    <a:pt x="1535188" y="2055355"/>
                  </a:lnTo>
                  <a:lnTo>
                    <a:pt x="1545082" y="2053361"/>
                  </a:lnTo>
                  <a:lnTo>
                    <a:pt x="1553159" y="2047925"/>
                  </a:lnTo>
                  <a:lnTo>
                    <a:pt x="1558594" y="2039848"/>
                  </a:lnTo>
                  <a:lnTo>
                    <a:pt x="1560588" y="2029955"/>
                  </a:lnTo>
                  <a:close/>
                </a:path>
                <a:path w="5942965" h="3188334">
                  <a:moveTo>
                    <a:pt x="1560588" y="905167"/>
                  </a:moveTo>
                  <a:lnTo>
                    <a:pt x="1558594" y="895286"/>
                  </a:lnTo>
                  <a:lnTo>
                    <a:pt x="1553159" y="887209"/>
                  </a:lnTo>
                  <a:lnTo>
                    <a:pt x="1545082" y="881761"/>
                  </a:lnTo>
                  <a:lnTo>
                    <a:pt x="1535137" y="879767"/>
                  </a:lnTo>
                  <a:lnTo>
                    <a:pt x="1525257" y="881761"/>
                  </a:lnTo>
                  <a:lnTo>
                    <a:pt x="1517180" y="887209"/>
                  </a:lnTo>
                  <a:lnTo>
                    <a:pt x="1511744" y="895286"/>
                  </a:lnTo>
                  <a:lnTo>
                    <a:pt x="1509737" y="905167"/>
                  </a:lnTo>
                  <a:lnTo>
                    <a:pt x="1511744" y="915060"/>
                  </a:lnTo>
                  <a:lnTo>
                    <a:pt x="1517180" y="923124"/>
                  </a:lnTo>
                  <a:lnTo>
                    <a:pt x="1525257" y="928573"/>
                  </a:lnTo>
                  <a:lnTo>
                    <a:pt x="1535188" y="930567"/>
                  </a:lnTo>
                  <a:lnTo>
                    <a:pt x="1545082" y="928573"/>
                  </a:lnTo>
                  <a:lnTo>
                    <a:pt x="1553159" y="923124"/>
                  </a:lnTo>
                  <a:lnTo>
                    <a:pt x="1558594" y="915060"/>
                  </a:lnTo>
                  <a:lnTo>
                    <a:pt x="1560588" y="905167"/>
                  </a:lnTo>
                  <a:close/>
                </a:path>
                <a:path w="5942965" h="3188334">
                  <a:moveTo>
                    <a:pt x="1564906" y="2283053"/>
                  </a:moveTo>
                  <a:lnTo>
                    <a:pt x="1562912" y="2273173"/>
                  </a:lnTo>
                  <a:lnTo>
                    <a:pt x="1557477" y="2265095"/>
                  </a:lnTo>
                  <a:lnTo>
                    <a:pt x="1549400" y="2259660"/>
                  </a:lnTo>
                  <a:lnTo>
                    <a:pt x="1539455" y="2257653"/>
                  </a:lnTo>
                  <a:lnTo>
                    <a:pt x="1529575" y="2259660"/>
                  </a:lnTo>
                  <a:lnTo>
                    <a:pt x="1521498" y="2265095"/>
                  </a:lnTo>
                  <a:lnTo>
                    <a:pt x="1516049" y="2273173"/>
                  </a:lnTo>
                  <a:lnTo>
                    <a:pt x="1514055" y="2283053"/>
                  </a:lnTo>
                  <a:lnTo>
                    <a:pt x="1516049" y="2292947"/>
                  </a:lnTo>
                  <a:lnTo>
                    <a:pt x="1521498" y="2301024"/>
                  </a:lnTo>
                  <a:lnTo>
                    <a:pt x="1529575" y="2306459"/>
                  </a:lnTo>
                  <a:lnTo>
                    <a:pt x="1539506" y="2308453"/>
                  </a:lnTo>
                  <a:lnTo>
                    <a:pt x="1549400" y="2306459"/>
                  </a:lnTo>
                  <a:lnTo>
                    <a:pt x="1557477" y="2301024"/>
                  </a:lnTo>
                  <a:lnTo>
                    <a:pt x="1562912" y="2292947"/>
                  </a:lnTo>
                  <a:lnTo>
                    <a:pt x="1564906" y="2283053"/>
                  </a:lnTo>
                  <a:close/>
                </a:path>
                <a:path w="5942965" h="3188334">
                  <a:moveTo>
                    <a:pt x="1564906" y="1150200"/>
                  </a:moveTo>
                  <a:lnTo>
                    <a:pt x="1562912" y="1140307"/>
                  </a:lnTo>
                  <a:lnTo>
                    <a:pt x="1557477" y="1132230"/>
                  </a:lnTo>
                  <a:lnTo>
                    <a:pt x="1549400" y="1126794"/>
                  </a:lnTo>
                  <a:lnTo>
                    <a:pt x="1539455" y="1124800"/>
                  </a:lnTo>
                  <a:lnTo>
                    <a:pt x="1529575" y="1126794"/>
                  </a:lnTo>
                  <a:lnTo>
                    <a:pt x="1521498" y="1132230"/>
                  </a:lnTo>
                  <a:lnTo>
                    <a:pt x="1516049" y="1140307"/>
                  </a:lnTo>
                  <a:lnTo>
                    <a:pt x="1514055" y="1150200"/>
                  </a:lnTo>
                  <a:lnTo>
                    <a:pt x="1516049" y="1160081"/>
                  </a:lnTo>
                  <a:lnTo>
                    <a:pt x="1521498" y="1168158"/>
                  </a:lnTo>
                  <a:lnTo>
                    <a:pt x="1529575" y="1173594"/>
                  </a:lnTo>
                  <a:lnTo>
                    <a:pt x="1539506" y="1175600"/>
                  </a:lnTo>
                  <a:lnTo>
                    <a:pt x="1549400" y="1173594"/>
                  </a:lnTo>
                  <a:lnTo>
                    <a:pt x="1557477" y="1168158"/>
                  </a:lnTo>
                  <a:lnTo>
                    <a:pt x="1562912" y="1160081"/>
                  </a:lnTo>
                  <a:lnTo>
                    <a:pt x="1564906" y="1150200"/>
                  </a:lnTo>
                  <a:close/>
                </a:path>
                <a:path w="5942965" h="3188334">
                  <a:moveTo>
                    <a:pt x="1564906" y="25400"/>
                  </a:moveTo>
                  <a:lnTo>
                    <a:pt x="1562912" y="15519"/>
                  </a:lnTo>
                  <a:lnTo>
                    <a:pt x="1557477" y="7442"/>
                  </a:lnTo>
                  <a:lnTo>
                    <a:pt x="1549400" y="2006"/>
                  </a:lnTo>
                  <a:lnTo>
                    <a:pt x="1539455" y="0"/>
                  </a:lnTo>
                  <a:lnTo>
                    <a:pt x="1529575" y="2006"/>
                  </a:lnTo>
                  <a:lnTo>
                    <a:pt x="1521498" y="7442"/>
                  </a:lnTo>
                  <a:lnTo>
                    <a:pt x="1516049" y="15519"/>
                  </a:lnTo>
                  <a:lnTo>
                    <a:pt x="1514055" y="25400"/>
                  </a:lnTo>
                  <a:lnTo>
                    <a:pt x="1516049" y="35293"/>
                  </a:lnTo>
                  <a:lnTo>
                    <a:pt x="1521498" y="43370"/>
                  </a:lnTo>
                  <a:lnTo>
                    <a:pt x="1529575" y="48806"/>
                  </a:lnTo>
                  <a:lnTo>
                    <a:pt x="1539506" y="50800"/>
                  </a:lnTo>
                  <a:lnTo>
                    <a:pt x="1549400" y="48806"/>
                  </a:lnTo>
                  <a:lnTo>
                    <a:pt x="1557477" y="43370"/>
                  </a:lnTo>
                  <a:lnTo>
                    <a:pt x="1562912" y="35293"/>
                  </a:lnTo>
                  <a:lnTo>
                    <a:pt x="1564906" y="25400"/>
                  </a:lnTo>
                  <a:close/>
                </a:path>
                <a:path w="5942965" h="3188334">
                  <a:moveTo>
                    <a:pt x="1662239" y="3162820"/>
                  </a:moveTo>
                  <a:lnTo>
                    <a:pt x="1660245" y="3152940"/>
                  </a:lnTo>
                  <a:lnTo>
                    <a:pt x="1654810" y="3144863"/>
                  </a:lnTo>
                  <a:lnTo>
                    <a:pt x="1646732" y="3139414"/>
                  </a:lnTo>
                  <a:lnTo>
                    <a:pt x="1636788" y="3137420"/>
                  </a:lnTo>
                  <a:lnTo>
                    <a:pt x="1626908" y="3139414"/>
                  </a:lnTo>
                  <a:lnTo>
                    <a:pt x="1618830" y="3144863"/>
                  </a:lnTo>
                  <a:lnTo>
                    <a:pt x="1613395" y="3152940"/>
                  </a:lnTo>
                  <a:lnTo>
                    <a:pt x="1611388" y="3162820"/>
                  </a:lnTo>
                  <a:lnTo>
                    <a:pt x="1613395" y="3172714"/>
                  </a:lnTo>
                  <a:lnTo>
                    <a:pt x="1618830" y="3180778"/>
                  </a:lnTo>
                  <a:lnTo>
                    <a:pt x="1626908" y="3186226"/>
                  </a:lnTo>
                  <a:lnTo>
                    <a:pt x="1636839" y="3188220"/>
                  </a:lnTo>
                  <a:lnTo>
                    <a:pt x="1646732" y="3186226"/>
                  </a:lnTo>
                  <a:lnTo>
                    <a:pt x="1654810" y="3180778"/>
                  </a:lnTo>
                  <a:lnTo>
                    <a:pt x="1660245" y="3172714"/>
                  </a:lnTo>
                  <a:lnTo>
                    <a:pt x="1662239" y="3162820"/>
                  </a:lnTo>
                  <a:close/>
                </a:path>
                <a:path w="5942965" h="3188334">
                  <a:moveTo>
                    <a:pt x="1662239" y="2029955"/>
                  </a:moveTo>
                  <a:lnTo>
                    <a:pt x="1660245" y="2020074"/>
                  </a:lnTo>
                  <a:lnTo>
                    <a:pt x="1654810" y="2011997"/>
                  </a:lnTo>
                  <a:lnTo>
                    <a:pt x="1646732" y="2006561"/>
                  </a:lnTo>
                  <a:lnTo>
                    <a:pt x="1636788" y="2004555"/>
                  </a:lnTo>
                  <a:lnTo>
                    <a:pt x="1626908" y="2006561"/>
                  </a:lnTo>
                  <a:lnTo>
                    <a:pt x="1618830" y="2011997"/>
                  </a:lnTo>
                  <a:lnTo>
                    <a:pt x="1613395" y="2020074"/>
                  </a:lnTo>
                  <a:lnTo>
                    <a:pt x="1611388" y="2029955"/>
                  </a:lnTo>
                  <a:lnTo>
                    <a:pt x="1613395" y="2039848"/>
                  </a:lnTo>
                  <a:lnTo>
                    <a:pt x="1618830" y="2047925"/>
                  </a:lnTo>
                  <a:lnTo>
                    <a:pt x="1626908" y="2053361"/>
                  </a:lnTo>
                  <a:lnTo>
                    <a:pt x="1636839" y="2055355"/>
                  </a:lnTo>
                  <a:lnTo>
                    <a:pt x="1646732" y="2053361"/>
                  </a:lnTo>
                  <a:lnTo>
                    <a:pt x="1654810" y="2047925"/>
                  </a:lnTo>
                  <a:lnTo>
                    <a:pt x="1660245" y="2039848"/>
                  </a:lnTo>
                  <a:lnTo>
                    <a:pt x="1662239" y="2029955"/>
                  </a:lnTo>
                  <a:close/>
                </a:path>
                <a:path w="5942965" h="3188334">
                  <a:moveTo>
                    <a:pt x="1662239" y="905167"/>
                  </a:moveTo>
                  <a:lnTo>
                    <a:pt x="1660245" y="895286"/>
                  </a:lnTo>
                  <a:lnTo>
                    <a:pt x="1654810" y="887209"/>
                  </a:lnTo>
                  <a:lnTo>
                    <a:pt x="1646732" y="881761"/>
                  </a:lnTo>
                  <a:lnTo>
                    <a:pt x="1636788" y="879767"/>
                  </a:lnTo>
                  <a:lnTo>
                    <a:pt x="1626908" y="881761"/>
                  </a:lnTo>
                  <a:lnTo>
                    <a:pt x="1618830" y="887209"/>
                  </a:lnTo>
                  <a:lnTo>
                    <a:pt x="1613395" y="895286"/>
                  </a:lnTo>
                  <a:lnTo>
                    <a:pt x="1611388" y="905167"/>
                  </a:lnTo>
                  <a:lnTo>
                    <a:pt x="1613395" y="915060"/>
                  </a:lnTo>
                  <a:lnTo>
                    <a:pt x="1618830" y="923124"/>
                  </a:lnTo>
                  <a:lnTo>
                    <a:pt x="1626908" y="928573"/>
                  </a:lnTo>
                  <a:lnTo>
                    <a:pt x="1636839" y="930567"/>
                  </a:lnTo>
                  <a:lnTo>
                    <a:pt x="1646732" y="928573"/>
                  </a:lnTo>
                  <a:lnTo>
                    <a:pt x="1654810" y="923124"/>
                  </a:lnTo>
                  <a:lnTo>
                    <a:pt x="1660245" y="915060"/>
                  </a:lnTo>
                  <a:lnTo>
                    <a:pt x="1662239" y="905167"/>
                  </a:lnTo>
                  <a:close/>
                </a:path>
                <a:path w="5942965" h="3188334">
                  <a:moveTo>
                    <a:pt x="1666557" y="2283053"/>
                  </a:moveTo>
                  <a:lnTo>
                    <a:pt x="1664563" y="2273173"/>
                  </a:lnTo>
                  <a:lnTo>
                    <a:pt x="1659128" y="2265095"/>
                  </a:lnTo>
                  <a:lnTo>
                    <a:pt x="1651050" y="2259660"/>
                  </a:lnTo>
                  <a:lnTo>
                    <a:pt x="1641106" y="2257653"/>
                  </a:lnTo>
                  <a:lnTo>
                    <a:pt x="1631226" y="2259660"/>
                  </a:lnTo>
                  <a:lnTo>
                    <a:pt x="1623148" y="2265095"/>
                  </a:lnTo>
                  <a:lnTo>
                    <a:pt x="1617700" y="2273173"/>
                  </a:lnTo>
                  <a:lnTo>
                    <a:pt x="1615706" y="2283053"/>
                  </a:lnTo>
                  <a:lnTo>
                    <a:pt x="1617700" y="2292947"/>
                  </a:lnTo>
                  <a:lnTo>
                    <a:pt x="1623148" y="2301024"/>
                  </a:lnTo>
                  <a:lnTo>
                    <a:pt x="1631226" y="2306459"/>
                  </a:lnTo>
                  <a:lnTo>
                    <a:pt x="1641157" y="2308453"/>
                  </a:lnTo>
                  <a:lnTo>
                    <a:pt x="1651050" y="2306459"/>
                  </a:lnTo>
                  <a:lnTo>
                    <a:pt x="1659128" y="2301024"/>
                  </a:lnTo>
                  <a:lnTo>
                    <a:pt x="1664563" y="2292947"/>
                  </a:lnTo>
                  <a:lnTo>
                    <a:pt x="1666557" y="2283053"/>
                  </a:lnTo>
                  <a:close/>
                </a:path>
                <a:path w="5942965" h="3188334">
                  <a:moveTo>
                    <a:pt x="1666557" y="1150200"/>
                  </a:moveTo>
                  <a:lnTo>
                    <a:pt x="1664563" y="1140307"/>
                  </a:lnTo>
                  <a:lnTo>
                    <a:pt x="1659128" y="1132230"/>
                  </a:lnTo>
                  <a:lnTo>
                    <a:pt x="1651050" y="1126794"/>
                  </a:lnTo>
                  <a:lnTo>
                    <a:pt x="1641106" y="1124800"/>
                  </a:lnTo>
                  <a:lnTo>
                    <a:pt x="1631226" y="1126794"/>
                  </a:lnTo>
                  <a:lnTo>
                    <a:pt x="1623148" y="1132230"/>
                  </a:lnTo>
                  <a:lnTo>
                    <a:pt x="1617700" y="1140307"/>
                  </a:lnTo>
                  <a:lnTo>
                    <a:pt x="1615706" y="1150200"/>
                  </a:lnTo>
                  <a:lnTo>
                    <a:pt x="1617700" y="1160081"/>
                  </a:lnTo>
                  <a:lnTo>
                    <a:pt x="1623148" y="1168158"/>
                  </a:lnTo>
                  <a:lnTo>
                    <a:pt x="1631226" y="1173594"/>
                  </a:lnTo>
                  <a:lnTo>
                    <a:pt x="1641157" y="1175600"/>
                  </a:lnTo>
                  <a:lnTo>
                    <a:pt x="1651050" y="1173594"/>
                  </a:lnTo>
                  <a:lnTo>
                    <a:pt x="1659128" y="1168158"/>
                  </a:lnTo>
                  <a:lnTo>
                    <a:pt x="1664563" y="1160081"/>
                  </a:lnTo>
                  <a:lnTo>
                    <a:pt x="1666557" y="1150200"/>
                  </a:lnTo>
                  <a:close/>
                </a:path>
                <a:path w="5942965" h="3188334">
                  <a:moveTo>
                    <a:pt x="1666557" y="25400"/>
                  </a:moveTo>
                  <a:lnTo>
                    <a:pt x="1664563" y="15519"/>
                  </a:lnTo>
                  <a:lnTo>
                    <a:pt x="1659128" y="7442"/>
                  </a:lnTo>
                  <a:lnTo>
                    <a:pt x="1651050" y="2006"/>
                  </a:lnTo>
                  <a:lnTo>
                    <a:pt x="1641106" y="0"/>
                  </a:lnTo>
                  <a:lnTo>
                    <a:pt x="1631226" y="2006"/>
                  </a:lnTo>
                  <a:lnTo>
                    <a:pt x="1623148" y="7442"/>
                  </a:lnTo>
                  <a:lnTo>
                    <a:pt x="1617700" y="15519"/>
                  </a:lnTo>
                  <a:lnTo>
                    <a:pt x="1615706" y="25400"/>
                  </a:lnTo>
                  <a:lnTo>
                    <a:pt x="1617700" y="35293"/>
                  </a:lnTo>
                  <a:lnTo>
                    <a:pt x="1623148" y="43370"/>
                  </a:lnTo>
                  <a:lnTo>
                    <a:pt x="1631226" y="48806"/>
                  </a:lnTo>
                  <a:lnTo>
                    <a:pt x="1641157" y="50800"/>
                  </a:lnTo>
                  <a:lnTo>
                    <a:pt x="1651050" y="48806"/>
                  </a:lnTo>
                  <a:lnTo>
                    <a:pt x="1659128" y="43370"/>
                  </a:lnTo>
                  <a:lnTo>
                    <a:pt x="1664563" y="35293"/>
                  </a:lnTo>
                  <a:lnTo>
                    <a:pt x="1666557" y="25400"/>
                  </a:lnTo>
                  <a:close/>
                </a:path>
                <a:path w="5942965" h="3188334">
                  <a:moveTo>
                    <a:pt x="1763890" y="3162820"/>
                  </a:moveTo>
                  <a:lnTo>
                    <a:pt x="1761896" y="3152940"/>
                  </a:lnTo>
                  <a:lnTo>
                    <a:pt x="1756460" y="3144863"/>
                  </a:lnTo>
                  <a:lnTo>
                    <a:pt x="1748383" y="3139414"/>
                  </a:lnTo>
                  <a:lnTo>
                    <a:pt x="1738439" y="3137420"/>
                  </a:lnTo>
                  <a:lnTo>
                    <a:pt x="1728558" y="3139414"/>
                  </a:lnTo>
                  <a:lnTo>
                    <a:pt x="1720481" y="3144863"/>
                  </a:lnTo>
                  <a:lnTo>
                    <a:pt x="1715046" y="3152940"/>
                  </a:lnTo>
                  <a:lnTo>
                    <a:pt x="1713039" y="3162820"/>
                  </a:lnTo>
                  <a:lnTo>
                    <a:pt x="1715046" y="3172714"/>
                  </a:lnTo>
                  <a:lnTo>
                    <a:pt x="1720481" y="3180778"/>
                  </a:lnTo>
                  <a:lnTo>
                    <a:pt x="1728558" y="3186226"/>
                  </a:lnTo>
                  <a:lnTo>
                    <a:pt x="1738490" y="3188220"/>
                  </a:lnTo>
                  <a:lnTo>
                    <a:pt x="1748383" y="3186226"/>
                  </a:lnTo>
                  <a:lnTo>
                    <a:pt x="1756460" y="3180778"/>
                  </a:lnTo>
                  <a:lnTo>
                    <a:pt x="1761896" y="3172714"/>
                  </a:lnTo>
                  <a:lnTo>
                    <a:pt x="1763890" y="3162820"/>
                  </a:lnTo>
                  <a:close/>
                </a:path>
                <a:path w="5942965" h="3188334">
                  <a:moveTo>
                    <a:pt x="1763890" y="2029955"/>
                  </a:moveTo>
                  <a:lnTo>
                    <a:pt x="1761896" y="2020074"/>
                  </a:lnTo>
                  <a:lnTo>
                    <a:pt x="1756460" y="2011997"/>
                  </a:lnTo>
                  <a:lnTo>
                    <a:pt x="1748383" y="2006561"/>
                  </a:lnTo>
                  <a:lnTo>
                    <a:pt x="1738439" y="2004555"/>
                  </a:lnTo>
                  <a:lnTo>
                    <a:pt x="1728558" y="2006561"/>
                  </a:lnTo>
                  <a:lnTo>
                    <a:pt x="1720481" y="2011997"/>
                  </a:lnTo>
                  <a:lnTo>
                    <a:pt x="1715046" y="2020074"/>
                  </a:lnTo>
                  <a:lnTo>
                    <a:pt x="1713039" y="2029955"/>
                  </a:lnTo>
                  <a:lnTo>
                    <a:pt x="1715046" y="2039848"/>
                  </a:lnTo>
                  <a:lnTo>
                    <a:pt x="1720481" y="2047925"/>
                  </a:lnTo>
                  <a:lnTo>
                    <a:pt x="1728558" y="2053361"/>
                  </a:lnTo>
                  <a:lnTo>
                    <a:pt x="1738490" y="2055355"/>
                  </a:lnTo>
                  <a:lnTo>
                    <a:pt x="1748383" y="2053361"/>
                  </a:lnTo>
                  <a:lnTo>
                    <a:pt x="1756460" y="2047925"/>
                  </a:lnTo>
                  <a:lnTo>
                    <a:pt x="1761896" y="2039848"/>
                  </a:lnTo>
                  <a:lnTo>
                    <a:pt x="1763890" y="2029955"/>
                  </a:lnTo>
                  <a:close/>
                </a:path>
                <a:path w="5942965" h="3188334">
                  <a:moveTo>
                    <a:pt x="1763890" y="905167"/>
                  </a:moveTo>
                  <a:lnTo>
                    <a:pt x="1761896" y="895286"/>
                  </a:lnTo>
                  <a:lnTo>
                    <a:pt x="1756460" y="887209"/>
                  </a:lnTo>
                  <a:lnTo>
                    <a:pt x="1748383" y="881761"/>
                  </a:lnTo>
                  <a:lnTo>
                    <a:pt x="1738439" y="879767"/>
                  </a:lnTo>
                  <a:lnTo>
                    <a:pt x="1728558" y="881761"/>
                  </a:lnTo>
                  <a:lnTo>
                    <a:pt x="1720481" y="887209"/>
                  </a:lnTo>
                  <a:lnTo>
                    <a:pt x="1715046" y="895286"/>
                  </a:lnTo>
                  <a:lnTo>
                    <a:pt x="1713039" y="905167"/>
                  </a:lnTo>
                  <a:lnTo>
                    <a:pt x="1715046" y="915060"/>
                  </a:lnTo>
                  <a:lnTo>
                    <a:pt x="1720481" y="923124"/>
                  </a:lnTo>
                  <a:lnTo>
                    <a:pt x="1728558" y="928573"/>
                  </a:lnTo>
                  <a:lnTo>
                    <a:pt x="1738490" y="930567"/>
                  </a:lnTo>
                  <a:lnTo>
                    <a:pt x="1748383" y="928573"/>
                  </a:lnTo>
                  <a:lnTo>
                    <a:pt x="1756460" y="923124"/>
                  </a:lnTo>
                  <a:lnTo>
                    <a:pt x="1761896" y="915060"/>
                  </a:lnTo>
                  <a:lnTo>
                    <a:pt x="1763890" y="905167"/>
                  </a:lnTo>
                  <a:close/>
                </a:path>
                <a:path w="5942965" h="3188334">
                  <a:moveTo>
                    <a:pt x="1768208" y="2283053"/>
                  </a:moveTo>
                  <a:lnTo>
                    <a:pt x="1766214" y="2273173"/>
                  </a:lnTo>
                  <a:lnTo>
                    <a:pt x="1760778" y="2265095"/>
                  </a:lnTo>
                  <a:lnTo>
                    <a:pt x="1752701" y="2259660"/>
                  </a:lnTo>
                  <a:lnTo>
                    <a:pt x="1742757" y="2257653"/>
                  </a:lnTo>
                  <a:lnTo>
                    <a:pt x="1732876" y="2259660"/>
                  </a:lnTo>
                  <a:lnTo>
                    <a:pt x="1724799" y="2265095"/>
                  </a:lnTo>
                  <a:lnTo>
                    <a:pt x="1719351" y="2273173"/>
                  </a:lnTo>
                  <a:lnTo>
                    <a:pt x="1717357" y="2283053"/>
                  </a:lnTo>
                  <a:lnTo>
                    <a:pt x="1719351" y="2292947"/>
                  </a:lnTo>
                  <a:lnTo>
                    <a:pt x="1724799" y="2301024"/>
                  </a:lnTo>
                  <a:lnTo>
                    <a:pt x="1732876" y="2306459"/>
                  </a:lnTo>
                  <a:lnTo>
                    <a:pt x="1742808" y="2308453"/>
                  </a:lnTo>
                  <a:lnTo>
                    <a:pt x="1752701" y="2306459"/>
                  </a:lnTo>
                  <a:lnTo>
                    <a:pt x="1760778" y="2301024"/>
                  </a:lnTo>
                  <a:lnTo>
                    <a:pt x="1766214" y="2292947"/>
                  </a:lnTo>
                  <a:lnTo>
                    <a:pt x="1768208" y="2283053"/>
                  </a:lnTo>
                  <a:close/>
                </a:path>
                <a:path w="5942965" h="3188334">
                  <a:moveTo>
                    <a:pt x="1768208" y="1150200"/>
                  </a:moveTo>
                  <a:lnTo>
                    <a:pt x="1766214" y="1140307"/>
                  </a:lnTo>
                  <a:lnTo>
                    <a:pt x="1760778" y="1132230"/>
                  </a:lnTo>
                  <a:lnTo>
                    <a:pt x="1752701" y="1126794"/>
                  </a:lnTo>
                  <a:lnTo>
                    <a:pt x="1742757" y="1124800"/>
                  </a:lnTo>
                  <a:lnTo>
                    <a:pt x="1732876" y="1126794"/>
                  </a:lnTo>
                  <a:lnTo>
                    <a:pt x="1724799" y="1132230"/>
                  </a:lnTo>
                  <a:lnTo>
                    <a:pt x="1719351" y="1140307"/>
                  </a:lnTo>
                  <a:lnTo>
                    <a:pt x="1717357" y="1150200"/>
                  </a:lnTo>
                  <a:lnTo>
                    <a:pt x="1719351" y="1160081"/>
                  </a:lnTo>
                  <a:lnTo>
                    <a:pt x="1724799" y="1168158"/>
                  </a:lnTo>
                  <a:lnTo>
                    <a:pt x="1732876" y="1173594"/>
                  </a:lnTo>
                  <a:lnTo>
                    <a:pt x="1742808" y="1175600"/>
                  </a:lnTo>
                  <a:lnTo>
                    <a:pt x="1752701" y="1173594"/>
                  </a:lnTo>
                  <a:lnTo>
                    <a:pt x="1760778" y="1168158"/>
                  </a:lnTo>
                  <a:lnTo>
                    <a:pt x="1766214" y="1160081"/>
                  </a:lnTo>
                  <a:lnTo>
                    <a:pt x="1768208" y="1150200"/>
                  </a:lnTo>
                  <a:close/>
                </a:path>
                <a:path w="5942965" h="3188334">
                  <a:moveTo>
                    <a:pt x="1768208" y="25400"/>
                  </a:moveTo>
                  <a:lnTo>
                    <a:pt x="1766214" y="15519"/>
                  </a:lnTo>
                  <a:lnTo>
                    <a:pt x="1760778" y="7442"/>
                  </a:lnTo>
                  <a:lnTo>
                    <a:pt x="1752701" y="2006"/>
                  </a:lnTo>
                  <a:lnTo>
                    <a:pt x="1742757" y="0"/>
                  </a:lnTo>
                  <a:lnTo>
                    <a:pt x="1732876" y="2006"/>
                  </a:lnTo>
                  <a:lnTo>
                    <a:pt x="1724799" y="7442"/>
                  </a:lnTo>
                  <a:lnTo>
                    <a:pt x="1719351" y="15519"/>
                  </a:lnTo>
                  <a:lnTo>
                    <a:pt x="1717357" y="25400"/>
                  </a:lnTo>
                  <a:lnTo>
                    <a:pt x="1719351" y="35293"/>
                  </a:lnTo>
                  <a:lnTo>
                    <a:pt x="1724799" y="43370"/>
                  </a:lnTo>
                  <a:lnTo>
                    <a:pt x="1732876" y="48806"/>
                  </a:lnTo>
                  <a:lnTo>
                    <a:pt x="1742808" y="50800"/>
                  </a:lnTo>
                  <a:lnTo>
                    <a:pt x="1752701" y="48806"/>
                  </a:lnTo>
                  <a:lnTo>
                    <a:pt x="1760778" y="43370"/>
                  </a:lnTo>
                  <a:lnTo>
                    <a:pt x="1766214" y="35293"/>
                  </a:lnTo>
                  <a:lnTo>
                    <a:pt x="1768208" y="25400"/>
                  </a:lnTo>
                  <a:close/>
                </a:path>
                <a:path w="5942965" h="3188334">
                  <a:moveTo>
                    <a:pt x="1865541" y="3162820"/>
                  </a:moveTo>
                  <a:lnTo>
                    <a:pt x="1863547" y="3152940"/>
                  </a:lnTo>
                  <a:lnTo>
                    <a:pt x="1858111" y="3144863"/>
                  </a:lnTo>
                  <a:lnTo>
                    <a:pt x="1850034" y="3139414"/>
                  </a:lnTo>
                  <a:lnTo>
                    <a:pt x="1840090" y="3137420"/>
                  </a:lnTo>
                  <a:lnTo>
                    <a:pt x="1830209" y="3139414"/>
                  </a:lnTo>
                  <a:lnTo>
                    <a:pt x="1822132" y="3144863"/>
                  </a:lnTo>
                  <a:lnTo>
                    <a:pt x="1816696" y="3152940"/>
                  </a:lnTo>
                  <a:lnTo>
                    <a:pt x="1814690" y="3162820"/>
                  </a:lnTo>
                  <a:lnTo>
                    <a:pt x="1816696" y="3172714"/>
                  </a:lnTo>
                  <a:lnTo>
                    <a:pt x="1822132" y="3180778"/>
                  </a:lnTo>
                  <a:lnTo>
                    <a:pt x="1830209" y="3186226"/>
                  </a:lnTo>
                  <a:lnTo>
                    <a:pt x="1840141" y="3188220"/>
                  </a:lnTo>
                  <a:lnTo>
                    <a:pt x="1850034" y="3186226"/>
                  </a:lnTo>
                  <a:lnTo>
                    <a:pt x="1858111" y="3180778"/>
                  </a:lnTo>
                  <a:lnTo>
                    <a:pt x="1863547" y="3172714"/>
                  </a:lnTo>
                  <a:lnTo>
                    <a:pt x="1865541" y="3162820"/>
                  </a:lnTo>
                  <a:close/>
                </a:path>
                <a:path w="5942965" h="3188334">
                  <a:moveTo>
                    <a:pt x="1865541" y="2029955"/>
                  </a:moveTo>
                  <a:lnTo>
                    <a:pt x="1863547" y="2020074"/>
                  </a:lnTo>
                  <a:lnTo>
                    <a:pt x="1858111" y="2011997"/>
                  </a:lnTo>
                  <a:lnTo>
                    <a:pt x="1850034" y="2006561"/>
                  </a:lnTo>
                  <a:lnTo>
                    <a:pt x="1840090" y="2004555"/>
                  </a:lnTo>
                  <a:lnTo>
                    <a:pt x="1830209" y="2006561"/>
                  </a:lnTo>
                  <a:lnTo>
                    <a:pt x="1822132" y="2011997"/>
                  </a:lnTo>
                  <a:lnTo>
                    <a:pt x="1816696" y="2020074"/>
                  </a:lnTo>
                  <a:lnTo>
                    <a:pt x="1814690" y="2029955"/>
                  </a:lnTo>
                  <a:lnTo>
                    <a:pt x="1816696" y="2039848"/>
                  </a:lnTo>
                  <a:lnTo>
                    <a:pt x="1822132" y="2047925"/>
                  </a:lnTo>
                  <a:lnTo>
                    <a:pt x="1830209" y="2053361"/>
                  </a:lnTo>
                  <a:lnTo>
                    <a:pt x="1840141" y="2055355"/>
                  </a:lnTo>
                  <a:lnTo>
                    <a:pt x="1850034" y="2053361"/>
                  </a:lnTo>
                  <a:lnTo>
                    <a:pt x="1858111" y="2047925"/>
                  </a:lnTo>
                  <a:lnTo>
                    <a:pt x="1863547" y="2039848"/>
                  </a:lnTo>
                  <a:lnTo>
                    <a:pt x="1865541" y="2029955"/>
                  </a:lnTo>
                  <a:close/>
                </a:path>
                <a:path w="5942965" h="3188334">
                  <a:moveTo>
                    <a:pt x="1865541" y="905167"/>
                  </a:moveTo>
                  <a:lnTo>
                    <a:pt x="1863547" y="895286"/>
                  </a:lnTo>
                  <a:lnTo>
                    <a:pt x="1858111" y="887209"/>
                  </a:lnTo>
                  <a:lnTo>
                    <a:pt x="1850034" y="881761"/>
                  </a:lnTo>
                  <a:lnTo>
                    <a:pt x="1840090" y="879767"/>
                  </a:lnTo>
                  <a:lnTo>
                    <a:pt x="1830209" y="881761"/>
                  </a:lnTo>
                  <a:lnTo>
                    <a:pt x="1822132" y="887209"/>
                  </a:lnTo>
                  <a:lnTo>
                    <a:pt x="1816696" y="895286"/>
                  </a:lnTo>
                  <a:lnTo>
                    <a:pt x="1814690" y="905167"/>
                  </a:lnTo>
                  <a:lnTo>
                    <a:pt x="1816696" y="915060"/>
                  </a:lnTo>
                  <a:lnTo>
                    <a:pt x="1822132" y="923124"/>
                  </a:lnTo>
                  <a:lnTo>
                    <a:pt x="1830209" y="928573"/>
                  </a:lnTo>
                  <a:lnTo>
                    <a:pt x="1840141" y="930567"/>
                  </a:lnTo>
                  <a:lnTo>
                    <a:pt x="1850034" y="928573"/>
                  </a:lnTo>
                  <a:lnTo>
                    <a:pt x="1858111" y="923124"/>
                  </a:lnTo>
                  <a:lnTo>
                    <a:pt x="1863547" y="915060"/>
                  </a:lnTo>
                  <a:lnTo>
                    <a:pt x="1865541" y="905167"/>
                  </a:lnTo>
                  <a:close/>
                </a:path>
                <a:path w="5942965" h="3188334">
                  <a:moveTo>
                    <a:pt x="1869859" y="2283053"/>
                  </a:moveTo>
                  <a:lnTo>
                    <a:pt x="1867865" y="2273173"/>
                  </a:lnTo>
                  <a:lnTo>
                    <a:pt x="1862429" y="2265095"/>
                  </a:lnTo>
                  <a:lnTo>
                    <a:pt x="1854352" y="2259660"/>
                  </a:lnTo>
                  <a:lnTo>
                    <a:pt x="1844408" y="2257653"/>
                  </a:lnTo>
                  <a:lnTo>
                    <a:pt x="1834527" y="2259660"/>
                  </a:lnTo>
                  <a:lnTo>
                    <a:pt x="1826450" y="2265095"/>
                  </a:lnTo>
                  <a:lnTo>
                    <a:pt x="1821002" y="2273173"/>
                  </a:lnTo>
                  <a:lnTo>
                    <a:pt x="1819008" y="2283053"/>
                  </a:lnTo>
                  <a:lnTo>
                    <a:pt x="1821002" y="2292947"/>
                  </a:lnTo>
                  <a:lnTo>
                    <a:pt x="1826450" y="2301024"/>
                  </a:lnTo>
                  <a:lnTo>
                    <a:pt x="1834527" y="2306459"/>
                  </a:lnTo>
                  <a:lnTo>
                    <a:pt x="1844459" y="2308453"/>
                  </a:lnTo>
                  <a:lnTo>
                    <a:pt x="1854352" y="2306459"/>
                  </a:lnTo>
                  <a:lnTo>
                    <a:pt x="1862429" y="2301024"/>
                  </a:lnTo>
                  <a:lnTo>
                    <a:pt x="1867865" y="2292947"/>
                  </a:lnTo>
                  <a:lnTo>
                    <a:pt x="1869859" y="2283053"/>
                  </a:lnTo>
                  <a:close/>
                </a:path>
                <a:path w="5942965" h="3188334">
                  <a:moveTo>
                    <a:pt x="1869859" y="1150200"/>
                  </a:moveTo>
                  <a:lnTo>
                    <a:pt x="1867865" y="1140307"/>
                  </a:lnTo>
                  <a:lnTo>
                    <a:pt x="1862429" y="1132230"/>
                  </a:lnTo>
                  <a:lnTo>
                    <a:pt x="1854352" y="1126794"/>
                  </a:lnTo>
                  <a:lnTo>
                    <a:pt x="1844408" y="1124800"/>
                  </a:lnTo>
                  <a:lnTo>
                    <a:pt x="1834527" y="1126794"/>
                  </a:lnTo>
                  <a:lnTo>
                    <a:pt x="1826450" y="1132230"/>
                  </a:lnTo>
                  <a:lnTo>
                    <a:pt x="1821002" y="1140307"/>
                  </a:lnTo>
                  <a:lnTo>
                    <a:pt x="1819008" y="1150200"/>
                  </a:lnTo>
                  <a:lnTo>
                    <a:pt x="1821002" y="1160081"/>
                  </a:lnTo>
                  <a:lnTo>
                    <a:pt x="1826450" y="1168158"/>
                  </a:lnTo>
                  <a:lnTo>
                    <a:pt x="1834527" y="1173594"/>
                  </a:lnTo>
                  <a:lnTo>
                    <a:pt x="1844459" y="1175600"/>
                  </a:lnTo>
                  <a:lnTo>
                    <a:pt x="1854352" y="1173594"/>
                  </a:lnTo>
                  <a:lnTo>
                    <a:pt x="1862429" y="1168158"/>
                  </a:lnTo>
                  <a:lnTo>
                    <a:pt x="1867865" y="1160081"/>
                  </a:lnTo>
                  <a:lnTo>
                    <a:pt x="1869859" y="1150200"/>
                  </a:lnTo>
                  <a:close/>
                </a:path>
                <a:path w="5942965" h="3188334">
                  <a:moveTo>
                    <a:pt x="1869859" y="25400"/>
                  </a:moveTo>
                  <a:lnTo>
                    <a:pt x="1867865" y="15519"/>
                  </a:lnTo>
                  <a:lnTo>
                    <a:pt x="1862429" y="7442"/>
                  </a:lnTo>
                  <a:lnTo>
                    <a:pt x="1854352" y="2006"/>
                  </a:lnTo>
                  <a:lnTo>
                    <a:pt x="1844408" y="0"/>
                  </a:lnTo>
                  <a:lnTo>
                    <a:pt x="1834527" y="2006"/>
                  </a:lnTo>
                  <a:lnTo>
                    <a:pt x="1826450" y="7442"/>
                  </a:lnTo>
                  <a:lnTo>
                    <a:pt x="1821002" y="15519"/>
                  </a:lnTo>
                  <a:lnTo>
                    <a:pt x="1819008" y="25400"/>
                  </a:lnTo>
                  <a:lnTo>
                    <a:pt x="1821002" y="35293"/>
                  </a:lnTo>
                  <a:lnTo>
                    <a:pt x="1826450" y="43370"/>
                  </a:lnTo>
                  <a:lnTo>
                    <a:pt x="1834527" y="48806"/>
                  </a:lnTo>
                  <a:lnTo>
                    <a:pt x="1844459" y="50800"/>
                  </a:lnTo>
                  <a:lnTo>
                    <a:pt x="1854352" y="48806"/>
                  </a:lnTo>
                  <a:lnTo>
                    <a:pt x="1862429" y="43370"/>
                  </a:lnTo>
                  <a:lnTo>
                    <a:pt x="1867865" y="35293"/>
                  </a:lnTo>
                  <a:lnTo>
                    <a:pt x="1869859" y="25400"/>
                  </a:lnTo>
                  <a:close/>
                </a:path>
                <a:path w="5942965" h="3188334">
                  <a:moveTo>
                    <a:pt x="1967191" y="3162820"/>
                  </a:moveTo>
                  <a:lnTo>
                    <a:pt x="1965198" y="3152940"/>
                  </a:lnTo>
                  <a:lnTo>
                    <a:pt x="1959762" y="3144863"/>
                  </a:lnTo>
                  <a:lnTo>
                    <a:pt x="1951685" y="3139414"/>
                  </a:lnTo>
                  <a:lnTo>
                    <a:pt x="1941741" y="3137420"/>
                  </a:lnTo>
                  <a:lnTo>
                    <a:pt x="1931860" y="3139414"/>
                  </a:lnTo>
                  <a:lnTo>
                    <a:pt x="1923783" y="3144863"/>
                  </a:lnTo>
                  <a:lnTo>
                    <a:pt x="1918347" y="3152940"/>
                  </a:lnTo>
                  <a:lnTo>
                    <a:pt x="1916341" y="3162820"/>
                  </a:lnTo>
                  <a:lnTo>
                    <a:pt x="1918347" y="3172714"/>
                  </a:lnTo>
                  <a:lnTo>
                    <a:pt x="1923783" y="3180778"/>
                  </a:lnTo>
                  <a:lnTo>
                    <a:pt x="1931860" y="3186226"/>
                  </a:lnTo>
                  <a:lnTo>
                    <a:pt x="1941791" y="3188220"/>
                  </a:lnTo>
                  <a:lnTo>
                    <a:pt x="1951685" y="3186226"/>
                  </a:lnTo>
                  <a:lnTo>
                    <a:pt x="1959762" y="3180778"/>
                  </a:lnTo>
                  <a:lnTo>
                    <a:pt x="1965198" y="3172714"/>
                  </a:lnTo>
                  <a:lnTo>
                    <a:pt x="1967191" y="3162820"/>
                  </a:lnTo>
                  <a:close/>
                </a:path>
                <a:path w="5942965" h="3188334">
                  <a:moveTo>
                    <a:pt x="1967191" y="2029955"/>
                  </a:moveTo>
                  <a:lnTo>
                    <a:pt x="1965198" y="2020074"/>
                  </a:lnTo>
                  <a:lnTo>
                    <a:pt x="1959762" y="2011997"/>
                  </a:lnTo>
                  <a:lnTo>
                    <a:pt x="1951685" y="2006561"/>
                  </a:lnTo>
                  <a:lnTo>
                    <a:pt x="1941741" y="2004555"/>
                  </a:lnTo>
                  <a:lnTo>
                    <a:pt x="1931860" y="2006561"/>
                  </a:lnTo>
                  <a:lnTo>
                    <a:pt x="1923783" y="2011997"/>
                  </a:lnTo>
                  <a:lnTo>
                    <a:pt x="1918347" y="2020074"/>
                  </a:lnTo>
                  <a:lnTo>
                    <a:pt x="1916341" y="2029955"/>
                  </a:lnTo>
                  <a:lnTo>
                    <a:pt x="1918347" y="2039848"/>
                  </a:lnTo>
                  <a:lnTo>
                    <a:pt x="1923783" y="2047925"/>
                  </a:lnTo>
                  <a:lnTo>
                    <a:pt x="1931860" y="2053361"/>
                  </a:lnTo>
                  <a:lnTo>
                    <a:pt x="1941791" y="2055355"/>
                  </a:lnTo>
                  <a:lnTo>
                    <a:pt x="1951685" y="2053361"/>
                  </a:lnTo>
                  <a:lnTo>
                    <a:pt x="1959762" y="2047925"/>
                  </a:lnTo>
                  <a:lnTo>
                    <a:pt x="1965198" y="2039848"/>
                  </a:lnTo>
                  <a:lnTo>
                    <a:pt x="1967191" y="2029955"/>
                  </a:lnTo>
                  <a:close/>
                </a:path>
                <a:path w="5942965" h="3188334">
                  <a:moveTo>
                    <a:pt x="1967191" y="905167"/>
                  </a:moveTo>
                  <a:lnTo>
                    <a:pt x="1965198" y="895286"/>
                  </a:lnTo>
                  <a:lnTo>
                    <a:pt x="1959762" y="887209"/>
                  </a:lnTo>
                  <a:lnTo>
                    <a:pt x="1951685" y="881761"/>
                  </a:lnTo>
                  <a:lnTo>
                    <a:pt x="1941741" y="879767"/>
                  </a:lnTo>
                  <a:lnTo>
                    <a:pt x="1931860" y="881761"/>
                  </a:lnTo>
                  <a:lnTo>
                    <a:pt x="1923783" y="887209"/>
                  </a:lnTo>
                  <a:lnTo>
                    <a:pt x="1918347" y="895286"/>
                  </a:lnTo>
                  <a:lnTo>
                    <a:pt x="1916341" y="905167"/>
                  </a:lnTo>
                  <a:lnTo>
                    <a:pt x="1918347" y="915060"/>
                  </a:lnTo>
                  <a:lnTo>
                    <a:pt x="1923783" y="923124"/>
                  </a:lnTo>
                  <a:lnTo>
                    <a:pt x="1931860" y="928573"/>
                  </a:lnTo>
                  <a:lnTo>
                    <a:pt x="1941791" y="930567"/>
                  </a:lnTo>
                  <a:lnTo>
                    <a:pt x="1951685" y="928573"/>
                  </a:lnTo>
                  <a:lnTo>
                    <a:pt x="1959762" y="923124"/>
                  </a:lnTo>
                  <a:lnTo>
                    <a:pt x="1965198" y="915060"/>
                  </a:lnTo>
                  <a:lnTo>
                    <a:pt x="1967191" y="905167"/>
                  </a:lnTo>
                  <a:close/>
                </a:path>
                <a:path w="5942965" h="3188334">
                  <a:moveTo>
                    <a:pt x="1971509" y="2283053"/>
                  </a:moveTo>
                  <a:lnTo>
                    <a:pt x="1969516" y="2273173"/>
                  </a:lnTo>
                  <a:lnTo>
                    <a:pt x="1964080" y="2265095"/>
                  </a:lnTo>
                  <a:lnTo>
                    <a:pt x="1956003" y="2259660"/>
                  </a:lnTo>
                  <a:lnTo>
                    <a:pt x="1946059" y="2257653"/>
                  </a:lnTo>
                  <a:lnTo>
                    <a:pt x="1936178" y="2259660"/>
                  </a:lnTo>
                  <a:lnTo>
                    <a:pt x="1928101" y="2265095"/>
                  </a:lnTo>
                  <a:lnTo>
                    <a:pt x="1922653" y="2273173"/>
                  </a:lnTo>
                  <a:lnTo>
                    <a:pt x="1920659" y="2283053"/>
                  </a:lnTo>
                  <a:lnTo>
                    <a:pt x="1922653" y="2292947"/>
                  </a:lnTo>
                  <a:lnTo>
                    <a:pt x="1928101" y="2301024"/>
                  </a:lnTo>
                  <a:lnTo>
                    <a:pt x="1936178" y="2306459"/>
                  </a:lnTo>
                  <a:lnTo>
                    <a:pt x="1946109" y="2308453"/>
                  </a:lnTo>
                  <a:lnTo>
                    <a:pt x="1956003" y="2306459"/>
                  </a:lnTo>
                  <a:lnTo>
                    <a:pt x="1964080" y="2301024"/>
                  </a:lnTo>
                  <a:lnTo>
                    <a:pt x="1969516" y="2292947"/>
                  </a:lnTo>
                  <a:lnTo>
                    <a:pt x="1971509" y="2283053"/>
                  </a:lnTo>
                  <a:close/>
                </a:path>
                <a:path w="5942965" h="3188334">
                  <a:moveTo>
                    <a:pt x="1971509" y="1150200"/>
                  </a:moveTo>
                  <a:lnTo>
                    <a:pt x="1969516" y="1140307"/>
                  </a:lnTo>
                  <a:lnTo>
                    <a:pt x="1964080" y="1132230"/>
                  </a:lnTo>
                  <a:lnTo>
                    <a:pt x="1956003" y="1126794"/>
                  </a:lnTo>
                  <a:lnTo>
                    <a:pt x="1946059" y="1124800"/>
                  </a:lnTo>
                  <a:lnTo>
                    <a:pt x="1936178" y="1126794"/>
                  </a:lnTo>
                  <a:lnTo>
                    <a:pt x="1928101" y="1132230"/>
                  </a:lnTo>
                  <a:lnTo>
                    <a:pt x="1922653" y="1140307"/>
                  </a:lnTo>
                  <a:lnTo>
                    <a:pt x="1920659" y="1150200"/>
                  </a:lnTo>
                  <a:lnTo>
                    <a:pt x="1922653" y="1160081"/>
                  </a:lnTo>
                  <a:lnTo>
                    <a:pt x="1928101" y="1168158"/>
                  </a:lnTo>
                  <a:lnTo>
                    <a:pt x="1936178" y="1173594"/>
                  </a:lnTo>
                  <a:lnTo>
                    <a:pt x="1946109" y="1175600"/>
                  </a:lnTo>
                  <a:lnTo>
                    <a:pt x="1956003" y="1173594"/>
                  </a:lnTo>
                  <a:lnTo>
                    <a:pt x="1964080" y="1168158"/>
                  </a:lnTo>
                  <a:lnTo>
                    <a:pt x="1969516" y="1160081"/>
                  </a:lnTo>
                  <a:lnTo>
                    <a:pt x="1971509" y="1150200"/>
                  </a:lnTo>
                  <a:close/>
                </a:path>
                <a:path w="5942965" h="3188334">
                  <a:moveTo>
                    <a:pt x="1971509" y="25400"/>
                  </a:moveTo>
                  <a:lnTo>
                    <a:pt x="1969516" y="15519"/>
                  </a:lnTo>
                  <a:lnTo>
                    <a:pt x="1964080" y="7442"/>
                  </a:lnTo>
                  <a:lnTo>
                    <a:pt x="1956003" y="2006"/>
                  </a:lnTo>
                  <a:lnTo>
                    <a:pt x="1946059" y="0"/>
                  </a:lnTo>
                  <a:lnTo>
                    <a:pt x="1936178" y="2006"/>
                  </a:lnTo>
                  <a:lnTo>
                    <a:pt x="1928101" y="7442"/>
                  </a:lnTo>
                  <a:lnTo>
                    <a:pt x="1922653" y="15519"/>
                  </a:lnTo>
                  <a:lnTo>
                    <a:pt x="1920659" y="25400"/>
                  </a:lnTo>
                  <a:lnTo>
                    <a:pt x="1922653" y="35293"/>
                  </a:lnTo>
                  <a:lnTo>
                    <a:pt x="1928101" y="43370"/>
                  </a:lnTo>
                  <a:lnTo>
                    <a:pt x="1936178" y="48806"/>
                  </a:lnTo>
                  <a:lnTo>
                    <a:pt x="1946109" y="50800"/>
                  </a:lnTo>
                  <a:lnTo>
                    <a:pt x="1956003" y="48806"/>
                  </a:lnTo>
                  <a:lnTo>
                    <a:pt x="1964080" y="43370"/>
                  </a:lnTo>
                  <a:lnTo>
                    <a:pt x="1969516" y="35293"/>
                  </a:lnTo>
                  <a:lnTo>
                    <a:pt x="1971509" y="25400"/>
                  </a:lnTo>
                  <a:close/>
                </a:path>
                <a:path w="5942965" h="3188334">
                  <a:moveTo>
                    <a:pt x="2068842" y="3162820"/>
                  </a:moveTo>
                  <a:lnTo>
                    <a:pt x="2066848" y="3152940"/>
                  </a:lnTo>
                  <a:lnTo>
                    <a:pt x="2061413" y="3144863"/>
                  </a:lnTo>
                  <a:lnTo>
                    <a:pt x="2053336" y="3139414"/>
                  </a:lnTo>
                  <a:lnTo>
                    <a:pt x="2043391" y="3137420"/>
                  </a:lnTo>
                  <a:lnTo>
                    <a:pt x="2033511" y="3139414"/>
                  </a:lnTo>
                  <a:lnTo>
                    <a:pt x="2025434" y="3144863"/>
                  </a:lnTo>
                  <a:lnTo>
                    <a:pt x="2019998" y="3152940"/>
                  </a:lnTo>
                  <a:lnTo>
                    <a:pt x="2017991" y="3162820"/>
                  </a:lnTo>
                  <a:lnTo>
                    <a:pt x="2019998" y="3172714"/>
                  </a:lnTo>
                  <a:lnTo>
                    <a:pt x="2025434" y="3180778"/>
                  </a:lnTo>
                  <a:lnTo>
                    <a:pt x="2033511" y="3186226"/>
                  </a:lnTo>
                  <a:lnTo>
                    <a:pt x="2043442" y="3188220"/>
                  </a:lnTo>
                  <a:lnTo>
                    <a:pt x="2053336" y="3186226"/>
                  </a:lnTo>
                  <a:lnTo>
                    <a:pt x="2061413" y="3180778"/>
                  </a:lnTo>
                  <a:lnTo>
                    <a:pt x="2066848" y="3172714"/>
                  </a:lnTo>
                  <a:lnTo>
                    <a:pt x="2068842" y="3162820"/>
                  </a:lnTo>
                  <a:close/>
                </a:path>
                <a:path w="5942965" h="3188334">
                  <a:moveTo>
                    <a:pt x="2068842" y="2029955"/>
                  </a:moveTo>
                  <a:lnTo>
                    <a:pt x="2066848" y="2020074"/>
                  </a:lnTo>
                  <a:lnTo>
                    <a:pt x="2061413" y="2011997"/>
                  </a:lnTo>
                  <a:lnTo>
                    <a:pt x="2053336" y="2006561"/>
                  </a:lnTo>
                  <a:lnTo>
                    <a:pt x="2043391" y="2004555"/>
                  </a:lnTo>
                  <a:lnTo>
                    <a:pt x="2033511" y="2006561"/>
                  </a:lnTo>
                  <a:lnTo>
                    <a:pt x="2025434" y="2011997"/>
                  </a:lnTo>
                  <a:lnTo>
                    <a:pt x="2019998" y="2020074"/>
                  </a:lnTo>
                  <a:lnTo>
                    <a:pt x="2017991" y="2029955"/>
                  </a:lnTo>
                  <a:lnTo>
                    <a:pt x="2019998" y="2039848"/>
                  </a:lnTo>
                  <a:lnTo>
                    <a:pt x="2025434" y="2047925"/>
                  </a:lnTo>
                  <a:lnTo>
                    <a:pt x="2033511" y="2053361"/>
                  </a:lnTo>
                  <a:lnTo>
                    <a:pt x="2043442" y="2055355"/>
                  </a:lnTo>
                  <a:lnTo>
                    <a:pt x="2053336" y="2053361"/>
                  </a:lnTo>
                  <a:lnTo>
                    <a:pt x="2061413" y="2047925"/>
                  </a:lnTo>
                  <a:lnTo>
                    <a:pt x="2066848" y="2039848"/>
                  </a:lnTo>
                  <a:lnTo>
                    <a:pt x="2068842" y="2029955"/>
                  </a:lnTo>
                  <a:close/>
                </a:path>
                <a:path w="5942965" h="3188334">
                  <a:moveTo>
                    <a:pt x="2068842" y="905167"/>
                  </a:moveTo>
                  <a:lnTo>
                    <a:pt x="2066848" y="895286"/>
                  </a:lnTo>
                  <a:lnTo>
                    <a:pt x="2061413" y="887209"/>
                  </a:lnTo>
                  <a:lnTo>
                    <a:pt x="2053336" y="881761"/>
                  </a:lnTo>
                  <a:lnTo>
                    <a:pt x="2043391" y="879767"/>
                  </a:lnTo>
                  <a:lnTo>
                    <a:pt x="2033511" y="881761"/>
                  </a:lnTo>
                  <a:lnTo>
                    <a:pt x="2025434" y="887209"/>
                  </a:lnTo>
                  <a:lnTo>
                    <a:pt x="2019998" y="895286"/>
                  </a:lnTo>
                  <a:lnTo>
                    <a:pt x="2017991" y="905167"/>
                  </a:lnTo>
                  <a:lnTo>
                    <a:pt x="2019998" y="915060"/>
                  </a:lnTo>
                  <a:lnTo>
                    <a:pt x="2025434" y="923124"/>
                  </a:lnTo>
                  <a:lnTo>
                    <a:pt x="2033511" y="928573"/>
                  </a:lnTo>
                  <a:lnTo>
                    <a:pt x="2043442" y="930567"/>
                  </a:lnTo>
                  <a:lnTo>
                    <a:pt x="2053336" y="928573"/>
                  </a:lnTo>
                  <a:lnTo>
                    <a:pt x="2061413" y="923124"/>
                  </a:lnTo>
                  <a:lnTo>
                    <a:pt x="2066848" y="915060"/>
                  </a:lnTo>
                  <a:lnTo>
                    <a:pt x="2068842" y="905167"/>
                  </a:lnTo>
                  <a:close/>
                </a:path>
                <a:path w="5942965" h="3188334">
                  <a:moveTo>
                    <a:pt x="2073160" y="2283053"/>
                  </a:moveTo>
                  <a:lnTo>
                    <a:pt x="2071166" y="2273173"/>
                  </a:lnTo>
                  <a:lnTo>
                    <a:pt x="2065731" y="2265095"/>
                  </a:lnTo>
                  <a:lnTo>
                    <a:pt x="2057654" y="2259660"/>
                  </a:lnTo>
                  <a:lnTo>
                    <a:pt x="2047709" y="2257653"/>
                  </a:lnTo>
                  <a:lnTo>
                    <a:pt x="2037829" y="2259660"/>
                  </a:lnTo>
                  <a:lnTo>
                    <a:pt x="2029752" y="2265095"/>
                  </a:lnTo>
                  <a:lnTo>
                    <a:pt x="2024303" y="2273173"/>
                  </a:lnTo>
                  <a:lnTo>
                    <a:pt x="2022309" y="2283053"/>
                  </a:lnTo>
                  <a:lnTo>
                    <a:pt x="2024303" y="2292947"/>
                  </a:lnTo>
                  <a:lnTo>
                    <a:pt x="2029752" y="2301024"/>
                  </a:lnTo>
                  <a:lnTo>
                    <a:pt x="2037829" y="2306459"/>
                  </a:lnTo>
                  <a:lnTo>
                    <a:pt x="2047760" y="2308453"/>
                  </a:lnTo>
                  <a:lnTo>
                    <a:pt x="2057654" y="2306459"/>
                  </a:lnTo>
                  <a:lnTo>
                    <a:pt x="2065731" y="2301024"/>
                  </a:lnTo>
                  <a:lnTo>
                    <a:pt x="2071166" y="2292947"/>
                  </a:lnTo>
                  <a:lnTo>
                    <a:pt x="2073160" y="2283053"/>
                  </a:lnTo>
                  <a:close/>
                </a:path>
                <a:path w="5942965" h="3188334">
                  <a:moveTo>
                    <a:pt x="2073160" y="1150200"/>
                  </a:moveTo>
                  <a:lnTo>
                    <a:pt x="2071166" y="1140307"/>
                  </a:lnTo>
                  <a:lnTo>
                    <a:pt x="2065731" y="1132230"/>
                  </a:lnTo>
                  <a:lnTo>
                    <a:pt x="2057654" y="1126794"/>
                  </a:lnTo>
                  <a:lnTo>
                    <a:pt x="2047709" y="1124800"/>
                  </a:lnTo>
                  <a:lnTo>
                    <a:pt x="2037829" y="1126794"/>
                  </a:lnTo>
                  <a:lnTo>
                    <a:pt x="2029752" y="1132230"/>
                  </a:lnTo>
                  <a:lnTo>
                    <a:pt x="2024303" y="1140307"/>
                  </a:lnTo>
                  <a:lnTo>
                    <a:pt x="2022309" y="1150200"/>
                  </a:lnTo>
                  <a:lnTo>
                    <a:pt x="2024303" y="1160081"/>
                  </a:lnTo>
                  <a:lnTo>
                    <a:pt x="2029752" y="1168158"/>
                  </a:lnTo>
                  <a:lnTo>
                    <a:pt x="2037829" y="1173594"/>
                  </a:lnTo>
                  <a:lnTo>
                    <a:pt x="2047760" y="1175600"/>
                  </a:lnTo>
                  <a:lnTo>
                    <a:pt x="2057654" y="1173594"/>
                  </a:lnTo>
                  <a:lnTo>
                    <a:pt x="2065731" y="1168158"/>
                  </a:lnTo>
                  <a:lnTo>
                    <a:pt x="2071166" y="1160081"/>
                  </a:lnTo>
                  <a:lnTo>
                    <a:pt x="2073160" y="1150200"/>
                  </a:lnTo>
                  <a:close/>
                </a:path>
                <a:path w="5942965" h="3188334">
                  <a:moveTo>
                    <a:pt x="2073160" y="25400"/>
                  </a:moveTo>
                  <a:lnTo>
                    <a:pt x="2071166" y="15519"/>
                  </a:lnTo>
                  <a:lnTo>
                    <a:pt x="2065731" y="7442"/>
                  </a:lnTo>
                  <a:lnTo>
                    <a:pt x="2057654" y="2006"/>
                  </a:lnTo>
                  <a:lnTo>
                    <a:pt x="2047709" y="0"/>
                  </a:lnTo>
                  <a:lnTo>
                    <a:pt x="2037829" y="2006"/>
                  </a:lnTo>
                  <a:lnTo>
                    <a:pt x="2029752" y="7442"/>
                  </a:lnTo>
                  <a:lnTo>
                    <a:pt x="2024303" y="15519"/>
                  </a:lnTo>
                  <a:lnTo>
                    <a:pt x="2022309" y="25400"/>
                  </a:lnTo>
                  <a:lnTo>
                    <a:pt x="2024303" y="35293"/>
                  </a:lnTo>
                  <a:lnTo>
                    <a:pt x="2029752" y="43370"/>
                  </a:lnTo>
                  <a:lnTo>
                    <a:pt x="2037829" y="48806"/>
                  </a:lnTo>
                  <a:lnTo>
                    <a:pt x="2047760" y="50800"/>
                  </a:lnTo>
                  <a:lnTo>
                    <a:pt x="2057654" y="48806"/>
                  </a:lnTo>
                  <a:lnTo>
                    <a:pt x="2065731" y="43370"/>
                  </a:lnTo>
                  <a:lnTo>
                    <a:pt x="2071166" y="35293"/>
                  </a:lnTo>
                  <a:lnTo>
                    <a:pt x="2073160" y="25400"/>
                  </a:lnTo>
                  <a:close/>
                </a:path>
                <a:path w="5942965" h="3188334">
                  <a:moveTo>
                    <a:pt x="2170493" y="3162820"/>
                  </a:moveTo>
                  <a:lnTo>
                    <a:pt x="2168499" y="3152940"/>
                  </a:lnTo>
                  <a:lnTo>
                    <a:pt x="2163064" y="3144863"/>
                  </a:lnTo>
                  <a:lnTo>
                    <a:pt x="2154986" y="3139414"/>
                  </a:lnTo>
                  <a:lnTo>
                    <a:pt x="2145042" y="3137420"/>
                  </a:lnTo>
                  <a:lnTo>
                    <a:pt x="2135162" y="3139414"/>
                  </a:lnTo>
                  <a:lnTo>
                    <a:pt x="2127085" y="3144863"/>
                  </a:lnTo>
                  <a:lnTo>
                    <a:pt x="2121649" y="3152940"/>
                  </a:lnTo>
                  <a:lnTo>
                    <a:pt x="2119642" y="3162820"/>
                  </a:lnTo>
                  <a:lnTo>
                    <a:pt x="2121649" y="3172714"/>
                  </a:lnTo>
                  <a:lnTo>
                    <a:pt x="2127085" y="3180778"/>
                  </a:lnTo>
                  <a:lnTo>
                    <a:pt x="2135162" y="3186226"/>
                  </a:lnTo>
                  <a:lnTo>
                    <a:pt x="2145093" y="3188220"/>
                  </a:lnTo>
                  <a:lnTo>
                    <a:pt x="2154986" y="3186226"/>
                  </a:lnTo>
                  <a:lnTo>
                    <a:pt x="2163064" y="3180778"/>
                  </a:lnTo>
                  <a:lnTo>
                    <a:pt x="2168499" y="3172714"/>
                  </a:lnTo>
                  <a:lnTo>
                    <a:pt x="2170493" y="3162820"/>
                  </a:lnTo>
                  <a:close/>
                </a:path>
                <a:path w="5942965" h="3188334">
                  <a:moveTo>
                    <a:pt x="2170493" y="2029955"/>
                  </a:moveTo>
                  <a:lnTo>
                    <a:pt x="2168499" y="2020074"/>
                  </a:lnTo>
                  <a:lnTo>
                    <a:pt x="2163064" y="2011997"/>
                  </a:lnTo>
                  <a:lnTo>
                    <a:pt x="2154986" y="2006561"/>
                  </a:lnTo>
                  <a:lnTo>
                    <a:pt x="2145042" y="2004555"/>
                  </a:lnTo>
                  <a:lnTo>
                    <a:pt x="2135162" y="2006561"/>
                  </a:lnTo>
                  <a:lnTo>
                    <a:pt x="2127085" y="2011997"/>
                  </a:lnTo>
                  <a:lnTo>
                    <a:pt x="2121649" y="2020074"/>
                  </a:lnTo>
                  <a:lnTo>
                    <a:pt x="2119642" y="2029955"/>
                  </a:lnTo>
                  <a:lnTo>
                    <a:pt x="2121649" y="2039848"/>
                  </a:lnTo>
                  <a:lnTo>
                    <a:pt x="2127085" y="2047925"/>
                  </a:lnTo>
                  <a:lnTo>
                    <a:pt x="2135162" y="2053361"/>
                  </a:lnTo>
                  <a:lnTo>
                    <a:pt x="2145093" y="2055355"/>
                  </a:lnTo>
                  <a:lnTo>
                    <a:pt x="2154986" y="2053361"/>
                  </a:lnTo>
                  <a:lnTo>
                    <a:pt x="2163064" y="2047925"/>
                  </a:lnTo>
                  <a:lnTo>
                    <a:pt x="2168499" y="2039848"/>
                  </a:lnTo>
                  <a:lnTo>
                    <a:pt x="2170493" y="2029955"/>
                  </a:lnTo>
                  <a:close/>
                </a:path>
                <a:path w="5942965" h="3188334">
                  <a:moveTo>
                    <a:pt x="2170493" y="905167"/>
                  </a:moveTo>
                  <a:lnTo>
                    <a:pt x="2168499" y="895286"/>
                  </a:lnTo>
                  <a:lnTo>
                    <a:pt x="2163064" y="887209"/>
                  </a:lnTo>
                  <a:lnTo>
                    <a:pt x="2154986" y="881761"/>
                  </a:lnTo>
                  <a:lnTo>
                    <a:pt x="2145042" y="879767"/>
                  </a:lnTo>
                  <a:lnTo>
                    <a:pt x="2135162" y="881761"/>
                  </a:lnTo>
                  <a:lnTo>
                    <a:pt x="2127085" y="887209"/>
                  </a:lnTo>
                  <a:lnTo>
                    <a:pt x="2121649" y="895286"/>
                  </a:lnTo>
                  <a:lnTo>
                    <a:pt x="2119642" y="905167"/>
                  </a:lnTo>
                  <a:lnTo>
                    <a:pt x="2121649" y="915060"/>
                  </a:lnTo>
                  <a:lnTo>
                    <a:pt x="2127085" y="923124"/>
                  </a:lnTo>
                  <a:lnTo>
                    <a:pt x="2135162" y="928573"/>
                  </a:lnTo>
                  <a:lnTo>
                    <a:pt x="2145093" y="930567"/>
                  </a:lnTo>
                  <a:lnTo>
                    <a:pt x="2154986" y="928573"/>
                  </a:lnTo>
                  <a:lnTo>
                    <a:pt x="2163064" y="923124"/>
                  </a:lnTo>
                  <a:lnTo>
                    <a:pt x="2168499" y="915060"/>
                  </a:lnTo>
                  <a:lnTo>
                    <a:pt x="2170493" y="905167"/>
                  </a:lnTo>
                  <a:close/>
                </a:path>
                <a:path w="5942965" h="3188334">
                  <a:moveTo>
                    <a:pt x="2174811" y="2283053"/>
                  </a:moveTo>
                  <a:lnTo>
                    <a:pt x="2172817" y="2273173"/>
                  </a:lnTo>
                  <a:lnTo>
                    <a:pt x="2167382" y="2265095"/>
                  </a:lnTo>
                  <a:lnTo>
                    <a:pt x="2159304" y="2259660"/>
                  </a:lnTo>
                  <a:lnTo>
                    <a:pt x="2149360" y="2257653"/>
                  </a:lnTo>
                  <a:lnTo>
                    <a:pt x="2139480" y="2259660"/>
                  </a:lnTo>
                  <a:lnTo>
                    <a:pt x="2131403" y="2265095"/>
                  </a:lnTo>
                  <a:lnTo>
                    <a:pt x="2125954" y="2273173"/>
                  </a:lnTo>
                  <a:lnTo>
                    <a:pt x="2123960" y="2283053"/>
                  </a:lnTo>
                  <a:lnTo>
                    <a:pt x="2125954" y="2292947"/>
                  </a:lnTo>
                  <a:lnTo>
                    <a:pt x="2131403" y="2301024"/>
                  </a:lnTo>
                  <a:lnTo>
                    <a:pt x="2139480" y="2306459"/>
                  </a:lnTo>
                  <a:lnTo>
                    <a:pt x="2149411" y="2308453"/>
                  </a:lnTo>
                  <a:lnTo>
                    <a:pt x="2159304" y="2306459"/>
                  </a:lnTo>
                  <a:lnTo>
                    <a:pt x="2167382" y="2301024"/>
                  </a:lnTo>
                  <a:lnTo>
                    <a:pt x="2172817" y="2292947"/>
                  </a:lnTo>
                  <a:lnTo>
                    <a:pt x="2174811" y="2283053"/>
                  </a:lnTo>
                  <a:close/>
                </a:path>
                <a:path w="5942965" h="3188334">
                  <a:moveTo>
                    <a:pt x="2174811" y="1150200"/>
                  </a:moveTo>
                  <a:lnTo>
                    <a:pt x="2172817" y="1140307"/>
                  </a:lnTo>
                  <a:lnTo>
                    <a:pt x="2167382" y="1132230"/>
                  </a:lnTo>
                  <a:lnTo>
                    <a:pt x="2159304" y="1126794"/>
                  </a:lnTo>
                  <a:lnTo>
                    <a:pt x="2149360" y="1124800"/>
                  </a:lnTo>
                  <a:lnTo>
                    <a:pt x="2139480" y="1126794"/>
                  </a:lnTo>
                  <a:lnTo>
                    <a:pt x="2131403" y="1132230"/>
                  </a:lnTo>
                  <a:lnTo>
                    <a:pt x="2125954" y="1140307"/>
                  </a:lnTo>
                  <a:lnTo>
                    <a:pt x="2123960" y="1150200"/>
                  </a:lnTo>
                  <a:lnTo>
                    <a:pt x="2125954" y="1160081"/>
                  </a:lnTo>
                  <a:lnTo>
                    <a:pt x="2131403" y="1168158"/>
                  </a:lnTo>
                  <a:lnTo>
                    <a:pt x="2139480" y="1173594"/>
                  </a:lnTo>
                  <a:lnTo>
                    <a:pt x="2149411" y="1175600"/>
                  </a:lnTo>
                  <a:lnTo>
                    <a:pt x="2159304" y="1173594"/>
                  </a:lnTo>
                  <a:lnTo>
                    <a:pt x="2167382" y="1168158"/>
                  </a:lnTo>
                  <a:lnTo>
                    <a:pt x="2172817" y="1160081"/>
                  </a:lnTo>
                  <a:lnTo>
                    <a:pt x="2174811" y="1150200"/>
                  </a:lnTo>
                  <a:close/>
                </a:path>
                <a:path w="5942965" h="3188334">
                  <a:moveTo>
                    <a:pt x="2174811" y="25400"/>
                  </a:moveTo>
                  <a:lnTo>
                    <a:pt x="2172817" y="15519"/>
                  </a:lnTo>
                  <a:lnTo>
                    <a:pt x="2167382" y="7442"/>
                  </a:lnTo>
                  <a:lnTo>
                    <a:pt x="2159304" y="2006"/>
                  </a:lnTo>
                  <a:lnTo>
                    <a:pt x="2149360" y="0"/>
                  </a:lnTo>
                  <a:lnTo>
                    <a:pt x="2139480" y="2006"/>
                  </a:lnTo>
                  <a:lnTo>
                    <a:pt x="2131403" y="7442"/>
                  </a:lnTo>
                  <a:lnTo>
                    <a:pt x="2125954" y="15519"/>
                  </a:lnTo>
                  <a:lnTo>
                    <a:pt x="2123960" y="25400"/>
                  </a:lnTo>
                  <a:lnTo>
                    <a:pt x="2125954" y="35293"/>
                  </a:lnTo>
                  <a:lnTo>
                    <a:pt x="2131403" y="43370"/>
                  </a:lnTo>
                  <a:lnTo>
                    <a:pt x="2139480" y="48806"/>
                  </a:lnTo>
                  <a:lnTo>
                    <a:pt x="2149411" y="50800"/>
                  </a:lnTo>
                  <a:lnTo>
                    <a:pt x="2159304" y="48806"/>
                  </a:lnTo>
                  <a:lnTo>
                    <a:pt x="2167382" y="43370"/>
                  </a:lnTo>
                  <a:lnTo>
                    <a:pt x="2172817" y="35293"/>
                  </a:lnTo>
                  <a:lnTo>
                    <a:pt x="2174811" y="25400"/>
                  </a:lnTo>
                  <a:close/>
                </a:path>
                <a:path w="5942965" h="3188334">
                  <a:moveTo>
                    <a:pt x="2272144" y="3162820"/>
                  </a:moveTo>
                  <a:lnTo>
                    <a:pt x="2270150" y="3152940"/>
                  </a:lnTo>
                  <a:lnTo>
                    <a:pt x="2264714" y="3144863"/>
                  </a:lnTo>
                  <a:lnTo>
                    <a:pt x="2256637" y="3139414"/>
                  </a:lnTo>
                  <a:lnTo>
                    <a:pt x="2246693" y="3137420"/>
                  </a:lnTo>
                  <a:lnTo>
                    <a:pt x="2236813" y="3139414"/>
                  </a:lnTo>
                  <a:lnTo>
                    <a:pt x="2228735" y="3144863"/>
                  </a:lnTo>
                  <a:lnTo>
                    <a:pt x="2223300" y="3152940"/>
                  </a:lnTo>
                  <a:lnTo>
                    <a:pt x="2221293" y="3162820"/>
                  </a:lnTo>
                  <a:lnTo>
                    <a:pt x="2223300" y="3172714"/>
                  </a:lnTo>
                  <a:lnTo>
                    <a:pt x="2228735" y="3180778"/>
                  </a:lnTo>
                  <a:lnTo>
                    <a:pt x="2236813" y="3186226"/>
                  </a:lnTo>
                  <a:lnTo>
                    <a:pt x="2246744" y="3188220"/>
                  </a:lnTo>
                  <a:lnTo>
                    <a:pt x="2256637" y="3186226"/>
                  </a:lnTo>
                  <a:lnTo>
                    <a:pt x="2264714" y="3180778"/>
                  </a:lnTo>
                  <a:lnTo>
                    <a:pt x="2270150" y="3172714"/>
                  </a:lnTo>
                  <a:lnTo>
                    <a:pt x="2272144" y="3162820"/>
                  </a:lnTo>
                  <a:close/>
                </a:path>
                <a:path w="5942965" h="3188334">
                  <a:moveTo>
                    <a:pt x="2272144" y="2029955"/>
                  </a:moveTo>
                  <a:lnTo>
                    <a:pt x="2270150" y="2020074"/>
                  </a:lnTo>
                  <a:lnTo>
                    <a:pt x="2264714" y="2011997"/>
                  </a:lnTo>
                  <a:lnTo>
                    <a:pt x="2256637" y="2006561"/>
                  </a:lnTo>
                  <a:lnTo>
                    <a:pt x="2246693" y="2004555"/>
                  </a:lnTo>
                  <a:lnTo>
                    <a:pt x="2236813" y="2006561"/>
                  </a:lnTo>
                  <a:lnTo>
                    <a:pt x="2228735" y="2011997"/>
                  </a:lnTo>
                  <a:lnTo>
                    <a:pt x="2223300" y="2020074"/>
                  </a:lnTo>
                  <a:lnTo>
                    <a:pt x="2221293" y="2029955"/>
                  </a:lnTo>
                  <a:lnTo>
                    <a:pt x="2223300" y="2039848"/>
                  </a:lnTo>
                  <a:lnTo>
                    <a:pt x="2228735" y="2047925"/>
                  </a:lnTo>
                  <a:lnTo>
                    <a:pt x="2236813" y="2053361"/>
                  </a:lnTo>
                  <a:lnTo>
                    <a:pt x="2246744" y="2055355"/>
                  </a:lnTo>
                  <a:lnTo>
                    <a:pt x="2256637" y="2053361"/>
                  </a:lnTo>
                  <a:lnTo>
                    <a:pt x="2264714" y="2047925"/>
                  </a:lnTo>
                  <a:lnTo>
                    <a:pt x="2270150" y="2039848"/>
                  </a:lnTo>
                  <a:lnTo>
                    <a:pt x="2272144" y="2029955"/>
                  </a:lnTo>
                  <a:close/>
                </a:path>
                <a:path w="5942965" h="3188334">
                  <a:moveTo>
                    <a:pt x="2272144" y="905167"/>
                  </a:moveTo>
                  <a:lnTo>
                    <a:pt x="2270150" y="895286"/>
                  </a:lnTo>
                  <a:lnTo>
                    <a:pt x="2264714" y="887209"/>
                  </a:lnTo>
                  <a:lnTo>
                    <a:pt x="2256637" y="881761"/>
                  </a:lnTo>
                  <a:lnTo>
                    <a:pt x="2246693" y="879767"/>
                  </a:lnTo>
                  <a:lnTo>
                    <a:pt x="2236813" y="881761"/>
                  </a:lnTo>
                  <a:lnTo>
                    <a:pt x="2228735" y="887209"/>
                  </a:lnTo>
                  <a:lnTo>
                    <a:pt x="2223300" y="895286"/>
                  </a:lnTo>
                  <a:lnTo>
                    <a:pt x="2221293" y="905167"/>
                  </a:lnTo>
                  <a:lnTo>
                    <a:pt x="2223300" y="915060"/>
                  </a:lnTo>
                  <a:lnTo>
                    <a:pt x="2228735" y="923124"/>
                  </a:lnTo>
                  <a:lnTo>
                    <a:pt x="2236813" y="928573"/>
                  </a:lnTo>
                  <a:lnTo>
                    <a:pt x="2246744" y="930567"/>
                  </a:lnTo>
                  <a:lnTo>
                    <a:pt x="2256637" y="928573"/>
                  </a:lnTo>
                  <a:lnTo>
                    <a:pt x="2264714" y="923124"/>
                  </a:lnTo>
                  <a:lnTo>
                    <a:pt x="2270150" y="915060"/>
                  </a:lnTo>
                  <a:lnTo>
                    <a:pt x="2272144" y="905167"/>
                  </a:lnTo>
                  <a:close/>
                </a:path>
                <a:path w="5942965" h="3188334">
                  <a:moveTo>
                    <a:pt x="2276462" y="2283053"/>
                  </a:moveTo>
                  <a:lnTo>
                    <a:pt x="2274468" y="2273173"/>
                  </a:lnTo>
                  <a:lnTo>
                    <a:pt x="2269032" y="2265095"/>
                  </a:lnTo>
                  <a:lnTo>
                    <a:pt x="2260955" y="2259660"/>
                  </a:lnTo>
                  <a:lnTo>
                    <a:pt x="2251011" y="2257653"/>
                  </a:lnTo>
                  <a:lnTo>
                    <a:pt x="2241131" y="2259660"/>
                  </a:lnTo>
                  <a:lnTo>
                    <a:pt x="2233053" y="2265095"/>
                  </a:lnTo>
                  <a:lnTo>
                    <a:pt x="2227605" y="2273173"/>
                  </a:lnTo>
                  <a:lnTo>
                    <a:pt x="2225611" y="2283053"/>
                  </a:lnTo>
                  <a:lnTo>
                    <a:pt x="2227605" y="2292947"/>
                  </a:lnTo>
                  <a:lnTo>
                    <a:pt x="2233053" y="2301024"/>
                  </a:lnTo>
                  <a:lnTo>
                    <a:pt x="2241131" y="2306459"/>
                  </a:lnTo>
                  <a:lnTo>
                    <a:pt x="2251062" y="2308453"/>
                  </a:lnTo>
                  <a:lnTo>
                    <a:pt x="2260955" y="2306459"/>
                  </a:lnTo>
                  <a:lnTo>
                    <a:pt x="2269032" y="2301024"/>
                  </a:lnTo>
                  <a:lnTo>
                    <a:pt x="2274468" y="2292947"/>
                  </a:lnTo>
                  <a:lnTo>
                    <a:pt x="2276462" y="2283053"/>
                  </a:lnTo>
                  <a:close/>
                </a:path>
                <a:path w="5942965" h="3188334">
                  <a:moveTo>
                    <a:pt x="2276462" y="1150200"/>
                  </a:moveTo>
                  <a:lnTo>
                    <a:pt x="2274468" y="1140307"/>
                  </a:lnTo>
                  <a:lnTo>
                    <a:pt x="2269032" y="1132230"/>
                  </a:lnTo>
                  <a:lnTo>
                    <a:pt x="2260955" y="1126794"/>
                  </a:lnTo>
                  <a:lnTo>
                    <a:pt x="2251011" y="1124800"/>
                  </a:lnTo>
                  <a:lnTo>
                    <a:pt x="2241131" y="1126794"/>
                  </a:lnTo>
                  <a:lnTo>
                    <a:pt x="2233053" y="1132230"/>
                  </a:lnTo>
                  <a:lnTo>
                    <a:pt x="2227605" y="1140307"/>
                  </a:lnTo>
                  <a:lnTo>
                    <a:pt x="2225611" y="1150200"/>
                  </a:lnTo>
                  <a:lnTo>
                    <a:pt x="2227605" y="1160081"/>
                  </a:lnTo>
                  <a:lnTo>
                    <a:pt x="2233053" y="1168158"/>
                  </a:lnTo>
                  <a:lnTo>
                    <a:pt x="2241131" y="1173594"/>
                  </a:lnTo>
                  <a:lnTo>
                    <a:pt x="2251062" y="1175600"/>
                  </a:lnTo>
                  <a:lnTo>
                    <a:pt x="2260955" y="1173594"/>
                  </a:lnTo>
                  <a:lnTo>
                    <a:pt x="2269032" y="1168158"/>
                  </a:lnTo>
                  <a:lnTo>
                    <a:pt x="2274468" y="1160081"/>
                  </a:lnTo>
                  <a:lnTo>
                    <a:pt x="2276462" y="1150200"/>
                  </a:lnTo>
                  <a:close/>
                </a:path>
                <a:path w="5942965" h="3188334">
                  <a:moveTo>
                    <a:pt x="2276462" y="25400"/>
                  </a:moveTo>
                  <a:lnTo>
                    <a:pt x="2274468" y="15519"/>
                  </a:lnTo>
                  <a:lnTo>
                    <a:pt x="2269032" y="7442"/>
                  </a:lnTo>
                  <a:lnTo>
                    <a:pt x="2260955" y="2006"/>
                  </a:lnTo>
                  <a:lnTo>
                    <a:pt x="2251011" y="0"/>
                  </a:lnTo>
                  <a:lnTo>
                    <a:pt x="2241131" y="2006"/>
                  </a:lnTo>
                  <a:lnTo>
                    <a:pt x="2233053" y="7442"/>
                  </a:lnTo>
                  <a:lnTo>
                    <a:pt x="2227605" y="15519"/>
                  </a:lnTo>
                  <a:lnTo>
                    <a:pt x="2225611" y="25400"/>
                  </a:lnTo>
                  <a:lnTo>
                    <a:pt x="2227605" y="35293"/>
                  </a:lnTo>
                  <a:lnTo>
                    <a:pt x="2233053" y="43370"/>
                  </a:lnTo>
                  <a:lnTo>
                    <a:pt x="2241131" y="48806"/>
                  </a:lnTo>
                  <a:lnTo>
                    <a:pt x="2251062" y="50800"/>
                  </a:lnTo>
                  <a:lnTo>
                    <a:pt x="2260955" y="48806"/>
                  </a:lnTo>
                  <a:lnTo>
                    <a:pt x="2269032" y="43370"/>
                  </a:lnTo>
                  <a:lnTo>
                    <a:pt x="2274468" y="35293"/>
                  </a:lnTo>
                  <a:lnTo>
                    <a:pt x="2276462" y="25400"/>
                  </a:lnTo>
                  <a:close/>
                </a:path>
                <a:path w="5942965" h="3188334">
                  <a:moveTo>
                    <a:pt x="2373795" y="3162820"/>
                  </a:moveTo>
                  <a:lnTo>
                    <a:pt x="2371801" y="3152940"/>
                  </a:lnTo>
                  <a:lnTo>
                    <a:pt x="2366365" y="3144863"/>
                  </a:lnTo>
                  <a:lnTo>
                    <a:pt x="2358288" y="3139414"/>
                  </a:lnTo>
                  <a:lnTo>
                    <a:pt x="2348344" y="3137420"/>
                  </a:lnTo>
                  <a:lnTo>
                    <a:pt x="2338463" y="3139414"/>
                  </a:lnTo>
                  <a:lnTo>
                    <a:pt x="2330386" y="3144863"/>
                  </a:lnTo>
                  <a:lnTo>
                    <a:pt x="2324951" y="3152940"/>
                  </a:lnTo>
                  <a:lnTo>
                    <a:pt x="2322944" y="3162820"/>
                  </a:lnTo>
                  <a:lnTo>
                    <a:pt x="2324951" y="3172714"/>
                  </a:lnTo>
                  <a:lnTo>
                    <a:pt x="2330386" y="3180778"/>
                  </a:lnTo>
                  <a:lnTo>
                    <a:pt x="2338463" y="3186226"/>
                  </a:lnTo>
                  <a:lnTo>
                    <a:pt x="2348395" y="3188220"/>
                  </a:lnTo>
                  <a:lnTo>
                    <a:pt x="2358288" y="3186226"/>
                  </a:lnTo>
                  <a:lnTo>
                    <a:pt x="2366365" y="3180778"/>
                  </a:lnTo>
                  <a:lnTo>
                    <a:pt x="2371801" y="3172714"/>
                  </a:lnTo>
                  <a:lnTo>
                    <a:pt x="2373795" y="3162820"/>
                  </a:lnTo>
                  <a:close/>
                </a:path>
                <a:path w="5942965" h="3188334">
                  <a:moveTo>
                    <a:pt x="2373795" y="2029955"/>
                  </a:moveTo>
                  <a:lnTo>
                    <a:pt x="2371801" y="2020074"/>
                  </a:lnTo>
                  <a:lnTo>
                    <a:pt x="2366365" y="2011997"/>
                  </a:lnTo>
                  <a:lnTo>
                    <a:pt x="2358288" y="2006561"/>
                  </a:lnTo>
                  <a:lnTo>
                    <a:pt x="2348344" y="2004555"/>
                  </a:lnTo>
                  <a:lnTo>
                    <a:pt x="2338463" y="2006561"/>
                  </a:lnTo>
                  <a:lnTo>
                    <a:pt x="2330386" y="2011997"/>
                  </a:lnTo>
                  <a:lnTo>
                    <a:pt x="2324951" y="2020074"/>
                  </a:lnTo>
                  <a:lnTo>
                    <a:pt x="2322944" y="2029955"/>
                  </a:lnTo>
                  <a:lnTo>
                    <a:pt x="2324951" y="2039848"/>
                  </a:lnTo>
                  <a:lnTo>
                    <a:pt x="2330386" y="2047925"/>
                  </a:lnTo>
                  <a:lnTo>
                    <a:pt x="2338463" y="2053361"/>
                  </a:lnTo>
                  <a:lnTo>
                    <a:pt x="2348395" y="2055355"/>
                  </a:lnTo>
                  <a:lnTo>
                    <a:pt x="2358288" y="2053361"/>
                  </a:lnTo>
                  <a:lnTo>
                    <a:pt x="2366365" y="2047925"/>
                  </a:lnTo>
                  <a:lnTo>
                    <a:pt x="2371801" y="2039848"/>
                  </a:lnTo>
                  <a:lnTo>
                    <a:pt x="2373795" y="2029955"/>
                  </a:lnTo>
                  <a:close/>
                </a:path>
                <a:path w="5942965" h="3188334">
                  <a:moveTo>
                    <a:pt x="2373795" y="905167"/>
                  </a:moveTo>
                  <a:lnTo>
                    <a:pt x="2371801" y="895286"/>
                  </a:lnTo>
                  <a:lnTo>
                    <a:pt x="2366365" y="887209"/>
                  </a:lnTo>
                  <a:lnTo>
                    <a:pt x="2358288" y="881761"/>
                  </a:lnTo>
                  <a:lnTo>
                    <a:pt x="2348344" y="879767"/>
                  </a:lnTo>
                  <a:lnTo>
                    <a:pt x="2338463" y="881761"/>
                  </a:lnTo>
                  <a:lnTo>
                    <a:pt x="2330386" y="887209"/>
                  </a:lnTo>
                  <a:lnTo>
                    <a:pt x="2324951" y="895286"/>
                  </a:lnTo>
                  <a:lnTo>
                    <a:pt x="2322944" y="905167"/>
                  </a:lnTo>
                  <a:lnTo>
                    <a:pt x="2324951" y="915060"/>
                  </a:lnTo>
                  <a:lnTo>
                    <a:pt x="2330386" y="923124"/>
                  </a:lnTo>
                  <a:lnTo>
                    <a:pt x="2338463" y="928573"/>
                  </a:lnTo>
                  <a:lnTo>
                    <a:pt x="2348395" y="930567"/>
                  </a:lnTo>
                  <a:lnTo>
                    <a:pt x="2358288" y="928573"/>
                  </a:lnTo>
                  <a:lnTo>
                    <a:pt x="2366365" y="923124"/>
                  </a:lnTo>
                  <a:lnTo>
                    <a:pt x="2371801" y="915060"/>
                  </a:lnTo>
                  <a:lnTo>
                    <a:pt x="2373795" y="905167"/>
                  </a:lnTo>
                  <a:close/>
                </a:path>
                <a:path w="5942965" h="3188334">
                  <a:moveTo>
                    <a:pt x="2378113" y="2283053"/>
                  </a:moveTo>
                  <a:lnTo>
                    <a:pt x="2376119" y="2273173"/>
                  </a:lnTo>
                  <a:lnTo>
                    <a:pt x="2370683" y="2265095"/>
                  </a:lnTo>
                  <a:lnTo>
                    <a:pt x="2362606" y="2259660"/>
                  </a:lnTo>
                  <a:lnTo>
                    <a:pt x="2352662" y="2257653"/>
                  </a:lnTo>
                  <a:lnTo>
                    <a:pt x="2342781" y="2259660"/>
                  </a:lnTo>
                  <a:lnTo>
                    <a:pt x="2334704" y="2265095"/>
                  </a:lnTo>
                  <a:lnTo>
                    <a:pt x="2329256" y="2273173"/>
                  </a:lnTo>
                  <a:lnTo>
                    <a:pt x="2327262" y="2283053"/>
                  </a:lnTo>
                  <a:lnTo>
                    <a:pt x="2329256" y="2292947"/>
                  </a:lnTo>
                  <a:lnTo>
                    <a:pt x="2334704" y="2301024"/>
                  </a:lnTo>
                  <a:lnTo>
                    <a:pt x="2342781" y="2306459"/>
                  </a:lnTo>
                  <a:lnTo>
                    <a:pt x="2352713" y="2308453"/>
                  </a:lnTo>
                  <a:lnTo>
                    <a:pt x="2362606" y="2306459"/>
                  </a:lnTo>
                  <a:lnTo>
                    <a:pt x="2370683" y="2301024"/>
                  </a:lnTo>
                  <a:lnTo>
                    <a:pt x="2376119" y="2292947"/>
                  </a:lnTo>
                  <a:lnTo>
                    <a:pt x="2378113" y="2283053"/>
                  </a:lnTo>
                  <a:close/>
                </a:path>
                <a:path w="5942965" h="3188334">
                  <a:moveTo>
                    <a:pt x="2378113" y="1150200"/>
                  </a:moveTo>
                  <a:lnTo>
                    <a:pt x="2376119" y="1140307"/>
                  </a:lnTo>
                  <a:lnTo>
                    <a:pt x="2370683" y="1132230"/>
                  </a:lnTo>
                  <a:lnTo>
                    <a:pt x="2362606" y="1126794"/>
                  </a:lnTo>
                  <a:lnTo>
                    <a:pt x="2352662" y="1124800"/>
                  </a:lnTo>
                  <a:lnTo>
                    <a:pt x="2342781" y="1126794"/>
                  </a:lnTo>
                  <a:lnTo>
                    <a:pt x="2334704" y="1132230"/>
                  </a:lnTo>
                  <a:lnTo>
                    <a:pt x="2329256" y="1140307"/>
                  </a:lnTo>
                  <a:lnTo>
                    <a:pt x="2327262" y="1150200"/>
                  </a:lnTo>
                  <a:lnTo>
                    <a:pt x="2329256" y="1160081"/>
                  </a:lnTo>
                  <a:lnTo>
                    <a:pt x="2334704" y="1168158"/>
                  </a:lnTo>
                  <a:lnTo>
                    <a:pt x="2342781" y="1173594"/>
                  </a:lnTo>
                  <a:lnTo>
                    <a:pt x="2352713" y="1175600"/>
                  </a:lnTo>
                  <a:lnTo>
                    <a:pt x="2362606" y="1173594"/>
                  </a:lnTo>
                  <a:lnTo>
                    <a:pt x="2370683" y="1168158"/>
                  </a:lnTo>
                  <a:lnTo>
                    <a:pt x="2376119" y="1160081"/>
                  </a:lnTo>
                  <a:lnTo>
                    <a:pt x="2378113" y="1150200"/>
                  </a:lnTo>
                  <a:close/>
                </a:path>
                <a:path w="5942965" h="3188334">
                  <a:moveTo>
                    <a:pt x="2378113" y="25400"/>
                  </a:moveTo>
                  <a:lnTo>
                    <a:pt x="2376119" y="15519"/>
                  </a:lnTo>
                  <a:lnTo>
                    <a:pt x="2370683" y="7442"/>
                  </a:lnTo>
                  <a:lnTo>
                    <a:pt x="2362606" y="2006"/>
                  </a:lnTo>
                  <a:lnTo>
                    <a:pt x="2352662" y="0"/>
                  </a:lnTo>
                  <a:lnTo>
                    <a:pt x="2342781" y="2006"/>
                  </a:lnTo>
                  <a:lnTo>
                    <a:pt x="2334704" y="7442"/>
                  </a:lnTo>
                  <a:lnTo>
                    <a:pt x="2329256" y="15519"/>
                  </a:lnTo>
                  <a:lnTo>
                    <a:pt x="2327262" y="25400"/>
                  </a:lnTo>
                  <a:lnTo>
                    <a:pt x="2329256" y="35293"/>
                  </a:lnTo>
                  <a:lnTo>
                    <a:pt x="2334704" y="43370"/>
                  </a:lnTo>
                  <a:lnTo>
                    <a:pt x="2342781" y="48806"/>
                  </a:lnTo>
                  <a:lnTo>
                    <a:pt x="2352713" y="50800"/>
                  </a:lnTo>
                  <a:lnTo>
                    <a:pt x="2362606" y="48806"/>
                  </a:lnTo>
                  <a:lnTo>
                    <a:pt x="2370683" y="43370"/>
                  </a:lnTo>
                  <a:lnTo>
                    <a:pt x="2376119" y="35293"/>
                  </a:lnTo>
                  <a:lnTo>
                    <a:pt x="2378113" y="25400"/>
                  </a:lnTo>
                  <a:close/>
                </a:path>
                <a:path w="5942965" h="3188334">
                  <a:moveTo>
                    <a:pt x="2475446" y="3162820"/>
                  </a:moveTo>
                  <a:lnTo>
                    <a:pt x="2473452" y="3152940"/>
                  </a:lnTo>
                  <a:lnTo>
                    <a:pt x="2468016" y="3144863"/>
                  </a:lnTo>
                  <a:lnTo>
                    <a:pt x="2459939" y="3139414"/>
                  </a:lnTo>
                  <a:lnTo>
                    <a:pt x="2449995" y="3137420"/>
                  </a:lnTo>
                  <a:lnTo>
                    <a:pt x="2440114" y="3139414"/>
                  </a:lnTo>
                  <a:lnTo>
                    <a:pt x="2432037" y="3144863"/>
                  </a:lnTo>
                  <a:lnTo>
                    <a:pt x="2426601" y="3152940"/>
                  </a:lnTo>
                  <a:lnTo>
                    <a:pt x="2424595" y="3162820"/>
                  </a:lnTo>
                  <a:lnTo>
                    <a:pt x="2426601" y="3172714"/>
                  </a:lnTo>
                  <a:lnTo>
                    <a:pt x="2432037" y="3180778"/>
                  </a:lnTo>
                  <a:lnTo>
                    <a:pt x="2440114" y="3186226"/>
                  </a:lnTo>
                  <a:lnTo>
                    <a:pt x="2450046" y="3188220"/>
                  </a:lnTo>
                  <a:lnTo>
                    <a:pt x="2459939" y="3186226"/>
                  </a:lnTo>
                  <a:lnTo>
                    <a:pt x="2468016" y="3180778"/>
                  </a:lnTo>
                  <a:lnTo>
                    <a:pt x="2473452" y="3172714"/>
                  </a:lnTo>
                  <a:lnTo>
                    <a:pt x="2475446" y="3162820"/>
                  </a:lnTo>
                  <a:close/>
                </a:path>
                <a:path w="5942965" h="3188334">
                  <a:moveTo>
                    <a:pt x="2475446" y="2029955"/>
                  </a:moveTo>
                  <a:lnTo>
                    <a:pt x="2473452" y="2020074"/>
                  </a:lnTo>
                  <a:lnTo>
                    <a:pt x="2468016" y="2011997"/>
                  </a:lnTo>
                  <a:lnTo>
                    <a:pt x="2459939" y="2006561"/>
                  </a:lnTo>
                  <a:lnTo>
                    <a:pt x="2449995" y="2004555"/>
                  </a:lnTo>
                  <a:lnTo>
                    <a:pt x="2440114" y="2006561"/>
                  </a:lnTo>
                  <a:lnTo>
                    <a:pt x="2432037" y="2011997"/>
                  </a:lnTo>
                  <a:lnTo>
                    <a:pt x="2426601" y="2020074"/>
                  </a:lnTo>
                  <a:lnTo>
                    <a:pt x="2424595" y="2029955"/>
                  </a:lnTo>
                  <a:lnTo>
                    <a:pt x="2426601" y="2039848"/>
                  </a:lnTo>
                  <a:lnTo>
                    <a:pt x="2432037" y="2047925"/>
                  </a:lnTo>
                  <a:lnTo>
                    <a:pt x="2440114" y="2053361"/>
                  </a:lnTo>
                  <a:lnTo>
                    <a:pt x="2450046" y="2055355"/>
                  </a:lnTo>
                  <a:lnTo>
                    <a:pt x="2459939" y="2053361"/>
                  </a:lnTo>
                  <a:lnTo>
                    <a:pt x="2468016" y="2047925"/>
                  </a:lnTo>
                  <a:lnTo>
                    <a:pt x="2473452" y="2039848"/>
                  </a:lnTo>
                  <a:lnTo>
                    <a:pt x="2475446" y="2029955"/>
                  </a:lnTo>
                  <a:close/>
                </a:path>
                <a:path w="5942965" h="3188334">
                  <a:moveTo>
                    <a:pt x="2475446" y="905167"/>
                  </a:moveTo>
                  <a:lnTo>
                    <a:pt x="2473452" y="895286"/>
                  </a:lnTo>
                  <a:lnTo>
                    <a:pt x="2468016" y="887209"/>
                  </a:lnTo>
                  <a:lnTo>
                    <a:pt x="2459939" y="881761"/>
                  </a:lnTo>
                  <a:lnTo>
                    <a:pt x="2449995" y="879767"/>
                  </a:lnTo>
                  <a:lnTo>
                    <a:pt x="2440114" y="881761"/>
                  </a:lnTo>
                  <a:lnTo>
                    <a:pt x="2432037" y="887209"/>
                  </a:lnTo>
                  <a:lnTo>
                    <a:pt x="2426601" y="895286"/>
                  </a:lnTo>
                  <a:lnTo>
                    <a:pt x="2424595" y="905167"/>
                  </a:lnTo>
                  <a:lnTo>
                    <a:pt x="2426601" y="915060"/>
                  </a:lnTo>
                  <a:lnTo>
                    <a:pt x="2432037" y="923124"/>
                  </a:lnTo>
                  <a:lnTo>
                    <a:pt x="2440114" y="928573"/>
                  </a:lnTo>
                  <a:lnTo>
                    <a:pt x="2450046" y="930567"/>
                  </a:lnTo>
                  <a:lnTo>
                    <a:pt x="2459939" y="928573"/>
                  </a:lnTo>
                  <a:lnTo>
                    <a:pt x="2468016" y="923124"/>
                  </a:lnTo>
                  <a:lnTo>
                    <a:pt x="2473452" y="915060"/>
                  </a:lnTo>
                  <a:lnTo>
                    <a:pt x="2475446" y="905167"/>
                  </a:lnTo>
                  <a:close/>
                </a:path>
                <a:path w="5942965" h="3188334">
                  <a:moveTo>
                    <a:pt x="2479764" y="2283053"/>
                  </a:moveTo>
                  <a:lnTo>
                    <a:pt x="2477770" y="2273173"/>
                  </a:lnTo>
                  <a:lnTo>
                    <a:pt x="2472334" y="2265095"/>
                  </a:lnTo>
                  <a:lnTo>
                    <a:pt x="2464257" y="2259660"/>
                  </a:lnTo>
                  <a:lnTo>
                    <a:pt x="2454313" y="2257653"/>
                  </a:lnTo>
                  <a:lnTo>
                    <a:pt x="2444432" y="2259660"/>
                  </a:lnTo>
                  <a:lnTo>
                    <a:pt x="2436355" y="2265095"/>
                  </a:lnTo>
                  <a:lnTo>
                    <a:pt x="2430907" y="2273173"/>
                  </a:lnTo>
                  <a:lnTo>
                    <a:pt x="2428913" y="2283053"/>
                  </a:lnTo>
                  <a:lnTo>
                    <a:pt x="2430907" y="2292947"/>
                  </a:lnTo>
                  <a:lnTo>
                    <a:pt x="2436355" y="2301024"/>
                  </a:lnTo>
                  <a:lnTo>
                    <a:pt x="2444432" y="2306459"/>
                  </a:lnTo>
                  <a:lnTo>
                    <a:pt x="2454364" y="2308453"/>
                  </a:lnTo>
                  <a:lnTo>
                    <a:pt x="2464257" y="2306459"/>
                  </a:lnTo>
                  <a:lnTo>
                    <a:pt x="2472334" y="2301024"/>
                  </a:lnTo>
                  <a:lnTo>
                    <a:pt x="2477770" y="2292947"/>
                  </a:lnTo>
                  <a:lnTo>
                    <a:pt x="2479764" y="2283053"/>
                  </a:lnTo>
                  <a:close/>
                </a:path>
                <a:path w="5942965" h="3188334">
                  <a:moveTo>
                    <a:pt x="2479764" y="1150200"/>
                  </a:moveTo>
                  <a:lnTo>
                    <a:pt x="2477770" y="1140307"/>
                  </a:lnTo>
                  <a:lnTo>
                    <a:pt x="2472334" y="1132230"/>
                  </a:lnTo>
                  <a:lnTo>
                    <a:pt x="2464257" y="1126794"/>
                  </a:lnTo>
                  <a:lnTo>
                    <a:pt x="2454313" y="1124800"/>
                  </a:lnTo>
                  <a:lnTo>
                    <a:pt x="2444432" y="1126794"/>
                  </a:lnTo>
                  <a:lnTo>
                    <a:pt x="2436355" y="1132230"/>
                  </a:lnTo>
                  <a:lnTo>
                    <a:pt x="2430907" y="1140307"/>
                  </a:lnTo>
                  <a:lnTo>
                    <a:pt x="2428913" y="1150200"/>
                  </a:lnTo>
                  <a:lnTo>
                    <a:pt x="2430907" y="1160081"/>
                  </a:lnTo>
                  <a:lnTo>
                    <a:pt x="2436355" y="1168158"/>
                  </a:lnTo>
                  <a:lnTo>
                    <a:pt x="2444432" y="1173594"/>
                  </a:lnTo>
                  <a:lnTo>
                    <a:pt x="2454364" y="1175600"/>
                  </a:lnTo>
                  <a:lnTo>
                    <a:pt x="2464257" y="1173594"/>
                  </a:lnTo>
                  <a:lnTo>
                    <a:pt x="2472334" y="1168158"/>
                  </a:lnTo>
                  <a:lnTo>
                    <a:pt x="2477770" y="1160081"/>
                  </a:lnTo>
                  <a:lnTo>
                    <a:pt x="2479764" y="1150200"/>
                  </a:lnTo>
                  <a:close/>
                </a:path>
                <a:path w="5942965" h="3188334">
                  <a:moveTo>
                    <a:pt x="2479764" y="25400"/>
                  </a:moveTo>
                  <a:lnTo>
                    <a:pt x="2477770" y="15519"/>
                  </a:lnTo>
                  <a:lnTo>
                    <a:pt x="2472334" y="7442"/>
                  </a:lnTo>
                  <a:lnTo>
                    <a:pt x="2464257" y="2006"/>
                  </a:lnTo>
                  <a:lnTo>
                    <a:pt x="2454313" y="0"/>
                  </a:lnTo>
                  <a:lnTo>
                    <a:pt x="2444432" y="2006"/>
                  </a:lnTo>
                  <a:lnTo>
                    <a:pt x="2436355" y="7442"/>
                  </a:lnTo>
                  <a:lnTo>
                    <a:pt x="2430907" y="15519"/>
                  </a:lnTo>
                  <a:lnTo>
                    <a:pt x="2428913" y="25400"/>
                  </a:lnTo>
                  <a:lnTo>
                    <a:pt x="2430907" y="35293"/>
                  </a:lnTo>
                  <a:lnTo>
                    <a:pt x="2436355" y="43370"/>
                  </a:lnTo>
                  <a:lnTo>
                    <a:pt x="2444432" y="48806"/>
                  </a:lnTo>
                  <a:lnTo>
                    <a:pt x="2454364" y="50800"/>
                  </a:lnTo>
                  <a:lnTo>
                    <a:pt x="2464257" y="48806"/>
                  </a:lnTo>
                  <a:lnTo>
                    <a:pt x="2472334" y="43370"/>
                  </a:lnTo>
                  <a:lnTo>
                    <a:pt x="2477770" y="35293"/>
                  </a:lnTo>
                  <a:lnTo>
                    <a:pt x="2479764" y="25400"/>
                  </a:lnTo>
                  <a:close/>
                </a:path>
                <a:path w="5942965" h="3188334">
                  <a:moveTo>
                    <a:pt x="2577096" y="3162820"/>
                  </a:moveTo>
                  <a:lnTo>
                    <a:pt x="2575102" y="3152940"/>
                  </a:lnTo>
                  <a:lnTo>
                    <a:pt x="2569667" y="3144863"/>
                  </a:lnTo>
                  <a:lnTo>
                    <a:pt x="2561590" y="3139414"/>
                  </a:lnTo>
                  <a:lnTo>
                    <a:pt x="2551646" y="3137420"/>
                  </a:lnTo>
                  <a:lnTo>
                    <a:pt x="2541765" y="3139414"/>
                  </a:lnTo>
                  <a:lnTo>
                    <a:pt x="2533688" y="3144863"/>
                  </a:lnTo>
                  <a:lnTo>
                    <a:pt x="2528239" y="3152940"/>
                  </a:lnTo>
                  <a:lnTo>
                    <a:pt x="2526246" y="3162820"/>
                  </a:lnTo>
                  <a:lnTo>
                    <a:pt x="2528239" y="3172714"/>
                  </a:lnTo>
                  <a:lnTo>
                    <a:pt x="2533688" y="3180778"/>
                  </a:lnTo>
                  <a:lnTo>
                    <a:pt x="2541765" y="3186226"/>
                  </a:lnTo>
                  <a:lnTo>
                    <a:pt x="2551696" y="3188220"/>
                  </a:lnTo>
                  <a:lnTo>
                    <a:pt x="2561590" y="3186226"/>
                  </a:lnTo>
                  <a:lnTo>
                    <a:pt x="2569667" y="3180778"/>
                  </a:lnTo>
                  <a:lnTo>
                    <a:pt x="2575102" y="3172714"/>
                  </a:lnTo>
                  <a:lnTo>
                    <a:pt x="2577096" y="3162820"/>
                  </a:lnTo>
                  <a:close/>
                </a:path>
                <a:path w="5942965" h="3188334">
                  <a:moveTo>
                    <a:pt x="2577096" y="2029955"/>
                  </a:moveTo>
                  <a:lnTo>
                    <a:pt x="2575102" y="2020074"/>
                  </a:lnTo>
                  <a:lnTo>
                    <a:pt x="2569667" y="2011997"/>
                  </a:lnTo>
                  <a:lnTo>
                    <a:pt x="2561590" y="2006561"/>
                  </a:lnTo>
                  <a:lnTo>
                    <a:pt x="2551646" y="2004555"/>
                  </a:lnTo>
                  <a:lnTo>
                    <a:pt x="2541765" y="2006561"/>
                  </a:lnTo>
                  <a:lnTo>
                    <a:pt x="2533688" y="2011997"/>
                  </a:lnTo>
                  <a:lnTo>
                    <a:pt x="2528239" y="2020074"/>
                  </a:lnTo>
                  <a:lnTo>
                    <a:pt x="2526246" y="2029955"/>
                  </a:lnTo>
                  <a:lnTo>
                    <a:pt x="2528239" y="2039848"/>
                  </a:lnTo>
                  <a:lnTo>
                    <a:pt x="2533688" y="2047925"/>
                  </a:lnTo>
                  <a:lnTo>
                    <a:pt x="2541765" y="2053361"/>
                  </a:lnTo>
                  <a:lnTo>
                    <a:pt x="2551696" y="2055355"/>
                  </a:lnTo>
                  <a:lnTo>
                    <a:pt x="2561590" y="2053361"/>
                  </a:lnTo>
                  <a:lnTo>
                    <a:pt x="2569667" y="2047925"/>
                  </a:lnTo>
                  <a:lnTo>
                    <a:pt x="2575102" y="2039848"/>
                  </a:lnTo>
                  <a:lnTo>
                    <a:pt x="2577096" y="2029955"/>
                  </a:lnTo>
                  <a:close/>
                </a:path>
                <a:path w="5942965" h="3188334">
                  <a:moveTo>
                    <a:pt x="2577096" y="905167"/>
                  </a:moveTo>
                  <a:lnTo>
                    <a:pt x="2575102" y="895286"/>
                  </a:lnTo>
                  <a:lnTo>
                    <a:pt x="2569667" y="887209"/>
                  </a:lnTo>
                  <a:lnTo>
                    <a:pt x="2561590" y="881761"/>
                  </a:lnTo>
                  <a:lnTo>
                    <a:pt x="2551646" y="879767"/>
                  </a:lnTo>
                  <a:lnTo>
                    <a:pt x="2541765" y="881761"/>
                  </a:lnTo>
                  <a:lnTo>
                    <a:pt x="2533688" y="887209"/>
                  </a:lnTo>
                  <a:lnTo>
                    <a:pt x="2528239" y="895286"/>
                  </a:lnTo>
                  <a:lnTo>
                    <a:pt x="2526246" y="905167"/>
                  </a:lnTo>
                  <a:lnTo>
                    <a:pt x="2528239" y="915060"/>
                  </a:lnTo>
                  <a:lnTo>
                    <a:pt x="2533688" y="923124"/>
                  </a:lnTo>
                  <a:lnTo>
                    <a:pt x="2541765" y="928573"/>
                  </a:lnTo>
                  <a:lnTo>
                    <a:pt x="2551696" y="930567"/>
                  </a:lnTo>
                  <a:lnTo>
                    <a:pt x="2561590" y="928573"/>
                  </a:lnTo>
                  <a:lnTo>
                    <a:pt x="2569667" y="923124"/>
                  </a:lnTo>
                  <a:lnTo>
                    <a:pt x="2575102" y="915060"/>
                  </a:lnTo>
                  <a:lnTo>
                    <a:pt x="2577096" y="905167"/>
                  </a:lnTo>
                  <a:close/>
                </a:path>
                <a:path w="5942965" h="3188334">
                  <a:moveTo>
                    <a:pt x="2581414" y="2283053"/>
                  </a:moveTo>
                  <a:lnTo>
                    <a:pt x="2579420" y="2273173"/>
                  </a:lnTo>
                  <a:lnTo>
                    <a:pt x="2573985" y="2265095"/>
                  </a:lnTo>
                  <a:lnTo>
                    <a:pt x="2565908" y="2259660"/>
                  </a:lnTo>
                  <a:lnTo>
                    <a:pt x="2555964" y="2257653"/>
                  </a:lnTo>
                  <a:lnTo>
                    <a:pt x="2546083" y="2259660"/>
                  </a:lnTo>
                  <a:lnTo>
                    <a:pt x="2538006" y="2265095"/>
                  </a:lnTo>
                  <a:lnTo>
                    <a:pt x="2532557" y="2273173"/>
                  </a:lnTo>
                  <a:lnTo>
                    <a:pt x="2530564" y="2283053"/>
                  </a:lnTo>
                  <a:lnTo>
                    <a:pt x="2532557" y="2292947"/>
                  </a:lnTo>
                  <a:lnTo>
                    <a:pt x="2538006" y="2301024"/>
                  </a:lnTo>
                  <a:lnTo>
                    <a:pt x="2546083" y="2306459"/>
                  </a:lnTo>
                  <a:lnTo>
                    <a:pt x="2556014" y="2308453"/>
                  </a:lnTo>
                  <a:lnTo>
                    <a:pt x="2565908" y="2306459"/>
                  </a:lnTo>
                  <a:lnTo>
                    <a:pt x="2573985" y="2301024"/>
                  </a:lnTo>
                  <a:lnTo>
                    <a:pt x="2579420" y="2292947"/>
                  </a:lnTo>
                  <a:lnTo>
                    <a:pt x="2581414" y="2283053"/>
                  </a:lnTo>
                  <a:close/>
                </a:path>
                <a:path w="5942965" h="3188334">
                  <a:moveTo>
                    <a:pt x="2581414" y="1150200"/>
                  </a:moveTo>
                  <a:lnTo>
                    <a:pt x="2579420" y="1140307"/>
                  </a:lnTo>
                  <a:lnTo>
                    <a:pt x="2573985" y="1132230"/>
                  </a:lnTo>
                  <a:lnTo>
                    <a:pt x="2565908" y="1126794"/>
                  </a:lnTo>
                  <a:lnTo>
                    <a:pt x="2555964" y="1124800"/>
                  </a:lnTo>
                  <a:lnTo>
                    <a:pt x="2546083" y="1126794"/>
                  </a:lnTo>
                  <a:lnTo>
                    <a:pt x="2538006" y="1132230"/>
                  </a:lnTo>
                  <a:lnTo>
                    <a:pt x="2532557" y="1140307"/>
                  </a:lnTo>
                  <a:lnTo>
                    <a:pt x="2530564" y="1150200"/>
                  </a:lnTo>
                  <a:lnTo>
                    <a:pt x="2532557" y="1160081"/>
                  </a:lnTo>
                  <a:lnTo>
                    <a:pt x="2538006" y="1168158"/>
                  </a:lnTo>
                  <a:lnTo>
                    <a:pt x="2546083" y="1173594"/>
                  </a:lnTo>
                  <a:lnTo>
                    <a:pt x="2556014" y="1175600"/>
                  </a:lnTo>
                  <a:lnTo>
                    <a:pt x="2565908" y="1173594"/>
                  </a:lnTo>
                  <a:lnTo>
                    <a:pt x="2573985" y="1168158"/>
                  </a:lnTo>
                  <a:lnTo>
                    <a:pt x="2579420" y="1160081"/>
                  </a:lnTo>
                  <a:lnTo>
                    <a:pt x="2581414" y="1150200"/>
                  </a:lnTo>
                  <a:close/>
                </a:path>
                <a:path w="5942965" h="3188334">
                  <a:moveTo>
                    <a:pt x="2581414" y="25400"/>
                  </a:moveTo>
                  <a:lnTo>
                    <a:pt x="2579420" y="15519"/>
                  </a:lnTo>
                  <a:lnTo>
                    <a:pt x="2573985" y="7442"/>
                  </a:lnTo>
                  <a:lnTo>
                    <a:pt x="2565908" y="2006"/>
                  </a:lnTo>
                  <a:lnTo>
                    <a:pt x="2555964" y="0"/>
                  </a:lnTo>
                  <a:lnTo>
                    <a:pt x="2546083" y="2006"/>
                  </a:lnTo>
                  <a:lnTo>
                    <a:pt x="2538006" y="7442"/>
                  </a:lnTo>
                  <a:lnTo>
                    <a:pt x="2532557" y="15519"/>
                  </a:lnTo>
                  <a:lnTo>
                    <a:pt x="2530564" y="25400"/>
                  </a:lnTo>
                  <a:lnTo>
                    <a:pt x="2532557" y="35293"/>
                  </a:lnTo>
                  <a:lnTo>
                    <a:pt x="2538006" y="43370"/>
                  </a:lnTo>
                  <a:lnTo>
                    <a:pt x="2546083" y="48806"/>
                  </a:lnTo>
                  <a:lnTo>
                    <a:pt x="2556014" y="50800"/>
                  </a:lnTo>
                  <a:lnTo>
                    <a:pt x="2565908" y="48806"/>
                  </a:lnTo>
                  <a:lnTo>
                    <a:pt x="2573985" y="43370"/>
                  </a:lnTo>
                  <a:lnTo>
                    <a:pt x="2579420" y="35293"/>
                  </a:lnTo>
                  <a:lnTo>
                    <a:pt x="2581414" y="25400"/>
                  </a:lnTo>
                  <a:close/>
                </a:path>
                <a:path w="5942965" h="3188334">
                  <a:moveTo>
                    <a:pt x="2678747" y="3162820"/>
                  </a:moveTo>
                  <a:lnTo>
                    <a:pt x="2676753" y="3152940"/>
                  </a:lnTo>
                  <a:lnTo>
                    <a:pt x="2671318" y="3144863"/>
                  </a:lnTo>
                  <a:lnTo>
                    <a:pt x="2663240" y="3139414"/>
                  </a:lnTo>
                  <a:lnTo>
                    <a:pt x="2653296" y="3137420"/>
                  </a:lnTo>
                  <a:lnTo>
                    <a:pt x="2643416" y="3139414"/>
                  </a:lnTo>
                  <a:lnTo>
                    <a:pt x="2635339" y="3144863"/>
                  </a:lnTo>
                  <a:lnTo>
                    <a:pt x="2629890" y="3152940"/>
                  </a:lnTo>
                  <a:lnTo>
                    <a:pt x="2627896" y="3162820"/>
                  </a:lnTo>
                  <a:lnTo>
                    <a:pt x="2629890" y="3172714"/>
                  </a:lnTo>
                  <a:lnTo>
                    <a:pt x="2635339" y="3180778"/>
                  </a:lnTo>
                  <a:lnTo>
                    <a:pt x="2643416" y="3186226"/>
                  </a:lnTo>
                  <a:lnTo>
                    <a:pt x="2653347" y="3188220"/>
                  </a:lnTo>
                  <a:lnTo>
                    <a:pt x="2663240" y="3186226"/>
                  </a:lnTo>
                  <a:lnTo>
                    <a:pt x="2671318" y="3180778"/>
                  </a:lnTo>
                  <a:lnTo>
                    <a:pt x="2676753" y="3172714"/>
                  </a:lnTo>
                  <a:lnTo>
                    <a:pt x="2678747" y="3162820"/>
                  </a:lnTo>
                  <a:close/>
                </a:path>
                <a:path w="5942965" h="3188334">
                  <a:moveTo>
                    <a:pt x="2678747" y="2029955"/>
                  </a:moveTo>
                  <a:lnTo>
                    <a:pt x="2676753" y="2020074"/>
                  </a:lnTo>
                  <a:lnTo>
                    <a:pt x="2671318" y="2011997"/>
                  </a:lnTo>
                  <a:lnTo>
                    <a:pt x="2663240" y="2006561"/>
                  </a:lnTo>
                  <a:lnTo>
                    <a:pt x="2653296" y="2004555"/>
                  </a:lnTo>
                  <a:lnTo>
                    <a:pt x="2643416" y="2006561"/>
                  </a:lnTo>
                  <a:lnTo>
                    <a:pt x="2635339" y="2011997"/>
                  </a:lnTo>
                  <a:lnTo>
                    <a:pt x="2629890" y="2020074"/>
                  </a:lnTo>
                  <a:lnTo>
                    <a:pt x="2627896" y="2029955"/>
                  </a:lnTo>
                  <a:lnTo>
                    <a:pt x="2629890" y="2039848"/>
                  </a:lnTo>
                  <a:lnTo>
                    <a:pt x="2635339" y="2047925"/>
                  </a:lnTo>
                  <a:lnTo>
                    <a:pt x="2643416" y="2053361"/>
                  </a:lnTo>
                  <a:lnTo>
                    <a:pt x="2653347" y="2055355"/>
                  </a:lnTo>
                  <a:lnTo>
                    <a:pt x="2663240" y="2053361"/>
                  </a:lnTo>
                  <a:lnTo>
                    <a:pt x="2671318" y="2047925"/>
                  </a:lnTo>
                  <a:lnTo>
                    <a:pt x="2676753" y="2039848"/>
                  </a:lnTo>
                  <a:lnTo>
                    <a:pt x="2678747" y="2029955"/>
                  </a:lnTo>
                  <a:close/>
                </a:path>
                <a:path w="5942965" h="3188334">
                  <a:moveTo>
                    <a:pt x="2678747" y="905167"/>
                  </a:moveTo>
                  <a:lnTo>
                    <a:pt x="2676753" y="895286"/>
                  </a:lnTo>
                  <a:lnTo>
                    <a:pt x="2671318" y="887209"/>
                  </a:lnTo>
                  <a:lnTo>
                    <a:pt x="2663240" y="881761"/>
                  </a:lnTo>
                  <a:lnTo>
                    <a:pt x="2653296" y="879767"/>
                  </a:lnTo>
                  <a:lnTo>
                    <a:pt x="2643416" y="881761"/>
                  </a:lnTo>
                  <a:lnTo>
                    <a:pt x="2635339" y="887209"/>
                  </a:lnTo>
                  <a:lnTo>
                    <a:pt x="2629890" y="895286"/>
                  </a:lnTo>
                  <a:lnTo>
                    <a:pt x="2627896" y="905167"/>
                  </a:lnTo>
                  <a:lnTo>
                    <a:pt x="2629890" y="915060"/>
                  </a:lnTo>
                  <a:lnTo>
                    <a:pt x="2635339" y="923124"/>
                  </a:lnTo>
                  <a:lnTo>
                    <a:pt x="2643416" y="928573"/>
                  </a:lnTo>
                  <a:lnTo>
                    <a:pt x="2653347" y="930567"/>
                  </a:lnTo>
                  <a:lnTo>
                    <a:pt x="2663240" y="928573"/>
                  </a:lnTo>
                  <a:lnTo>
                    <a:pt x="2671318" y="923124"/>
                  </a:lnTo>
                  <a:lnTo>
                    <a:pt x="2676753" y="915060"/>
                  </a:lnTo>
                  <a:lnTo>
                    <a:pt x="2678747" y="905167"/>
                  </a:lnTo>
                  <a:close/>
                </a:path>
                <a:path w="5942965" h="3188334">
                  <a:moveTo>
                    <a:pt x="2683065" y="2283053"/>
                  </a:moveTo>
                  <a:lnTo>
                    <a:pt x="2681071" y="2273173"/>
                  </a:lnTo>
                  <a:lnTo>
                    <a:pt x="2675636" y="2265095"/>
                  </a:lnTo>
                  <a:lnTo>
                    <a:pt x="2667558" y="2259660"/>
                  </a:lnTo>
                  <a:lnTo>
                    <a:pt x="2657614" y="2257653"/>
                  </a:lnTo>
                  <a:lnTo>
                    <a:pt x="2647734" y="2259660"/>
                  </a:lnTo>
                  <a:lnTo>
                    <a:pt x="2639657" y="2265095"/>
                  </a:lnTo>
                  <a:lnTo>
                    <a:pt x="2634208" y="2273173"/>
                  </a:lnTo>
                  <a:lnTo>
                    <a:pt x="2632214" y="2283053"/>
                  </a:lnTo>
                  <a:lnTo>
                    <a:pt x="2634208" y="2292947"/>
                  </a:lnTo>
                  <a:lnTo>
                    <a:pt x="2639657" y="2301024"/>
                  </a:lnTo>
                  <a:lnTo>
                    <a:pt x="2647734" y="2306459"/>
                  </a:lnTo>
                  <a:lnTo>
                    <a:pt x="2657665" y="2308453"/>
                  </a:lnTo>
                  <a:lnTo>
                    <a:pt x="2667558" y="2306459"/>
                  </a:lnTo>
                  <a:lnTo>
                    <a:pt x="2675636" y="2301024"/>
                  </a:lnTo>
                  <a:lnTo>
                    <a:pt x="2681071" y="2292947"/>
                  </a:lnTo>
                  <a:lnTo>
                    <a:pt x="2683065" y="2283053"/>
                  </a:lnTo>
                  <a:close/>
                </a:path>
                <a:path w="5942965" h="3188334">
                  <a:moveTo>
                    <a:pt x="2683065" y="1150200"/>
                  </a:moveTo>
                  <a:lnTo>
                    <a:pt x="2681071" y="1140307"/>
                  </a:lnTo>
                  <a:lnTo>
                    <a:pt x="2675636" y="1132230"/>
                  </a:lnTo>
                  <a:lnTo>
                    <a:pt x="2667558" y="1126794"/>
                  </a:lnTo>
                  <a:lnTo>
                    <a:pt x="2657614" y="1124800"/>
                  </a:lnTo>
                  <a:lnTo>
                    <a:pt x="2647734" y="1126794"/>
                  </a:lnTo>
                  <a:lnTo>
                    <a:pt x="2639657" y="1132230"/>
                  </a:lnTo>
                  <a:lnTo>
                    <a:pt x="2634208" y="1140307"/>
                  </a:lnTo>
                  <a:lnTo>
                    <a:pt x="2632214" y="1150200"/>
                  </a:lnTo>
                  <a:lnTo>
                    <a:pt x="2634208" y="1160081"/>
                  </a:lnTo>
                  <a:lnTo>
                    <a:pt x="2639657" y="1168158"/>
                  </a:lnTo>
                  <a:lnTo>
                    <a:pt x="2647734" y="1173594"/>
                  </a:lnTo>
                  <a:lnTo>
                    <a:pt x="2657665" y="1175600"/>
                  </a:lnTo>
                  <a:lnTo>
                    <a:pt x="2667558" y="1173594"/>
                  </a:lnTo>
                  <a:lnTo>
                    <a:pt x="2675636" y="1168158"/>
                  </a:lnTo>
                  <a:lnTo>
                    <a:pt x="2681071" y="1160081"/>
                  </a:lnTo>
                  <a:lnTo>
                    <a:pt x="2683065" y="1150200"/>
                  </a:lnTo>
                  <a:close/>
                </a:path>
                <a:path w="5942965" h="3188334">
                  <a:moveTo>
                    <a:pt x="2683065" y="25400"/>
                  </a:moveTo>
                  <a:lnTo>
                    <a:pt x="2681071" y="15519"/>
                  </a:lnTo>
                  <a:lnTo>
                    <a:pt x="2675636" y="7442"/>
                  </a:lnTo>
                  <a:lnTo>
                    <a:pt x="2667558" y="2006"/>
                  </a:lnTo>
                  <a:lnTo>
                    <a:pt x="2657614" y="0"/>
                  </a:lnTo>
                  <a:lnTo>
                    <a:pt x="2647734" y="2006"/>
                  </a:lnTo>
                  <a:lnTo>
                    <a:pt x="2639657" y="7442"/>
                  </a:lnTo>
                  <a:lnTo>
                    <a:pt x="2634208" y="15519"/>
                  </a:lnTo>
                  <a:lnTo>
                    <a:pt x="2632214" y="25400"/>
                  </a:lnTo>
                  <a:lnTo>
                    <a:pt x="2634208" y="35293"/>
                  </a:lnTo>
                  <a:lnTo>
                    <a:pt x="2639657" y="43370"/>
                  </a:lnTo>
                  <a:lnTo>
                    <a:pt x="2647734" y="48806"/>
                  </a:lnTo>
                  <a:lnTo>
                    <a:pt x="2657665" y="50800"/>
                  </a:lnTo>
                  <a:lnTo>
                    <a:pt x="2667558" y="48806"/>
                  </a:lnTo>
                  <a:lnTo>
                    <a:pt x="2675636" y="43370"/>
                  </a:lnTo>
                  <a:lnTo>
                    <a:pt x="2681071" y="35293"/>
                  </a:lnTo>
                  <a:lnTo>
                    <a:pt x="2683065" y="25400"/>
                  </a:lnTo>
                  <a:close/>
                </a:path>
                <a:path w="5942965" h="3188334">
                  <a:moveTo>
                    <a:pt x="2780398" y="3162820"/>
                  </a:moveTo>
                  <a:lnTo>
                    <a:pt x="2778404" y="3152940"/>
                  </a:lnTo>
                  <a:lnTo>
                    <a:pt x="2772968" y="3144863"/>
                  </a:lnTo>
                  <a:lnTo>
                    <a:pt x="2764891" y="3139414"/>
                  </a:lnTo>
                  <a:lnTo>
                    <a:pt x="2754947" y="3137420"/>
                  </a:lnTo>
                  <a:lnTo>
                    <a:pt x="2745067" y="3139414"/>
                  </a:lnTo>
                  <a:lnTo>
                    <a:pt x="2736989" y="3144863"/>
                  </a:lnTo>
                  <a:lnTo>
                    <a:pt x="2731541" y="3152940"/>
                  </a:lnTo>
                  <a:lnTo>
                    <a:pt x="2729547" y="3162820"/>
                  </a:lnTo>
                  <a:lnTo>
                    <a:pt x="2731541" y="3172714"/>
                  </a:lnTo>
                  <a:lnTo>
                    <a:pt x="2736989" y="3180778"/>
                  </a:lnTo>
                  <a:lnTo>
                    <a:pt x="2745067" y="3186226"/>
                  </a:lnTo>
                  <a:lnTo>
                    <a:pt x="2754998" y="3188220"/>
                  </a:lnTo>
                  <a:lnTo>
                    <a:pt x="2764891" y="3186226"/>
                  </a:lnTo>
                  <a:lnTo>
                    <a:pt x="2772968" y="3180778"/>
                  </a:lnTo>
                  <a:lnTo>
                    <a:pt x="2778404" y="3172714"/>
                  </a:lnTo>
                  <a:lnTo>
                    <a:pt x="2780398" y="3162820"/>
                  </a:lnTo>
                  <a:close/>
                </a:path>
                <a:path w="5942965" h="3188334">
                  <a:moveTo>
                    <a:pt x="2780398" y="2029955"/>
                  </a:moveTo>
                  <a:lnTo>
                    <a:pt x="2778404" y="2020074"/>
                  </a:lnTo>
                  <a:lnTo>
                    <a:pt x="2772968" y="2011997"/>
                  </a:lnTo>
                  <a:lnTo>
                    <a:pt x="2764891" y="2006561"/>
                  </a:lnTo>
                  <a:lnTo>
                    <a:pt x="2754947" y="2004555"/>
                  </a:lnTo>
                  <a:lnTo>
                    <a:pt x="2745067" y="2006561"/>
                  </a:lnTo>
                  <a:lnTo>
                    <a:pt x="2736989" y="2011997"/>
                  </a:lnTo>
                  <a:lnTo>
                    <a:pt x="2731541" y="2020074"/>
                  </a:lnTo>
                  <a:lnTo>
                    <a:pt x="2729547" y="2029955"/>
                  </a:lnTo>
                  <a:lnTo>
                    <a:pt x="2731541" y="2039848"/>
                  </a:lnTo>
                  <a:lnTo>
                    <a:pt x="2736989" y="2047925"/>
                  </a:lnTo>
                  <a:lnTo>
                    <a:pt x="2745067" y="2053361"/>
                  </a:lnTo>
                  <a:lnTo>
                    <a:pt x="2754998" y="2055355"/>
                  </a:lnTo>
                  <a:lnTo>
                    <a:pt x="2764891" y="2053361"/>
                  </a:lnTo>
                  <a:lnTo>
                    <a:pt x="2772968" y="2047925"/>
                  </a:lnTo>
                  <a:lnTo>
                    <a:pt x="2778404" y="2039848"/>
                  </a:lnTo>
                  <a:lnTo>
                    <a:pt x="2780398" y="2029955"/>
                  </a:lnTo>
                  <a:close/>
                </a:path>
                <a:path w="5942965" h="3188334">
                  <a:moveTo>
                    <a:pt x="2780398" y="905167"/>
                  </a:moveTo>
                  <a:lnTo>
                    <a:pt x="2778404" y="895286"/>
                  </a:lnTo>
                  <a:lnTo>
                    <a:pt x="2772968" y="887209"/>
                  </a:lnTo>
                  <a:lnTo>
                    <a:pt x="2764891" y="881761"/>
                  </a:lnTo>
                  <a:lnTo>
                    <a:pt x="2754947" y="879767"/>
                  </a:lnTo>
                  <a:lnTo>
                    <a:pt x="2745067" y="881761"/>
                  </a:lnTo>
                  <a:lnTo>
                    <a:pt x="2736989" y="887209"/>
                  </a:lnTo>
                  <a:lnTo>
                    <a:pt x="2731541" y="895286"/>
                  </a:lnTo>
                  <a:lnTo>
                    <a:pt x="2729547" y="905167"/>
                  </a:lnTo>
                  <a:lnTo>
                    <a:pt x="2731541" y="915060"/>
                  </a:lnTo>
                  <a:lnTo>
                    <a:pt x="2736989" y="923124"/>
                  </a:lnTo>
                  <a:lnTo>
                    <a:pt x="2745067" y="928573"/>
                  </a:lnTo>
                  <a:lnTo>
                    <a:pt x="2754998" y="930567"/>
                  </a:lnTo>
                  <a:lnTo>
                    <a:pt x="2764891" y="928573"/>
                  </a:lnTo>
                  <a:lnTo>
                    <a:pt x="2772968" y="923124"/>
                  </a:lnTo>
                  <a:lnTo>
                    <a:pt x="2778404" y="915060"/>
                  </a:lnTo>
                  <a:lnTo>
                    <a:pt x="2780398" y="905167"/>
                  </a:lnTo>
                  <a:close/>
                </a:path>
                <a:path w="5942965" h="3188334">
                  <a:moveTo>
                    <a:pt x="2784716" y="2283053"/>
                  </a:moveTo>
                  <a:lnTo>
                    <a:pt x="2782722" y="2273173"/>
                  </a:lnTo>
                  <a:lnTo>
                    <a:pt x="2777286" y="2265095"/>
                  </a:lnTo>
                  <a:lnTo>
                    <a:pt x="2769209" y="2259660"/>
                  </a:lnTo>
                  <a:lnTo>
                    <a:pt x="2759265" y="2257653"/>
                  </a:lnTo>
                  <a:lnTo>
                    <a:pt x="2749385" y="2259660"/>
                  </a:lnTo>
                  <a:lnTo>
                    <a:pt x="2741307" y="2265095"/>
                  </a:lnTo>
                  <a:lnTo>
                    <a:pt x="2735859" y="2273173"/>
                  </a:lnTo>
                  <a:lnTo>
                    <a:pt x="2733865" y="2283053"/>
                  </a:lnTo>
                  <a:lnTo>
                    <a:pt x="2735859" y="2292947"/>
                  </a:lnTo>
                  <a:lnTo>
                    <a:pt x="2741307" y="2301024"/>
                  </a:lnTo>
                  <a:lnTo>
                    <a:pt x="2749385" y="2306459"/>
                  </a:lnTo>
                  <a:lnTo>
                    <a:pt x="2759316" y="2308453"/>
                  </a:lnTo>
                  <a:lnTo>
                    <a:pt x="2769209" y="2306459"/>
                  </a:lnTo>
                  <a:lnTo>
                    <a:pt x="2777286" y="2301024"/>
                  </a:lnTo>
                  <a:lnTo>
                    <a:pt x="2782722" y="2292947"/>
                  </a:lnTo>
                  <a:lnTo>
                    <a:pt x="2784716" y="2283053"/>
                  </a:lnTo>
                  <a:close/>
                </a:path>
                <a:path w="5942965" h="3188334">
                  <a:moveTo>
                    <a:pt x="2784716" y="1150200"/>
                  </a:moveTo>
                  <a:lnTo>
                    <a:pt x="2782722" y="1140307"/>
                  </a:lnTo>
                  <a:lnTo>
                    <a:pt x="2777286" y="1132230"/>
                  </a:lnTo>
                  <a:lnTo>
                    <a:pt x="2769209" y="1126794"/>
                  </a:lnTo>
                  <a:lnTo>
                    <a:pt x="2759265" y="1124800"/>
                  </a:lnTo>
                  <a:lnTo>
                    <a:pt x="2749385" y="1126794"/>
                  </a:lnTo>
                  <a:lnTo>
                    <a:pt x="2741307" y="1132230"/>
                  </a:lnTo>
                  <a:lnTo>
                    <a:pt x="2735859" y="1140307"/>
                  </a:lnTo>
                  <a:lnTo>
                    <a:pt x="2733865" y="1150200"/>
                  </a:lnTo>
                  <a:lnTo>
                    <a:pt x="2735859" y="1160081"/>
                  </a:lnTo>
                  <a:lnTo>
                    <a:pt x="2741307" y="1168158"/>
                  </a:lnTo>
                  <a:lnTo>
                    <a:pt x="2749385" y="1173594"/>
                  </a:lnTo>
                  <a:lnTo>
                    <a:pt x="2759316" y="1175600"/>
                  </a:lnTo>
                  <a:lnTo>
                    <a:pt x="2769209" y="1173594"/>
                  </a:lnTo>
                  <a:lnTo>
                    <a:pt x="2777286" y="1168158"/>
                  </a:lnTo>
                  <a:lnTo>
                    <a:pt x="2782722" y="1160081"/>
                  </a:lnTo>
                  <a:lnTo>
                    <a:pt x="2784716" y="1150200"/>
                  </a:lnTo>
                  <a:close/>
                </a:path>
                <a:path w="5942965" h="3188334">
                  <a:moveTo>
                    <a:pt x="2784716" y="25400"/>
                  </a:moveTo>
                  <a:lnTo>
                    <a:pt x="2782722" y="15519"/>
                  </a:lnTo>
                  <a:lnTo>
                    <a:pt x="2777286" y="7442"/>
                  </a:lnTo>
                  <a:lnTo>
                    <a:pt x="2769209" y="2006"/>
                  </a:lnTo>
                  <a:lnTo>
                    <a:pt x="2759265" y="0"/>
                  </a:lnTo>
                  <a:lnTo>
                    <a:pt x="2749385" y="2006"/>
                  </a:lnTo>
                  <a:lnTo>
                    <a:pt x="2741307" y="7442"/>
                  </a:lnTo>
                  <a:lnTo>
                    <a:pt x="2735859" y="15519"/>
                  </a:lnTo>
                  <a:lnTo>
                    <a:pt x="2733865" y="25400"/>
                  </a:lnTo>
                  <a:lnTo>
                    <a:pt x="2735859" y="35293"/>
                  </a:lnTo>
                  <a:lnTo>
                    <a:pt x="2741307" y="43370"/>
                  </a:lnTo>
                  <a:lnTo>
                    <a:pt x="2749385" y="48806"/>
                  </a:lnTo>
                  <a:lnTo>
                    <a:pt x="2759316" y="50800"/>
                  </a:lnTo>
                  <a:lnTo>
                    <a:pt x="2769209" y="48806"/>
                  </a:lnTo>
                  <a:lnTo>
                    <a:pt x="2777286" y="43370"/>
                  </a:lnTo>
                  <a:lnTo>
                    <a:pt x="2782722" y="35293"/>
                  </a:lnTo>
                  <a:lnTo>
                    <a:pt x="2784716" y="25400"/>
                  </a:lnTo>
                  <a:close/>
                </a:path>
                <a:path w="5942965" h="3188334">
                  <a:moveTo>
                    <a:pt x="2882049" y="3162820"/>
                  </a:moveTo>
                  <a:lnTo>
                    <a:pt x="2880055" y="3152940"/>
                  </a:lnTo>
                  <a:lnTo>
                    <a:pt x="2874619" y="3144863"/>
                  </a:lnTo>
                  <a:lnTo>
                    <a:pt x="2866542" y="3139414"/>
                  </a:lnTo>
                  <a:lnTo>
                    <a:pt x="2856598" y="3137420"/>
                  </a:lnTo>
                  <a:lnTo>
                    <a:pt x="2846717" y="3139414"/>
                  </a:lnTo>
                  <a:lnTo>
                    <a:pt x="2838640" y="3144863"/>
                  </a:lnTo>
                  <a:lnTo>
                    <a:pt x="2833192" y="3152940"/>
                  </a:lnTo>
                  <a:lnTo>
                    <a:pt x="2831198" y="3162820"/>
                  </a:lnTo>
                  <a:lnTo>
                    <a:pt x="2833192" y="3172714"/>
                  </a:lnTo>
                  <a:lnTo>
                    <a:pt x="2838640" y="3180778"/>
                  </a:lnTo>
                  <a:lnTo>
                    <a:pt x="2846717" y="3186226"/>
                  </a:lnTo>
                  <a:lnTo>
                    <a:pt x="2856649" y="3188220"/>
                  </a:lnTo>
                  <a:lnTo>
                    <a:pt x="2866542" y="3186226"/>
                  </a:lnTo>
                  <a:lnTo>
                    <a:pt x="2874619" y="3180778"/>
                  </a:lnTo>
                  <a:lnTo>
                    <a:pt x="2880055" y="3172714"/>
                  </a:lnTo>
                  <a:lnTo>
                    <a:pt x="2882049" y="3162820"/>
                  </a:lnTo>
                  <a:close/>
                </a:path>
                <a:path w="5942965" h="3188334">
                  <a:moveTo>
                    <a:pt x="2882049" y="2029955"/>
                  </a:moveTo>
                  <a:lnTo>
                    <a:pt x="2880055" y="2020074"/>
                  </a:lnTo>
                  <a:lnTo>
                    <a:pt x="2874619" y="2011997"/>
                  </a:lnTo>
                  <a:lnTo>
                    <a:pt x="2866542" y="2006561"/>
                  </a:lnTo>
                  <a:lnTo>
                    <a:pt x="2856598" y="2004555"/>
                  </a:lnTo>
                  <a:lnTo>
                    <a:pt x="2846717" y="2006561"/>
                  </a:lnTo>
                  <a:lnTo>
                    <a:pt x="2838640" y="2011997"/>
                  </a:lnTo>
                  <a:lnTo>
                    <a:pt x="2833192" y="2020074"/>
                  </a:lnTo>
                  <a:lnTo>
                    <a:pt x="2831198" y="2029955"/>
                  </a:lnTo>
                  <a:lnTo>
                    <a:pt x="2833192" y="2039848"/>
                  </a:lnTo>
                  <a:lnTo>
                    <a:pt x="2838640" y="2047925"/>
                  </a:lnTo>
                  <a:lnTo>
                    <a:pt x="2846717" y="2053361"/>
                  </a:lnTo>
                  <a:lnTo>
                    <a:pt x="2856649" y="2055355"/>
                  </a:lnTo>
                  <a:lnTo>
                    <a:pt x="2866542" y="2053361"/>
                  </a:lnTo>
                  <a:lnTo>
                    <a:pt x="2874619" y="2047925"/>
                  </a:lnTo>
                  <a:lnTo>
                    <a:pt x="2880055" y="2039848"/>
                  </a:lnTo>
                  <a:lnTo>
                    <a:pt x="2882049" y="2029955"/>
                  </a:lnTo>
                  <a:close/>
                </a:path>
                <a:path w="5942965" h="3188334">
                  <a:moveTo>
                    <a:pt x="2882049" y="905167"/>
                  </a:moveTo>
                  <a:lnTo>
                    <a:pt x="2880055" y="895286"/>
                  </a:lnTo>
                  <a:lnTo>
                    <a:pt x="2874619" y="887209"/>
                  </a:lnTo>
                  <a:lnTo>
                    <a:pt x="2866542" y="881761"/>
                  </a:lnTo>
                  <a:lnTo>
                    <a:pt x="2856598" y="879767"/>
                  </a:lnTo>
                  <a:lnTo>
                    <a:pt x="2846717" y="881761"/>
                  </a:lnTo>
                  <a:lnTo>
                    <a:pt x="2838640" y="887209"/>
                  </a:lnTo>
                  <a:lnTo>
                    <a:pt x="2833192" y="895286"/>
                  </a:lnTo>
                  <a:lnTo>
                    <a:pt x="2831198" y="905167"/>
                  </a:lnTo>
                  <a:lnTo>
                    <a:pt x="2833192" y="915060"/>
                  </a:lnTo>
                  <a:lnTo>
                    <a:pt x="2838640" y="923124"/>
                  </a:lnTo>
                  <a:lnTo>
                    <a:pt x="2846717" y="928573"/>
                  </a:lnTo>
                  <a:lnTo>
                    <a:pt x="2856649" y="930567"/>
                  </a:lnTo>
                  <a:lnTo>
                    <a:pt x="2866542" y="928573"/>
                  </a:lnTo>
                  <a:lnTo>
                    <a:pt x="2874619" y="923124"/>
                  </a:lnTo>
                  <a:lnTo>
                    <a:pt x="2880055" y="915060"/>
                  </a:lnTo>
                  <a:lnTo>
                    <a:pt x="2882049" y="905167"/>
                  </a:lnTo>
                  <a:close/>
                </a:path>
                <a:path w="5942965" h="3188334">
                  <a:moveTo>
                    <a:pt x="2886367" y="2283053"/>
                  </a:moveTo>
                  <a:lnTo>
                    <a:pt x="2884373" y="2273173"/>
                  </a:lnTo>
                  <a:lnTo>
                    <a:pt x="2878937" y="2265095"/>
                  </a:lnTo>
                  <a:lnTo>
                    <a:pt x="2870860" y="2259660"/>
                  </a:lnTo>
                  <a:lnTo>
                    <a:pt x="2860916" y="2257653"/>
                  </a:lnTo>
                  <a:lnTo>
                    <a:pt x="2851035" y="2259660"/>
                  </a:lnTo>
                  <a:lnTo>
                    <a:pt x="2842958" y="2265095"/>
                  </a:lnTo>
                  <a:lnTo>
                    <a:pt x="2837510" y="2273173"/>
                  </a:lnTo>
                  <a:lnTo>
                    <a:pt x="2835516" y="2283053"/>
                  </a:lnTo>
                  <a:lnTo>
                    <a:pt x="2837510" y="2292947"/>
                  </a:lnTo>
                  <a:lnTo>
                    <a:pt x="2842958" y="2301024"/>
                  </a:lnTo>
                  <a:lnTo>
                    <a:pt x="2851035" y="2306459"/>
                  </a:lnTo>
                  <a:lnTo>
                    <a:pt x="2860967" y="2308453"/>
                  </a:lnTo>
                  <a:lnTo>
                    <a:pt x="2870860" y="2306459"/>
                  </a:lnTo>
                  <a:lnTo>
                    <a:pt x="2878937" y="2301024"/>
                  </a:lnTo>
                  <a:lnTo>
                    <a:pt x="2884373" y="2292947"/>
                  </a:lnTo>
                  <a:lnTo>
                    <a:pt x="2886367" y="2283053"/>
                  </a:lnTo>
                  <a:close/>
                </a:path>
                <a:path w="5942965" h="3188334">
                  <a:moveTo>
                    <a:pt x="2886367" y="1150200"/>
                  </a:moveTo>
                  <a:lnTo>
                    <a:pt x="2884373" y="1140307"/>
                  </a:lnTo>
                  <a:lnTo>
                    <a:pt x="2878937" y="1132230"/>
                  </a:lnTo>
                  <a:lnTo>
                    <a:pt x="2870860" y="1126794"/>
                  </a:lnTo>
                  <a:lnTo>
                    <a:pt x="2860916" y="1124800"/>
                  </a:lnTo>
                  <a:lnTo>
                    <a:pt x="2851035" y="1126794"/>
                  </a:lnTo>
                  <a:lnTo>
                    <a:pt x="2842958" y="1132230"/>
                  </a:lnTo>
                  <a:lnTo>
                    <a:pt x="2837510" y="1140307"/>
                  </a:lnTo>
                  <a:lnTo>
                    <a:pt x="2835516" y="1150200"/>
                  </a:lnTo>
                  <a:lnTo>
                    <a:pt x="2837510" y="1160081"/>
                  </a:lnTo>
                  <a:lnTo>
                    <a:pt x="2842958" y="1168158"/>
                  </a:lnTo>
                  <a:lnTo>
                    <a:pt x="2851035" y="1173594"/>
                  </a:lnTo>
                  <a:lnTo>
                    <a:pt x="2860967" y="1175600"/>
                  </a:lnTo>
                  <a:lnTo>
                    <a:pt x="2870860" y="1173594"/>
                  </a:lnTo>
                  <a:lnTo>
                    <a:pt x="2878937" y="1168158"/>
                  </a:lnTo>
                  <a:lnTo>
                    <a:pt x="2884373" y="1160081"/>
                  </a:lnTo>
                  <a:lnTo>
                    <a:pt x="2886367" y="1150200"/>
                  </a:lnTo>
                  <a:close/>
                </a:path>
                <a:path w="5942965" h="3188334">
                  <a:moveTo>
                    <a:pt x="2886367" y="25400"/>
                  </a:moveTo>
                  <a:lnTo>
                    <a:pt x="2884373" y="15519"/>
                  </a:lnTo>
                  <a:lnTo>
                    <a:pt x="2878937" y="7442"/>
                  </a:lnTo>
                  <a:lnTo>
                    <a:pt x="2870860" y="2006"/>
                  </a:lnTo>
                  <a:lnTo>
                    <a:pt x="2860916" y="0"/>
                  </a:lnTo>
                  <a:lnTo>
                    <a:pt x="2851035" y="2006"/>
                  </a:lnTo>
                  <a:lnTo>
                    <a:pt x="2842958" y="7442"/>
                  </a:lnTo>
                  <a:lnTo>
                    <a:pt x="2837510" y="15519"/>
                  </a:lnTo>
                  <a:lnTo>
                    <a:pt x="2835516" y="25400"/>
                  </a:lnTo>
                  <a:lnTo>
                    <a:pt x="2837510" y="35293"/>
                  </a:lnTo>
                  <a:lnTo>
                    <a:pt x="2842958" y="43370"/>
                  </a:lnTo>
                  <a:lnTo>
                    <a:pt x="2851035" y="48806"/>
                  </a:lnTo>
                  <a:lnTo>
                    <a:pt x="2860967" y="50800"/>
                  </a:lnTo>
                  <a:lnTo>
                    <a:pt x="2870860" y="48806"/>
                  </a:lnTo>
                  <a:lnTo>
                    <a:pt x="2878937" y="43370"/>
                  </a:lnTo>
                  <a:lnTo>
                    <a:pt x="2884373" y="35293"/>
                  </a:lnTo>
                  <a:lnTo>
                    <a:pt x="2886367" y="25400"/>
                  </a:lnTo>
                  <a:close/>
                </a:path>
                <a:path w="5942965" h="3188334">
                  <a:moveTo>
                    <a:pt x="2983700" y="3162820"/>
                  </a:moveTo>
                  <a:lnTo>
                    <a:pt x="2981706" y="3152940"/>
                  </a:lnTo>
                  <a:lnTo>
                    <a:pt x="2976270" y="3144863"/>
                  </a:lnTo>
                  <a:lnTo>
                    <a:pt x="2968193" y="3139414"/>
                  </a:lnTo>
                  <a:lnTo>
                    <a:pt x="2958249" y="3137420"/>
                  </a:lnTo>
                  <a:lnTo>
                    <a:pt x="2948368" y="3139414"/>
                  </a:lnTo>
                  <a:lnTo>
                    <a:pt x="2940291" y="3144863"/>
                  </a:lnTo>
                  <a:lnTo>
                    <a:pt x="2934843" y="3152940"/>
                  </a:lnTo>
                  <a:lnTo>
                    <a:pt x="2932849" y="3162820"/>
                  </a:lnTo>
                  <a:lnTo>
                    <a:pt x="2934843" y="3172714"/>
                  </a:lnTo>
                  <a:lnTo>
                    <a:pt x="2940291" y="3180778"/>
                  </a:lnTo>
                  <a:lnTo>
                    <a:pt x="2948368" y="3186226"/>
                  </a:lnTo>
                  <a:lnTo>
                    <a:pt x="2958300" y="3188220"/>
                  </a:lnTo>
                  <a:lnTo>
                    <a:pt x="2968193" y="3186226"/>
                  </a:lnTo>
                  <a:lnTo>
                    <a:pt x="2976270" y="3180778"/>
                  </a:lnTo>
                  <a:lnTo>
                    <a:pt x="2981706" y="3172714"/>
                  </a:lnTo>
                  <a:lnTo>
                    <a:pt x="2983700" y="3162820"/>
                  </a:lnTo>
                  <a:close/>
                </a:path>
                <a:path w="5942965" h="3188334">
                  <a:moveTo>
                    <a:pt x="2983700" y="2029955"/>
                  </a:moveTo>
                  <a:lnTo>
                    <a:pt x="2981706" y="2020074"/>
                  </a:lnTo>
                  <a:lnTo>
                    <a:pt x="2976270" y="2011997"/>
                  </a:lnTo>
                  <a:lnTo>
                    <a:pt x="2968193" y="2006561"/>
                  </a:lnTo>
                  <a:lnTo>
                    <a:pt x="2958249" y="2004555"/>
                  </a:lnTo>
                  <a:lnTo>
                    <a:pt x="2948368" y="2006561"/>
                  </a:lnTo>
                  <a:lnTo>
                    <a:pt x="2940291" y="2011997"/>
                  </a:lnTo>
                  <a:lnTo>
                    <a:pt x="2934843" y="2020074"/>
                  </a:lnTo>
                  <a:lnTo>
                    <a:pt x="2932849" y="2029955"/>
                  </a:lnTo>
                  <a:lnTo>
                    <a:pt x="2934843" y="2039848"/>
                  </a:lnTo>
                  <a:lnTo>
                    <a:pt x="2940291" y="2047925"/>
                  </a:lnTo>
                  <a:lnTo>
                    <a:pt x="2948368" y="2053361"/>
                  </a:lnTo>
                  <a:lnTo>
                    <a:pt x="2958300" y="2055355"/>
                  </a:lnTo>
                  <a:lnTo>
                    <a:pt x="2968193" y="2053361"/>
                  </a:lnTo>
                  <a:lnTo>
                    <a:pt x="2976270" y="2047925"/>
                  </a:lnTo>
                  <a:lnTo>
                    <a:pt x="2981706" y="2039848"/>
                  </a:lnTo>
                  <a:lnTo>
                    <a:pt x="2983700" y="2029955"/>
                  </a:lnTo>
                  <a:close/>
                </a:path>
                <a:path w="5942965" h="3188334">
                  <a:moveTo>
                    <a:pt x="2983700" y="905167"/>
                  </a:moveTo>
                  <a:lnTo>
                    <a:pt x="2981706" y="895286"/>
                  </a:lnTo>
                  <a:lnTo>
                    <a:pt x="2976270" y="887209"/>
                  </a:lnTo>
                  <a:lnTo>
                    <a:pt x="2968193" y="881761"/>
                  </a:lnTo>
                  <a:lnTo>
                    <a:pt x="2958249" y="879767"/>
                  </a:lnTo>
                  <a:lnTo>
                    <a:pt x="2948368" y="881761"/>
                  </a:lnTo>
                  <a:lnTo>
                    <a:pt x="2940291" y="887209"/>
                  </a:lnTo>
                  <a:lnTo>
                    <a:pt x="2934843" y="895286"/>
                  </a:lnTo>
                  <a:lnTo>
                    <a:pt x="2932849" y="905167"/>
                  </a:lnTo>
                  <a:lnTo>
                    <a:pt x="2934843" y="915060"/>
                  </a:lnTo>
                  <a:lnTo>
                    <a:pt x="2940291" y="923124"/>
                  </a:lnTo>
                  <a:lnTo>
                    <a:pt x="2948368" y="928573"/>
                  </a:lnTo>
                  <a:lnTo>
                    <a:pt x="2958300" y="930567"/>
                  </a:lnTo>
                  <a:lnTo>
                    <a:pt x="2968193" y="928573"/>
                  </a:lnTo>
                  <a:lnTo>
                    <a:pt x="2976270" y="923124"/>
                  </a:lnTo>
                  <a:lnTo>
                    <a:pt x="2981706" y="915060"/>
                  </a:lnTo>
                  <a:lnTo>
                    <a:pt x="2983700" y="905167"/>
                  </a:lnTo>
                  <a:close/>
                </a:path>
                <a:path w="5942965" h="3188334">
                  <a:moveTo>
                    <a:pt x="2988018" y="2283053"/>
                  </a:moveTo>
                  <a:lnTo>
                    <a:pt x="2986024" y="2273173"/>
                  </a:lnTo>
                  <a:lnTo>
                    <a:pt x="2980588" y="2265095"/>
                  </a:lnTo>
                  <a:lnTo>
                    <a:pt x="2972511" y="2259660"/>
                  </a:lnTo>
                  <a:lnTo>
                    <a:pt x="2962567" y="2257653"/>
                  </a:lnTo>
                  <a:lnTo>
                    <a:pt x="2952686" y="2259660"/>
                  </a:lnTo>
                  <a:lnTo>
                    <a:pt x="2944609" y="2265095"/>
                  </a:lnTo>
                  <a:lnTo>
                    <a:pt x="2939161" y="2273173"/>
                  </a:lnTo>
                  <a:lnTo>
                    <a:pt x="2937167" y="2283053"/>
                  </a:lnTo>
                  <a:lnTo>
                    <a:pt x="2939161" y="2292947"/>
                  </a:lnTo>
                  <a:lnTo>
                    <a:pt x="2944609" y="2301024"/>
                  </a:lnTo>
                  <a:lnTo>
                    <a:pt x="2952686" y="2306459"/>
                  </a:lnTo>
                  <a:lnTo>
                    <a:pt x="2962618" y="2308453"/>
                  </a:lnTo>
                  <a:lnTo>
                    <a:pt x="2972511" y="2306459"/>
                  </a:lnTo>
                  <a:lnTo>
                    <a:pt x="2980588" y="2301024"/>
                  </a:lnTo>
                  <a:lnTo>
                    <a:pt x="2986024" y="2292947"/>
                  </a:lnTo>
                  <a:lnTo>
                    <a:pt x="2988018" y="2283053"/>
                  </a:lnTo>
                  <a:close/>
                </a:path>
                <a:path w="5942965" h="3188334">
                  <a:moveTo>
                    <a:pt x="2988018" y="1150200"/>
                  </a:moveTo>
                  <a:lnTo>
                    <a:pt x="2986024" y="1140307"/>
                  </a:lnTo>
                  <a:lnTo>
                    <a:pt x="2980588" y="1132230"/>
                  </a:lnTo>
                  <a:lnTo>
                    <a:pt x="2972511" y="1126794"/>
                  </a:lnTo>
                  <a:lnTo>
                    <a:pt x="2962567" y="1124800"/>
                  </a:lnTo>
                  <a:lnTo>
                    <a:pt x="2952686" y="1126794"/>
                  </a:lnTo>
                  <a:lnTo>
                    <a:pt x="2944609" y="1132230"/>
                  </a:lnTo>
                  <a:lnTo>
                    <a:pt x="2939161" y="1140307"/>
                  </a:lnTo>
                  <a:lnTo>
                    <a:pt x="2937167" y="1150200"/>
                  </a:lnTo>
                  <a:lnTo>
                    <a:pt x="2939161" y="1160081"/>
                  </a:lnTo>
                  <a:lnTo>
                    <a:pt x="2944609" y="1168158"/>
                  </a:lnTo>
                  <a:lnTo>
                    <a:pt x="2952686" y="1173594"/>
                  </a:lnTo>
                  <a:lnTo>
                    <a:pt x="2962618" y="1175600"/>
                  </a:lnTo>
                  <a:lnTo>
                    <a:pt x="2972511" y="1173594"/>
                  </a:lnTo>
                  <a:lnTo>
                    <a:pt x="2980588" y="1168158"/>
                  </a:lnTo>
                  <a:lnTo>
                    <a:pt x="2986024" y="1160081"/>
                  </a:lnTo>
                  <a:lnTo>
                    <a:pt x="2988018" y="1150200"/>
                  </a:lnTo>
                  <a:close/>
                </a:path>
                <a:path w="5942965" h="3188334">
                  <a:moveTo>
                    <a:pt x="2988018" y="25400"/>
                  </a:moveTo>
                  <a:lnTo>
                    <a:pt x="2986024" y="15519"/>
                  </a:lnTo>
                  <a:lnTo>
                    <a:pt x="2980588" y="7442"/>
                  </a:lnTo>
                  <a:lnTo>
                    <a:pt x="2972511" y="2006"/>
                  </a:lnTo>
                  <a:lnTo>
                    <a:pt x="2962567" y="0"/>
                  </a:lnTo>
                  <a:lnTo>
                    <a:pt x="2952686" y="2006"/>
                  </a:lnTo>
                  <a:lnTo>
                    <a:pt x="2944609" y="7442"/>
                  </a:lnTo>
                  <a:lnTo>
                    <a:pt x="2939161" y="15519"/>
                  </a:lnTo>
                  <a:lnTo>
                    <a:pt x="2937167" y="25400"/>
                  </a:lnTo>
                  <a:lnTo>
                    <a:pt x="2939161" y="35293"/>
                  </a:lnTo>
                  <a:lnTo>
                    <a:pt x="2944609" y="43370"/>
                  </a:lnTo>
                  <a:lnTo>
                    <a:pt x="2952686" y="48806"/>
                  </a:lnTo>
                  <a:lnTo>
                    <a:pt x="2962618" y="50800"/>
                  </a:lnTo>
                  <a:lnTo>
                    <a:pt x="2972511" y="48806"/>
                  </a:lnTo>
                  <a:lnTo>
                    <a:pt x="2980588" y="43370"/>
                  </a:lnTo>
                  <a:lnTo>
                    <a:pt x="2986024" y="35293"/>
                  </a:lnTo>
                  <a:lnTo>
                    <a:pt x="2988018" y="25400"/>
                  </a:lnTo>
                  <a:close/>
                </a:path>
                <a:path w="5942965" h="3188334">
                  <a:moveTo>
                    <a:pt x="3085350" y="3162820"/>
                  </a:moveTo>
                  <a:lnTo>
                    <a:pt x="3083356" y="3152940"/>
                  </a:lnTo>
                  <a:lnTo>
                    <a:pt x="3077921" y="3144863"/>
                  </a:lnTo>
                  <a:lnTo>
                    <a:pt x="3069844" y="3139414"/>
                  </a:lnTo>
                  <a:lnTo>
                    <a:pt x="3059900" y="3137420"/>
                  </a:lnTo>
                  <a:lnTo>
                    <a:pt x="3050019" y="3139414"/>
                  </a:lnTo>
                  <a:lnTo>
                    <a:pt x="3041942" y="3144863"/>
                  </a:lnTo>
                  <a:lnTo>
                    <a:pt x="3036493" y="3152940"/>
                  </a:lnTo>
                  <a:lnTo>
                    <a:pt x="3034500" y="3162820"/>
                  </a:lnTo>
                  <a:lnTo>
                    <a:pt x="3036493" y="3172714"/>
                  </a:lnTo>
                  <a:lnTo>
                    <a:pt x="3041942" y="3180778"/>
                  </a:lnTo>
                  <a:lnTo>
                    <a:pt x="3050019" y="3186226"/>
                  </a:lnTo>
                  <a:lnTo>
                    <a:pt x="3059950" y="3188220"/>
                  </a:lnTo>
                  <a:lnTo>
                    <a:pt x="3069844" y="3186226"/>
                  </a:lnTo>
                  <a:lnTo>
                    <a:pt x="3077921" y="3180778"/>
                  </a:lnTo>
                  <a:lnTo>
                    <a:pt x="3083356" y="3172714"/>
                  </a:lnTo>
                  <a:lnTo>
                    <a:pt x="3085350" y="3162820"/>
                  </a:lnTo>
                  <a:close/>
                </a:path>
                <a:path w="5942965" h="3188334">
                  <a:moveTo>
                    <a:pt x="3085350" y="2029955"/>
                  </a:moveTo>
                  <a:lnTo>
                    <a:pt x="3083356" y="2020074"/>
                  </a:lnTo>
                  <a:lnTo>
                    <a:pt x="3077921" y="2011997"/>
                  </a:lnTo>
                  <a:lnTo>
                    <a:pt x="3069844" y="2006561"/>
                  </a:lnTo>
                  <a:lnTo>
                    <a:pt x="3059900" y="2004555"/>
                  </a:lnTo>
                  <a:lnTo>
                    <a:pt x="3050019" y="2006561"/>
                  </a:lnTo>
                  <a:lnTo>
                    <a:pt x="3041942" y="2011997"/>
                  </a:lnTo>
                  <a:lnTo>
                    <a:pt x="3036493" y="2020074"/>
                  </a:lnTo>
                  <a:lnTo>
                    <a:pt x="3034500" y="2029955"/>
                  </a:lnTo>
                  <a:lnTo>
                    <a:pt x="3036493" y="2039848"/>
                  </a:lnTo>
                  <a:lnTo>
                    <a:pt x="3041942" y="2047925"/>
                  </a:lnTo>
                  <a:lnTo>
                    <a:pt x="3050019" y="2053361"/>
                  </a:lnTo>
                  <a:lnTo>
                    <a:pt x="3059950" y="2055355"/>
                  </a:lnTo>
                  <a:lnTo>
                    <a:pt x="3069844" y="2053361"/>
                  </a:lnTo>
                  <a:lnTo>
                    <a:pt x="3077921" y="2047925"/>
                  </a:lnTo>
                  <a:lnTo>
                    <a:pt x="3083356" y="2039848"/>
                  </a:lnTo>
                  <a:lnTo>
                    <a:pt x="3085350" y="2029955"/>
                  </a:lnTo>
                  <a:close/>
                </a:path>
                <a:path w="5942965" h="3188334">
                  <a:moveTo>
                    <a:pt x="3085350" y="905167"/>
                  </a:moveTo>
                  <a:lnTo>
                    <a:pt x="3083356" y="895286"/>
                  </a:lnTo>
                  <a:lnTo>
                    <a:pt x="3077921" y="887209"/>
                  </a:lnTo>
                  <a:lnTo>
                    <a:pt x="3069844" y="881761"/>
                  </a:lnTo>
                  <a:lnTo>
                    <a:pt x="3059900" y="879767"/>
                  </a:lnTo>
                  <a:lnTo>
                    <a:pt x="3050019" y="881761"/>
                  </a:lnTo>
                  <a:lnTo>
                    <a:pt x="3041942" y="887209"/>
                  </a:lnTo>
                  <a:lnTo>
                    <a:pt x="3036493" y="895286"/>
                  </a:lnTo>
                  <a:lnTo>
                    <a:pt x="3034500" y="905167"/>
                  </a:lnTo>
                  <a:lnTo>
                    <a:pt x="3036493" y="915060"/>
                  </a:lnTo>
                  <a:lnTo>
                    <a:pt x="3041942" y="923124"/>
                  </a:lnTo>
                  <a:lnTo>
                    <a:pt x="3050019" y="928573"/>
                  </a:lnTo>
                  <a:lnTo>
                    <a:pt x="3059950" y="930567"/>
                  </a:lnTo>
                  <a:lnTo>
                    <a:pt x="3069844" y="928573"/>
                  </a:lnTo>
                  <a:lnTo>
                    <a:pt x="3077921" y="923124"/>
                  </a:lnTo>
                  <a:lnTo>
                    <a:pt x="3083356" y="915060"/>
                  </a:lnTo>
                  <a:lnTo>
                    <a:pt x="3085350" y="905167"/>
                  </a:lnTo>
                  <a:close/>
                </a:path>
                <a:path w="5942965" h="3188334">
                  <a:moveTo>
                    <a:pt x="3089668" y="2283053"/>
                  </a:moveTo>
                  <a:lnTo>
                    <a:pt x="3087674" y="2273173"/>
                  </a:lnTo>
                  <a:lnTo>
                    <a:pt x="3082226" y="2265095"/>
                  </a:lnTo>
                  <a:lnTo>
                    <a:pt x="3074162" y="2259660"/>
                  </a:lnTo>
                  <a:lnTo>
                    <a:pt x="3064218" y="2257653"/>
                  </a:lnTo>
                  <a:lnTo>
                    <a:pt x="3054337" y="2259660"/>
                  </a:lnTo>
                  <a:lnTo>
                    <a:pt x="3046260" y="2265095"/>
                  </a:lnTo>
                  <a:lnTo>
                    <a:pt x="3040811" y="2273173"/>
                  </a:lnTo>
                  <a:lnTo>
                    <a:pt x="3038818" y="2283053"/>
                  </a:lnTo>
                  <a:lnTo>
                    <a:pt x="3040811" y="2292947"/>
                  </a:lnTo>
                  <a:lnTo>
                    <a:pt x="3046260" y="2301024"/>
                  </a:lnTo>
                  <a:lnTo>
                    <a:pt x="3054337" y="2306459"/>
                  </a:lnTo>
                  <a:lnTo>
                    <a:pt x="3064268" y="2308453"/>
                  </a:lnTo>
                  <a:lnTo>
                    <a:pt x="3074162" y="2306459"/>
                  </a:lnTo>
                  <a:lnTo>
                    <a:pt x="3082226" y="2301024"/>
                  </a:lnTo>
                  <a:lnTo>
                    <a:pt x="3087674" y="2292947"/>
                  </a:lnTo>
                  <a:lnTo>
                    <a:pt x="3089668" y="2283053"/>
                  </a:lnTo>
                  <a:close/>
                </a:path>
                <a:path w="5942965" h="3188334">
                  <a:moveTo>
                    <a:pt x="3089668" y="1150200"/>
                  </a:moveTo>
                  <a:lnTo>
                    <a:pt x="3087674" y="1140307"/>
                  </a:lnTo>
                  <a:lnTo>
                    <a:pt x="3082226" y="1132230"/>
                  </a:lnTo>
                  <a:lnTo>
                    <a:pt x="3074162" y="1126794"/>
                  </a:lnTo>
                  <a:lnTo>
                    <a:pt x="3064218" y="1124800"/>
                  </a:lnTo>
                  <a:lnTo>
                    <a:pt x="3054337" y="1126794"/>
                  </a:lnTo>
                  <a:lnTo>
                    <a:pt x="3046260" y="1132230"/>
                  </a:lnTo>
                  <a:lnTo>
                    <a:pt x="3040811" y="1140307"/>
                  </a:lnTo>
                  <a:lnTo>
                    <a:pt x="3038818" y="1150200"/>
                  </a:lnTo>
                  <a:lnTo>
                    <a:pt x="3040811" y="1160081"/>
                  </a:lnTo>
                  <a:lnTo>
                    <a:pt x="3046260" y="1168158"/>
                  </a:lnTo>
                  <a:lnTo>
                    <a:pt x="3054337" y="1173594"/>
                  </a:lnTo>
                  <a:lnTo>
                    <a:pt x="3064268" y="1175600"/>
                  </a:lnTo>
                  <a:lnTo>
                    <a:pt x="3074162" y="1173594"/>
                  </a:lnTo>
                  <a:lnTo>
                    <a:pt x="3082226" y="1168158"/>
                  </a:lnTo>
                  <a:lnTo>
                    <a:pt x="3087674" y="1160081"/>
                  </a:lnTo>
                  <a:lnTo>
                    <a:pt x="3089668" y="1150200"/>
                  </a:lnTo>
                  <a:close/>
                </a:path>
                <a:path w="5942965" h="3188334">
                  <a:moveTo>
                    <a:pt x="3089668" y="25400"/>
                  </a:moveTo>
                  <a:lnTo>
                    <a:pt x="3087674" y="15519"/>
                  </a:lnTo>
                  <a:lnTo>
                    <a:pt x="3082226" y="7442"/>
                  </a:lnTo>
                  <a:lnTo>
                    <a:pt x="3074162" y="2006"/>
                  </a:lnTo>
                  <a:lnTo>
                    <a:pt x="3064218" y="0"/>
                  </a:lnTo>
                  <a:lnTo>
                    <a:pt x="3054337" y="2006"/>
                  </a:lnTo>
                  <a:lnTo>
                    <a:pt x="3046260" y="7442"/>
                  </a:lnTo>
                  <a:lnTo>
                    <a:pt x="3040811" y="15519"/>
                  </a:lnTo>
                  <a:lnTo>
                    <a:pt x="3038818" y="25400"/>
                  </a:lnTo>
                  <a:lnTo>
                    <a:pt x="3040811" y="35293"/>
                  </a:lnTo>
                  <a:lnTo>
                    <a:pt x="3046260" y="43370"/>
                  </a:lnTo>
                  <a:lnTo>
                    <a:pt x="3054337" y="48806"/>
                  </a:lnTo>
                  <a:lnTo>
                    <a:pt x="3064268" y="50800"/>
                  </a:lnTo>
                  <a:lnTo>
                    <a:pt x="3074162" y="48806"/>
                  </a:lnTo>
                  <a:lnTo>
                    <a:pt x="3082226" y="43370"/>
                  </a:lnTo>
                  <a:lnTo>
                    <a:pt x="3087674" y="35293"/>
                  </a:lnTo>
                  <a:lnTo>
                    <a:pt x="3089668" y="25400"/>
                  </a:lnTo>
                  <a:close/>
                </a:path>
                <a:path w="5942965" h="3188334">
                  <a:moveTo>
                    <a:pt x="3187001" y="3162820"/>
                  </a:moveTo>
                  <a:lnTo>
                    <a:pt x="3185007" y="3152940"/>
                  </a:lnTo>
                  <a:lnTo>
                    <a:pt x="3179572" y="3144863"/>
                  </a:lnTo>
                  <a:lnTo>
                    <a:pt x="3171494" y="3139414"/>
                  </a:lnTo>
                  <a:lnTo>
                    <a:pt x="3161550" y="3137420"/>
                  </a:lnTo>
                  <a:lnTo>
                    <a:pt x="3151670" y="3139414"/>
                  </a:lnTo>
                  <a:lnTo>
                    <a:pt x="3143593" y="3144863"/>
                  </a:lnTo>
                  <a:lnTo>
                    <a:pt x="3138144" y="3152940"/>
                  </a:lnTo>
                  <a:lnTo>
                    <a:pt x="3136150" y="3162820"/>
                  </a:lnTo>
                  <a:lnTo>
                    <a:pt x="3138144" y="3172714"/>
                  </a:lnTo>
                  <a:lnTo>
                    <a:pt x="3143593" y="3180778"/>
                  </a:lnTo>
                  <a:lnTo>
                    <a:pt x="3151670" y="3186226"/>
                  </a:lnTo>
                  <a:lnTo>
                    <a:pt x="3161601" y="3188220"/>
                  </a:lnTo>
                  <a:lnTo>
                    <a:pt x="3171494" y="3186226"/>
                  </a:lnTo>
                  <a:lnTo>
                    <a:pt x="3179572" y="3180778"/>
                  </a:lnTo>
                  <a:lnTo>
                    <a:pt x="3185007" y="3172714"/>
                  </a:lnTo>
                  <a:lnTo>
                    <a:pt x="3187001" y="3162820"/>
                  </a:lnTo>
                  <a:close/>
                </a:path>
                <a:path w="5942965" h="3188334">
                  <a:moveTo>
                    <a:pt x="3187001" y="2029955"/>
                  </a:moveTo>
                  <a:lnTo>
                    <a:pt x="3185007" y="2020074"/>
                  </a:lnTo>
                  <a:lnTo>
                    <a:pt x="3179572" y="2011997"/>
                  </a:lnTo>
                  <a:lnTo>
                    <a:pt x="3171494" y="2006561"/>
                  </a:lnTo>
                  <a:lnTo>
                    <a:pt x="3161550" y="2004555"/>
                  </a:lnTo>
                  <a:lnTo>
                    <a:pt x="3151670" y="2006561"/>
                  </a:lnTo>
                  <a:lnTo>
                    <a:pt x="3143593" y="2011997"/>
                  </a:lnTo>
                  <a:lnTo>
                    <a:pt x="3138144" y="2020074"/>
                  </a:lnTo>
                  <a:lnTo>
                    <a:pt x="3136150" y="2029955"/>
                  </a:lnTo>
                  <a:lnTo>
                    <a:pt x="3138144" y="2039848"/>
                  </a:lnTo>
                  <a:lnTo>
                    <a:pt x="3143593" y="2047925"/>
                  </a:lnTo>
                  <a:lnTo>
                    <a:pt x="3151670" y="2053361"/>
                  </a:lnTo>
                  <a:lnTo>
                    <a:pt x="3161601" y="2055355"/>
                  </a:lnTo>
                  <a:lnTo>
                    <a:pt x="3171494" y="2053361"/>
                  </a:lnTo>
                  <a:lnTo>
                    <a:pt x="3179572" y="2047925"/>
                  </a:lnTo>
                  <a:lnTo>
                    <a:pt x="3185007" y="2039848"/>
                  </a:lnTo>
                  <a:lnTo>
                    <a:pt x="3187001" y="2029955"/>
                  </a:lnTo>
                  <a:close/>
                </a:path>
                <a:path w="5942965" h="3188334">
                  <a:moveTo>
                    <a:pt x="3187001" y="905167"/>
                  </a:moveTo>
                  <a:lnTo>
                    <a:pt x="3185007" y="895286"/>
                  </a:lnTo>
                  <a:lnTo>
                    <a:pt x="3179572" y="887209"/>
                  </a:lnTo>
                  <a:lnTo>
                    <a:pt x="3171494" y="881761"/>
                  </a:lnTo>
                  <a:lnTo>
                    <a:pt x="3161550" y="879767"/>
                  </a:lnTo>
                  <a:lnTo>
                    <a:pt x="3151670" y="881761"/>
                  </a:lnTo>
                  <a:lnTo>
                    <a:pt x="3143593" y="887209"/>
                  </a:lnTo>
                  <a:lnTo>
                    <a:pt x="3138144" y="895286"/>
                  </a:lnTo>
                  <a:lnTo>
                    <a:pt x="3136150" y="905167"/>
                  </a:lnTo>
                  <a:lnTo>
                    <a:pt x="3138144" y="915060"/>
                  </a:lnTo>
                  <a:lnTo>
                    <a:pt x="3143593" y="923124"/>
                  </a:lnTo>
                  <a:lnTo>
                    <a:pt x="3151670" y="928573"/>
                  </a:lnTo>
                  <a:lnTo>
                    <a:pt x="3161601" y="930567"/>
                  </a:lnTo>
                  <a:lnTo>
                    <a:pt x="3171494" y="928573"/>
                  </a:lnTo>
                  <a:lnTo>
                    <a:pt x="3179572" y="923124"/>
                  </a:lnTo>
                  <a:lnTo>
                    <a:pt x="3185007" y="915060"/>
                  </a:lnTo>
                  <a:lnTo>
                    <a:pt x="3187001" y="905167"/>
                  </a:lnTo>
                  <a:close/>
                </a:path>
                <a:path w="5942965" h="3188334">
                  <a:moveTo>
                    <a:pt x="3191319" y="2283053"/>
                  </a:moveTo>
                  <a:lnTo>
                    <a:pt x="3189325" y="2273173"/>
                  </a:lnTo>
                  <a:lnTo>
                    <a:pt x="3183877" y="2265095"/>
                  </a:lnTo>
                  <a:lnTo>
                    <a:pt x="3175812" y="2259660"/>
                  </a:lnTo>
                  <a:lnTo>
                    <a:pt x="3165868" y="2257653"/>
                  </a:lnTo>
                  <a:lnTo>
                    <a:pt x="3155988" y="2259660"/>
                  </a:lnTo>
                  <a:lnTo>
                    <a:pt x="3147911" y="2265095"/>
                  </a:lnTo>
                  <a:lnTo>
                    <a:pt x="3142462" y="2273173"/>
                  </a:lnTo>
                  <a:lnTo>
                    <a:pt x="3140468" y="2283053"/>
                  </a:lnTo>
                  <a:lnTo>
                    <a:pt x="3142462" y="2292947"/>
                  </a:lnTo>
                  <a:lnTo>
                    <a:pt x="3147911" y="2301024"/>
                  </a:lnTo>
                  <a:lnTo>
                    <a:pt x="3155988" y="2306459"/>
                  </a:lnTo>
                  <a:lnTo>
                    <a:pt x="3165919" y="2308453"/>
                  </a:lnTo>
                  <a:lnTo>
                    <a:pt x="3175812" y="2306459"/>
                  </a:lnTo>
                  <a:lnTo>
                    <a:pt x="3183877" y="2301024"/>
                  </a:lnTo>
                  <a:lnTo>
                    <a:pt x="3189325" y="2292947"/>
                  </a:lnTo>
                  <a:lnTo>
                    <a:pt x="3191319" y="2283053"/>
                  </a:lnTo>
                  <a:close/>
                </a:path>
                <a:path w="5942965" h="3188334">
                  <a:moveTo>
                    <a:pt x="3191319" y="1150200"/>
                  </a:moveTo>
                  <a:lnTo>
                    <a:pt x="3189325" y="1140307"/>
                  </a:lnTo>
                  <a:lnTo>
                    <a:pt x="3183877" y="1132230"/>
                  </a:lnTo>
                  <a:lnTo>
                    <a:pt x="3175812" y="1126794"/>
                  </a:lnTo>
                  <a:lnTo>
                    <a:pt x="3165868" y="1124800"/>
                  </a:lnTo>
                  <a:lnTo>
                    <a:pt x="3155988" y="1126794"/>
                  </a:lnTo>
                  <a:lnTo>
                    <a:pt x="3147911" y="1132230"/>
                  </a:lnTo>
                  <a:lnTo>
                    <a:pt x="3142462" y="1140307"/>
                  </a:lnTo>
                  <a:lnTo>
                    <a:pt x="3140468" y="1150200"/>
                  </a:lnTo>
                  <a:lnTo>
                    <a:pt x="3142462" y="1160081"/>
                  </a:lnTo>
                  <a:lnTo>
                    <a:pt x="3147911" y="1168158"/>
                  </a:lnTo>
                  <a:lnTo>
                    <a:pt x="3155988" y="1173594"/>
                  </a:lnTo>
                  <a:lnTo>
                    <a:pt x="3165919" y="1175600"/>
                  </a:lnTo>
                  <a:lnTo>
                    <a:pt x="3175812" y="1173594"/>
                  </a:lnTo>
                  <a:lnTo>
                    <a:pt x="3183877" y="1168158"/>
                  </a:lnTo>
                  <a:lnTo>
                    <a:pt x="3189325" y="1160081"/>
                  </a:lnTo>
                  <a:lnTo>
                    <a:pt x="3191319" y="1150200"/>
                  </a:lnTo>
                  <a:close/>
                </a:path>
                <a:path w="5942965" h="3188334">
                  <a:moveTo>
                    <a:pt x="3191319" y="25400"/>
                  </a:moveTo>
                  <a:lnTo>
                    <a:pt x="3189325" y="15519"/>
                  </a:lnTo>
                  <a:lnTo>
                    <a:pt x="3183877" y="7442"/>
                  </a:lnTo>
                  <a:lnTo>
                    <a:pt x="3175812" y="2006"/>
                  </a:lnTo>
                  <a:lnTo>
                    <a:pt x="3165868" y="0"/>
                  </a:lnTo>
                  <a:lnTo>
                    <a:pt x="3155988" y="2006"/>
                  </a:lnTo>
                  <a:lnTo>
                    <a:pt x="3147911" y="7442"/>
                  </a:lnTo>
                  <a:lnTo>
                    <a:pt x="3142462" y="15519"/>
                  </a:lnTo>
                  <a:lnTo>
                    <a:pt x="3140468" y="25400"/>
                  </a:lnTo>
                  <a:lnTo>
                    <a:pt x="3142462" y="35293"/>
                  </a:lnTo>
                  <a:lnTo>
                    <a:pt x="3147911" y="43370"/>
                  </a:lnTo>
                  <a:lnTo>
                    <a:pt x="3155988" y="48806"/>
                  </a:lnTo>
                  <a:lnTo>
                    <a:pt x="3165919" y="50800"/>
                  </a:lnTo>
                  <a:lnTo>
                    <a:pt x="3175812" y="48806"/>
                  </a:lnTo>
                  <a:lnTo>
                    <a:pt x="3183877" y="43370"/>
                  </a:lnTo>
                  <a:lnTo>
                    <a:pt x="3189325" y="35293"/>
                  </a:lnTo>
                  <a:lnTo>
                    <a:pt x="3191319" y="25400"/>
                  </a:lnTo>
                  <a:close/>
                </a:path>
                <a:path w="5942965" h="3188334">
                  <a:moveTo>
                    <a:pt x="3288652" y="3162820"/>
                  </a:moveTo>
                  <a:lnTo>
                    <a:pt x="3286658" y="3152940"/>
                  </a:lnTo>
                  <a:lnTo>
                    <a:pt x="3281222" y="3144863"/>
                  </a:lnTo>
                  <a:lnTo>
                    <a:pt x="3273145" y="3139414"/>
                  </a:lnTo>
                  <a:lnTo>
                    <a:pt x="3263201" y="3137420"/>
                  </a:lnTo>
                  <a:lnTo>
                    <a:pt x="3253321" y="3139414"/>
                  </a:lnTo>
                  <a:lnTo>
                    <a:pt x="3245243" y="3144863"/>
                  </a:lnTo>
                  <a:lnTo>
                    <a:pt x="3239795" y="3152940"/>
                  </a:lnTo>
                  <a:lnTo>
                    <a:pt x="3237801" y="3162820"/>
                  </a:lnTo>
                  <a:lnTo>
                    <a:pt x="3239795" y="3172714"/>
                  </a:lnTo>
                  <a:lnTo>
                    <a:pt x="3245243" y="3180778"/>
                  </a:lnTo>
                  <a:lnTo>
                    <a:pt x="3253321" y="3186226"/>
                  </a:lnTo>
                  <a:lnTo>
                    <a:pt x="3263252" y="3188220"/>
                  </a:lnTo>
                  <a:lnTo>
                    <a:pt x="3273145" y="3186226"/>
                  </a:lnTo>
                  <a:lnTo>
                    <a:pt x="3281222" y="3180778"/>
                  </a:lnTo>
                  <a:lnTo>
                    <a:pt x="3286658" y="3172714"/>
                  </a:lnTo>
                  <a:lnTo>
                    <a:pt x="3288652" y="3162820"/>
                  </a:lnTo>
                  <a:close/>
                </a:path>
                <a:path w="5942965" h="3188334">
                  <a:moveTo>
                    <a:pt x="3288652" y="2029955"/>
                  </a:moveTo>
                  <a:lnTo>
                    <a:pt x="3286658" y="2020074"/>
                  </a:lnTo>
                  <a:lnTo>
                    <a:pt x="3281222" y="2011997"/>
                  </a:lnTo>
                  <a:lnTo>
                    <a:pt x="3273145" y="2006561"/>
                  </a:lnTo>
                  <a:lnTo>
                    <a:pt x="3263201" y="2004555"/>
                  </a:lnTo>
                  <a:lnTo>
                    <a:pt x="3253321" y="2006561"/>
                  </a:lnTo>
                  <a:lnTo>
                    <a:pt x="3245243" y="2011997"/>
                  </a:lnTo>
                  <a:lnTo>
                    <a:pt x="3239795" y="2020074"/>
                  </a:lnTo>
                  <a:lnTo>
                    <a:pt x="3237801" y="2029955"/>
                  </a:lnTo>
                  <a:lnTo>
                    <a:pt x="3239795" y="2039848"/>
                  </a:lnTo>
                  <a:lnTo>
                    <a:pt x="3245243" y="2047925"/>
                  </a:lnTo>
                  <a:lnTo>
                    <a:pt x="3253321" y="2053361"/>
                  </a:lnTo>
                  <a:lnTo>
                    <a:pt x="3263252" y="2055355"/>
                  </a:lnTo>
                  <a:lnTo>
                    <a:pt x="3273145" y="2053361"/>
                  </a:lnTo>
                  <a:lnTo>
                    <a:pt x="3281222" y="2047925"/>
                  </a:lnTo>
                  <a:lnTo>
                    <a:pt x="3286658" y="2039848"/>
                  </a:lnTo>
                  <a:lnTo>
                    <a:pt x="3288652" y="2029955"/>
                  </a:lnTo>
                  <a:close/>
                </a:path>
                <a:path w="5942965" h="3188334">
                  <a:moveTo>
                    <a:pt x="3288652" y="905167"/>
                  </a:moveTo>
                  <a:lnTo>
                    <a:pt x="3286658" y="895286"/>
                  </a:lnTo>
                  <a:lnTo>
                    <a:pt x="3281222" y="887209"/>
                  </a:lnTo>
                  <a:lnTo>
                    <a:pt x="3273145" y="881761"/>
                  </a:lnTo>
                  <a:lnTo>
                    <a:pt x="3263201" y="879767"/>
                  </a:lnTo>
                  <a:lnTo>
                    <a:pt x="3253321" y="881761"/>
                  </a:lnTo>
                  <a:lnTo>
                    <a:pt x="3245243" y="887209"/>
                  </a:lnTo>
                  <a:lnTo>
                    <a:pt x="3239795" y="895286"/>
                  </a:lnTo>
                  <a:lnTo>
                    <a:pt x="3237801" y="905167"/>
                  </a:lnTo>
                  <a:lnTo>
                    <a:pt x="3239795" y="915060"/>
                  </a:lnTo>
                  <a:lnTo>
                    <a:pt x="3245243" y="923124"/>
                  </a:lnTo>
                  <a:lnTo>
                    <a:pt x="3253321" y="928573"/>
                  </a:lnTo>
                  <a:lnTo>
                    <a:pt x="3263252" y="930567"/>
                  </a:lnTo>
                  <a:lnTo>
                    <a:pt x="3273145" y="928573"/>
                  </a:lnTo>
                  <a:lnTo>
                    <a:pt x="3281222" y="923124"/>
                  </a:lnTo>
                  <a:lnTo>
                    <a:pt x="3286658" y="915060"/>
                  </a:lnTo>
                  <a:lnTo>
                    <a:pt x="3288652" y="905167"/>
                  </a:lnTo>
                  <a:close/>
                </a:path>
                <a:path w="5942965" h="3188334">
                  <a:moveTo>
                    <a:pt x="3292970" y="2283053"/>
                  </a:moveTo>
                  <a:lnTo>
                    <a:pt x="3290976" y="2273173"/>
                  </a:lnTo>
                  <a:lnTo>
                    <a:pt x="3285528" y="2265095"/>
                  </a:lnTo>
                  <a:lnTo>
                    <a:pt x="3277463" y="2259660"/>
                  </a:lnTo>
                  <a:lnTo>
                    <a:pt x="3267519" y="2257653"/>
                  </a:lnTo>
                  <a:lnTo>
                    <a:pt x="3257639" y="2259660"/>
                  </a:lnTo>
                  <a:lnTo>
                    <a:pt x="3249561" y="2265095"/>
                  </a:lnTo>
                  <a:lnTo>
                    <a:pt x="3244113" y="2273173"/>
                  </a:lnTo>
                  <a:lnTo>
                    <a:pt x="3242119" y="2283053"/>
                  </a:lnTo>
                  <a:lnTo>
                    <a:pt x="3244113" y="2292947"/>
                  </a:lnTo>
                  <a:lnTo>
                    <a:pt x="3249561" y="2301024"/>
                  </a:lnTo>
                  <a:lnTo>
                    <a:pt x="3257639" y="2306459"/>
                  </a:lnTo>
                  <a:lnTo>
                    <a:pt x="3267570" y="2308453"/>
                  </a:lnTo>
                  <a:lnTo>
                    <a:pt x="3277463" y="2306459"/>
                  </a:lnTo>
                  <a:lnTo>
                    <a:pt x="3285528" y="2301024"/>
                  </a:lnTo>
                  <a:lnTo>
                    <a:pt x="3290976" y="2292947"/>
                  </a:lnTo>
                  <a:lnTo>
                    <a:pt x="3292970" y="2283053"/>
                  </a:lnTo>
                  <a:close/>
                </a:path>
                <a:path w="5942965" h="3188334">
                  <a:moveTo>
                    <a:pt x="3292970" y="1150200"/>
                  </a:moveTo>
                  <a:lnTo>
                    <a:pt x="3290976" y="1140307"/>
                  </a:lnTo>
                  <a:lnTo>
                    <a:pt x="3285528" y="1132230"/>
                  </a:lnTo>
                  <a:lnTo>
                    <a:pt x="3277463" y="1126794"/>
                  </a:lnTo>
                  <a:lnTo>
                    <a:pt x="3267519" y="1124800"/>
                  </a:lnTo>
                  <a:lnTo>
                    <a:pt x="3257639" y="1126794"/>
                  </a:lnTo>
                  <a:lnTo>
                    <a:pt x="3249561" y="1132230"/>
                  </a:lnTo>
                  <a:lnTo>
                    <a:pt x="3244113" y="1140307"/>
                  </a:lnTo>
                  <a:lnTo>
                    <a:pt x="3242119" y="1150200"/>
                  </a:lnTo>
                  <a:lnTo>
                    <a:pt x="3244113" y="1160081"/>
                  </a:lnTo>
                  <a:lnTo>
                    <a:pt x="3249561" y="1168158"/>
                  </a:lnTo>
                  <a:lnTo>
                    <a:pt x="3257639" y="1173594"/>
                  </a:lnTo>
                  <a:lnTo>
                    <a:pt x="3267570" y="1175600"/>
                  </a:lnTo>
                  <a:lnTo>
                    <a:pt x="3277463" y="1173594"/>
                  </a:lnTo>
                  <a:lnTo>
                    <a:pt x="3285528" y="1168158"/>
                  </a:lnTo>
                  <a:lnTo>
                    <a:pt x="3290976" y="1160081"/>
                  </a:lnTo>
                  <a:lnTo>
                    <a:pt x="3292970" y="1150200"/>
                  </a:lnTo>
                  <a:close/>
                </a:path>
                <a:path w="5942965" h="3188334">
                  <a:moveTo>
                    <a:pt x="3292970" y="25400"/>
                  </a:moveTo>
                  <a:lnTo>
                    <a:pt x="3290976" y="15519"/>
                  </a:lnTo>
                  <a:lnTo>
                    <a:pt x="3285528" y="7442"/>
                  </a:lnTo>
                  <a:lnTo>
                    <a:pt x="3277463" y="2006"/>
                  </a:lnTo>
                  <a:lnTo>
                    <a:pt x="3267519" y="0"/>
                  </a:lnTo>
                  <a:lnTo>
                    <a:pt x="3257639" y="2006"/>
                  </a:lnTo>
                  <a:lnTo>
                    <a:pt x="3249561" y="7442"/>
                  </a:lnTo>
                  <a:lnTo>
                    <a:pt x="3244113" y="15519"/>
                  </a:lnTo>
                  <a:lnTo>
                    <a:pt x="3242119" y="25400"/>
                  </a:lnTo>
                  <a:lnTo>
                    <a:pt x="3244113" y="35293"/>
                  </a:lnTo>
                  <a:lnTo>
                    <a:pt x="3249561" y="43370"/>
                  </a:lnTo>
                  <a:lnTo>
                    <a:pt x="3257639" y="48806"/>
                  </a:lnTo>
                  <a:lnTo>
                    <a:pt x="3267570" y="50800"/>
                  </a:lnTo>
                  <a:lnTo>
                    <a:pt x="3277463" y="48806"/>
                  </a:lnTo>
                  <a:lnTo>
                    <a:pt x="3285528" y="43370"/>
                  </a:lnTo>
                  <a:lnTo>
                    <a:pt x="3290976" y="35293"/>
                  </a:lnTo>
                  <a:lnTo>
                    <a:pt x="3292970" y="25400"/>
                  </a:lnTo>
                  <a:close/>
                </a:path>
                <a:path w="5942965" h="3188334">
                  <a:moveTo>
                    <a:pt x="3390303" y="3162820"/>
                  </a:moveTo>
                  <a:lnTo>
                    <a:pt x="3388309" y="3152940"/>
                  </a:lnTo>
                  <a:lnTo>
                    <a:pt x="3382873" y="3144863"/>
                  </a:lnTo>
                  <a:lnTo>
                    <a:pt x="3374796" y="3139414"/>
                  </a:lnTo>
                  <a:lnTo>
                    <a:pt x="3364852" y="3137420"/>
                  </a:lnTo>
                  <a:lnTo>
                    <a:pt x="3354971" y="3139414"/>
                  </a:lnTo>
                  <a:lnTo>
                    <a:pt x="3346894" y="3144863"/>
                  </a:lnTo>
                  <a:lnTo>
                    <a:pt x="3341446" y="3152940"/>
                  </a:lnTo>
                  <a:lnTo>
                    <a:pt x="3339452" y="3162820"/>
                  </a:lnTo>
                  <a:lnTo>
                    <a:pt x="3341446" y="3172714"/>
                  </a:lnTo>
                  <a:lnTo>
                    <a:pt x="3346894" y="3180778"/>
                  </a:lnTo>
                  <a:lnTo>
                    <a:pt x="3354971" y="3186226"/>
                  </a:lnTo>
                  <a:lnTo>
                    <a:pt x="3364903" y="3188220"/>
                  </a:lnTo>
                  <a:lnTo>
                    <a:pt x="3374796" y="3186226"/>
                  </a:lnTo>
                  <a:lnTo>
                    <a:pt x="3382873" y="3180778"/>
                  </a:lnTo>
                  <a:lnTo>
                    <a:pt x="3388309" y="3172714"/>
                  </a:lnTo>
                  <a:lnTo>
                    <a:pt x="3390303" y="3162820"/>
                  </a:lnTo>
                  <a:close/>
                </a:path>
                <a:path w="5942965" h="3188334">
                  <a:moveTo>
                    <a:pt x="3390303" y="2029955"/>
                  </a:moveTo>
                  <a:lnTo>
                    <a:pt x="3388309" y="2020074"/>
                  </a:lnTo>
                  <a:lnTo>
                    <a:pt x="3382873" y="2011997"/>
                  </a:lnTo>
                  <a:lnTo>
                    <a:pt x="3374796" y="2006561"/>
                  </a:lnTo>
                  <a:lnTo>
                    <a:pt x="3364852" y="2004555"/>
                  </a:lnTo>
                  <a:lnTo>
                    <a:pt x="3354971" y="2006561"/>
                  </a:lnTo>
                  <a:lnTo>
                    <a:pt x="3346894" y="2011997"/>
                  </a:lnTo>
                  <a:lnTo>
                    <a:pt x="3341446" y="2020074"/>
                  </a:lnTo>
                  <a:lnTo>
                    <a:pt x="3339452" y="2029955"/>
                  </a:lnTo>
                  <a:lnTo>
                    <a:pt x="3341446" y="2039848"/>
                  </a:lnTo>
                  <a:lnTo>
                    <a:pt x="3346894" y="2047925"/>
                  </a:lnTo>
                  <a:lnTo>
                    <a:pt x="3354971" y="2053361"/>
                  </a:lnTo>
                  <a:lnTo>
                    <a:pt x="3364903" y="2055355"/>
                  </a:lnTo>
                  <a:lnTo>
                    <a:pt x="3374796" y="2053361"/>
                  </a:lnTo>
                  <a:lnTo>
                    <a:pt x="3382873" y="2047925"/>
                  </a:lnTo>
                  <a:lnTo>
                    <a:pt x="3388309" y="2039848"/>
                  </a:lnTo>
                  <a:lnTo>
                    <a:pt x="3390303" y="2029955"/>
                  </a:lnTo>
                  <a:close/>
                </a:path>
                <a:path w="5942965" h="3188334">
                  <a:moveTo>
                    <a:pt x="3390303" y="905167"/>
                  </a:moveTo>
                  <a:lnTo>
                    <a:pt x="3388309" y="895286"/>
                  </a:lnTo>
                  <a:lnTo>
                    <a:pt x="3382873" y="887209"/>
                  </a:lnTo>
                  <a:lnTo>
                    <a:pt x="3374796" y="881761"/>
                  </a:lnTo>
                  <a:lnTo>
                    <a:pt x="3364852" y="879767"/>
                  </a:lnTo>
                  <a:lnTo>
                    <a:pt x="3354971" y="881761"/>
                  </a:lnTo>
                  <a:lnTo>
                    <a:pt x="3346894" y="887209"/>
                  </a:lnTo>
                  <a:lnTo>
                    <a:pt x="3341446" y="895286"/>
                  </a:lnTo>
                  <a:lnTo>
                    <a:pt x="3339452" y="905167"/>
                  </a:lnTo>
                  <a:lnTo>
                    <a:pt x="3341446" y="915060"/>
                  </a:lnTo>
                  <a:lnTo>
                    <a:pt x="3346894" y="923124"/>
                  </a:lnTo>
                  <a:lnTo>
                    <a:pt x="3354971" y="928573"/>
                  </a:lnTo>
                  <a:lnTo>
                    <a:pt x="3364903" y="930567"/>
                  </a:lnTo>
                  <a:lnTo>
                    <a:pt x="3374796" y="928573"/>
                  </a:lnTo>
                  <a:lnTo>
                    <a:pt x="3382873" y="923124"/>
                  </a:lnTo>
                  <a:lnTo>
                    <a:pt x="3388309" y="915060"/>
                  </a:lnTo>
                  <a:lnTo>
                    <a:pt x="3390303" y="905167"/>
                  </a:lnTo>
                  <a:close/>
                </a:path>
                <a:path w="5942965" h="3188334">
                  <a:moveTo>
                    <a:pt x="3394621" y="2283053"/>
                  </a:moveTo>
                  <a:lnTo>
                    <a:pt x="3392627" y="2273173"/>
                  </a:lnTo>
                  <a:lnTo>
                    <a:pt x="3387179" y="2265095"/>
                  </a:lnTo>
                  <a:lnTo>
                    <a:pt x="3379114" y="2259660"/>
                  </a:lnTo>
                  <a:lnTo>
                    <a:pt x="3369170" y="2257653"/>
                  </a:lnTo>
                  <a:lnTo>
                    <a:pt x="3359289" y="2259660"/>
                  </a:lnTo>
                  <a:lnTo>
                    <a:pt x="3351212" y="2265095"/>
                  </a:lnTo>
                  <a:lnTo>
                    <a:pt x="3345764" y="2273173"/>
                  </a:lnTo>
                  <a:lnTo>
                    <a:pt x="3343770" y="2283053"/>
                  </a:lnTo>
                  <a:lnTo>
                    <a:pt x="3345764" y="2292947"/>
                  </a:lnTo>
                  <a:lnTo>
                    <a:pt x="3351212" y="2301024"/>
                  </a:lnTo>
                  <a:lnTo>
                    <a:pt x="3359289" y="2306459"/>
                  </a:lnTo>
                  <a:lnTo>
                    <a:pt x="3369221" y="2308453"/>
                  </a:lnTo>
                  <a:lnTo>
                    <a:pt x="3379114" y="2306459"/>
                  </a:lnTo>
                  <a:lnTo>
                    <a:pt x="3387179" y="2301024"/>
                  </a:lnTo>
                  <a:lnTo>
                    <a:pt x="3392627" y="2292947"/>
                  </a:lnTo>
                  <a:lnTo>
                    <a:pt x="3394621" y="2283053"/>
                  </a:lnTo>
                  <a:close/>
                </a:path>
                <a:path w="5942965" h="3188334">
                  <a:moveTo>
                    <a:pt x="3394621" y="1150200"/>
                  </a:moveTo>
                  <a:lnTo>
                    <a:pt x="3392627" y="1140307"/>
                  </a:lnTo>
                  <a:lnTo>
                    <a:pt x="3387179" y="1132230"/>
                  </a:lnTo>
                  <a:lnTo>
                    <a:pt x="3379114" y="1126794"/>
                  </a:lnTo>
                  <a:lnTo>
                    <a:pt x="3369170" y="1124800"/>
                  </a:lnTo>
                  <a:lnTo>
                    <a:pt x="3359289" y="1126794"/>
                  </a:lnTo>
                  <a:lnTo>
                    <a:pt x="3351212" y="1132230"/>
                  </a:lnTo>
                  <a:lnTo>
                    <a:pt x="3345764" y="1140307"/>
                  </a:lnTo>
                  <a:lnTo>
                    <a:pt x="3343770" y="1150200"/>
                  </a:lnTo>
                  <a:lnTo>
                    <a:pt x="3345764" y="1160081"/>
                  </a:lnTo>
                  <a:lnTo>
                    <a:pt x="3351212" y="1168158"/>
                  </a:lnTo>
                  <a:lnTo>
                    <a:pt x="3359289" y="1173594"/>
                  </a:lnTo>
                  <a:lnTo>
                    <a:pt x="3369221" y="1175600"/>
                  </a:lnTo>
                  <a:lnTo>
                    <a:pt x="3379114" y="1173594"/>
                  </a:lnTo>
                  <a:lnTo>
                    <a:pt x="3387179" y="1168158"/>
                  </a:lnTo>
                  <a:lnTo>
                    <a:pt x="3392627" y="1160081"/>
                  </a:lnTo>
                  <a:lnTo>
                    <a:pt x="3394621" y="1150200"/>
                  </a:lnTo>
                  <a:close/>
                </a:path>
                <a:path w="5942965" h="3188334">
                  <a:moveTo>
                    <a:pt x="3394621" y="25400"/>
                  </a:moveTo>
                  <a:lnTo>
                    <a:pt x="3392627" y="15519"/>
                  </a:lnTo>
                  <a:lnTo>
                    <a:pt x="3387179" y="7442"/>
                  </a:lnTo>
                  <a:lnTo>
                    <a:pt x="3379114" y="2006"/>
                  </a:lnTo>
                  <a:lnTo>
                    <a:pt x="3369170" y="0"/>
                  </a:lnTo>
                  <a:lnTo>
                    <a:pt x="3359289" y="2006"/>
                  </a:lnTo>
                  <a:lnTo>
                    <a:pt x="3351212" y="7442"/>
                  </a:lnTo>
                  <a:lnTo>
                    <a:pt x="3345764" y="15519"/>
                  </a:lnTo>
                  <a:lnTo>
                    <a:pt x="3343770" y="25400"/>
                  </a:lnTo>
                  <a:lnTo>
                    <a:pt x="3345764" y="35293"/>
                  </a:lnTo>
                  <a:lnTo>
                    <a:pt x="3351212" y="43370"/>
                  </a:lnTo>
                  <a:lnTo>
                    <a:pt x="3359289" y="48806"/>
                  </a:lnTo>
                  <a:lnTo>
                    <a:pt x="3369221" y="50800"/>
                  </a:lnTo>
                  <a:lnTo>
                    <a:pt x="3379114" y="48806"/>
                  </a:lnTo>
                  <a:lnTo>
                    <a:pt x="3387179" y="43370"/>
                  </a:lnTo>
                  <a:lnTo>
                    <a:pt x="3392627" y="35293"/>
                  </a:lnTo>
                  <a:lnTo>
                    <a:pt x="3394621" y="25400"/>
                  </a:lnTo>
                  <a:close/>
                </a:path>
                <a:path w="5942965" h="3188334">
                  <a:moveTo>
                    <a:pt x="3491954" y="3162820"/>
                  </a:moveTo>
                  <a:lnTo>
                    <a:pt x="3489960" y="3152940"/>
                  </a:lnTo>
                  <a:lnTo>
                    <a:pt x="3484524" y="3144863"/>
                  </a:lnTo>
                  <a:lnTo>
                    <a:pt x="3476447" y="3139414"/>
                  </a:lnTo>
                  <a:lnTo>
                    <a:pt x="3466503" y="3137420"/>
                  </a:lnTo>
                  <a:lnTo>
                    <a:pt x="3456622" y="3139414"/>
                  </a:lnTo>
                  <a:lnTo>
                    <a:pt x="3448545" y="3144863"/>
                  </a:lnTo>
                  <a:lnTo>
                    <a:pt x="3443097" y="3152940"/>
                  </a:lnTo>
                  <a:lnTo>
                    <a:pt x="3441103" y="3162820"/>
                  </a:lnTo>
                  <a:lnTo>
                    <a:pt x="3443097" y="3172714"/>
                  </a:lnTo>
                  <a:lnTo>
                    <a:pt x="3448545" y="3180778"/>
                  </a:lnTo>
                  <a:lnTo>
                    <a:pt x="3456622" y="3186226"/>
                  </a:lnTo>
                  <a:lnTo>
                    <a:pt x="3466554" y="3188220"/>
                  </a:lnTo>
                  <a:lnTo>
                    <a:pt x="3476447" y="3186226"/>
                  </a:lnTo>
                  <a:lnTo>
                    <a:pt x="3484524" y="3180778"/>
                  </a:lnTo>
                  <a:lnTo>
                    <a:pt x="3489960" y="3172714"/>
                  </a:lnTo>
                  <a:lnTo>
                    <a:pt x="3491954" y="3162820"/>
                  </a:lnTo>
                  <a:close/>
                </a:path>
                <a:path w="5942965" h="3188334">
                  <a:moveTo>
                    <a:pt x="3491954" y="2029955"/>
                  </a:moveTo>
                  <a:lnTo>
                    <a:pt x="3489960" y="2020074"/>
                  </a:lnTo>
                  <a:lnTo>
                    <a:pt x="3484524" y="2011997"/>
                  </a:lnTo>
                  <a:lnTo>
                    <a:pt x="3476447" y="2006561"/>
                  </a:lnTo>
                  <a:lnTo>
                    <a:pt x="3466503" y="2004555"/>
                  </a:lnTo>
                  <a:lnTo>
                    <a:pt x="3456622" y="2006561"/>
                  </a:lnTo>
                  <a:lnTo>
                    <a:pt x="3448545" y="2011997"/>
                  </a:lnTo>
                  <a:lnTo>
                    <a:pt x="3443097" y="2020074"/>
                  </a:lnTo>
                  <a:lnTo>
                    <a:pt x="3441103" y="2029955"/>
                  </a:lnTo>
                  <a:lnTo>
                    <a:pt x="3443097" y="2039848"/>
                  </a:lnTo>
                  <a:lnTo>
                    <a:pt x="3448545" y="2047925"/>
                  </a:lnTo>
                  <a:lnTo>
                    <a:pt x="3456622" y="2053361"/>
                  </a:lnTo>
                  <a:lnTo>
                    <a:pt x="3466554" y="2055355"/>
                  </a:lnTo>
                  <a:lnTo>
                    <a:pt x="3476447" y="2053361"/>
                  </a:lnTo>
                  <a:lnTo>
                    <a:pt x="3484524" y="2047925"/>
                  </a:lnTo>
                  <a:lnTo>
                    <a:pt x="3489960" y="2039848"/>
                  </a:lnTo>
                  <a:lnTo>
                    <a:pt x="3491954" y="2029955"/>
                  </a:lnTo>
                  <a:close/>
                </a:path>
                <a:path w="5942965" h="3188334">
                  <a:moveTo>
                    <a:pt x="3491954" y="905167"/>
                  </a:moveTo>
                  <a:lnTo>
                    <a:pt x="3489960" y="895286"/>
                  </a:lnTo>
                  <a:lnTo>
                    <a:pt x="3484524" y="887209"/>
                  </a:lnTo>
                  <a:lnTo>
                    <a:pt x="3476447" y="881761"/>
                  </a:lnTo>
                  <a:lnTo>
                    <a:pt x="3466503" y="879767"/>
                  </a:lnTo>
                  <a:lnTo>
                    <a:pt x="3456622" y="881761"/>
                  </a:lnTo>
                  <a:lnTo>
                    <a:pt x="3448545" y="887209"/>
                  </a:lnTo>
                  <a:lnTo>
                    <a:pt x="3443097" y="895286"/>
                  </a:lnTo>
                  <a:lnTo>
                    <a:pt x="3441103" y="905167"/>
                  </a:lnTo>
                  <a:lnTo>
                    <a:pt x="3443097" y="915060"/>
                  </a:lnTo>
                  <a:lnTo>
                    <a:pt x="3448545" y="923124"/>
                  </a:lnTo>
                  <a:lnTo>
                    <a:pt x="3456622" y="928573"/>
                  </a:lnTo>
                  <a:lnTo>
                    <a:pt x="3466554" y="930567"/>
                  </a:lnTo>
                  <a:lnTo>
                    <a:pt x="3476447" y="928573"/>
                  </a:lnTo>
                  <a:lnTo>
                    <a:pt x="3484524" y="923124"/>
                  </a:lnTo>
                  <a:lnTo>
                    <a:pt x="3489960" y="915060"/>
                  </a:lnTo>
                  <a:lnTo>
                    <a:pt x="3491954" y="905167"/>
                  </a:lnTo>
                  <a:close/>
                </a:path>
                <a:path w="5942965" h="3188334">
                  <a:moveTo>
                    <a:pt x="3496272" y="2283053"/>
                  </a:moveTo>
                  <a:lnTo>
                    <a:pt x="3494278" y="2273173"/>
                  </a:lnTo>
                  <a:lnTo>
                    <a:pt x="3488829" y="2265095"/>
                  </a:lnTo>
                  <a:lnTo>
                    <a:pt x="3480765" y="2259660"/>
                  </a:lnTo>
                  <a:lnTo>
                    <a:pt x="3470821" y="2257653"/>
                  </a:lnTo>
                  <a:lnTo>
                    <a:pt x="3460940" y="2259660"/>
                  </a:lnTo>
                  <a:lnTo>
                    <a:pt x="3452863" y="2265095"/>
                  </a:lnTo>
                  <a:lnTo>
                    <a:pt x="3447415" y="2273173"/>
                  </a:lnTo>
                  <a:lnTo>
                    <a:pt x="3445421" y="2283053"/>
                  </a:lnTo>
                  <a:lnTo>
                    <a:pt x="3447415" y="2292947"/>
                  </a:lnTo>
                  <a:lnTo>
                    <a:pt x="3452863" y="2301024"/>
                  </a:lnTo>
                  <a:lnTo>
                    <a:pt x="3460940" y="2306459"/>
                  </a:lnTo>
                  <a:lnTo>
                    <a:pt x="3470872" y="2308453"/>
                  </a:lnTo>
                  <a:lnTo>
                    <a:pt x="3480765" y="2306459"/>
                  </a:lnTo>
                  <a:lnTo>
                    <a:pt x="3488829" y="2301024"/>
                  </a:lnTo>
                  <a:lnTo>
                    <a:pt x="3494278" y="2292947"/>
                  </a:lnTo>
                  <a:lnTo>
                    <a:pt x="3496272" y="2283053"/>
                  </a:lnTo>
                  <a:close/>
                </a:path>
                <a:path w="5942965" h="3188334">
                  <a:moveTo>
                    <a:pt x="3496272" y="1150200"/>
                  </a:moveTo>
                  <a:lnTo>
                    <a:pt x="3494278" y="1140307"/>
                  </a:lnTo>
                  <a:lnTo>
                    <a:pt x="3488829" y="1132230"/>
                  </a:lnTo>
                  <a:lnTo>
                    <a:pt x="3480765" y="1126794"/>
                  </a:lnTo>
                  <a:lnTo>
                    <a:pt x="3470821" y="1124800"/>
                  </a:lnTo>
                  <a:lnTo>
                    <a:pt x="3460940" y="1126794"/>
                  </a:lnTo>
                  <a:lnTo>
                    <a:pt x="3452863" y="1132230"/>
                  </a:lnTo>
                  <a:lnTo>
                    <a:pt x="3447415" y="1140307"/>
                  </a:lnTo>
                  <a:lnTo>
                    <a:pt x="3445421" y="1150200"/>
                  </a:lnTo>
                  <a:lnTo>
                    <a:pt x="3447415" y="1160081"/>
                  </a:lnTo>
                  <a:lnTo>
                    <a:pt x="3452863" y="1168158"/>
                  </a:lnTo>
                  <a:lnTo>
                    <a:pt x="3460940" y="1173594"/>
                  </a:lnTo>
                  <a:lnTo>
                    <a:pt x="3470872" y="1175600"/>
                  </a:lnTo>
                  <a:lnTo>
                    <a:pt x="3480765" y="1173594"/>
                  </a:lnTo>
                  <a:lnTo>
                    <a:pt x="3488829" y="1168158"/>
                  </a:lnTo>
                  <a:lnTo>
                    <a:pt x="3494278" y="1160081"/>
                  </a:lnTo>
                  <a:lnTo>
                    <a:pt x="3496272" y="1150200"/>
                  </a:lnTo>
                  <a:close/>
                </a:path>
                <a:path w="5942965" h="3188334">
                  <a:moveTo>
                    <a:pt x="3496272" y="25400"/>
                  </a:moveTo>
                  <a:lnTo>
                    <a:pt x="3494278" y="15519"/>
                  </a:lnTo>
                  <a:lnTo>
                    <a:pt x="3488829" y="7442"/>
                  </a:lnTo>
                  <a:lnTo>
                    <a:pt x="3480765" y="2006"/>
                  </a:lnTo>
                  <a:lnTo>
                    <a:pt x="3470821" y="0"/>
                  </a:lnTo>
                  <a:lnTo>
                    <a:pt x="3460940" y="2006"/>
                  </a:lnTo>
                  <a:lnTo>
                    <a:pt x="3452863" y="7442"/>
                  </a:lnTo>
                  <a:lnTo>
                    <a:pt x="3447415" y="15519"/>
                  </a:lnTo>
                  <a:lnTo>
                    <a:pt x="3445421" y="25400"/>
                  </a:lnTo>
                  <a:lnTo>
                    <a:pt x="3447415" y="35293"/>
                  </a:lnTo>
                  <a:lnTo>
                    <a:pt x="3452863" y="43370"/>
                  </a:lnTo>
                  <a:lnTo>
                    <a:pt x="3460940" y="48806"/>
                  </a:lnTo>
                  <a:lnTo>
                    <a:pt x="3470872" y="50800"/>
                  </a:lnTo>
                  <a:lnTo>
                    <a:pt x="3480765" y="48806"/>
                  </a:lnTo>
                  <a:lnTo>
                    <a:pt x="3488829" y="43370"/>
                  </a:lnTo>
                  <a:lnTo>
                    <a:pt x="3494278" y="35293"/>
                  </a:lnTo>
                  <a:lnTo>
                    <a:pt x="3496272" y="25400"/>
                  </a:lnTo>
                  <a:close/>
                </a:path>
                <a:path w="5942965" h="3188334">
                  <a:moveTo>
                    <a:pt x="3593604" y="3162820"/>
                  </a:moveTo>
                  <a:lnTo>
                    <a:pt x="3591610" y="3152940"/>
                  </a:lnTo>
                  <a:lnTo>
                    <a:pt x="3586175" y="3144863"/>
                  </a:lnTo>
                  <a:lnTo>
                    <a:pt x="3578098" y="3139414"/>
                  </a:lnTo>
                  <a:lnTo>
                    <a:pt x="3568154" y="3137420"/>
                  </a:lnTo>
                  <a:lnTo>
                    <a:pt x="3558273" y="3139414"/>
                  </a:lnTo>
                  <a:lnTo>
                    <a:pt x="3550196" y="3144863"/>
                  </a:lnTo>
                  <a:lnTo>
                    <a:pt x="3544747" y="3152940"/>
                  </a:lnTo>
                  <a:lnTo>
                    <a:pt x="3542754" y="3162820"/>
                  </a:lnTo>
                  <a:lnTo>
                    <a:pt x="3544747" y="3172714"/>
                  </a:lnTo>
                  <a:lnTo>
                    <a:pt x="3550196" y="3180778"/>
                  </a:lnTo>
                  <a:lnTo>
                    <a:pt x="3558273" y="3186226"/>
                  </a:lnTo>
                  <a:lnTo>
                    <a:pt x="3568204" y="3188220"/>
                  </a:lnTo>
                  <a:lnTo>
                    <a:pt x="3578098" y="3186226"/>
                  </a:lnTo>
                  <a:lnTo>
                    <a:pt x="3586175" y="3180778"/>
                  </a:lnTo>
                  <a:lnTo>
                    <a:pt x="3591610" y="3172714"/>
                  </a:lnTo>
                  <a:lnTo>
                    <a:pt x="3593604" y="3162820"/>
                  </a:lnTo>
                  <a:close/>
                </a:path>
                <a:path w="5942965" h="3188334">
                  <a:moveTo>
                    <a:pt x="3593604" y="2029955"/>
                  </a:moveTo>
                  <a:lnTo>
                    <a:pt x="3591610" y="2020074"/>
                  </a:lnTo>
                  <a:lnTo>
                    <a:pt x="3586175" y="2011997"/>
                  </a:lnTo>
                  <a:lnTo>
                    <a:pt x="3578098" y="2006561"/>
                  </a:lnTo>
                  <a:lnTo>
                    <a:pt x="3568154" y="2004555"/>
                  </a:lnTo>
                  <a:lnTo>
                    <a:pt x="3558273" y="2006561"/>
                  </a:lnTo>
                  <a:lnTo>
                    <a:pt x="3550196" y="2011997"/>
                  </a:lnTo>
                  <a:lnTo>
                    <a:pt x="3544747" y="2020074"/>
                  </a:lnTo>
                  <a:lnTo>
                    <a:pt x="3542754" y="2029955"/>
                  </a:lnTo>
                  <a:lnTo>
                    <a:pt x="3544747" y="2039848"/>
                  </a:lnTo>
                  <a:lnTo>
                    <a:pt x="3550196" y="2047925"/>
                  </a:lnTo>
                  <a:lnTo>
                    <a:pt x="3558273" y="2053361"/>
                  </a:lnTo>
                  <a:lnTo>
                    <a:pt x="3568204" y="2055355"/>
                  </a:lnTo>
                  <a:lnTo>
                    <a:pt x="3578098" y="2053361"/>
                  </a:lnTo>
                  <a:lnTo>
                    <a:pt x="3586175" y="2047925"/>
                  </a:lnTo>
                  <a:lnTo>
                    <a:pt x="3591610" y="2039848"/>
                  </a:lnTo>
                  <a:lnTo>
                    <a:pt x="3593604" y="2029955"/>
                  </a:lnTo>
                  <a:close/>
                </a:path>
                <a:path w="5942965" h="3188334">
                  <a:moveTo>
                    <a:pt x="3593604" y="905167"/>
                  </a:moveTo>
                  <a:lnTo>
                    <a:pt x="3591610" y="895286"/>
                  </a:lnTo>
                  <a:lnTo>
                    <a:pt x="3586175" y="887209"/>
                  </a:lnTo>
                  <a:lnTo>
                    <a:pt x="3578098" y="881761"/>
                  </a:lnTo>
                  <a:lnTo>
                    <a:pt x="3568154" y="879767"/>
                  </a:lnTo>
                  <a:lnTo>
                    <a:pt x="3558273" y="881761"/>
                  </a:lnTo>
                  <a:lnTo>
                    <a:pt x="3550196" y="887209"/>
                  </a:lnTo>
                  <a:lnTo>
                    <a:pt x="3544747" y="895286"/>
                  </a:lnTo>
                  <a:lnTo>
                    <a:pt x="3542754" y="905167"/>
                  </a:lnTo>
                  <a:lnTo>
                    <a:pt x="3544747" y="915060"/>
                  </a:lnTo>
                  <a:lnTo>
                    <a:pt x="3550196" y="923124"/>
                  </a:lnTo>
                  <a:lnTo>
                    <a:pt x="3558273" y="928573"/>
                  </a:lnTo>
                  <a:lnTo>
                    <a:pt x="3568204" y="930567"/>
                  </a:lnTo>
                  <a:lnTo>
                    <a:pt x="3578098" y="928573"/>
                  </a:lnTo>
                  <a:lnTo>
                    <a:pt x="3586175" y="923124"/>
                  </a:lnTo>
                  <a:lnTo>
                    <a:pt x="3591610" y="915060"/>
                  </a:lnTo>
                  <a:lnTo>
                    <a:pt x="3593604" y="905167"/>
                  </a:lnTo>
                  <a:close/>
                </a:path>
                <a:path w="5942965" h="3188334">
                  <a:moveTo>
                    <a:pt x="3597922" y="2283053"/>
                  </a:moveTo>
                  <a:lnTo>
                    <a:pt x="3595928" y="2273173"/>
                  </a:lnTo>
                  <a:lnTo>
                    <a:pt x="3590480" y="2265095"/>
                  </a:lnTo>
                  <a:lnTo>
                    <a:pt x="3582416" y="2259660"/>
                  </a:lnTo>
                  <a:lnTo>
                    <a:pt x="3572472" y="2257653"/>
                  </a:lnTo>
                  <a:lnTo>
                    <a:pt x="3562591" y="2259660"/>
                  </a:lnTo>
                  <a:lnTo>
                    <a:pt x="3554514" y="2265095"/>
                  </a:lnTo>
                  <a:lnTo>
                    <a:pt x="3549065" y="2273173"/>
                  </a:lnTo>
                  <a:lnTo>
                    <a:pt x="3547072" y="2283053"/>
                  </a:lnTo>
                  <a:lnTo>
                    <a:pt x="3549065" y="2292947"/>
                  </a:lnTo>
                  <a:lnTo>
                    <a:pt x="3554514" y="2301024"/>
                  </a:lnTo>
                  <a:lnTo>
                    <a:pt x="3562591" y="2306459"/>
                  </a:lnTo>
                  <a:lnTo>
                    <a:pt x="3572522" y="2308453"/>
                  </a:lnTo>
                  <a:lnTo>
                    <a:pt x="3582416" y="2306459"/>
                  </a:lnTo>
                  <a:lnTo>
                    <a:pt x="3590480" y="2301024"/>
                  </a:lnTo>
                  <a:lnTo>
                    <a:pt x="3595928" y="2292947"/>
                  </a:lnTo>
                  <a:lnTo>
                    <a:pt x="3597922" y="2283053"/>
                  </a:lnTo>
                  <a:close/>
                </a:path>
                <a:path w="5942965" h="3188334">
                  <a:moveTo>
                    <a:pt x="3597922" y="1150200"/>
                  </a:moveTo>
                  <a:lnTo>
                    <a:pt x="3595928" y="1140307"/>
                  </a:lnTo>
                  <a:lnTo>
                    <a:pt x="3590480" y="1132230"/>
                  </a:lnTo>
                  <a:lnTo>
                    <a:pt x="3582416" y="1126794"/>
                  </a:lnTo>
                  <a:lnTo>
                    <a:pt x="3572472" y="1124800"/>
                  </a:lnTo>
                  <a:lnTo>
                    <a:pt x="3562591" y="1126794"/>
                  </a:lnTo>
                  <a:lnTo>
                    <a:pt x="3554514" y="1132230"/>
                  </a:lnTo>
                  <a:lnTo>
                    <a:pt x="3549065" y="1140307"/>
                  </a:lnTo>
                  <a:lnTo>
                    <a:pt x="3547072" y="1150200"/>
                  </a:lnTo>
                  <a:lnTo>
                    <a:pt x="3549065" y="1160081"/>
                  </a:lnTo>
                  <a:lnTo>
                    <a:pt x="3554514" y="1168158"/>
                  </a:lnTo>
                  <a:lnTo>
                    <a:pt x="3562591" y="1173594"/>
                  </a:lnTo>
                  <a:lnTo>
                    <a:pt x="3572522" y="1175600"/>
                  </a:lnTo>
                  <a:lnTo>
                    <a:pt x="3582416" y="1173594"/>
                  </a:lnTo>
                  <a:lnTo>
                    <a:pt x="3590480" y="1168158"/>
                  </a:lnTo>
                  <a:lnTo>
                    <a:pt x="3595928" y="1160081"/>
                  </a:lnTo>
                  <a:lnTo>
                    <a:pt x="3597922" y="1150200"/>
                  </a:lnTo>
                  <a:close/>
                </a:path>
                <a:path w="5942965" h="3188334">
                  <a:moveTo>
                    <a:pt x="3597922" y="25400"/>
                  </a:moveTo>
                  <a:lnTo>
                    <a:pt x="3595928" y="15519"/>
                  </a:lnTo>
                  <a:lnTo>
                    <a:pt x="3590480" y="7442"/>
                  </a:lnTo>
                  <a:lnTo>
                    <a:pt x="3582416" y="2006"/>
                  </a:lnTo>
                  <a:lnTo>
                    <a:pt x="3572472" y="0"/>
                  </a:lnTo>
                  <a:lnTo>
                    <a:pt x="3562591" y="2006"/>
                  </a:lnTo>
                  <a:lnTo>
                    <a:pt x="3554514" y="7442"/>
                  </a:lnTo>
                  <a:lnTo>
                    <a:pt x="3549065" y="15519"/>
                  </a:lnTo>
                  <a:lnTo>
                    <a:pt x="3547072" y="25400"/>
                  </a:lnTo>
                  <a:lnTo>
                    <a:pt x="3549065" y="35293"/>
                  </a:lnTo>
                  <a:lnTo>
                    <a:pt x="3554514" y="43370"/>
                  </a:lnTo>
                  <a:lnTo>
                    <a:pt x="3562591" y="48806"/>
                  </a:lnTo>
                  <a:lnTo>
                    <a:pt x="3572522" y="50800"/>
                  </a:lnTo>
                  <a:lnTo>
                    <a:pt x="3582416" y="48806"/>
                  </a:lnTo>
                  <a:lnTo>
                    <a:pt x="3590480" y="43370"/>
                  </a:lnTo>
                  <a:lnTo>
                    <a:pt x="3595928" y="35293"/>
                  </a:lnTo>
                  <a:lnTo>
                    <a:pt x="3597922" y="25400"/>
                  </a:lnTo>
                  <a:close/>
                </a:path>
                <a:path w="5942965" h="3188334">
                  <a:moveTo>
                    <a:pt x="3695255" y="3162820"/>
                  </a:moveTo>
                  <a:lnTo>
                    <a:pt x="3693261" y="3152940"/>
                  </a:lnTo>
                  <a:lnTo>
                    <a:pt x="3687826" y="3144863"/>
                  </a:lnTo>
                  <a:lnTo>
                    <a:pt x="3679748" y="3139414"/>
                  </a:lnTo>
                  <a:lnTo>
                    <a:pt x="3669804" y="3137420"/>
                  </a:lnTo>
                  <a:lnTo>
                    <a:pt x="3659924" y="3139414"/>
                  </a:lnTo>
                  <a:lnTo>
                    <a:pt x="3651847" y="3144863"/>
                  </a:lnTo>
                  <a:lnTo>
                    <a:pt x="3646398" y="3152940"/>
                  </a:lnTo>
                  <a:lnTo>
                    <a:pt x="3644404" y="3162820"/>
                  </a:lnTo>
                  <a:lnTo>
                    <a:pt x="3646398" y="3172714"/>
                  </a:lnTo>
                  <a:lnTo>
                    <a:pt x="3651847" y="3180778"/>
                  </a:lnTo>
                  <a:lnTo>
                    <a:pt x="3659924" y="3186226"/>
                  </a:lnTo>
                  <a:lnTo>
                    <a:pt x="3669855" y="3188220"/>
                  </a:lnTo>
                  <a:lnTo>
                    <a:pt x="3679748" y="3186226"/>
                  </a:lnTo>
                  <a:lnTo>
                    <a:pt x="3687826" y="3180778"/>
                  </a:lnTo>
                  <a:lnTo>
                    <a:pt x="3693261" y="3172714"/>
                  </a:lnTo>
                  <a:lnTo>
                    <a:pt x="3695255" y="3162820"/>
                  </a:lnTo>
                  <a:close/>
                </a:path>
                <a:path w="5942965" h="3188334">
                  <a:moveTo>
                    <a:pt x="3695255" y="2029955"/>
                  </a:moveTo>
                  <a:lnTo>
                    <a:pt x="3693261" y="2020074"/>
                  </a:lnTo>
                  <a:lnTo>
                    <a:pt x="3687826" y="2011997"/>
                  </a:lnTo>
                  <a:lnTo>
                    <a:pt x="3679748" y="2006561"/>
                  </a:lnTo>
                  <a:lnTo>
                    <a:pt x="3669804" y="2004555"/>
                  </a:lnTo>
                  <a:lnTo>
                    <a:pt x="3659924" y="2006561"/>
                  </a:lnTo>
                  <a:lnTo>
                    <a:pt x="3651847" y="2011997"/>
                  </a:lnTo>
                  <a:lnTo>
                    <a:pt x="3646398" y="2020074"/>
                  </a:lnTo>
                  <a:lnTo>
                    <a:pt x="3644404" y="2029955"/>
                  </a:lnTo>
                  <a:lnTo>
                    <a:pt x="3646398" y="2039848"/>
                  </a:lnTo>
                  <a:lnTo>
                    <a:pt x="3651847" y="2047925"/>
                  </a:lnTo>
                  <a:lnTo>
                    <a:pt x="3659924" y="2053361"/>
                  </a:lnTo>
                  <a:lnTo>
                    <a:pt x="3669855" y="2055355"/>
                  </a:lnTo>
                  <a:lnTo>
                    <a:pt x="3679748" y="2053361"/>
                  </a:lnTo>
                  <a:lnTo>
                    <a:pt x="3687826" y="2047925"/>
                  </a:lnTo>
                  <a:lnTo>
                    <a:pt x="3693261" y="2039848"/>
                  </a:lnTo>
                  <a:lnTo>
                    <a:pt x="3695255" y="2029955"/>
                  </a:lnTo>
                  <a:close/>
                </a:path>
                <a:path w="5942965" h="3188334">
                  <a:moveTo>
                    <a:pt x="3695255" y="905167"/>
                  </a:moveTo>
                  <a:lnTo>
                    <a:pt x="3693261" y="895286"/>
                  </a:lnTo>
                  <a:lnTo>
                    <a:pt x="3687826" y="887209"/>
                  </a:lnTo>
                  <a:lnTo>
                    <a:pt x="3679748" y="881761"/>
                  </a:lnTo>
                  <a:lnTo>
                    <a:pt x="3669804" y="879767"/>
                  </a:lnTo>
                  <a:lnTo>
                    <a:pt x="3659924" y="881761"/>
                  </a:lnTo>
                  <a:lnTo>
                    <a:pt x="3651847" y="887209"/>
                  </a:lnTo>
                  <a:lnTo>
                    <a:pt x="3646398" y="895286"/>
                  </a:lnTo>
                  <a:lnTo>
                    <a:pt x="3644404" y="905167"/>
                  </a:lnTo>
                  <a:lnTo>
                    <a:pt x="3646398" y="915060"/>
                  </a:lnTo>
                  <a:lnTo>
                    <a:pt x="3651847" y="923124"/>
                  </a:lnTo>
                  <a:lnTo>
                    <a:pt x="3659924" y="928573"/>
                  </a:lnTo>
                  <a:lnTo>
                    <a:pt x="3669855" y="930567"/>
                  </a:lnTo>
                  <a:lnTo>
                    <a:pt x="3679748" y="928573"/>
                  </a:lnTo>
                  <a:lnTo>
                    <a:pt x="3687826" y="923124"/>
                  </a:lnTo>
                  <a:lnTo>
                    <a:pt x="3693261" y="915060"/>
                  </a:lnTo>
                  <a:lnTo>
                    <a:pt x="3695255" y="905167"/>
                  </a:lnTo>
                  <a:close/>
                </a:path>
                <a:path w="5942965" h="3188334">
                  <a:moveTo>
                    <a:pt x="3699573" y="2283053"/>
                  </a:moveTo>
                  <a:lnTo>
                    <a:pt x="3697579" y="2273173"/>
                  </a:lnTo>
                  <a:lnTo>
                    <a:pt x="3692131" y="2265095"/>
                  </a:lnTo>
                  <a:lnTo>
                    <a:pt x="3684066" y="2259660"/>
                  </a:lnTo>
                  <a:lnTo>
                    <a:pt x="3674122" y="2257653"/>
                  </a:lnTo>
                  <a:lnTo>
                    <a:pt x="3664242" y="2259660"/>
                  </a:lnTo>
                  <a:lnTo>
                    <a:pt x="3656165" y="2265095"/>
                  </a:lnTo>
                  <a:lnTo>
                    <a:pt x="3650716" y="2273173"/>
                  </a:lnTo>
                  <a:lnTo>
                    <a:pt x="3648722" y="2283053"/>
                  </a:lnTo>
                  <a:lnTo>
                    <a:pt x="3650716" y="2292947"/>
                  </a:lnTo>
                  <a:lnTo>
                    <a:pt x="3656165" y="2301024"/>
                  </a:lnTo>
                  <a:lnTo>
                    <a:pt x="3664242" y="2306459"/>
                  </a:lnTo>
                  <a:lnTo>
                    <a:pt x="3674173" y="2308453"/>
                  </a:lnTo>
                  <a:lnTo>
                    <a:pt x="3684066" y="2306459"/>
                  </a:lnTo>
                  <a:lnTo>
                    <a:pt x="3692131" y="2301024"/>
                  </a:lnTo>
                  <a:lnTo>
                    <a:pt x="3697579" y="2292947"/>
                  </a:lnTo>
                  <a:lnTo>
                    <a:pt x="3699573" y="2283053"/>
                  </a:lnTo>
                  <a:close/>
                </a:path>
                <a:path w="5942965" h="3188334">
                  <a:moveTo>
                    <a:pt x="3699573" y="1150200"/>
                  </a:moveTo>
                  <a:lnTo>
                    <a:pt x="3697579" y="1140307"/>
                  </a:lnTo>
                  <a:lnTo>
                    <a:pt x="3692131" y="1132230"/>
                  </a:lnTo>
                  <a:lnTo>
                    <a:pt x="3684066" y="1126794"/>
                  </a:lnTo>
                  <a:lnTo>
                    <a:pt x="3674122" y="1124800"/>
                  </a:lnTo>
                  <a:lnTo>
                    <a:pt x="3664242" y="1126794"/>
                  </a:lnTo>
                  <a:lnTo>
                    <a:pt x="3656165" y="1132230"/>
                  </a:lnTo>
                  <a:lnTo>
                    <a:pt x="3650716" y="1140307"/>
                  </a:lnTo>
                  <a:lnTo>
                    <a:pt x="3648722" y="1150200"/>
                  </a:lnTo>
                  <a:lnTo>
                    <a:pt x="3650716" y="1160081"/>
                  </a:lnTo>
                  <a:lnTo>
                    <a:pt x="3656165" y="1168158"/>
                  </a:lnTo>
                  <a:lnTo>
                    <a:pt x="3664242" y="1173594"/>
                  </a:lnTo>
                  <a:lnTo>
                    <a:pt x="3674173" y="1175600"/>
                  </a:lnTo>
                  <a:lnTo>
                    <a:pt x="3684066" y="1173594"/>
                  </a:lnTo>
                  <a:lnTo>
                    <a:pt x="3692131" y="1168158"/>
                  </a:lnTo>
                  <a:lnTo>
                    <a:pt x="3697579" y="1160081"/>
                  </a:lnTo>
                  <a:lnTo>
                    <a:pt x="3699573" y="1150200"/>
                  </a:lnTo>
                  <a:close/>
                </a:path>
                <a:path w="5942965" h="3188334">
                  <a:moveTo>
                    <a:pt x="3699573" y="25400"/>
                  </a:moveTo>
                  <a:lnTo>
                    <a:pt x="3697579" y="15519"/>
                  </a:lnTo>
                  <a:lnTo>
                    <a:pt x="3692131" y="7442"/>
                  </a:lnTo>
                  <a:lnTo>
                    <a:pt x="3684066" y="2006"/>
                  </a:lnTo>
                  <a:lnTo>
                    <a:pt x="3674122" y="0"/>
                  </a:lnTo>
                  <a:lnTo>
                    <a:pt x="3664242" y="2006"/>
                  </a:lnTo>
                  <a:lnTo>
                    <a:pt x="3656165" y="7442"/>
                  </a:lnTo>
                  <a:lnTo>
                    <a:pt x="3650716" y="15519"/>
                  </a:lnTo>
                  <a:lnTo>
                    <a:pt x="3648722" y="25400"/>
                  </a:lnTo>
                  <a:lnTo>
                    <a:pt x="3650716" y="35293"/>
                  </a:lnTo>
                  <a:lnTo>
                    <a:pt x="3656165" y="43370"/>
                  </a:lnTo>
                  <a:lnTo>
                    <a:pt x="3664242" y="48806"/>
                  </a:lnTo>
                  <a:lnTo>
                    <a:pt x="3674173" y="50800"/>
                  </a:lnTo>
                  <a:lnTo>
                    <a:pt x="3684066" y="48806"/>
                  </a:lnTo>
                  <a:lnTo>
                    <a:pt x="3692131" y="43370"/>
                  </a:lnTo>
                  <a:lnTo>
                    <a:pt x="3697579" y="35293"/>
                  </a:lnTo>
                  <a:lnTo>
                    <a:pt x="3699573" y="25400"/>
                  </a:lnTo>
                  <a:close/>
                </a:path>
                <a:path w="5942965" h="3188334">
                  <a:moveTo>
                    <a:pt x="3796906" y="3162820"/>
                  </a:moveTo>
                  <a:lnTo>
                    <a:pt x="3794912" y="3152940"/>
                  </a:lnTo>
                  <a:lnTo>
                    <a:pt x="3789476" y="3144863"/>
                  </a:lnTo>
                  <a:lnTo>
                    <a:pt x="3781399" y="3139414"/>
                  </a:lnTo>
                  <a:lnTo>
                    <a:pt x="3771455" y="3137420"/>
                  </a:lnTo>
                  <a:lnTo>
                    <a:pt x="3761575" y="3139414"/>
                  </a:lnTo>
                  <a:lnTo>
                    <a:pt x="3753497" y="3144863"/>
                  </a:lnTo>
                  <a:lnTo>
                    <a:pt x="3748049" y="3152940"/>
                  </a:lnTo>
                  <a:lnTo>
                    <a:pt x="3746055" y="3162820"/>
                  </a:lnTo>
                  <a:lnTo>
                    <a:pt x="3748049" y="3172714"/>
                  </a:lnTo>
                  <a:lnTo>
                    <a:pt x="3753497" y="3180778"/>
                  </a:lnTo>
                  <a:lnTo>
                    <a:pt x="3761575" y="3186226"/>
                  </a:lnTo>
                  <a:lnTo>
                    <a:pt x="3771506" y="3188220"/>
                  </a:lnTo>
                  <a:lnTo>
                    <a:pt x="3781399" y="3186226"/>
                  </a:lnTo>
                  <a:lnTo>
                    <a:pt x="3789476" y="3180778"/>
                  </a:lnTo>
                  <a:lnTo>
                    <a:pt x="3794912" y="3172714"/>
                  </a:lnTo>
                  <a:lnTo>
                    <a:pt x="3796906" y="3162820"/>
                  </a:lnTo>
                  <a:close/>
                </a:path>
                <a:path w="5942965" h="3188334">
                  <a:moveTo>
                    <a:pt x="3796906" y="2029955"/>
                  </a:moveTo>
                  <a:lnTo>
                    <a:pt x="3794912" y="2020074"/>
                  </a:lnTo>
                  <a:lnTo>
                    <a:pt x="3789476" y="2011997"/>
                  </a:lnTo>
                  <a:lnTo>
                    <a:pt x="3781399" y="2006561"/>
                  </a:lnTo>
                  <a:lnTo>
                    <a:pt x="3771455" y="2004555"/>
                  </a:lnTo>
                  <a:lnTo>
                    <a:pt x="3761575" y="2006561"/>
                  </a:lnTo>
                  <a:lnTo>
                    <a:pt x="3753497" y="2011997"/>
                  </a:lnTo>
                  <a:lnTo>
                    <a:pt x="3748049" y="2020074"/>
                  </a:lnTo>
                  <a:lnTo>
                    <a:pt x="3746055" y="2029955"/>
                  </a:lnTo>
                  <a:lnTo>
                    <a:pt x="3748049" y="2039848"/>
                  </a:lnTo>
                  <a:lnTo>
                    <a:pt x="3753497" y="2047925"/>
                  </a:lnTo>
                  <a:lnTo>
                    <a:pt x="3761575" y="2053361"/>
                  </a:lnTo>
                  <a:lnTo>
                    <a:pt x="3771506" y="2055355"/>
                  </a:lnTo>
                  <a:lnTo>
                    <a:pt x="3781399" y="2053361"/>
                  </a:lnTo>
                  <a:lnTo>
                    <a:pt x="3789476" y="2047925"/>
                  </a:lnTo>
                  <a:lnTo>
                    <a:pt x="3794912" y="2039848"/>
                  </a:lnTo>
                  <a:lnTo>
                    <a:pt x="3796906" y="2029955"/>
                  </a:lnTo>
                  <a:close/>
                </a:path>
                <a:path w="5942965" h="3188334">
                  <a:moveTo>
                    <a:pt x="3796906" y="905167"/>
                  </a:moveTo>
                  <a:lnTo>
                    <a:pt x="3794912" y="895286"/>
                  </a:lnTo>
                  <a:lnTo>
                    <a:pt x="3789476" y="887209"/>
                  </a:lnTo>
                  <a:lnTo>
                    <a:pt x="3781399" y="881761"/>
                  </a:lnTo>
                  <a:lnTo>
                    <a:pt x="3771455" y="879767"/>
                  </a:lnTo>
                  <a:lnTo>
                    <a:pt x="3761575" y="881761"/>
                  </a:lnTo>
                  <a:lnTo>
                    <a:pt x="3753497" y="887209"/>
                  </a:lnTo>
                  <a:lnTo>
                    <a:pt x="3748049" y="895286"/>
                  </a:lnTo>
                  <a:lnTo>
                    <a:pt x="3746055" y="905167"/>
                  </a:lnTo>
                  <a:lnTo>
                    <a:pt x="3748049" y="915060"/>
                  </a:lnTo>
                  <a:lnTo>
                    <a:pt x="3753497" y="923124"/>
                  </a:lnTo>
                  <a:lnTo>
                    <a:pt x="3761575" y="928573"/>
                  </a:lnTo>
                  <a:lnTo>
                    <a:pt x="3771506" y="930567"/>
                  </a:lnTo>
                  <a:lnTo>
                    <a:pt x="3781399" y="928573"/>
                  </a:lnTo>
                  <a:lnTo>
                    <a:pt x="3789476" y="923124"/>
                  </a:lnTo>
                  <a:lnTo>
                    <a:pt x="3794912" y="915060"/>
                  </a:lnTo>
                  <a:lnTo>
                    <a:pt x="3796906" y="905167"/>
                  </a:lnTo>
                  <a:close/>
                </a:path>
                <a:path w="5942965" h="3188334">
                  <a:moveTo>
                    <a:pt x="3801224" y="2283053"/>
                  </a:moveTo>
                  <a:lnTo>
                    <a:pt x="3799230" y="2273173"/>
                  </a:lnTo>
                  <a:lnTo>
                    <a:pt x="3793782" y="2265095"/>
                  </a:lnTo>
                  <a:lnTo>
                    <a:pt x="3785717" y="2259660"/>
                  </a:lnTo>
                  <a:lnTo>
                    <a:pt x="3775773" y="2257653"/>
                  </a:lnTo>
                  <a:lnTo>
                    <a:pt x="3765893" y="2259660"/>
                  </a:lnTo>
                  <a:lnTo>
                    <a:pt x="3757815" y="2265095"/>
                  </a:lnTo>
                  <a:lnTo>
                    <a:pt x="3752367" y="2273173"/>
                  </a:lnTo>
                  <a:lnTo>
                    <a:pt x="3750373" y="2283053"/>
                  </a:lnTo>
                  <a:lnTo>
                    <a:pt x="3752367" y="2292947"/>
                  </a:lnTo>
                  <a:lnTo>
                    <a:pt x="3757815" y="2301024"/>
                  </a:lnTo>
                  <a:lnTo>
                    <a:pt x="3765893" y="2306459"/>
                  </a:lnTo>
                  <a:lnTo>
                    <a:pt x="3775824" y="2308453"/>
                  </a:lnTo>
                  <a:lnTo>
                    <a:pt x="3785717" y="2306459"/>
                  </a:lnTo>
                  <a:lnTo>
                    <a:pt x="3793782" y="2301024"/>
                  </a:lnTo>
                  <a:lnTo>
                    <a:pt x="3799230" y="2292947"/>
                  </a:lnTo>
                  <a:lnTo>
                    <a:pt x="3801224" y="2283053"/>
                  </a:lnTo>
                  <a:close/>
                </a:path>
                <a:path w="5942965" h="3188334">
                  <a:moveTo>
                    <a:pt x="3801224" y="1150200"/>
                  </a:moveTo>
                  <a:lnTo>
                    <a:pt x="3799230" y="1140307"/>
                  </a:lnTo>
                  <a:lnTo>
                    <a:pt x="3793782" y="1132230"/>
                  </a:lnTo>
                  <a:lnTo>
                    <a:pt x="3785717" y="1126794"/>
                  </a:lnTo>
                  <a:lnTo>
                    <a:pt x="3775773" y="1124800"/>
                  </a:lnTo>
                  <a:lnTo>
                    <a:pt x="3765893" y="1126794"/>
                  </a:lnTo>
                  <a:lnTo>
                    <a:pt x="3757815" y="1132230"/>
                  </a:lnTo>
                  <a:lnTo>
                    <a:pt x="3752367" y="1140307"/>
                  </a:lnTo>
                  <a:lnTo>
                    <a:pt x="3750373" y="1150200"/>
                  </a:lnTo>
                  <a:lnTo>
                    <a:pt x="3752367" y="1160081"/>
                  </a:lnTo>
                  <a:lnTo>
                    <a:pt x="3757815" y="1168158"/>
                  </a:lnTo>
                  <a:lnTo>
                    <a:pt x="3765893" y="1173594"/>
                  </a:lnTo>
                  <a:lnTo>
                    <a:pt x="3775824" y="1175600"/>
                  </a:lnTo>
                  <a:lnTo>
                    <a:pt x="3785717" y="1173594"/>
                  </a:lnTo>
                  <a:lnTo>
                    <a:pt x="3793782" y="1168158"/>
                  </a:lnTo>
                  <a:lnTo>
                    <a:pt x="3799230" y="1160081"/>
                  </a:lnTo>
                  <a:lnTo>
                    <a:pt x="3801224" y="1150200"/>
                  </a:lnTo>
                  <a:close/>
                </a:path>
                <a:path w="5942965" h="3188334">
                  <a:moveTo>
                    <a:pt x="3801224" y="25400"/>
                  </a:moveTo>
                  <a:lnTo>
                    <a:pt x="3799230" y="15519"/>
                  </a:lnTo>
                  <a:lnTo>
                    <a:pt x="3793782" y="7442"/>
                  </a:lnTo>
                  <a:lnTo>
                    <a:pt x="3785717" y="2006"/>
                  </a:lnTo>
                  <a:lnTo>
                    <a:pt x="3775773" y="0"/>
                  </a:lnTo>
                  <a:lnTo>
                    <a:pt x="3765893" y="2006"/>
                  </a:lnTo>
                  <a:lnTo>
                    <a:pt x="3757815" y="7442"/>
                  </a:lnTo>
                  <a:lnTo>
                    <a:pt x="3752367" y="15519"/>
                  </a:lnTo>
                  <a:lnTo>
                    <a:pt x="3750373" y="25400"/>
                  </a:lnTo>
                  <a:lnTo>
                    <a:pt x="3752367" y="35293"/>
                  </a:lnTo>
                  <a:lnTo>
                    <a:pt x="3757815" y="43370"/>
                  </a:lnTo>
                  <a:lnTo>
                    <a:pt x="3765893" y="48806"/>
                  </a:lnTo>
                  <a:lnTo>
                    <a:pt x="3775824" y="50800"/>
                  </a:lnTo>
                  <a:lnTo>
                    <a:pt x="3785717" y="48806"/>
                  </a:lnTo>
                  <a:lnTo>
                    <a:pt x="3793782" y="43370"/>
                  </a:lnTo>
                  <a:lnTo>
                    <a:pt x="3799230" y="35293"/>
                  </a:lnTo>
                  <a:lnTo>
                    <a:pt x="3801224" y="25400"/>
                  </a:lnTo>
                  <a:close/>
                </a:path>
                <a:path w="5942965" h="3188334">
                  <a:moveTo>
                    <a:pt x="3898557" y="3162820"/>
                  </a:moveTo>
                  <a:lnTo>
                    <a:pt x="3896563" y="3152940"/>
                  </a:lnTo>
                  <a:lnTo>
                    <a:pt x="3891127" y="3144863"/>
                  </a:lnTo>
                  <a:lnTo>
                    <a:pt x="3883050" y="3139414"/>
                  </a:lnTo>
                  <a:lnTo>
                    <a:pt x="3873106" y="3137420"/>
                  </a:lnTo>
                  <a:lnTo>
                    <a:pt x="3863225" y="3139414"/>
                  </a:lnTo>
                  <a:lnTo>
                    <a:pt x="3855148" y="3144863"/>
                  </a:lnTo>
                  <a:lnTo>
                    <a:pt x="3849700" y="3152940"/>
                  </a:lnTo>
                  <a:lnTo>
                    <a:pt x="3847706" y="3162820"/>
                  </a:lnTo>
                  <a:lnTo>
                    <a:pt x="3849700" y="3172714"/>
                  </a:lnTo>
                  <a:lnTo>
                    <a:pt x="3855148" y="3180778"/>
                  </a:lnTo>
                  <a:lnTo>
                    <a:pt x="3863225" y="3186226"/>
                  </a:lnTo>
                  <a:lnTo>
                    <a:pt x="3873157" y="3188220"/>
                  </a:lnTo>
                  <a:lnTo>
                    <a:pt x="3883050" y="3186226"/>
                  </a:lnTo>
                  <a:lnTo>
                    <a:pt x="3891127" y="3180778"/>
                  </a:lnTo>
                  <a:lnTo>
                    <a:pt x="3896563" y="3172714"/>
                  </a:lnTo>
                  <a:lnTo>
                    <a:pt x="3898557" y="3162820"/>
                  </a:lnTo>
                  <a:close/>
                </a:path>
                <a:path w="5942965" h="3188334">
                  <a:moveTo>
                    <a:pt x="3898557" y="2029955"/>
                  </a:moveTo>
                  <a:lnTo>
                    <a:pt x="3896563" y="2020074"/>
                  </a:lnTo>
                  <a:lnTo>
                    <a:pt x="3891127" y="2011997"/>
                  </a:lnTo>
                  <a:lnTo>
                    <a:pt x="3883050" y="2006561"/>
                  </a:lnTo>
                  <a:lnTo>
                    <a:pt x="3873106" y="2004555"/>
                  </a:lnTo>
                  <a:lnTo>
                    <a:pt x="3863225" y="2006561"/>
                  </a:lnTo>
                  <a:lnTo>
                    <a:pt x="3855148" y="2011997"/>
                  </a:lnTo>
                  <a:lnTo>
                    <a:pt x="3849700" y="2020074"/>
                  </a:lnTo>
                  <a:lnTo>
                    <a:pt x="3847706" y="2029955"/>
                  </a:lnTo>
                  <a:lnTo>
                    <a:pt x="3849700" y="2039848"/>
                  </a:lnTo>
                  <a:lnTo>
                    <a:pt x="3855148" y="2047925"/>
                  </a:lnTo>
                  <a:lnTo>
                    <a:pt x="3863225" y="2053361"/>
                  </a:lnTo>
                  <a:lnTo>
                    <a:pt x="3873157" y="2055355"/>
                  </a:lnTo>
                  <a:lnTo>
                    <a:pt x="3883050" y="2053361"/>
                  </a:lnTo>
                  <a:lnTo>
                    <a:pt x="3891127" y="2047925"/>
                  </a:lnTo>
                  <a:lnTo>
                    <a:pt x="3896563" y="2039848"/>
                  </a:lnTo>
                  <a:lnTo>
                    <a:pt x="3898557" y="2029955"/>
                  </a:lnTo>
                  <a:close/>
                </a:path>
                <a:path w="5942965" h="3188334">
                  <a:moveTo>
                    <a:pt x="3898557" y="905167"/>
                  </a:moveTo>
                  <a:lnTo>
                    <a:pt x="3896563" y="895286"/>
                  </a:lnTo>
                  <a:lnTo>
                    <a:pt x="3891127" y="887209"/>
                  </a:lnTo>
                  <a:lnTo>
                    <a:pt x="3883050" y="881761"/>
                  </a:lnTo>
                  <a:lnTo>
                    <a:pt x="3873106" y="879767"/>
                  </a:lnTo>
                  <a:lnTo>
                    <a:pt x="3863225" y="881761"/>
                  </a:lnTo>
                  <a:lnTo>
                    <a:pt x="3855148" y="887209"/>
                  </a:lnTo>
                  <a:lnTo>
                    <a:pt x="3849700" y="895286"/>
                  </a:lnTo>
                  <a:lnTo>
                    <a:pt x="3847706" y="905167"/>
                  </a:lnTo>
                  <a:lnTo>
                    <a:pt x="3849700" y="915060"/>
                  </a:lnTo>
                  <a:lnTo>
                    <a:pt x="3855148" y="923124"/>
                  </a:lnTo>
                  <a:lnTo>
                    <a:pt x="3863225" y="928573"/>
                  </a:lnTo>
                  <a:lnTo>
                    <a:pt x="3873157" y="930567"/>
                  </a:lnTo>
                  <a:lnTo>
                    <a:pt x="3883050" y="928573"/>
                  </a:lnTo>
                  <a:lnTo>
                    <a:pt x="3891127" y="923124"/>
                  </a:lnTo>
                  <a:lnTo>
                    <a:pt x="3896563" y="915060"/>
                  </a:lnTo>
                  <a:lnTo>
                    <a:pt x="3898557" y="905167"/>
                  </a:lnTo>
                  <a:close/>
                </a:path>
                <a:path w="5942965" h="3188334">
                  <a:moveTo>
                    <a:pt x="3902875" y="2283053"/>
                  </a:moveTo>
                  <a:lnTo>
                    <a:pt x="3900881" y="2273173"/>
                  </a:lnTo>
                  <a:lnTo>
                    <a:pt x="3895433" y="2265095"/>
                  </a:lnTo>
                  <a:lnTo>
                    <a:pt x="3887368" y="2259660"/>
                  </a:lnTo>
                  <a:lnTo>
                    <a:pt x="3877424" y="2257653"/>
                  </a:lnTo>
                  <a:lnTo>
                    <a:pt x="3867543" y="2259660"/>
                  </a:lnTo>
                  <a:lnTo>
                    <a:pt x="3859466" y="2265095"/>
                  </a:lnTo>
                  <a:lnTo>
                    <a:pt x="3854018" y="2273173"/>
                  </a:lnTo>
                  <a:lnTo>
                    <a:pt x="3852024" y="2283053"/>
                  </a:lnTo>
                  <a:lnTo>
                    <a:pt x="3854018" y="2292947"/>
                  </a:lnTo>
                  <a:lnTo>
                    <a:pt x="3859466" y="2301024"/>
                  </a:lnTo>
                  <a:lnTo>
                    <a:pt x="3867543" y="2306459"/>
                  </a:lnTo>
                  <a:lnTo>
                    <a:pt x="3877475" y="2308453"/>
                  </a:lnTo>
                  <a:lnTo>
                    <a:pt x="3887368" y="2306459"/>
                  </a:lnTo>
                  <a:lnTo>
                    <a:pt x="3895433" y="2301024"/>
                  </a:lnTo>
                  <a:lnTo>
                    <a:pt x="3900881" y="2292947"/>
                  </a:lnTo>
                  <a:lnTo>
                    <a:pt x="3902875" y="2283053"/>
                  </a:lnTo>
                  <a:close/>
                </a:path>
                <a:path w="5942965" h="3188334">
                  <a:moveTo>
                    <a:pt x="3902875" y="1150200"/>
                  </a:moveTo>
                  <a:lnTo>
                    <a:pt x="3900881" y="1140307"/>
                  </a:lnTo>
                  <a:lnTo>
                    <a:pt x="3895433" y="1132230"/>
                  </a:lnTo>
                  <a:lnTo>
                    <a:pt x="3887368" y="1126794"/>
                  </a:lnTo>
                  <a:lnTo>
                    <a:pt x="3877424" y="1124800"/>
                  </a:lnTo>
                  <a:lnTo>
                    <a:pt x="3867543" y="1126794"/>
                  </a:lnTo>
                  <a:lnTo>
                    <a:pt x="3859466" y="1132230"/>
                  </a:lnTo>
                  <a:lnTo>
                    <a:pt x="3854018" y="1140307"/>
                  </a:lnTo>
                  <a:lnTo>
                    <a:pt x="3852024" y="1150200"/>
                  </a:lnTo>
                  <a:lnTo>
                    <a:pt x="3854018" y="1160081"/>
                  </a:lnTo>
                  <a:lnTo>
                    <a:pt x="3859466" y="1168158"/>
                  </a:lnTo>
                  <a:lnTo>
                    <a:pt x="3867543" y="1173594"/>
                  </a:lnTo>
                  <a:lnTo>
                    <a:pt x="3877475" y="1175600"/>
                  </a:lnTo>
                  <a:lnTo>
                    <a:pt x="3887368" y="1173594"/>
                  </a:lnTo>
                  <a:lnTo>
                    <a:pt x="3895433" y="1168158"/>
                  </a:lnTo>
                  <a:lnTo>
                    <a:pt x="3900881" y="1160081"/>
                  </a:lnTo>
                  <a:lnTo>
                    <a:pt x="3902875" y="1150200"/>
                  </a:lnTo>
                  <a:close/>
                </a:path>
                <a:path w="5942965" h="3188334">
                  <a:moveTo>
                    <a:pt x="3902875" y="25400"/>
                  </a:moveTo>
                  <a:lnTo>
                    <a:pt x="3900881" y="15519"/>
                  </a:lnTo>
                  <a:lnTo>
                    <a:pt x="3895433" y="7442"/>
                  </a:lnTo>
                  <a:lnTo>
                    <a:pt x="3887368" y="2006"/>
                  </a:lnTo>
                  <a:lnTo>
                    <a:pt x="3877424" y="0"/>
                  </a:lnTo>
                  <a:lnTo>
                    <a:pt x="3867543" y="2006"/>
                  </a:lnTo>
                  <a:lnTo>
                    <a:pt x="3859466" y="7442"/>
                  </a:lnTo>
                  <a:lnTo>
                    <a:pt x="3854018" y="15519"/>
                  </a:lnTo>
                  <a:lnTo>
                    <a:pt x="3852024" y="25400"/>
                  </a:lnTo>
                  <a:lnTo>
                    <a:pt x="3854018" y="35293"/>
                  </a:lnTo>
                  <a:lnTo>
                    <a:pt x="3859466" y="43370"/>
                  </a:lnTo>
                  <a:lnTo>
                    <a:pt x="3867543" y="48806"/>
                  </a:lnTo>
                  <a:lnTo>
                    <a:pt x="3877475" y="50800"/>
                  </a:lnTo>
                  <a:lnTo>
                    <a:pt x="3887368" y="48806"/>
                  </a:lnTo>
                  <a:lnTo>
                    <a:pt x="3895433" y="43370"/>
                  </a:lnTo>
                  <a:lnTo>
                    <a:pt x="3900881" y="35293"/>
                  </a:lnTo>
                  <a:lnTo>
                    <a:pt x="3902875" y="25400"/>
                  </a:lnTo>
                  <a:close/>
                </a:path>
                <a:path w="5942965" h="3188334">
                  <a:moveTo>
                    <a:pt x="4000208" y="3162820"/>
                  </a:moveTo>
                  <a:lnTo>
                    <a:pt x="3998214" y="3152940"/>
                  </a:lnTo>
                  <a:lnTo>
                    <a:pt x="3992778" y="3144863"/>
                  </a:lnTo>
                  <a:lnTo>
                    <a:pt x="3984701" y="3139414"/>
                  </a:lnTo>
                  <a:lnTo>
                    <a:pt x="3974757" y="3137420"/>
                  </a:lnTo>
                  <a:lnTo>
                    <a:pt x="3964876" y="3139414"/>
                  </a:lnTo>
                  <a:lnTo>
                    <a:pt x="3956799" y="3144863"/>
                  </a:lnTo>
                  <a:lnTo>
                    <a:pt x="3951351" y="3152940"/>
                  </a:lnTo>
                  <a:lnTo>
                    <a:pt x="3949357" y="3162820"/>
                  </a:lnTo>
                  <a:lnTo>
                    <a:pt x="3951351" y="3172714"/>
                  </a:lnTo>
                  <a:lnTo>
                    <a:pt x="3956799" y="3180778"/>
                  </a:lnTo>
                  <a:lnTo>
                    <a:pt x="3964876" y="3186226"/>
                  </a:lnTo>
                  <a:lnTo>
                    <a:pt x="3974808" y="3188220"/>
                  </a:lnTo>
                  <a:lnTo>
                    <a:pt x="3984701" y="3186226"/>
                  </a:lnTo>
                  <a:lnTo>
                    <a:pt x="3992778" y="3180778"/>
                  </a:lnTo>
                  <a:lnTo>
                    <a:pt x="3998214" y="3172714"/>
                  </a:lnTo>
                  <a:lnTo>
                    <a:pt x="4000208" y="3162820"/>
                  </a:lnTo>
                  <a:close/>
                </a:path>
                <a:path w="5942965" h="3188334">
                  <a:moveTo>
                    <a:pt x="4000208" y="2029955"/>
                  </a:moveTo>
                  <a:lnTo>
                    <a:pt x="3998214" y="2020074"/>
                  </a:lnTo>
                  <a:lnTo>
                    <a:pt x="3992778" y="2011997"/>
                  </a:lnTo>
                  <a:lnTo>
                    <a:pt x="3984701" y="2006561"/>
                  </a:lnTo>
                  <a:lnTo>
                    <a:pt x="3974757" y="2004555"/>
                  </a:lnTo>
                  <a:lnTo>
                    <a:pt x="3964876" y="2006561"/>
                  </a:lnTo>
                  <a:lnTo>
                    <a:pt x="3956799" y="2011997"/>
                  </a:lnTo>
                  <a:lnTo>
                    <a:pt x="3951351" y="2020074"/>
                  </a:lnTo>
                  <a:lnTo>
                    <a:pt x="3949357" y="2029955"/>
                  </a:lnTo>
                  <a:lnTo>
                    <a:pt x="3951351" y="2039848"/>
                  </a:lnTo>
                  <a:lnTo>
                    <a:pt x="3956799" y="2047925"/>
                  </a:lnTo>
                  <a:lnTo>
                    <a:pt x="3964876" y="2053361"/>
                  </a:lnTo>
                  <a:lnTo>
                    <a:pt x="3974808" y="2055355"/>
                  </a:lnTo>
                  <a:lnTo>
                    <a:pt x="3984701" y="2053361"/>
                  </a:lnTo>
                  <a:lnTo>
                    <a:pt x="3992778" y="2047925"/>
                  </a:lnTo>
                  <a:lnTo>
                    <a:pt x="3998214" y="2039848"/>
                  </a:lnTo>
                  <a:lnTo>
                    <a:pt x="4000208" y="2029955"/>
                  </a:lnTo>
                  <a:close/>
                </a:path>
                <a:path w="5942965" h="3188334">
                  <a:moveTo>
                    <a:pt x="4000208" y="905167"/>
                  </a:moveTo>
                  <a:lnTo>
                    <a:pt x="3998214" y="895286"/>
                  </a:lnTo>
                  <a:lnTo>
                    <a:pt x="3992778" y="887209"/>
                  </a:lnTo>
                  <a:lnTo>
                    <a:pt x="3984701" y="881761"/>
                  </a:lnTo>
                  <a:lnTo>
                    <a:pt x="3974757" y="879767"/>
                  </a:lnTo>
                  <a:lnTo>
                    <a:pt x="3964876" y="881761"/>
                  </a:lnTo>
                  <a:lnTo>
                    <a:pt x="3956799" y="887209"/>
                  </a:lnTo>
                  <a:lnTo>
                    <a:pt x="3951351" y="895286"/>
                  </a:lnTo>
                  <a:lnTo>
                    <a:pt x="3949357" y="905167"/>
                  </a:lnTo>
                  <a:lnTo>
                    <a:pt x="3951351" y="915060"/>
                  </a:lnTo>
                  <a:lnTo>
                    <a:pt x="3956799" y="923124"/>
                  </a:lnTo>
                  <a:lnTo>
                    <a:pt x="3964876" y="928573"/>
                  </a:lnTo>
                  <a:lnTo>
                    <a:pt x="3974808" y="930567"/>
                  </a:lnTo>
                  <a:lnTo>
                    <a:pt x="3984701" y="928573"/>
                  </a:lnTo>
                  <a:lnTo>
                    <a:pt x="3992778" y="923124"/>
                  </a:lnTo>
                  <a:lnTo>
                    <a:pt x="3998214" y="915060"/>
                  </a:lnTo>
                  <a:lnTo>
                    <a:pt x="4000208" y="905167"/>
                  </a:lnTo>
                  <a:close/>
                </a:path>
                <a:path w="5942965" h="3188334">
                  <a:moveTo>
                    <a:pt x="4004526" y="2283053"/>
                  </a:moveTo>
                  <a:lnTo>
                    <a:pt x="4002532" y="2273173"/>
                  </a:lnTo>
                  <a:lnTo>
                    <a:pt x="3997083" y="2265095"/>
                  </a:lnTo>
                  <a:lnTo>
                    <a:pt x="3989019" y="2259660"/>
                  </a:lnTo>
                  <a:lnTo>
                    <a:pt x="3979075" y="2257653"/>
                  </a:lnTo>
                  <a:lnTo>
                    <a:pt x="3969194" y="2259660"/>
                  </a:lnTo>
                  <a:lnTo>
                    <a:pt x="3961117" y="2265095"/>
                  </a:lnTo>
                  <a:lnTo>
                    <a:pt x="3955669" y="2273173"/>
                  </a:lnTo>
                  <a:lnTo>
                    <a:pt x="3953675" y="2283053"/>
                  </a:lnTo>
                  <a:lnTo>
                    <a:pt x="3955669" y="2292947"/>
                  </a:lnTo>
                  <a:lnTo>
                    <a:pt x="3961117" y="2301024"/>
                  </a:lnTo>
                  <a:lnTo>
                    <a:pt x="3969194" y="2306459"/>
                  </a:lnTo>
                  <a:lnTo>
                    <a:pt x="3979126" y="2308453"/>
                  </a:lnTo>
                  <a:lnTo>
                    <a:pt x="3989019" y="2306459"/>
                  </a:lnTo>
                  <a:lnTo>
                    <a:pt x="3997083" y="2301024"/>
                  </a:lnTo>
                  <a:lnTo>
                    <a:pt x="4002532" y="2292947"/>
                  </a:lnTo>
                  <a:lnTo>
                    <a:pt x="4004526" y="2283053"/>
                  </a:lnTo>
                  <a:close/>
                </a:path>
                <a:path w="5942965" h="3188334">
                  <a:moveTo>
                    <a:pt x="4004526" y="1150200"/>
                  </a:moveTo>
                  <a:lnTo>
                    <a:pt x="4002532" y="1140307"/>
                  </a:lnTo>
                  <a:lnTo>
                    <a:pt x="3997083" y="1132230"/>
                  </a:lnTo>
                  <a:lnTo>
                    <a:pt x="3989019" y="1126794"/>
                  </a:lnTo>
                  <a:lnTo>
                    <a:pt x="3979075" y="1124800"/>
                  </a:lnTo>
                  <a:lnTo>
                    <a:pt x="3969194" y="1126794"/>
                  </a:lnTo>
                  <a:lnTo>
                    <a:pt x="3961117" y="1132230"/>
                  </a:lnTo>
                  <a:lnTo>
                    <a:pt x="3955669" y="1140307"/>
                  </a:lnTo>
                  <a:lnTo>
                    <a:pt x="3953675" y="1150200"/>
                  </a:lnTo>
                  <a:lnTo>
                    <a:pt x="3955669" y="1160081"/>
                  </a:lnTo>
                  <a:lnTo>
                    <a:pt x="3961117" y="1168158"/>
                  </a:lnTo>
                  <a:lnTo>
                    <a:pt x="3969194" y="1173594"/>
                  </a:lnTo>
                  <a:lnTo>
                    <a:pt x="3979126" y="1175600"/>
                  </a:lnTo>
                  <a:lnTo>
                    <a:pt x="3989019" y="1173594"/>
                  </a:lnTo>
                  <a:lnTo>
                    <a:pt x="3997083" y="1168158"/>
                  </a:lnTo>
                  <a:lnTo>
                    <a:pt x="4002532" y="1160081"/>
                  </a:lnTo>
                  <a:lnTo>
                    <a:pt x="4004526" y="1150200"/>
                  </a:lnTo>
                  <a:close/>
                </a:path>
                <a:path w="5942965" h="3188334">
                  <a:moveTo>
                    <a:pt x="4004526" y="25400"/>
                  </a:moveTo>
                  <a:lnTo>
                    <a:pt x="4002532" y="15519"/>
                  </a:lnTo>
                  <a:lnTo>
                    <a:pt x="3997083" y="7442"/>
                  </a:lnTo>
                  <a:lnTo>
                    <a:pt x="3989019" y="2006"/>
                  </a:lnTo>
                  <a:lnTo>
                    <a:pt x="3979075" y="0"/>
                  </a:lnTo>
                  <a:lnTo>
                    <a:pt x="3969194" y="2006"/>
                  </a:lnTo>
                  <a:lnTo>
                    <a:pt x="3961117" y="7442"/>
                  </a:lnTo>
                  <a:lnTo>
                    <a:pt x="3955669" y="15519"/>
                  </a:lnTo>
                  <a:lnTo>
                    <a:pt x="3953675" y="25400"/>
                  </a:lnTo>
                  <a:lnTo>
                    <a:pt x="3955669" y="35293"/>
                  </a:lnTo>
                  <a:lnTo>
                    <a:pt x="3961117" y="43370"/>
                  </a:lnTo>
                  <a:lnTo>
                    <a:pt x="3969194" y="48806"/>
                  </a:lnTo>
                  <a:lnTo>
                    <a:pt x="3979126" y="50800"/>
                  </a:lnTo>
                  <a:lnTo>
                    <a:pt x="3989019" y="48806"/>
                  </a:lnTo>
                  <a:lnTo>
                    <a:pt x="3997083" y="43370"/>
                  </a:lnTo>
                  <a:lnTo>
                    <a:pt x="4002532" y="35293"/>
                  </a:lnTo>
                  <a:lnTo>
                    <a:pt x="4004526" y="25400"/>
                  </a:lnTo>
                  <a:close/>
                </a:path>
                <a:path w="5942965" h="3188334">
                  <a:moveTo>
                    <a:pt x="4101858" y="3162820"/>
                  </a:moveTo>
                  <a:lnTo>
                    <a:pt x="4099864" y="3152940"/>
                  </a:lnTo>
                  <a:lnTo>
                    <a:pt x="4094416" y="3144863"/>
                  </a:lnTo>
                  <a:lnTo>
                    <a:pt x="4086352" y="3139414"/>
                  </a:lnTo>
                  <a:lnTo>
                    <a:pt x="4076408" y="3137420"/>
                  </a:lnTo>
                  <a:lnTo>
                    <a:pt x="4066527" y="3139414"/>
                  </a:lnTo>
                  <a:lnTo>
                    <a:pt x="4058450" y="3144863"/>
                  </a:lnTo>
                  <a:lnTo>
                    <a:pt x="4053001" y="3152940"/>
                  </a:lnTo>
                  <a:lnTo>
                    <a:pt x="4051008" y="3162820"/>
                  </a:lnTo>
                  <a:lnTo>
                    <a:pt x="4053001" y="3172714"/>
                  </a:lnTo>
                  <a:lnTo>
                    <a:pt x="4058450" y="3180778"/>
                  </a:lnTo>
                  <a:lnTo>
                    <a:pt x="4066527" y="3186226"/>
                  </a:lnTo>
                  <a:lnTo>
                    <a:pt x="4076458" y="3188220"/>
                  </a:lnTo>
                  <a:lnTo>
                    <a:pt x="4086352" y="3186226"/>
                  </a:lnTo>
                  <a:lnTo>
                    <a:pt x="4094416" y="3180778"/>
                  </a:lnTo>
                  <a:lnTo>
                    <a:pt x="4099864" y="3172714"/>
                  </a:lnTo>
                  <a:lnTo>
                    <a:pt x="4101858" y="3162820"/>
                  </a:lnTo>
                  <a:close/>
                </a:path>
                <a:path w="5942965" h="3188334">
                  <a:moveTo>
                    <a:pt x="4101858" y="2029955"/>
                  </a:moveTo>
                  <a:lnTo>
                    <a:pt x="4099864" y="2020074"/>
                  </a:lnTo>
                  <a:lnTo>
                    <a:pt x="4094416" y="2011997"/>
                  </a:lnTo>
                  <a:lnTo>
                    <a:pt x="4086352" y="2006561"/>
                  </a:lnTo>
                  <a:lnTo>
                    <a:pt x="4076408" y="2004555"/>
                  </a:lnTo>
                  <a:lnTo>
                    <a:pt x="4066527" y="2006561"/>
                  </a:lnTo>
                  <a:lnTo>
                    <a:pt x="4058450" y="2011997"/>
                  </a:lnTo>
                  <a:lnTo>
                    <a:pt x="4053001" y="2020074"/>
                  </a:lnTo>
                  <a:lnTo>
                    <a:pt x="4051008" y="2029955"/>
                  </a:lnTo>
                  <a:lnTo>
                    <a:pt x="4053001" y="2039848"/>
                  </a:lnTo>
                  <a:lnTo>
                    <a:pt x="4058450" y="2047925"/>
                  </a:lnTo>
                  <a:lnTo>
                    <a:pt x="4066527" y="2053361"/>
                  </a:lnTo>
                  <a:lnTo>
                    <a:pt x="4076458" y="2055355"/>
                  </a:lnTo>
                  <a:lnTo>
                    <a:pt x="4086352" y="2053361"/>
                  </a:lnTo>
                  <a:lnTo>
                    <a:pt x="4094416" y="2047925"/>
                  </a:lnTo>
                  <a:lnTo>
                    <a:pt x="4099864" y="2039848"/>
                  </a:lnTo>
                  <a:lnTo>
                    <a:pt x="4101858" y="2029955"/>
                  </a:lnTo>
                  <a:close/>
                </a:path>
                <a:path w="5942965" h="3188334">
                  <a:moveTo>
                    <a:pt x="4101858" y="905167"/>
                  </a:moveTo>
                  <a:lnTo>
                    <a:pt x="4099864" y="895286"/>
                  </a:lnTo>
                  <a:lnTo>
                    <a:pt x="4094416" y="887209"/>
                  </a:lnTo>
                  <a:lnTo>
                    <a:pt x="4086352" y="881761"/>
                  </a:lnTo>
                  <a:lnTo>
                    <a:pt x="4076408" y="879767"/>
                  </a:lnTo>
                  <a:lnTo>
                    <a:pt x="4066527" y="881761"/>
                  </a:lnTo>
                  <a:lnTo>
                    <a:pt x="4058450" y="887209"/>
                  </a:lnTo>
                  <a:lnTo>
                    <a:pt x="4053001" y="895286"/>
                  </a:lnTo>
                  <a:lnTo>
                    <a:pt x="4051008" y="905167"/>
                  </a:lnTo>
                  <a:lnTo>
                    <a:pt x="4053001" y="915060"/>
                  </a:lnTo>
                  <a:lnTo>
                    <a:pt x="4058450" y="923124"/>
                  </a:lnTo>
                  <a:lnTo>
                    <a:pt x="4066527" y="928573"/>
                  </a:lnTo>
                  <a:lnTo>
                    <a:pt x="4076458" y="930567"/>
                  </a:lnTo>
                  <a:lnTo>
                    <a:pt x="4086352" y="928573"/>
                  </a:lnTo>
                  <a:lnTo>
                    <a:pt x="4094416" y="923124"/>
                  </a:lnTo>
                  <a:lnTo>
                    <a:pt x="4099864" y="915060"/>
                  </a:lnTo>
                  <a:lnTo>
                    <a:pt x="4101858" y="905167"/>
                  </a:lnTo>
                  <a:close/>
                </a:path>
                <a:path w="5942965" h="3188334">
                  <a:moveTo>
                    <a:pt x="4106176" y="2283053"/>
                  </a:moveTo>
                  <a:lnTo>
                    <a:pt x="4104182" y="2273173"/>
                  </a:lnTo>
                  <a:lnTo>
                    <a:pt x="4098734" y="2265095"/>
                  </a:lnTo>
                  <a:lnTo>
                    <a:pt x="4090670" y="2259660"/>
                  </a:lnTo>
                  <a:lnTo>
                    <a:pt x="4080726" y="2257653"/>
                  </a:lnTo>
                  <a:lnTo>
                    <a:pt x="4070845" y="2259660"/>
                  </a:lnTo>
                  <a:lnTo>
                    <a:pt x="4062768" y="2265095"/>
                  </a:lnTo>
                  <a:lnTo>
                    <a:pt x="4057319" y="2273173"/>
                  </a:lnTo>
                  <a:lnTo>
                    <a:pt x="4055326" y="2283053"/>
                  </a:lnTo>
                  <a:lnTo>
                    <a:pt x="4057319" y="2292947"/>
                  </a:lnTo>
                  <a:lnTo>
                    <a:pt x="4062768" y="2301024"/>
                  </a:lnTo>
                  <a:lnTo>
                    <a:pt x="4070845" y="2306459"/>
                  </a:lnTo>
                  <a:lnTo>
                    <a:pt x="4080776" y="2308453"/>
                  </a:lnTo>
                  <a:lnTo>
                    <a:pt x="4090670" y="2306459"/>
                  </a:lnTo>
                  <a:lnTo>
                    <a:pt x="4098734" y="2301024"/>
                  </a:lnTo>
                  <a:lnTo>
                    <a:pt x="4104182" y="2292947"/>
                  </a:lnTo>
                  <a:lnTo>
                    <a:pt x="4106176" y="2283053"/>
                  </a:lnTo>
                  <a:close/>
                </a:path>
                <a:path w="5942965" h="3188334">
                  <a:moveTo>
                    <a:pt x="4106176" y="1150200"/>
                  </a:moveTo>
                  <a:lnTo>
                    <a:pt x="4104182" y="1140307"/>
                  </a:lnTo>
                  <a:lnTo>
                    <a:pt x="4098734" y="1132230"/>
                  </a:lnTo>
                  <a:lnTo>
                    <a:pt x="4090670" y="1126794"/>
                  </a:lnTo>
                  <a:lnTo>
                    <a:pt x="4080726" y="1124800"/>
                  </a:lnTo>
                  <a:lnTo>
                    <a:pt x="4070845" y="1126794"/>
                  </a:lnTo>
                  <a:lnTo>
                    <a:pt x="4062768" y="1132230"/>
                  </a:lnTo>
                  <a:lnTo>
                    <a:pt x="4057319" y="1140307"/>
                  </a:lnTo>
                  <a:lnTo>
                    <a:pt x="4055326" y="1150200"/>
                  </a:lnTo>
                  <a:lnTo>
                    <a:pt x="4057319" y="1160081"/>
                  </a:lnTo>
                  <a:lnTo>
                    <a:pt x="4062768" y="1168158"/>
                  </a:lnTo>
                  <a:lnTo>
                    <a:pt x="4070845" y="1173594"/>
                  </a:lnTo>
                  <a:lnTo>
                    <a:pt x="4080776" y="1175600"/>
                  </a:lnTo>
                  <a:lnTo>
                    <a:pt x="4090670" y="1173594"/>
                  </a:lnTo>
                  <a:lnTo>
                    <a:pt x="4098734" y="1168158"/>
                  </a:lnTo>
                  <a:lnTo>
                    <a:pt x="4104182" y="1160081"/>
                  </a:lnTo>
                  <a:lnTo>
                    <a:pt x="4106176" y="1150200"/>
                  </a:lnTo>
                  <a:close/>
                </a:path>
                <a:path w="5942965" h="3188334">
                  <a:moveTo>
                    <a:pt x="4106176" y="25400"/>
                  </a:moveTo>
                  <a:lnTo>
                    <a:pt x="4104182" y="15519"/>
                  </a:lnTo>
                  <a:lnTo>
                    <a:pt x="4098734" y="7442"/>
                  </a:lnTo>
                  <a:lnTo>
                    <a:pt x="4090670" y="2006"/>
                  </a:lnTo>
                  <a:lnTo>
                    <a:pt x="4080726" y="0"/>
                  </a:lnTo>
                  <a:lnTo>
                    <a:pt x="4070845" y="2006"/>
                  </a:lnTo>
                  <a:lnTo>
                    <a:pt x="4062768" y="7442"/>
                  </a:lnTo>
                  <a:lnTo>
                    <a:pt x="4057319" y="15519"/>
                  </a:lnTo>
                  <a:lnTo>
                    <a:pt x="4055326" y="25400"/>
                  </a:lnTo>
                  <a:lnTo>
                    <a:pt x="4057319" y="35293"/>
                  </a:lnTo>
                  <a:lnTo>
                    <a:pt x="4062768" y="43370"/>
                  </a:lnTo>
                  <a:lnTo>
                    <a:pt x="4070845" y="48806"/>
                  </a:lnTo>
                  <a:lnTo>
                    <a:pt x="4080776" y="50800"/>
                  </a:lnTo>
                  <a:lnTo>
                    <a:pt x="4090670" y="48806"/>
                  </a:lnTo>
                  <a:lnTo>
                    <a:pt x="4098734" y="43370"/>
                  </a:lnTo>
                  <a:lnTo>
                    <a:pt x="4104182" y="35293"/>
                  </a:lnTo>
                  <a:lnTo>
                    <a:pt x="4106176" y="25400"/>
                  </a:lnTo>
                  <a:close/>
                </a:path>
                <a:path w="5942965" h="3188334">
                  <a:moveTo>
                    <a:pt x="4203509" y="3162820"/>
                  </a:moveTo>
                  <a:lnTo>
                    <a:pt x="4201515" y="3152940"/>
                  </a:lnTo>
                  <a:lnTo>
                    <a:pt x="4196067" y="3144863"/>
                  </a:lnTo>
                  <a:lnTo>
                    <a:pt x="4188002" y="3139414"/>
                  </a:lnTo>
                  <a:lnTo>
                    <a:pt x="4178058" y="3137420"/>
                  </a:lnTo>
                  <a:lnTo>
                    <a:pt x="4168178" y="3139414"/>
                  </a:lnTo>
                  <a:lnTo>
                    <a:pt x="4160101" y="3144863"/>
                  </a:lnTo>
                  <a:lnTo>
                    <a:pt x="4154652" y="3152940"/>
                  </a:lnTo>
                  <a:lnTo>
                    <a:pt x="4152658" y="3162820"/>
                  </a:lnTo>
                  <a:lnTo>
                    <a:pt x="4154652" y="3172714"/>
                  </a:lnTo>
                  <a:lnTo>
                    <a:pt x="4160101" y="3180778"/>
                  </a:lnTo>
                  <a:lnTo>
                    <a:pt x="4168178" y="3186226"/>
                  </a:lnTo>
                  <a:lnTo>
                    <a:pt x="4178109" y="3188220"/>
                  </a:lnTo>
                  <a:lnTo>
                    <a:pt x="4188002" y="3186226"/>
                  </a:lnTo>
                  <a:lnTo>
                    <a:pt x="4196067" y="3180778"/>
                  </a:lnTo>
                  <a:lnTo>
                    <a:pt x="4201515" y="3172714"/>
                  </a:lnTo>
                  <a:lnTo>
                    <a:pt x="4203509" y="3162820"/>
                  </a:lnTo>
                  <a:close/>
                </a:path>
                <a:path w="5942965" h="3188334">
                  <a:moveTo>
                    <a:pt x="4203509" y="2029955"/>
                  </a:moveTo>
                  <a:lnTo>
                    <a:pt x="4201515" y="2020074"/>
                  </a:lnTo>
                  <a:lnTo>
                    <a:pt x="4196067" y="2011997"/>
                  </a:lnTo>
                  <a:lnTo>
                    <a:pt x="4188002" y="2006561"/>
                  </a:lnTo>
                  <a:lnTo>
                    <a:pt x="4178058" y="2004555"/>
                  </a:lnTo>
                  <a:lnTo>
                    <a:pt x="4168178" y="2006561"/>
                  </a:lnTo>
                  <a:lnTo>
                    <a:pt x="4160101" y="2011997"/>
                  </a:lnTo>
                  <a:lnTo>
                    <a:pt x="4154652" y="2020074"/>
                  </a:lnTo>
                  <a:lnTo>
                    <a:pt x="4152658" y="2029955"/>
                  </a:lnTo>
                  <a:lnTo>
                    <a:pt x="4154652" y="2039848"/>
                  </a:lnTo>
                  <a:lnTo>
                    <a:pt x="4160101" y="2047925"/>
                  </a:lnTo>
                  <a:lnTo>
                    <a:pt x="4168178" y="2053361"/>
                  </a:lnTo>
                  <a:lnTo>
                    <a:pt x="4178109" y="2055355"/>
                  </a:lnTo>
                  <a:lnTo>
                    <a:pt x="4188002" y="2053361"/>
                  </a:lnTo>
                  <a:lnTo>
                    <a:pt x="4196067" y="2047925"/>
                  </a:lnTo>
                  <a:lnTo>
                    <a:pt x="4201515" y="2039848"/>
                  </a:lnTo>
                  <a:lnTo>
                    <a:pt x="4203509" y="2029955"/>
                  </a:lnTo>
                  <a:close/>
                </a:path>
                <a:path w="5942965" h="3188334">
                  <a:moveTo>
                    <a:pt x="4203509" y="905167"/>
                  </a:moveTo>
                  <a:lnTo>
                    <a:pt x="4201515" y="895286"/>
                  </a:lnTo>
                  <a:lnTo>
                    <a:pt x="4196067" y="887209"/>
                  </a:lnTo>
                  <a:lnTo>
                    <a:pt x="4188002" y="881761"/>
                  </a:lnTo>
                  <a:lnTo>
                    <a:pt x="4178058" y="879767"/>
                  </a:lnTo>
                  <a:lnTo>
                    <a:pt x="4168178" y="881761"/>
                  </a:lnTo>
                  <a:lnTo>
                    <a:pt x="4160101" y="887209"/>
                  </a:lnTo>
                  <a:lnTo>
                    <a:pt x="4154652" y="895286"/>
                  </a:lnTo>
                  <a:lnTo>
                    <a:pt x="4152658" y="905167"/>
                  </a:lnTo>
                  <a:lnTo>
                    <a:pt x="4154652" y="915060"/>
                  </a:lnTo>
                  <a:lnTo>
                    <a:pt x="4160101" y="923124"/>
                  </a:lnTo>
                  <a:lnTo>
                    <a:pt x="4168178" y="928573"/>
                  </a:lnTo>
                  <a:lnTo>
                    <a:pt x="4178109" y="930567"/>
                  </a:lnTo>
                  <a:lnTo>
                    <a:pt x="4188002" y="928573"/>
                  </a:lnTo>
                  <a:lnTo>
                    <a:pt x="4196067" y="923124"/>
                  </a:lnTo>
                  <a:lnTo>
                    <a:pt x="4201515" y="915060"/>
                  </a:lnTo>
                  <a:lnTo>
                    <a:pt x="4203509" y="905167"/>
                  </a:lnTo>
                  <a:close/>
                </a:path>
                <a:path w="5942965" h="3188334">
                  <a:moveTo>
                    <a:pt x="4207827" y="2283053"/>
                  </a:moveTo>
                  <a:lnTo>
                    <a:pt x="4205833" y="2273173"/>
                  </a:lnTo>
                  <a:lnTo>
                    <a:pt x="4200385" y="2265095"/>
                  </a:lnTo>
                  <a:lnTo>
                    <a:pt x="4192320" y="2259660"/>
                  </a:lnTo>
                  <a:lnTo>
                    <a:pt x="4182376" y="2257653"/>
                  </a:lnTo>
                  <a:lnTo>
                    <a:pt x="4172496" y="2259660"/>
                  </a:lnTo>
                  <a:lnTo>
                    <a:pt x="4164419" y="2265095"/>
                  </a:lnTo>
                  <a:lnTo>
                    <a:pt x="4158970" y="2273173"/>
                  </a:lnTo>
                  <a:lnTo>
                    <a:pt x="4156976" y="2283053"/>
                  </a:lnTo>
                  <a:lnTo>
                    <a:pt x="4158970" y="2292947"/>
                  </a:lnTo>
                  <a:lnTo>
                    <a:pt x="4164419" y="2301024"/>
                  </a:lnTo>
                  <a:lnTo>
                    <a:pt x="4172496" y="2306459"/>
                  </a:lnTo>
                  <a:lnTo>
                    <a:pt x="4182427" y="2308453"/>
                  </a:lnTo>
                  <a:lnTo>
                    <a:pt x="4192320" y="2306459"/>
                  </a:lnTo>
                  <a:lnTo>
                    <a:pt x="4200385" y="2301024"/>
                  </a:lnTo>
                  <a:lnTo>
                    <a:pt x="4205833" y="2292947"/>
                  </a:lnTo>
                  <a:lnTo>
                    <a:pt x="4207827" y="2283053"/>
                  </a:lnTo>
                  <a:close/>
                </a:path>
                <a:path w="5942965" h="3188334">
                  <a:moveTo>
                    <a:pt x="4207827" y="1150200"/>
                  </a:moveTo>
                  <a:lnTo>
                    <a:pt x="4205833" y="1140307"/>
                  </a:lnTo>
                  <a:lnTo>
                    <a:pt x="4200385" y="1132230"/>
                  </a:lnTo>
                  <a:lnTo>
                    <a:pt x="4192320" y="1126794"/>
                  </a:lnTo>
                  <a:lnTo>
                    <a:pt x="4182376" y="1124800"/>
                  </a:lnTo>
                  <a:lnTo>
                    <a:pt x="4172496" y="1126794"/>
                  </a:lnTo>
                  <a:lnTo>
                    <a:pt x="4164419" y="1132230"/>
                  </a:lnTo>
                  <a:lnTo>
                    <a:pt x="4158970" y="1140307"/>
                  </a:lnTo>
                  <a:lnTo>
                    <a:pt x="4156976" y="1150200"/>
                  </a:lnTo>
                  <a:lnTo>
                    <a:pt x="4158970" y="1160081"/>
                  </a:lnTo>
                  <a:lnTo>
                    <a:pt x="4164419" y="1168158"/>
                  </a:lnTo>
                  <a:lnTo>
                    <a:pt x="4172496" y="1173594"/>
                  </a:lnTo>
                  <a:lnTo>
                    <a:pt x="4182427" y="1175600"/>
                  </a:lnTo>
                  <a:lnTo>
                    <a:pt x="4192320" y="1173594"/>
                  </a:lnTo>
                  <a:lnTo>
                    <a:pt x="4200385" y="1168158"/>
                  </a:lnTo>
                  <a:lnTo>
                    <a:pt x="4205833" y="1160081"/>
                  </a:lnTo>
                  <a:lnTo>
                    <a:pt x="4207827" y="1150200"/>
                  </a:lnTo>
                  <a:close/>
                </a:path>
                <a:path w="5942965" h="3188334">
                  <a:moveTo>
                    <a:pt x="4207827" y="25400"/>
                  </a:moveTo>
                  <a:lnTo>
                    <a:pt x="4205833" y="15519"/>
                  </a:lnTo>
                  <a:lnTo>
                    <a:pt x="4200385" y="7442"/>
                  </a:lnTo>
                  <a:lnTo>
                    <a:pt x="4192320" y="2006"/>
                  </a:lnTo>
                  <a:lnTo>
                    <a:pt x="4182376" y="0"/>
                  </a:lnTo>
                  <a:lnTo>
                    <a:pt x="4172496" y="2006"/>
                  </a:lnTo>
                  <a:lnTo>
                    <a:pt x="4164419" y="7442"/>
                  </a:lnTo>
                  <a:lnTo>
                    <a:pt x="4158970" y="15519"/>
                  </a:lnTo>
                  <a:lnTo>
                    <a:pt x="4156976" y="25400"/>
                  </a:lnTo>
                  <a:lnTo>
                    <a:pt x="4158970" y="35293"/>
                  </a:lnTo>
                  <a:lnTo>
                    <a:pt x="4164419" y="43370"/>
                  </a:lnTo>
                  <a:lnTo>
                    <a:pt x="4172496" y="48806"/>
                  </a:lnTo>
                  <a:lnTo>
                    <a:pt x="4182427" y="50800"/>
                  </a:lnTo>
                  <a:lnTo>
                    <a:pt x="4192320" y="48806"/>
                  </a:lnTo>
                  <a:lnTo>
                    <a:pt x="4200385" y="43370"/>
                  </a:lnTo>
                  <a:lnTo>
                    <a:pt x="4205833" y="35293"/>
                  </a:lnTo>
                  <a:lnTo>
                    <a:pt x="4207827" y="25400"/>
                  </a:lnTo>
                  <a:close/>
                </a:path>
                <a:path w="5942965" h="3188334">
                  <a:moveTo>
                    <a:pt x="4305173" y="3162820"/>
                  </a:moveTo>
                  <a:lnTo>
                    <a:pt x="4303166" y="3152940"/>
                  </a:lnTo>
                  <a:lnTo>
                    <a:pt x="4297731" y="3144863"/>
                  </a:lnTo>
                  <a:lnTo>
                    <a:pt x="4289653" y="3139414"/>
                  </a:lnTo>
                  <a:lnTo>
                    <a:pt x="4279722" y="3137420"/>
                  </a:lnTo>
                  <a:lnTo>
                    <a:pt x="4269829" y="3139414"/>
                  </a:lnTo>
                  <a:lnTo>
                    <a:pt x="4261751" y="3144863"/>
                  </a:lnTo>
                  <a:lnTo>
                    <a:pt x="4256316" y="3152940"/>
                  </a:lnTo>
                  <a:lnTo>
                    <a:pt x="4254322" y="3162820"/>
                  </a:lnTo>
                  <a:lnTo>
                    <a:pt x="4256316" y="3172714"/>
                  </a:lnTo>
                  <a:lnTo>
                    <a:pt x="4261751" y="3180778"/>
                  </a:lnTo>
                  <a:lnTo>
                    <a:pt x="4269829" y="3186226"/>
                  </a:lnTo>
                  <a:lnTo>
                    <a:pt x="4279773" y="3188220"/>
                  </a:lnTo>
                  <a:lnTo>
                    <a:pt x="4289653" y="3186226"/>
                  </a:lnTo>
                  <a:lnTo>
                    <a:pt x="4297718" y="3180778"/>
                  </a:lnTo>
                  <a:lnTo>
                    <a:pt x="4303166" y="3172714"/>
                  </a:lnTo>
                  <a:lnTo>
                    <a:pt x="4305173" y="3162820"/>
                  </a:lnTo>
                  <a:close/>
                </a:path>
                <a:path w="5942965" h="3188334">
                  <a:moveTo>
                    <a:pt x="4305173" y="2029955"/>
                  </a:moveTo>
                  <a:lnTo>
                    <a:pt x="4303166" y="2020074"/>
                  </a:lnTo>
                  <a:lnTo>
                    <a:pt x="4297731" y="2011997"/>
                  </a:lnTo>
                  <a:lnTo>
                    <a:pt x="4289653" y="2006561"/>
                  </a:lnTo>
                  <a:lnTo>
                    <a:pt x="4279722" y="2004555"/>
                  </a:lnTo>
                  <a:lnTo>
                    <a:pt x="4269829" y="2006561"/>
                  </a:lnTo>
                  <a:lnTo>
                    <a:pt x="4261751" y="2011997"/>
                  </a:lnTo>
                  <a:lnTo>
                    <a:pt x="4256316" y="2020074"/>
                  </a:lnTo>
                  <a:lnTo>
                    <a:pt x="4254322" y="2029955"/>
                  </a:lnTo>
                  <a:lnTo>
                    <a:pt x="4256316" y="2039848"/>
                  </a:lnTo>
                  <a:lnTo>
                    <a:pt x="4261751" y="2047925"/>
                  </a:lnTo>
                  <a:lnTo>
                    <a:pt x="4269829" y="2053361"/>
                  </a:lnTo>
                  <a:lnTo>
                    <a:pt x="4279773" y="2055355"/>
                  </a:lnTo>
                  <a:lnTo>
                    <a:pt x="4289653" y="2053361"/>
                  </a:lnTo>
                  <a:lnTo>
                    <a:pt x="4297718" y="2047925"/>
                  </a:lnTo>
                  <a:lnTo>
                    <a:pt x="4303166" y="2039848"/>
                  </a:lnTo>
                  <a:lnTo>
                    <a:pt x="4305173" y="2029955"/>
                  </a:lnTo>
                  <a:close/>
                </a:path>
                <a:path w="5942965" h="3188334">
                  <a:moveTo>
                    <a:pt x="4305173" y="905167"/>
                  </a:moveTo>
                  <a:lnTo>
                    <a:pt x="4303166" y="895286"/>
                  </a:lnTo>
                  <a:lnTo>
                    <a:pt x="4297731" y="887209"/>
                  </a:lnTo>
                  <a:lnTo>
                    <a:pt x="4289653" y="881761"/>
                  </a:lnTo>
                  <a:lnTo>
                    <a:pt x="4279722" y="879767"/>
                  </a:lnTo>
                  <a:lnTo>
                    <a:pt x="4269829" y="881761"/>
                  </a:lnTo>
                  <a:lnTo>
                    <a:pt x="4261751" y="887209"/>
                  </a:lnTo>
                  <a:lnTo>
                    <a:pt x="4256316" y="895286"/>
                  </a:lnTo>
                  <a:lnTo>
                    <a:pt x="4254322" y="905167"/>
                  </a:lnTo>
                  <a:lnTo>
                    <a:pt x="4256316" y="915060"/>
                  </a:lnTo>
                  <a:lnTo>
                    <a:pt x="4261751" y="923124"/>
                  </a:lnTo>
                  <a:lnTo>
                    <a:pt x="4269829" y="928573"/>
                  </a:lnTo>
                  <a:lnTo>
                    <a:pt x="4279773" y="930567"/>
                  </a:lnTo>
                  <a:lnTo>
                    <a:pt x="4289653" y="928573"/>
                  </a:lnTo>
                  <a:lnTo>
                    <a:pt x="4297718" y="923124"/>
                  </a:lnTo>
                  <a:lnTo>
                    <a:pt x="4303166" y="915060"/>
                  </a:lnTo>
                  <a:lnTo>
                    <a:pt x="4305173" y="905167"/>
                  </a:lnTo>
                  <a:close/>
                </a:path>
                <a:path w="5942965" h="3188334">
                  <a:moveTo>
                    <a:pt x="4309491" y="2283053"/>
                  </a:moveTo>
                  <a:lnTo>
                    <a:pt x="4307484" y="2273173"/>
                  </a:lnTo>
                  <a:lnTo>
                    <a:pt x="4302049" y="2265095"/>
                  </a:lnTo>
                  <a:lnTo>
                    <a:pt x="4293971" y="2259660"/>
                  </a:lnTo>
                  <a:lnTo>
                    <a:pt x="4284040" y="2257653"/>
                  </a:lnTo>
                  <a:lnTo>
                    <a:pt x="4274147" y="2259660"/>
                  </a:lnTo>
                  <a:lnTo>
                    <a:pt x="4266069" y="2265095"/>
                  </a:lnTo>
                  <a:lnTo>
                    <a:pt x="4260634" y="2273173"/>
                  </a:lnTo>
                  <a:lnTo>
                    <a:pt x="4258640" y="2283053"/>
                  </a:lnTo>
                  <a:lnTo>
                    <a:pt x="4260634" y="2292947"/>
                  </a:lnTo>
                  <a:lnTo>
                    <a:pt x="4266069" y="2301024"/>
                  </a:lnTo>
                  <a:lnTo>
                    <a:pt x="4274147" y="2306459"/>
                  </a:lnTo>
                  <a:lnTo>
                    <a:pt x="4284091" y="2308453"/>
                  </a:lnTo>
                  <a:lnTo>
                    <a:pt x="4293971" y="2306459"/>
                  </a:lnTo>
                  <a:lnTo>
                    <a:pt x="4302049" y="2301024"/>
                  </a:lnTo>
                  <a:lnTo>
                    <a:pt x="4307484" y="2292947"/>
                  </a:lnTo>
                  <a:lnTo>
                    <a:pt x="4309491" y="2283053"/>
                  </a:lnTo>
                  <a:close/>
                </a:path>
                <a:path w="5942965" h="3188334">
                  <a:moveTo>
                    <a:pt x="4309491" y="1150200"/>
                  </a:moveTo>
                  <a:lnTo>
                    <a:pt x="4307484" y="1140307"/>
                  </a:lnTo>
                  <a:lnTo>
                    <a:pt x="4302049" y="1132230"/>
                  </a:lnTo>
                  <a:lnTo>
                    <a:pt x="4293971" y="1126794"/>
                  </a:lnTo>
                  <a:lnTo>
                    <a:pt x="4284040" y="1124800"/>
                  </a:lnTo>
                  <a:lnTo>
                    <a:pt x="4274147" y="1126794"/>
                  </a:lnTo>
                  <a:lnTo>
                    <a:pt x="4266069" y="1132230"/>
                  </a:lnTo>
                  <a:lnTo>
                    <a:pt x="4260634" y="1140307"/>
                  </a:lnTo>
                  <a:lnTo>
                    <a:pt x="4258640" y="1150200"/>
                  </a:lnTo>
                  <a:lnTo>
                    <a:pt x="4260634" y="1160081"/>
                  </a:lnTo>
                  <a:lnTo>
                    <a:pt x="4266069" y="1168158"/>
                  </a:lnTo>
                  <a:lnTo>
                    <a:pt x="4274147" y="1173594"/>
                  </a:lnTo>
                  <a:lnTo>
                    <a:pt x="4284091" y="1175600"/>
                  </a:lnTo>
                  <a:lnTo>
                    <a:pt x="4293971" y="1173594"/>
                  </a:lnTo>
                  <a:lnTo>
                    <a:pt x="4302049" y="1168158"/>
                  </a:lnTo>
                  <a:lnTo>
                    <a:pt x="4307484" y="1160081"/>
                  </a:lnTo>
                  <a:lnTo>
                    <a:pt x="4309491" y="1150200"/>
                  </a:lnTo>
                  <a:close/>
                </a:path>
                <a:path w="5942965" h="3188334">
                  <a:moveTo>
                    <a:pt x="4309491" y="25400"/>
                  </a:moveTo>
                  <a:lnTo>
                    <a:pt x="4307484" y="15519"/>
                  </a:lnTo>
                  <a:lnTo>
                    <a:pt x="4302049" y="7442"/>
                  </a:lnTo>
                  <a:lnTo>
                    <a:pt x="4293971" y="2006"/>
                  </a:lnTo>
                  <a:lnTo>
                    <a:pt x="4284040" y="0"/>
                  </a:lnTo>
                  <a:lnTo>
                    <a:pt x="4274147" y="2006"/>
                  </a:lnTo>
                  <a:lnTo>
                    <a:pt x="4266069" y="7442"/>
                  </a:lnTo>
                  <a:lnTo>
                    <a:pt x="4260634" y="15519"/>
                  </a:lnTo>
                  <a:lnTo>
                    <a:pt x="4258640" y="25400"/>
                  </a:lnTo>
                  <a:lnTo>
                    <a:pt x="4260634" y="35293"/>
                  </a:lnTo>
                  <a:lnTo>
                    <a:pt x="4266069" y="43370"/>
                  </a:lnTo>
                  <a:lnTo>
                    <a:pt x="4274147" y="48806"/>
                  </a:lnTo>
                  <a:lnTo>
                    <a:pt x="4284091" y="50800"/>
                  </a:lnTo>
                  <a:lnTo>
                    <a:pt x="4293971" y="48806"/>
                  </a:lnTo>
                  <a:lnTo>
                    <a:pt x="4302049" y="43370"/>
                  </a:lnTo>
                  <a:lnTo>
                    <a:pt x="4307484" y="35293"/>
                  </a:lnTo>
                  <a:lnTo>
                    <a:pt x="4309491" y="25400"/>
                  </a:lnTo>
                  <a:close/>
                </a:path>
                <a:path w="5942965" h="3188334">
                  <a:moveTo>
                    <a:pt x="4406824" y="3162820"/>
                  </a:moveTo>
                  <a:lnTo>
                    <a:pt x="4404817" y="3152940"/>
                  </a:lnTo>
                  <a:lnTo>
                    <a:pt x="4399381" y="3144863"/>
                  </a:lnTo>
                  <a:lnTo>
                    <a:pt x="4391304" y="3139414"/>
                  </a:lnTo>
                  <a:lnTo>
                    <a:pt x="4381373" y="3137420"/>
                  </a:lnTo>
                  <a:lnTo>
                    <a:pt x="4371479" y="3139414"/>
                  </a:lnTo>
                  <a:lnTo>
                    <a:pt x="4363402" y="3144863"/>
                  </a:lnTo>
                  <a:lnTo>
                    <a:pt x="4357967" y="3152940"/>
                  </a:lnTo>
                  <a:lnTo>
                    <a:pt x="4355973" y="3162820"/>
                  </a:lnTo>
                  <a:lnTo>
                    <a:pt x="4357967" y="3172714"/>
                  </a:lnTo>
                  <a:lnTo>
                    <a:pt x="4363402" y="3180778"/>
                  </a:lnTo>
                  <a:lnTo>
                    <a:pt x="4371479" y="3186226"/>
                  </a:lnTo>
                  <a:lnTo>
                    <a:pt x="4381424" y="3188220"/>
                  </a:lnTo>
                  <a:lnTo>
                    <a:pt x="4391304" y="3186226"/>
                  </a:lnTo>
                  <a:lnTo>
                    <a:pt x="4399381" y="3180778"/>
                  </a:lnTo>
                  <a:lnTo>
                    <a:pt x="4404817" y="3172714"/>
                  </a:lnTo>
                  <a:lnTo>
                    <a:pt x="4406824" y="3162820"/>
                  </a:lnTo>
                  <a:close/>
                </a:path>
                <a:path w="5942965" h="3188334">
                  <a:moveTo>
                    <a:pt x="4406824" y="2029955"/>
                  </a:moveTo>
                  <a:lnTo>
                    <a:pt x="4404817" y="2020074"/>
                  </a:lnTo>
                  <a:lnTo>
                    <a:pt x="4399381" y="2011997"/>
                  </a:lnTo>
                  <a:lnTo>
                    <a:pt x="4391304" y="2006561"/>
                  </a:lnTo>
                  <a:lnTo>
                    <a:pt x="4381373" y="2004555"/>
                  </a:lnTo>
                  <a:lnTo>
                    <a:pt x="4371479" y="2006561"/>
                  </a:lnTo>
                  <a:lnTo>
                    <a:pt x="4363402" y="2011997"/>
                  </a:lnTo>
                  <a:lnTo>
                    <a:pt x="4357967" y="2020074"/>
                  </a:lnTo>
                  <a:lnTo>
                    <a:pt x="4355973" y="2029955"/>
                  </a:lnTo>
                  <a:lnTo>
                    <a:pt x="4357967" y="2039848"/>
                  </a:lnTo>
                  <a:lnTo>
                    <a:pt x="4363402" y="2047925"/>
                  </a:lnTo>
                  <a:lnTo>
                    <a:pt x="4371479" y="2053361"/>
                  </a:lnTo>
                  <a:lnTo>
                    <a:pt x="4381424" y="2055355"/>
                  </a:lnTo>
                  <a:lnTo>
                    <a:pt x="4391304" y="2053361"/>
                  </a:lnTo>
                  <a:lnTo>
                    <a:pt x="4399381" y="2047925"/>
                  </a:lnTo>
                  <a:lnTo>
                    <a:pt x="4404817" y="2039848"/>
                  </a:lnTo>
                  <a:lnTo>
                    <a:pt x="4406824" y="2029955"/>
                  </a:lnTo>
                  <a:close/>
                </a:path>
                <a:path w="5942965" h="3188334">
                  <a:moveTo>
                    <a:pt x="4406824" y="905167"/>
                  </a:moveTo>
                  <a:lnTo>
                    <a:pt x="4404817" y="895286"/>
                  </a:lnTo>
                  <a:lnTo>
                    <a:pt x="4399381" y="887209"/>
                  </a:lnTo>
                  <a:lnTo>
                    <a:pt x="4391304" y="881761"/>
                  </a:lnTo>
                  <a:lnTo>
                    <a:pt x="4381373" y="879767"/>
                  </a:lnTo>
                  <a:lnTo>
                    <a:pt x="4371479" y="881761"/>
                  </a:lnTo>
                  <a:lnTo>
                    <a:pt x="4363402" y="887209"/>
                  </a:lnTo>
                  <a:lnTo>
                    <a:pt x="4357967" y="895286"/>
                  </a:lnTo>
                  <a:lnTo>
                    <a:pt x="4355973" y="905167"/>
                  </a:lnTo>
                  <a:lnTo>
                    <a:pt x="4357967" y="915060"/>
                  </a:lnTo>
                  <a:lnTo>
                    <a:pt x="4363402" y="923124"/>
                  </a:lnTo>
                  <a:lnTo>
                    <a:pt x="4371479" y="928573"/>
                  </a:lnTo>
                  <a:lnTo>
                    <a:pt x="4381424" y="930567"/>
                  </a:lnTo>
                  <a:lnTo>
                    <a:pt x="4391304" y="928573"/>
                  </a:lnTo>
                  <a:lnTo>
                    <a:pt x="4399369" y="923124"/>
                  </a:lnTo>
                  <a:lnTo>
                    <a:pt x="4404817" y="915060"/>
                  </a:lnTo>
                  <a:lnTo>
                    <a:pt x="4406824" y="905167"/>
                  </a:lnTo>
                  <a:close/>
                </a:path>
                <a:path w="5942965" h="3188334">
                  <a:moveTo>
                    <a:pt x="4411142" y="2283053"/>
                  </a:moveTo>
                  <a:lnTo>
                    <a:pt x="4409135" y="2273173"/>
                  </a:lnTo>
                  <a:lnTo>
                    <a:pt x="4403699" y="2265095"/>
                  </a:lnTo>
                  <a:lnTo>
                    <a:pt x="4395622" y="2259660"/>
                  </a:lnTo>
                  <a:lnTo>
                    <a:pt x="4385691" y="2257653"/>
                  </a:lnTo>
                  <a:lnTo>
                    <a:pt x="4375797" y="2259660"/>
                  </a:lnTo>
                  <a:lnTo>
                    <a:pt x="4367720" y="2265095"/>
                  </a:lnTo>
                  <a:lnTo>
                    <a:pt x="4362285" y="2273173"/>
                  </a:lnTo>
                  <a:lnTo>
                    <a:pt x="4360291" y="2283053"/>
                  </a:lnTo>
                  <a:lnTo>
                    <a:pt x="4362285" y="2292947"/>
                  </a:lnTo>
                  <a:lnTo>
                    <a:pt x="4367720" y="2301024"/>
                  </a:lnTo>
                  <a:lnTo>
                    <a:pt x="4375797" y="2306459"/>
                  </a:lnTo>
                  <a:lnTo>
                    <a:pt x="4385742" y="2308453"/>
                  </a:lnTo>
                  <a:lnTo>
                    <a:pt x="4395622" y="2306459"/>
                  </a:lnTo>
                  <a:lnTo>
                    <a:pt x="4403699" y="2301024"/>
                  </a:lnTo>
                  <a:lnTo>
                    <a:pt x="4409135" y="2292947"/>
                  </a:lnTo>
                  <a:lnTo>
                    <a:pt x="4411142" y="2283053"/>
                  </a:lnTo>
                  <a:close/>
                </a:path>
                <a:path w="5942965" h="3188334">
                  <a:moveTo>
                    <a:pt x="4411142" y="1150200"/>
                  </a:moveTo>
                  <a:lnTo>
                    <a:pt x="4409135" y="1140307"/>
                  </a:lnTo>
                  <a:lnTo>
                    <a:pt x="4403699" y="1132230"/>
                  </a:lnTo>
                  <a:lnTo>
                    <a:pt x="4395622" y="1126794"/>
                  </a:lnTo>
                  <a:lnTo>
                    <a:pt x="4385691" y="1124800"/>
                  </a:lnTo>
                  <a:lnTo>
                    <a:pt x="4375797" y="1126794"/>
                  </a:lnTo>
                  <a:lnTo>
                    <a:pt x="4367720" y="1132230"/>
                  </a:lnTo>
                  <a:lnTo>
                    <a:pt x="4362285" y="1140307"/>
                  </a:lnTo>
                  <a:lnTo>
                    <a:pt x="4360291" y="1150200"/>
                  </a:lnTo>
                  <a:lnTo>
                    <a:pt x="4362285" y="1160081"/>
                  </a:lnTo>
                  <a:lnTo>
                    <a:pt x="4367720" y="1168158"/>
                  </a:lnTo>
                  <a:lnTo>
                    <a:pt x="4375797" y="1173594"/>
                  </a:lnTo>
                  <a:lnTo>
                    <a:pt x="4385742" y="1175600"/>
                  </a:lnTo>
                  <a:lnTo>
                    <a:pt x="4395622" y="1173594"/>
                  </a:lnTo>
                  <a:lnTo>
                    <a:pt x="4403699" y="1168158"/>
                  </a:lnTo>
                  <a:lnTo>
                    <a:pt x="4409135" y="1160081"/>
                  </a:lnTo>
                  <a:lnTo>
                    <a:pt x="4411142" y="1150200"/>
                  </a:lnTo>
                  <a:close/>
                </a:path>
                <a:path w="5942965" h="3188334">
                  <a:moveTo>
                    <a:pt x="4411142" y="25400"/>
                  </a:moveTo>
                  <a:lnTo>
                    <a:pt x="4409135" y="15519"/>
                  </a:lnTo>
                  <a:lnTo>
                    <a:pt x="4403699" y="7442"/>
                  </a:lnTo>
                  <a:lnTo>
                    <a:pt x="4395622" y="2006"/>
                  </a:lnTo>
                  <a:lnTo>
                    <a:pt x="4385691" y="0"/>
                  </a:lnTo>
                  <a:lnTo>
                    <a:pt x="4375797" y="2006"/>
                  </a:lnTo>
                  <a:lnTo>
                    <a:pt x="4367720" y="7442"/>
                  </a:lnTo>
                  <a:lnTo>
                    <a:pt x="4362285" y="15519"/>
                  </a:lnTo>
                  <a:lnTo>
                    <a:pt x="4360291" y="25400"/>
                  </a:lnTo>
                  <a:lnTo>
                    <a:pt x="4362285" y="35293"/>
                  </a:lnTo>
                  <a:lnTo>
                    <a:pt x="4367720" y="43370"/>
                  </a:lnTo>
                  <a:lnTo>
                    <a:pt x="4375797" y="48806"/>
                  </a:lnTo>
                  <a:lnTo>
                    <a:pt x="4385742" y="50800"/>
                  </a:lnTo>
                  <a:lnTo>
                    <a:pt x="4395622" y="48806"/>
                  </a:lnTo>
                  <a:lnTo>
                    <a:pt x="4403699" y="43370"/>
                  </a:lnTo>
                  <a:lnTo>
                    <a:pt x="4409135" y="35293"/>
                  </a:lnTo>
                  <a:lnTo>
                    <a:pt x="4411142" y="25400"/>
                  </a:lnTo>
                  <a:close/>
                </a:path>
                <a:path w="5942965" h="3188334">
                  <a:moveTo>
                    <a:pt x="4508474" y="3162820"/>
                  </a:moveTo>
                  <a:lnTo>
                    <a:pt x="4506468" y="3152940"/>
                  </a:lnTo>
                  <a:lnTo>
                    <a:pt x="4501032" y="3144863"/>
                  </a:lnTo>
                  <a:lnTo>
                    <a:pt x="4492955" y="3139414"/>
                  </a:lnTo>
                  <a:lnTo>
                    <a:pt x="4483024" y="3137420"/>
                  </a:lnTo>
                  <a:lnTo>
                    <a:pt x="4473130" y="3139414"/>
                  </a:lnTo>
                  <a:lnTo>
                    <a:pt x="4465053" y="3144863"/>
                  </a:lnTo>
                  <a:lnTo>
                    <a:pt x="4459617" y="3152940"/>
                  </a:lnTo>
                  <a:lnTo>
                    <a:pt x="4457624" y="3162820"/>
                  </a:lnTo>
                  <a:lnTo>
                    <a:pt x="4459617" y="3172714"/>
                  </a:lnTo>
                  <a:lnTo>
                    <a:pt x="4465053" y="3180778"/>
                  </a:lnTo>
                  <a:lnTo>
                    <a:pt x="4473130" y="3186226"/>
                  </a:lnTo>
                  <a:lnTo>
                    <a:pt x="4483074" y="3188220"/>
                  </a:lnTo>
                  <a:lnTo>
                    <a:pt x="4492955" y="3186226"/>
                  </a:lnTo>
                  <a:lnTo>
                    <a:pt x="4501032" y="3180778"/>
                  </a:lnTo>
                  <a:lnTo>
                    <a:pt x="4506468" y="3172714"/>
                  </a:lnTo>
                  <a:lnTo>
                    <a:pt x="4508474" y="3162820"/>
                  </a:lnTo>
                  <a:close/>
                </a:path>
                <a:path w="5942965" h="3188334">
                  <a:moveTo>
                    <a:pt x="4508474" y="2029955"/>
                  </a:moveTo>
                  <a:lnTo>
                    <a:pt x="4506468" y="2020074"/>
                  </a:lnTo>
                  <a:lnTo>
                    <a:pt x="4501032" y="2011997"/>
                  </a:lnTo>
                  <a:lnTo>
                    <a:pt x="4492955" y="2006561"/>
                  </a:lnTo>
                  <a:lnTo>
                    <a:pt x="4483024" y="2004555"/>
                  </a:lnTo>
                  <a:lnTo>
                    <a:pt x="4473130" y="2006561"/>
                  </a:lnTo>
                  <a:lnTo>
                    <a:pt x="4465053" y="2011997"/>
                  </a:lnTo>
                  <a:lnTo>
                    <a:pt x="4459617" y="2020074"/>
                  </a:lnTo>
                  <a:lnTo>
                    <a:pt x="4457624" y="2029955"/>
                  </a:lnTo>
                  <a:lnTo>
                    <a:pt x="4459617" y="2039848"/>
                  </a:lnTo>
                  <a:lnTo>
                    <a:pt x="4465053" y="2047925"/>
                  </a:lnTo>
                  <a:lnTo>
                    <a:pt x="4473130" y="2053361"/>
                  </a:lnTo>
                  <a:lnTo>
                    <a:pt x="4483074" y="2055355"/>
                  </a:lnTo>
                  <a:lnTo>
                    <a:pt x="4492955" y="2053361"/>
                  </a:lnTo>
                  <a:lnTo>
                    <a:pt x="4501032" y="2047925"/>
                  </a:lnTo>
                  <a:lnTo>
                    <a:pt x="4506468" y="2039848"/>
                  </a:lnTo>
                  <a:lnTo>
                    <a:pt x="4508474" y="2029955"/>
                  </a:lnTo>
                  <a:close/>
                </a:path>
                <a:path w="5942965" h="3188334">
                  <a:moveTo>
                    <a:pt x="4508474" y="905167"/>
                  </a:moveTo>
                  <a:lnTo>
                    <a:pt x="4506468" y="895286"/>
                  </a:lnTo>
                  <a:lnTo>
                    <a:pt x="4501032" y="887209"/>
                  </a:lnTo>
                  <a:lnTo>
                    <a:pt x="4492955" y="881761"/>
                  </a:lnTo>
                  <a:lnTo>
                    <a:pt x="4483024" y="879767"/>
                  </a:lnTo>
                  <a:lnTo>
                    <a:pt x="4473130" y="881761"/>
                  </a:lnTo>
                  <a:lnTo>
                    <a:pt x="4465053" y="887209"/>
                  </a:lnTo>
                  <a:lnTo>
                    <a:pt x="4459617" y="895286"/>
                  </a:lnTo>
                  <a:lnTo>
                    <a:pt x="4457624" y="905167"/>
                  </a:lnTo>
                  <a:lnTo>
                    <a:pt x="4459617" y="915060"/>
                  </a:lnTo>
                  <a:lnTo>
                    <a:pt x="4465053" y="923124"/>
                  </a:lnTo>
                  <a:lnTo>
                    <a:pt x="4473130" y="928573"/>
                  </a:lnTo>
                  <a:lnTo>
                    <a:pt x="4483074" y="930567"/>
                  </a:lnTo>
                  <a:lnTo>
                    <a:pt x="4492955" y="928573"/>
                  </a:lnTo>
                  <a:lnTo>
                    <a:pt x="4501019" y="923124"/>
                  </a:lnTo>
                  <a:lnTo>
                    <a:pt x="4506468" y="915060"/>
                  </a:lnTo>
                  <a:lnTo>
                    <a:pt x="4508474" y="905167"/>
                  </a:lnTo>
                  <a:close/>
                </a:path>
                <a:path w="5942965" h="3188334">
                  <a:moveTo>
                    <a:pt x="4512792" y="2283053"/>
                  </a:moveTo>
                  <a:lnTo>
                    <a:pt x="4510786" y="2273173"/>
                  </a:lnTo>
                  <a:lnTo>
                    <a:pt x="4505350" y="2265095"/>
                  </a:lnTo>
                  <a:lnTo>
                    <a:pt x="4497273" y="2259660"/>
                  </a:lnTo>
                  <a:lnTo>
                    <a:pt x="4487342" y="2257653"/>
                  </a:lnTo>
                  <a:lnTo>
                    <a:pt x="4477448" y="2259660"/>
                  </a:lnTo>
                  <a:lnTo>
                    <a:pt x="4469371" y="2265095"/>
                  </a:lnTo>
                  <a:lnTo>
                    <a:pt x="4463935" y="2273173"/>
                  </a:lnTo>
                  <a:lnTo>
                    <a:pt x="4461942" y="2283053"/>
                  </a:lnTo>
                  <a:lnTo>
                    <a:pt x="4463935" y="2292947"/>
                  </a:lnTo>
                  <a:lnTo>
                    <a:pt x="4469371" y="2301024"/>
                  </a:lnTo>
                  <a:lnTo>
                    <a:pt x="4477448" y="2306459"/>
                  </a:lnTo>
                  <a:lnTo>
                    <a:pt x="4487392" y="2308453"/>
                  </a:lnTo>
                  <a:lnTo>
                    <a:pt x="4497273" y="2306459"/>
                  </a:lnTo>
                  <a:lnTo>
                    <a:pt x="4505350" y="2301024"/>
                  </a:lnTo>
                  <a:lnTo>
                    <a:pt x="4510786" y="2292947"/>
                  </a:lnTo>
                  <a:lnTo>
                    <a:pt x="4512792" y="2283053"/>
                  </a:lnTo>
                  <a:close/>
                </a:path>
                <a:path w="5942965" h="3188334">
                  <a:moveTo>
                    <a:pt x="4512792" y="1150200"/>
                  </a:moveTo>
                  <a:lnTo>
                    <a:pt x="4510786" y="1140307"/>
                  </a:lnTo>
                  <a:lnTo>
                    <a:pt x="4505350" y="1132230"/>
                  </a:lnTo>
                  <a:lnTo>
                    <a:pt x="4497273" y="1126794"/>
                  </a:lnTo>
                  <a:lnTo>
                    <a:pt x="4487342" y="1124800"/>
                  </a:lnTo>
                  <a:lnTo>
                    <a:pt x="4477448" y="1126794"/>
                  </a:lnTo>
                  <a:lnTo>
                    <a:pt x="4469371" y="1132230"/>
                  </a:lnTo>
                  <a:lnTo>
                    <a:pt x="4463935" y="1140307"/>
                  </a:lnTo>
                  <a:lnTo>
                    <a:pt x="4461942" y="1150200"/>
                  </a:lnTo>
                  <a:lnTo>
                    <a:pt x="4463935" y="1160081"/>
                  </a:lnTo>
                  <a:lnTo>
                    <a:pt x="4469371" y="1168158"/>
                  </a:lnTo>
                  <a:lnTo>
                    <a:pt x="4477448" y="1173594"/>
                  </a:lnTo>
                  <a:lnTo>
                    <a:pt x="4487392" y="1175600"/>
                  </a:lnTo>
                  <a:lnTo>
                    <a:pt x="4497273" y="1173594"/>
                  </a:lnTo>
                  <a:lnTo>
                    <a:pt x="4505350" y="1168158"/>
                  </a:lnTo>
                  <a:lnTo>
                    <a:pt x="4510786" y="1160081"/>
                  </a:lnTo>
                  <a:lnTo>
                    <a:pt x="4512792" y="1150200"/>
                  </a:lnTo>
                  <a:close/>
                </a:path>
                <a:path w="5942965" h="3188334">
                  <a:moveTo>
                    <a:pt x="4512792" y="25400"/>
                  </a:moveTo>
                  <a:lnTo>
                    <a:pt x="4510786" y="15519"/>
                  </a:lnTo>
                  <a:lnTo>
                    <a:pt x="4505350" y="7442"/>
                  </a:lnTo>
                  <a:lnTo>
                    <a:pt x="4497273" y="2006"/>
                  </a:lnTo>
                  <a:lnTo>
                    <a:pt x="4487342" y="0"/>
                  </a:lnTo>
                  <a:lnTo>
                    <a:pt x="4477448" y="2006"/>
                  </a:lnTo>
                  <a:lnTo>
                    <a:pt x="4469371" y="7442"/>
                  </a:lnTo>
                  <a:lnTo>
                    <a:pt x="4463935" y="15519"/>
                  </a:lnTo>
                  <a:lnTo>
                    <a:pt x="4461942" y="25400"/>
                  </a:lnTo>
                  <a:lnTo>
                    <a:pt x="4463935" y="35293"/>
                  </a:lnTo>
                  <a:lnTo>
                    <a:pt x="4469371" y="43370"/>
                  </a:lnTo>
                  <a:lnTo>
                    <a:pt x="4477448" y="48806"/>
                  </a:lnTo>
                  <a:lnTo>
                    <a:pt x="4487392" y="50800"/>
                  </a:lnTo>
                  <a:lnTo>
                    <a:pt x="4497273" y="48806"/>
                  </a:lnTo>
                  <a:lnTo>
                    <a:pt x="4505350" y="43370"/>
                  </a:lnTo>
                  <a:lnTo>
                    <a:pt x="4510786" y="35293"/>
                  </a:lnTo>
                  <a:lnTo>
                    <a:pt x="4512792" y="25400"/>
                  </a:lnTo>
                  <a:close/>
                </a:path>
                <a:path w="5942965" h="3188334">
                  <a:moveTo>
                    <a:pt x="4610125" y="3162820"/>
                  </a:moveTo>
                  <a:lnTo>
                    <a:pt x="4608119" y="3152940"/>
                  </a:lnTo>
                  <a:lnTo>
                    <a:pt x="4602683" y="3144863"/>
                  </a:lnTo>
                  <a:lnTo>
                    <a:pt x="4594606" y="3139414"/>
                  </a:lnTo>
                  <a:lnTo>
                    <a:pt x="4584674" y="3137420"/>
                  </a:lnTo>
                  <a:lnTo>
                    <a:pt x="4574781" y="3139414"/>
                  </a:lnTo>
                  <a:lnTo>
                    <a:pt x="4566704" y="3144863"/>
                  </a:lnTo>
                  <a:lnTo>
                    <a:pt x="4561268" y="3152940"/>
                  </a:lnTo>
                  <a:lnTo>
                    <a:pt x="4559274" y="3162820"/>
                  </a:lnTo>
                  <a:lnTo>
                    <a:pt x="4561268" y="3172714"/>
                  </a:lnTo>
                  <a:lnTo>
                    <a:pt x="4566704" y="3180778"/>
                  </a:lnTo>
                  <a:lnTo>
                    <a:pt x="4574781" y="3186226"/>
                  </a:lnTo>
                  <a:lnTo>
                    <a:pt x="4584725" y="3188220"/>
                  </a:lnTo>
                  <a:lnTo>
                    <a:pt x="4594606" y="3186226"/>
                  </a:lnTo>
                  <a:lnTo>
                    <a:pt x="4602683" y="3180778"/>
                  </a:lnTo>
                  <a:lnTo>
                    <a:pt x="4608119" y="3172714"/>
                  </a:lnTo>
                  <a:lnTo>
                    <a:pt x="4610125" y="3162820"/>
                  </a:lnTo>
                  <a:close/>
                </a:path>
                <a:path w="5942965" h="3188334">
                  <a:moveTo>
                    <a:pt x="4610125" y="2029955"/>
                  </a:moveTo>
                  <a:lnTo>
                    <a:pt x="4608119" y="2020074"/>
                  </a:lnTo>
                  <a:lnTo>
                    <a:pt x="4602683" y="2011997"/>
                  </a:lnTo>
                  <a:lnTo>
                    <a:pt x="4594606" y="2006561"/>
                  </a:lnTo>
                  <a:lnTo>
                    <a:pt x="4584674" y="2004555"/>
                  </a:lnTo>
                  <a:lnTo>
                    <a:pt x="4574781" y="2006561"/>
                  </a:lnTo>
                  <a:lnTo>
                    <a:pt x="4566704" y="2011997"/>
                  </a:lnTo>
                  <a:lnTo>
                    <a:pt x="4561268" y="2020074"/>
                  </a:lnTo>
                  <a:lnTo>
                    <a:pt x="4559274" y="2029955"/>
                  </a:lnTo>
                  <a:lnTo>
                    <a:pt x="4561268" y="2039848"/>
                  </a:lnTo>
                  <a:lnTo>
                    <a:pt x="4566704" y="2047925"/>
                  </a:lnTo>
                  <a:lnTo>
                    <a:pt x="4574781" y="2053361"/>
                  </a:lnTo>
                  <a:lnTo>
                    <a:pt x="4584725" y="2055355"/>
                  </a:lnTo>
                  <a:lnTo>
                    <a:pt x="4594606" y="2053361"/>
                  </a:lnTo>
                  <a:lnTo>
                    <a:pt x="4602683" y="2047925"/>
                  </a:lnTo>
                  <a:lnTo>
                    <a:pt x="4608119" y="2039848"/>
                  </a:lnTo>
                  <a:lnTo>
                    <a:pt x="4610125" y="2029955"/>
                  </a:lnTo>
                  <a:close/>
                </a:path>
                <a:path w="5942965" h="3188334">
                  <a:moveTo>
                    <a:pt x="4610125" y="905167"/>
                  </a:moveTo>
                  <a:lnTo>
                    <a:pt x="4608119" y="895286"/>
                  </a:lnTo>
                  <a:lnTo>
                    <a:pt x="4602683" y="887209"/>
                  </a:lnTo>
                  <a:lnTo>
                    <a:pt x="4594606" y="881761"/>
                  </a:lnTo>
                  <a:lnTo>
                    <a:pt x="4584674" y="879767"/>
                  </a:lnTo>
                  <a:lnTo>
                    <a:pt x="4574781" y="881761"/>
                  </a:lnTo>
                  <a:lnTo>
                    <a:pt x="4566704" y="887209"/>
                  </a:lnTo>
                  <a:lnTo>
                    <a:pt x="4561268" y="895286"/>
                  </a:lnTo>
                  <a:lnTo>
                    <a:pt x="4559274" y="905167"/>
                  </a:lnTo>
                  <a:lnTo>
                    <a:pt x="4561268" y="915060"/>
                  </a:lnTo>
                  <a:lnTo>
                    <a:pt x="4566704" y="923124"/>
                  </a:lnTo>
                  <a:lnTo>
                    <a:pt x="4574781" y="928573"/>
                  </a:lnTo>
                  <a:lnTo>
                    <a:pt x="4584725" y="930567"/>
                  </a:lnTo>
                  <a:lnTo>
                    <a:pt x="4594606" y="928573"/>
                  </a:lnTo>
                  <a:lnTo>
                    <a:pt x="4602683" y="923124"/>
                  </a:lnTo>
                  <a:lnTo>
                    <a:pt x="4608119" y="915060"/>
                  </a:lnTo>
                  <a:lnTo>
                    <a:pt x="4610125" y="905167"/>
                  </a:lnTo>
                  <a:close/>
                </a:path>
                <a:path w="5942965" h="3188334">
                  <a:moveTo>
                    <a:pt x="4614430" y="2283053"/>
                  </a:moveTo>
                  <a:lnTo>
                    <a:pt x="4612437" y="2273173"/>
                  </a:lnTo>
                  <a:lnTo>
                    <a:pt x="4606988" y="2265095"/>
                  </a:lnTo>
                  <a:lnTo>
                    <a:pt x="4598924" y="2259660"/>
                  </a:lnTo>
                  <a:lnTo>
                    <a:pt x="4588992" y="2257653"/>
                  </a:lnTo>
                  <a:lnTo>
                    <a:pt x="4579099" y="2259660"/>
                  </a:lnTo>
                  <a:lnTo>
                    <a:pt x="4571022" y="2265095"/>
                  </a:lnTo>
                  <a:lnTo>
                    <a:pt x="4565586" y="2273173"/>
                  </a:lnTo>
                  <a:lnTo>
                    <a:pt x="4563592" y="2283053"/>
                  </a:lnTo>
                  <a:lnTo>
                    <a:pt x="4565586" y="2292947"/>
                  </a:lnTo>
                  <a:lnTo>
                    <a:pt x="4571022" y="2301024"/>
                  </a:lnTo>
                  <a:lnTo>
                    <a:pt x="4579099" y="2306459"/>
                  </a:lnTo>
                  <a:lnTo>
                    <a:pt x="4589030" y="2308453"/>
                  </a:lnTo>
                  <a:lnTo>
                    <a:pt x="4598924" y="2306459"/>
                  </a:lnTo>
                  <a:lnTo>
                    <a:pt x="4606988" y="2301024"/>
                  </a:lnTo>
                  <a:lnTo>
                    <a:pt x="4612437" y="2292947"/>
                  </a:lnTo>
                  <a:lnTo>
                    <a:pt x="4614430" y="2283053"/>
                  </a:lnTo>
                  <a:close/>
                </a:path>
                <a:path w="5942965" h="3188334">
                  <a:moveTo>
                    <a:pt x="4614430" y="1150200"/>
                  </a:moveTo>
                  <a:lnTo>
                    <a:pt x="4612437" y="1140307"/>
                  </a:lnTo>
                  <a:lnTo>
                    <a:pt x="4606988" y="1132230"/>
                  </a:lnTo>
                  <a:lnTo>
                    <a:pt x="4598924" y="1126794"/>
                  </a:lnTo>
                  <a:lnTo>
                    <a:pt x="4588992" y="1124800"/>
                  </a:lnTo>
                  <a:lnTo>
                    <a:pt x="4579099" y="1126794"/>
                  </a:lnTo>
                  <a:lnTo>
                    <a:pt x="4571022" y="1132230"/>
                  </a:lnTo>
                  <a:lnTo>
                    <a:pt x="4565586" y="1140307"/>
                  </a:lnTo>
                  <a:lnTo>
                    <a:pt x="4563592" y="1150200"/>
                  </a:lnTo>
                  <a:lnTo>
                    <a:pt x="4565586" y="1160081"/>
                  </a:lnTo>
                  <a:lnTo>
                    <a:pt x="4571022" y="1168158"/>
                  </a:lnTo>
                  <a:lnTo>
                    <a:pt x="4579099" y="1173594"/>
                  </a:lnTo>
                  <a:lnTo>
                    <a:pt x="4589030" y="1175600"/>
                  </a:lnTo>
                  <a:lnTo>
                    <a:pt x="4598924" y="1173594"/>
                  </a:lnTo>
                  <a:lnTo>
                    <a:pt x="4606988" y="1168158"/>
                  </a:lnTo>
                  <a:lnTo>
                    <a:pt x="4612437" y="1160081"/>
                  </a:lnTo>
                  <a:lnTo>
                    <a:pt x="4614430" y="1150200"/>
                  </a:lnTo>
                  <a:close/>
                </a:path>
                <a:path w="5942965" h="3188334">
                  <a:moveTo>
                    <a:pt x="4614430" y="25400"/>
                  </a:moveTo>
                  <a:lnTo>
                    <a:pt x="4612437" y="15519"/>
                  </a:lnTo>
                  <a:lnTo>
                    <a:pt x="4606988" y="7442"/>
                  </a:lnTo>
                  <a:lnTo>
                    <a:pt x="4598924" y="2006"/>
                  </a:lnTo>
                  <a:lnTo>
                    <a:pt x="4588992" y="0"/>
                  </a:lnTo>
                  <a:lnTo>
                    <a:pt x="4579099" y="2006"/>
                  </a:lnTo>
                  <a:lnTo>
                    <a:pt x="4571022" y="7442"/>
                  </a:lnTo>
                  <a:lnTo>
                    <a:pt x="4565586" y="15519"/>
                  </a:lnTo>
                  <a:lnTo>
                    <a:pt x="4563592" y="25400"/>
                  </a:lnTo>
                  <a:lnTo>
                    <a:pt x="4565586" y="35293"/>
                  </a:lnTo>
                  <a:lnTo>
                    <a:pt x="4571022" y="43370"/>
                  </a:lnTo>
                  <a:lnTo>
                    <a:pt x="4579099" y="48806"/>
                  </a:lnTo>
                  <a:lnTo>
                    <a:pt x="4589030" y="50800"/>
                  </a:lnTo>
                  <a:lnTo>
                    <a:pt x="4598924" y="48806"/>
                  </a:lnTo>
                  <a:lnTo>
                    <a:pt x="4606988" y="43370"/>
                  </a:lnTo>
                  <a:lnTo>
                    <a:pt x="4612437" y="35293"/>
                  </a:lnTo>
                  <a:lnTo>
                    <a:pt x="4614430" y="25400"/>
                  </a:lnTo>
                  <a:close/>
                </a:path>
                <a:path w="5942965" h="3188334">
                  <a:moveTo>
                    <a:pt x="4711763" y="3162820"/>
                  </a:moveTo>
                  <a:lnTo>
                    <a:pt x="4709769" y="3152940"/>
                  </a:lnTo>
                  <a:lnTo>
                    <a:pt x="4704321" y="3144863"/>
                  </a:lnTo>
                  <a:lnTo>
                    <a:pt x="4696257" y="3139414"/>
                  </a:lnTo>
                  <a:lnTo>
                    <a:pt x="4686325" y="3137420"/>
                  </a:lnTo>
                  <a:lnTo>
                    <a:pt x="4676432" y="3139414"/>
                  </a:lnTo>
                  <a:lnTo>
                    <a:pt x="4668355" y="3144863"/>
                  </a:lnTo>
                  <a:lnTo>
                    <a:pt x="4662919" y="3152940"/>
                  </a:lnTo>
                  <a:lnTo>
                    <a:pt x="4660925" y="3162820"/>
                  </a:lnTo>
                  <a:lnTo>
                    <a:pt x="4662919" y="3172714"/>
                  </a:lnTo>
                  <a:lnTo>
                    <a:pt x="4668355" y="3180778"/>
                  </a:lnTo>
                  <a:lnTo>
                    <a:pt x="4676432" y="3186226"/>
                  </a:lnTo>
                  <a:lnTo>
                    <a:pt x="4686363" y="3188220"/>
                  </a:lnTo>
                  <a:lnTo>
                    <a:pt x="4696257" y="3186226"/>
                  </a:lnTo>
                  <a:lnTo>
                    <a:pt x="4704321" y="3180778"/>
                  </a:lnTo>
                  <a:lnTo>
                    <a:pt x="4709769" y="3172714"/>
                  </a:lnTo>
                  <a:lnTo>
                    <a:pt x="4711763" y="3162820"/>
                  </a:lnTo>
                  <a:close/>
                </a:path>
                <a:path w="5942965" h="3188334">
                  <a:moveTo>
                    <a:pt x="4711763" y="2029955"/>
                  </a:moveTo>
                  <a:lnTo>
                    <a:pt x="4709769" y="2020074"/>
                  </a:lnTo>
                  <a:lnTo>
                    <a:pt x="4704321" y="2011997"/>
                  </a:lnTo>
                  <a:lnTo>
                    <a:pt x="4696257" y="2006561"/>
                  </a:lnTo>
                  <a:lnTo>
                    <a:pt x="4686325" y="2004555"/>
                  </a:lnTo>
                  <a:lnTo>
                    <a:pt x="4676432" y="2006561"/>
                  </a:lnTo>
                  <a:lnTo>
                    <a:pt x="4668355" y="2011997"/>
                  </a:lnTo>
                  <a:lnTo>
                    <a:pt x="4662919" y="2020074"/>
                  </a:lnTo>
                  <a:lnTo>
                    <a:pt x="4660925" y="2029955"/>
                  </a:lnTo>
                  <a:lnTo>
                    <a:pt x="4662919" y="2039848"/>
                  </a:lnTo>
                  <a:lnTo>
                    <a:pt x="4668355" y="2047925"/>
                  </a:lnTo>
                  <a:lnTo>
                    <a:pt x="4676432" y="2053361"/>
                  </a:lnTo>
                  <a:lnTo>
                    <a:pt x="4686363" y="2055355"/>
                  </a:lnTo>
                  <a:lnTo>
                    <a:pt x="4696257" y="2053361"/>
                  </a:lnTo>
                  <a:lnTo>
                    <a:pt x="4704321" y="2047925"/>
                  </a:lnTo>
                  <a:lnTo>
                    <a:pt x="4709769" y="2039848"/>
                  </a:lnTo>
                  <a:lnTo>
                    <a:pt x="4711763" y="2029955"/>
                  </a:lnTo>
                  <a:close/>
                </a:path>
                <a:path w="5942965" h="3188334">
                  <a:moveTo>
                    <a:pt x="4711763" y="905167"/>
                  </a:moveTo>
                  <a:lnTo>
                    <a:pt x="4709769" y="895286"/>
                  </a:lnTo>
                  <a:lnTo>
                    <a:pt x="4704321" y="887209"/>
                  </a:lnTo>
                  <a:lnTo>
                    <a:pt x="4696257" y="881761"/>
                  </a:lnTo>
                  <a:lnTo>
                    <a:pt x="4686325" y="879767"/>
                  </a:lnTo>
                  <a:lnTo>
                    <a:pt x="4676432" y="881761"/>
                  </a:lnTo>
                  <a:lnTo>
                    <a:pt x="4668355" y="887209"/>
                  </a:lnTo>
                  <a:lnTo>
                    <a:pt x="4662919" y="895286"/>
                  </a:lnTo>
                  <a:lnTo>
                    <a:pt x="4660925" y="905167"/>
                  </a:lnTo>
                  <a:lnTo>
                    <a:pt x="4662919" y="915060"/>
                  </a:lnTo>
                  <a:lnTo>
                    <a:pt x="4668355" y="923124"/>
                  </a:lnTo>
                  <a:lnTo>
                    <a:pt x="4676432" y="928573"/>
                  </a:lnTo>
                  <a:lnTo>
                    <a:pt x="4686363" y="930567"/>
                  </a:lnTo>
                  <a:lnTo>
                    <a:pt x="4696257" y="928573"/>
                  </a:lnTo>
                  <a:lnTo>
                    <a:pt x="4704321" y="923124"/>
                  </a:lnTo>
                  <a:lnTo>
                    <a:pt x="4709769" y="915060"/>
                  </a:lnTo>
                  <a:lnTo>
                    <a:pt x="4711763" y="905167"/>
                  </a:lnTo>
                  <a:close/>
                </a:path>
                <a:path w="5942965" h="3188334">
                  <a:moveTo>
                    <a:pt x="4716094" y="2283053"/>
                  </a:moveTo>
                  <a:lnTo>
                    <a:pt x="4714087" y="2273173"/>
                  </a:lnTo>
                  <a:lnTo>
                    <a:pt x="4708652" y="2265095"/>
                  </a:lnTo>
                  <a:lnTo>
                    <a:pt x="4700575" y="2259660"/>
                  </a:lnTo>
                  <a:lnTo>
                    <a:pt x="4690630" y="2257653"/>
                  </a:lnTo>
                  <a:lnTo>
                    <a:pt x="4680750" y="2259660"/>
                  </a:lnTo>
                  <a:lnTo>
                    <a:pt x="4672673" y="2265095"/>
                  </a:lnTo>
                  <a:lnTo>
                    <a:pt x="4667237" y="2273173"/>
                  </a:lnTo>
                  <a:lnTo>
                    <a:pt x="4665230" y="2283053"/>
                  </a:lnTo>
                  <a:lnTo>
                    <a:pt x="4667237" y="2292947"/>
                  </a:lnTo>
                  <a:lnTo>
                    <a:pt x="4672673" y="2301024"/>
                  </a:lnTo>
                  <a:lnTo>
                    <a:pt x="4680750" y="2306459"/>
                  </a:lnTo>
                  <a:lnTo>
                    <a:pt x="4690694" y="2308453"/>
                  </a:lnTo>
                  <a:lnTo>
                    <a:pt x="4700575" y="2306459"/>
                  </a:lnTo>
                  <a:lnTo>
                    <a:pt x="4708652" y="2301024"/>
                  </a:lnTo>
                  <a:lnTo>
                    <a:pt x="4714087" y="2292947"/>
                  </a:lnTo>
                  <a:lnTo>
                    <a:pt x="4716094" y="2283053"/>
                  </a:lnTo>
                  <a:close/>
                </a:path>
                <a:path w="5942965" h="3188334">
                  <a:moveTo>
                    <a:pt x="4716094" y="1150200"/>
                  </a:moveTo>
                  <a:lnTo>
                    <a:pt x="4714087" y="1140307"/>
                  </a:lnTo>
                  <a:lnTo>
                    <a:pt x="4708652" y="1132230"/>
                  </a:lnTo>
                  <a:lnTo>
                    <a:pt x="4700575" y="1126794"/>
                  </a:lnTo>
                  <a:lnTo>
                    <a:pt x="4690630" y="1124800"/>
                  </a:lnTo>
                  <a:lnTo>
                    <a:pt x="4680750" y="1126794"/>
                  </a:lnTo>
                  <a:lnTo>
                    <a:pt x="4672673" y="1132230"/>
                  </a:lnTo>
                  <a:lnTo>
                    <a:pt x="4667237" y="1140307"/>
                  </a:lnTo>
                  <a:lnTo>
                    <a:pt x="4665230" y="1150200"/>
                  </a:lnTo>
                  <a:lnTo>
                    <a:pt x="4667237" y="1160081"/>
                  </a:lnTo>
                  <a:lnTo>
                    <a:pt x="4672673" y="1168158"/>
                  </a:lnTo>
                  <a:lnTo>
                    <a:pt x="4680750" y="1173594"/>
                  </a:lnTo>
                  <a:lnTo>
                    <a:pt x="4690694" y="1175600"/>
                  </a:lnTo>
                  <a:lnTo>
                    <a:pt x="4700575" y="1173594"/>
                  </a:lnTo>
                  <a:lnTo>
                    <a:pt x="4708652" y="1168158"/>
                  </a:lnTo>
                  <a:lnTo>
                    <a:pt x="4714087" y="1160081"/>
                  </a:lnTo>
                  <a:lnTo>
                    <a:pt x="4716094" y="1150200"/>
                  </a:lnTo>
                  <a:close/>
                </a:path>
                <a:path w="5942965" h="3188334">
                  <a:moveTo>
                    <a:pt x="4716094" y="25400"/>
                  </a:moveTo>
                  <a:lnTo>
                    <a:pt x="4714087" y="15519"/>
                  </a:lnTo>
                  <a:lnTo>
                    <a:pt x="4708652" y="7442"/>
                  </a:lnTo>
                  <a:lnTo>
                    <a:pt x="4700575" y="2006"/>
                  </a:lnTo>
                  <a:lnTo>
                    <a:pt x="4690630" y="0"/>
                  </a:lnTo>
                  <a:lnTo>
                    <a:pt x="4680750" y="2006"/>
                  </a:lnTo>
                  <a:lnTo>
                    <a:pt x="4672673" y="7442"/>
                  </a:lnTo>
                  <a:lnTo>
                    <a:pt x="4667237" y="15519"/>
                  </a:lnTo>
                  <a:lnTo>
                    <a:pt x="4665230" y="25400"/>
                  </a:lnTo>
                  <a:lnTo>
                    <a:pt x="4667237" y="35293"/>
                  </a:lnTo>
                  <a:lnTo>
                    <a:pt x="4672673" y="43370"/>
                  </a:lnTo>
                  <a:lnTo>
                    <a:pt x="4680750" y="48806"/>
                  </a:lnTo>
                  <a:lnTo>
                    <a:pt x="4690694" y="50800"/>
                  </a:lnTo>
                  <a:lnTo>
                    <a:pt x="4700575" y="48806"/>
                  </a:lnTo>
                  <a:lnTo>
                    <a:pt x="4708652" y="43370"/>
                  </a:lnTo>
                  <a:lnTo>
                    <a:pt x="4714087" y="35293"/>
                  </a:lnTo>
                  <a:lnTo>
                    <a:pt x="4716094" y="25400"/>
                  </a:lnTo>
                  <a:close/>
                </a:path>
                <a:path w="5942965" h="3188334">
                  <a:moveTo>
                    <a:pt x="4813427" y="3162820"/>
                  </a:moveTo>
                  <a:lnTo>
                    <a:pt x="4811420" y="3152940"/>
                  </a:lnTo>
                  <a:lnTo>
                    <a:pt x="4805985" y="3144863"/>
                  </a:lnTo>
                  <a:lnTo>
                    <a:pt x="4797907" y="3139414"/>
                  </a:lnTo>
                  <a:lnTo>
                    <a:pt x="4787963" y="3137420"/>
                  </a:lnTo>
                  <a:lnTo>
                    <a:pt x="4778083" y="3139414"/>
                  </a:lnTo>
                  <a:lnTo>
                    <a:pt x="4770005" y="3144863"/>
                  </a:lnTo>
                  <a:lnTo>
                    <a:pt x="4764570" y="3152940"/>
                  </a:lnTo>
                  <a:lnTo>
                    <a:pt x="4762563" y="3162820"/>
                  </a:lnTo>
                  <a:lnTo>
                    <a:pt x="4764570" y="3172714"/>
                  </a:lnTo>
                  <a:lnTo>
                    <a:pt x="4770005" y="3180778"/>
                  </a:lnTo>
                  <a:lnTo>
                    <a:pt x="4778083" y="3186226"/>
                  </a:lnTo>
                  <a:lnTo>
                    <a:pt x="4788027" y="3188220"/>
                  </a:lnTo>
                  <a:lnTo>
                    <a:pt x="4797907" y="3186226"/>
                  </a:lnTo>
                  <a:lnTo>
                    <a:pt x="4805985" y="3180778"/>
                  </a:lnTo>
                  <a:lnTo>
                    <a:pt x="4811420" y="3172714"/>
                  </a:lnTo>
                  <a:lnTo>
                    <a:pt x="4813427" y="3162820"/>
                  </a:lnTo>
                  <a:close/>
                </a:path>
                <a:path w="5942965" h="3188334">
                  <a:moveTo>
                    <a:pt x="4813427" y="2029955"/>
                  </a:moveTo>
                  <a:lnTo>
                    <a:pt x="4811420" y="2020074"/>
                  </a:lnTo>
                  <a:lnTo>
                    <a:pt x="4805985" y="2011997"/>
                  </a:lnTo>
                  <a:lnTo>
                    <a:pt x="4797907" y="2006561"/>
                  </a:lnTo>
                  <a:lnTo>
                    <a:pt x="4787963" y="2004555"/>
                  </a:lnTo>
                  <a:lnTo>
                    <a:pt x="4778083" y="2006561"/>
                  </a:lnTo>
                  <a:lnTo>
                    <a:pt x="4770005" y="2011997"/>
                  </a:lnTo>
                  <a:lnTo>
                    <a:pt x="4764570" y="2020074"/>
                  </a:lnTo>
                  <a:lnTo>
                    <a:pt x="4762563" y="2029955"/>
                  </a:lnTo>
                  <a:lnTo>
                    <a:pt x="4764570" y="2039848"/>
                  </a:lnTo>
                  <a:lnTo>
                    <a:pt x="4770005" y="2047925"/>
                  </a:lnTo>
                  <a:lnTo>
                    <a:pt x="4778083" y="2053361"/>
                  </a:lnTo>
                  <a:lnTo>
                    <a:pt x="4788027" y="2055355"/>
                  </a:lnTo>
                  <a:lnTo>
                    <a:pt x="4797907" y="2053361"/>
                  </a:lnTo>
                  <a:lnTo>
                    <a:pt x="4805985" y="2047925"/>
                  </a:lnTo>
                  <a:lnTo>
                    <a:pt x="4811420" y="2039848"/>
                  </a:lnTo>
                  <a:lnTo>
                    <a:pt x="4813427" y="2029955"/>
                  </a:lnTo>
                  <a:close/>
                </a:path>
                <a:path w="5942965" h="3188334">
                  <a:moveTo>
                    <a:pt x="4813427" y="905167"/>
                  </a:moveTo>
                  <a:lnTo>
                    <a:pt x="4811420" y="895286"/>
                  </a:lnTo>
                  <a:lnTo>
                    <a:pt x="4805985" y="887209"/>
                  </a:lnTo>
                  <a:lnTo>
                    <a:pt x="4797907" y="881761"/>
                  </a:lnTo>
                  <a:lnTo>
                    <a:pt x="4787963" y="879767"/>
                  </a:lnTo>
                  <a:lnTo>
                    <a:pt x="4778083" y="881761"/>
                  </a:lnTo>
                  <a:lnTo>
                    <a:pt x="4770005" y="887209"/>
                  </a:lnTo>
                  <a:lnTo>
                    <a:pt x="4764570" y="895286"/>
                  </a:lnTo>
                  <a:lnTo>
                    <a:pt x="4762563" y="905167"/>
                  </a:lnTo>
                  <a:lnTo>
                    <a:pt x="4764570" y="915060"/>
                  </a:lnTo>
                  <a:lnTo>
                    <a:pt x="4770005" y="923124"/>
                  </a:lnTo>
                  <a:lnTo>
                    <a:pt x="4778083" y="928573"/>
                  </a:lnTo>
                  <a:lnTo>
                    <a:pt x="4788027" y="930567"/>
                  </a:lnTo>
                  <a:lnTo>
                    <a:pt x="4797907" y="928573"/>
                  </a:lnTo>
                  <a:lnTo>
                    <a:pt x="4805985" y="923124"/>
                  </a:lnTo>
                  <a:lnTo>
                    <a:pt x="4811420" y="915060"/>
                  </a:lnTo>
                  <a:lnTo>
                    <a:pt x="4813427" y="905167"/>
                  </a:lnTo>
                  <a:close/>
                </a:path>
                <a:path w="5942965" h="3188334">
                  <a:moveTo>
                    <a:pt x="4817745" y="2283053"/>
                  </a:moveTo>
                  <a:lnTo>
                    <a:pt x="4815738" y="2273173"/>
                  </a:lnTo>
                  <a:lnTo>
                    <a:pt x="4810303" y="2265095"/>
                  </a:lnTo>
                  <a:lnTo>
                    <a:pt x="4802225" y="2259660"/>
                  </a:lnTo>
                  <a:lnTo>
                    <a:pt x="4792294" y="2257653"/>
                  </a:lnTo>
                  <a:lnTo>
                    <a:pt x="4782401" y="2259660"/>
                  </a:lnTo>
                  <a:lnTo>
                    <a:pt x="4774323" y="2265095"/>
                  </a:lnTo>
                  <a:lnTo>
                    <a:pt x="4768888" y="2273173"/>
                  </a:lnTo>
                  <a:lnTo>
                    <a:pt x="4766894" y="2283053"/>
                  </a:lnTo>
                  <a:lnTo>
                    <a:pt x="4768888" y="2292947"/>
                  </a:lnTo>
                  <a:lnTo>
                    <a:pt x="4774323" y="2301024"/>
                  </a:lnTo>
                  <a:lnTo>
                    <a:pt x="4782401" y="2306459"/>
                  </a:lnTo>
                  <a:lnTo>
                    <a:pt x="4792345" y="2308453"/>
                  </a:lnTo>
                  <a:lnTo>
                    <a:pt x="4802225" y="2306459"/>
                  </a:lnTo>
                  <a:lnTo>
                    <a:pt x="4810303" y="2301024"/>
                  </a:lnTo>
                  <a:lnTo>
                    <a:pt x="4815738" y="2292947"/>
                  </a:lnTo>
                  <a:lnTo>
                    <a:pt x="4817745" y="2283053"/>
                  </a:lnTo>
                  <a:close/>
                </a:path>
                <a:path w="5942965" h="3188334">
                  <a:moveTo>
                    <a:pt x="4817745" y="1150200"/>
                  </a:moveTo>
                  <a:lnTo>
                    <a:pt x="4815738" y="1140307"/>
                  </a:lnTo>
                  <a:lnTo>
                    <a:pt x="4810303" y="1132230"/>
                  </a:lnTo>
                  <a:lnTo>
                    <a:pt x="4802225" y="1126794"/>
                  </a:lnTo>
                  <a:lnTo>
                    <a:pt x="4792294" y="1124800"/>
                  </a:lnTo>
                  <a:lnTo>
                    <a:pt x="4782401" y="1126794"/>
                  </a:lnTo>
                  <a:lnTo>
                    <a:pt x="4774323" y="1132230"/>
                  </a:lnTo>
                  <a:lnTo>
                    <a:pt x="4768888" y="1140307"/>
                  </a:lnTo>
                  <a:lnTo>
                    <a:pt x="4766894" y="1150200"/>
                  </a:lnTo>
                  <a:lnTo>
                    <a:pt x="4768888" y="1160081"/>
                  </a:lnTo>
                  <a:lnTo>
                    <a:pt x="4774323" y="1168158"/>
                  </a:lnTo>
                  <a:lnTo>
                    <a:pt x="4782401" y="1173594"/>
                  </a:lnTo>
                  <a:lnTo>
                    <a:pt x="4792345" y="1175600"/>
                  </a:lnTo>
                  <a:lnTo>
                    <a:pt x="4802225" y="1173594"/>
                  </a:lnTo>
                  <a:lnTo>
                    <a:pt x="4810303" y="1168158"/>
                  </a:lnTo>
                  <a:lnTo>
                    <a:pt x="4815738" y="1160081"/>
                  </a:lnTo>
                  <a:lnTo>
                    <a:pt x="4817745" y="1150200"/>
                  </a:lnTo>
                  <a:close/>
                </a:path>
                <a:path w="5942965" h="3188334">
                  <a:moveTo>
                    <a:pt x="4817745" y="25400"/>
                  </a:moveTo>
                  <a:lnTo>
                    <a:pt x="4815738" y="15519"/>
                  </a:lnTo>
                  <a:lnTo>
                    <a:pt x="4810303" y="7442"/>
                  </a:lnTo>
                  <a:lnTo>
                    <a:pt x="4802225" y="2006"/>
                  </a:lnTo>
                  <a:lnTo>
                    <a:pt x="4792294" y="0"/>
                  </a:lnTo>
                  <a:lnTo>
                    <a:pt x="4782401" y="2006"/>
                  </a:lnTo>
                  <a:lnTo>
                    <a:pt x="4774323" y="7442"/>
                  </a:lnTo>
                  <a:lnTo>
                    <a:pt x="4768888" y="15519"/>
                  </a:lnTo>
                  <a:lnTo>
                    <a:pt x="4766894" y="25400"/>
                  </a:lnTo>
                  <a:lnTo>
                    <a:pt x="4768888" y="35293"/>
                  </a:lnTo>
                  <a:lnTo>
                    <a:pt x="4774323" y="43370"/>
                  </a:lnTo>
                  <a:lnTo>
                    <a:pt x="4782401" y="48806"/>
                  </a:lnTo>
                  <a:lnTo>
                    <a:pt x="4792345" y="50800"/>
                  </a:lnTo>
                  <a:lnTo>
                    <a:pt x="4802225" y="48806"/>
                  </a:lnTo>
                  <a:lnTo>
                    <a:pt x="4810303" y="43370"/>
                  </a:lnTo>
                  <a:lnTo>
                    <a:pt x="4815738" y="35293"/>
                  </a:lnTo>
                  <a:lnTo>
                    <a:pt x="4817745" y="25400"/>
                  </a:lnTo>
                  <a:close/>
                </a:path>
                <a:path w="5942965" h="3188334">
                  <a:moveTo>
                    <a:pt x="4915078" y="3162820"/>
                  </a:moveTo>
                  <a:lnTo>
                    <a:pt x="4913071" y="3152940"/>
                  </a:lnTo>
                  <a:lnTo>
                    <a:pt x="4907635" y="3144863"/>
                  </a:lnTo>
                  <a:lnTo>
                    <a:pt x="4899558" y="3139414"/>
                  </a:lnTo>
                  <a:lnTo>
                    <a:pt x="4889627" y="3137420"/>
                  </a:lnTo>
                  <a:lnTo>
                    <a:pt x="4879733" y="3139414"/>
                  </a:lnTo>
                  <a:lnTo>
                    <a:pt x="4871656" y="3144863"/>
                  </a:lnTo>
                  <a:lnTo>
                    <a:pt x="4866221" y="3152940"/>
                  </a:lnTo>
                  <a:lnTo>
                    <a:pt x="4864227" y="3162820"/>
                  </a:lnTo>
                  <a:lnTo>
                    <a:pt x="4866221" y="3172714"/>
                  </a:lnTo>
                  <a:lnTo>
                    <a:pt x="4871656" y="3180778"/>
                  </a:lnTo>
                  <a:lnTo>
                    <a:pt x="4879733" y="3186226"/>
                  </a:lnTo>
                  <a:lnTo>
                    <a:pt x="4889678" y="3188220"/>
                  </a:lnTo>
                  <a:lnTo>
                    <a:pt x="4899558" y="3186226"/>
                  </a:lnTo>
                  <a:lnTo>
                    <a:pt x="4907635" y="3180778"/>
                  </a:lnTo>
                  <a:lnTo>
                    <a:pt x="4913071" y="3172714"/>
                  </a:lnTo>
                  <a:lnTo>
                    <a:pt x="4915078" y="3162820"/>
                  </a:lnTo>
                  <a:close/>
                </a:path>
                <a:path w="5942965" h="3188334">
                  <a:moveTo>
                    <a:pt x="4915078" y="2029955"/>
                  </a:moveTo>
                  <a:lnTo>
                    <a:pt x="4913071" y="2020074"/>
                  </a:lnTo>
                  <a:lnTo>
                    <a:pt x="4907635" y="2011997"/>
                  </a:lnTo>
                  <a:lnTo>
                    <a:pt x="4899558" y="2006561"/>
                  </a:lnTo>
                  <a:lnTo>
                    <a:pt x="4889627" y="2004555"/>
                  </a:lnTo>
                  <a:lnTo>
                    <a:pt x="4879733" y="2006561"/>
                  </a:lnTo>
                  <a:lnTo>
                    <a:pt x="4871656" y="2011997"/>
                  </a:lnTo>
                  <a:lnTo>
                    <a:pt x="4866221" y="2020074"/>
                  </a:lnTo>
                  <a:lnTo>
                    <a:pt x="4864227" y="2029955"/>
                  </a:lnTo>
                  <a:lnTo>
                    <a:pt x="4866221" y="2039848"/>
                  </a:lnTo>
                  <a:lnTo>
                    <a:pt x="4871656" y="2047925"/>
                  </a:lnTo>
                  <a:lnTo>
                    <a:pt x="4879733" y="2053361"/>
                  </a:lnTo>
                  <a:lnTo>
                    <a:pt x="4889678" y="2055355"/>
                  </a:lnTo>
                  <a:lnTo>
                    <a:pt x="4899558" y="2053361"/>
                  </a:lnTo>
                  <a:lnTo>
                    <a:pt x="4907635" y="2047925"/>
                  </a:lnTo>
                  <a:lnTo>
                    <a:pt x="4913071" y="2039848"/>
                  </a:lnTo>
                  <a:lnTo>
                    <a:pt x="4915078" y="2029955"/>
                  </a:lnTo>
                  <a:close/>
                </a:path>
                <a:path w="5942965" h="3188334">
                  <a:moveTo>
                    <a:pt x="4915078" y="905167"/>
                  </a:moveTo>
                  <a:lnTo>
                    <a:pt x="4913071" y="895286"/>
                  </a:lnTo>
                  <a:lnTo>
                    <a:pt x="4907635" y="887209"/>
                  </a:lnTo>
                  <a:lnTo>
                    <a:pt x="4899558" y="881761"/>
                  </a:lnTo>
                  <a:lnTo>
                    <a:pt x="4889627" y="879767"/>
                  </a:lnTo>
                  <a:lnTo>
                    <a:pt x="4879733" y="881761"/>
                  </a:lnTo>
                  <a:lnTo>
                    <a:pt x="4871656" y="887209"/>
                  </a:lnTo>
                  <a:lnTo>
                    <a:pt x="4866221" y="895286"/>
                  </a:lnTo>
                  <a:lnTo>
                    <a:pt x="4864227" y="905167"/>
                  </a:lnTo>
                  <a:lnTo>
                    <a:pt x="4866221" y="915060"/>
                  </a:lnTo>
                  <a:lnTo>
                    <a:pt x="4871656" y="923124"/>
                  </a:lnTo>
                  <a:lnTo>
                    <a:pt x="4879733" y="928573"/>
                  </a:lnTo>
                  <a:lnTo>
                    <a:pt x="4889678" y="930567"/>
                  </a:lnTo>
                  <a:lnTo>
                    <a:pt x="4899558" y="928573"/>
                  </a:lnTo>
                  <a:lnTo>
                    <a:pt x="4907635" y="923124"/>
                  </a:lnTo>
                  <a:lnTo>
                    <a:pt x="4913071" y="915060"/>
                  </a:lnTo>
                  <a:lnTo>
                    <a:pt x="4915078" y="905167"/>
                  </a:lnTo>
                  <a:close/>
                </a:path>
                <a:path w="5942965" h="3188334">
                  <a:moveTo>
                    <a:pt x="4919396" y="2283053"/>
                  </a:moveTo>
                  <a:lnTo>
                    <a:pt x="4917389" y="2273173"/>
                  </a:lnTo>
                  <a:lnTo>
                    <a:pt x="4911941" y="2265095"/>
                  </a:lnTo>
                  <a:lnTo>
                    <a:pt x="4903876" y="2259660"/>
                  </a:lnTo>
                  <a:lnTo>
                    <a:pt x="4893945" y="2257653"/>
                  </a:lnTo>
                  <a:lnTo>
                    <a:pt x="4884051" y="2259660"/>
                  </a:lnTo>
                  <a:lnTo>
                    <a:pt x="4875974" y="2265095"/>
                  </a:lnTo>
                  <a:lnTo>
                    <a:pt x="4870539" y="2273173"/>
                  </a:lnTo>
                  <a:lnTo>
                    <a:pt x="4868545" y="2283053"/>
                  </a:lnTo>
                  <a:lnTo>
                    <a:pt x="4870539" y="2292947"/>
                  </a:lnTo>
                  <a:lnTo>
                    <a:pt x="4875974" y="2301024"/>
                  </a:lnTo>
                  <a:lnTo>
                    <a:pt x="4884051" y="2306459"/>
                  </a:lnTo>
                  <a:lnTo>
                    <a:pt x="4893996" y="2308453"/>
                  </a:lnTo>
                  <a:lnTo>
                    <a:pt x="4903876" y="2306459"/>
                  </a:lnTo>
                  <a:lnTo>
                    <a:pt x="4911953" y="2301024"/>
                  </a:lnTo>
                  <a:lnTo>
                    <a:pt x="4917389" y="2292947"/>
                  </a:lnTo>
                  <a:lnTo>
                    <a:pt x="4919396" y="2283053"/>
                  </a:lnTo>
                  <a:close/>
                </a:path>
                <a:path w="5942965" h="3188334">
                  <a:moveTo>
                    <a:pt x="4919396" y="1150200"/>
                  </a:moveTo>
                  <a:lnTo>
                    <a:pt x="4917389" y="1140307"/>
                  </a:lnTo>
                  <a:lnTo>
                    <a:pt x="4911941" y="1132230"/>
                  </a:lnTo>
                  <a:lnTo>
                    <a:pt x="4903876" y="1126794"/>
                  </a:lnTo>
                  <a:lnTo>
                    <a:pt x="4893945" y="1124800"/>
                  </a:lnTo>
                  <a:lnTo>
                    <a:pt x="4884051" y="1126794"/>
                  </a:lnTo>
                  <a:lnTo>
                    <a:pt x="4875974" y="1132230"/>
                  </a:lnTo>
                  <a:lnTo>
                    <a:pt x="4870539" y="1140307"/>
                  </a:lnTo>
                  <a:lnTo>
                    <a:pt x="4868545" y="1150200"/>
                  </a:lnTo>
                  <a:lnTo>
                    <a:pt x="4870539" y="1160081"/>
                  </a:lnTo>
                  <a:lnTo>
                    <a:pt x="4875974" y="1168158"/>
                  </a:lnTo>
                  <a:lnTo>
                    <a:pt x="4884051" y="1173594"/>
                  </a:lnTo>
                  <a:lnTo>
                    <a:pt x="4893996" y="1175600"/>
                  </a:lnTo>
                  <a:lnTo>
                    <a:pt x="4903876" y="1173594"/>
                  </a:lnTo>
                  <a:lnTo>
                    <a:pt x="4911953" y="1168158"/>
                  </a:lnTo>
                  <a:lnTo>
                    <a:pt x="4917389" y="1160081"/>
                  </a:lnTo>
                  <a:lnTo>
                    <a:pt x="4919396" y="1150200"/>
                  </a:lnTo>
                  <a:close/>
                </a:path>
                <a:path w="5942965" h="3188334">
                  <a:moveTo>
                    <a:pt x="4919396" y="25400"/>
                  </a:moveTo>
                  <a:lnTo>
                    <a:pt x="4917389" y="15519"/>
                  </a:lnTo>
                  <a:lnTo>
                    <a:pt x="4911941" y="7442"/>
                  </a:lnTo>
                  <a:lnTo>
                    <a:pt x="4903876" y="2006"/>
                  </a:lnTo>
                  <a:lnTo>
                    <a:pt x="4893945" y="0"/>
                  </a:lnTo>
                  <a:lnTo>
                    <a:pt x="4884051" y="2006"/>
                  </a:lnTo>
                  <a:lnTo>
                    <a:pt x="4875974" y="7442"/>
                  </a:lnTo>
                  <a:lnTo>
                    <a:pt x="4870539" y="15519"/>
                  </a:lnTo>
                  <a:lnTo>
                    <a:pt x="4868545" y="25400"/>
                  </a:lnTo>
                  <a:lnTo>
                    <a:pt x="4870539" y="35293"/>
                  </a:lnTo>
                  <a:lnTo>
                    <a:pt x="4875974" y="43370"/>
                  </a:lnTo>
                  <a:lnTo>
                    <a:pt x="4884051" y="48806"/>
                  </a:lnTo>
                  <a:lnTo>
                    <a:pt x="4893996" y="50800"/>
                  </a:lnTo>
                  <a:lnTo>
                    <a:pt x="4903876" y="48806"/>
                  </a:lnTo>
                  <a:lnTo>
                    <a:pt x="4911953" y="43370"/>
                  </a:lnTo>
                  <a:lnTo>
                    <a:pt x="4917389" y="35293"/>
                  </a:lnTo>
                  <a:lnTo>
                    <a:pt x="4919396" y="25400"/>
                  </a:lnTo>
                  <a:close/>
                </a:path>
                <a:path w="5942965" h="3188334">
                  <a:moveTo>
                    <a:pt x="5016728" y="3162820"/>
                  </a:moveTo>
                  <a:lnTo>
                    <a:pt x="5014722" y="3152940"/>
                  </a:lnTo>
                  <a:lnTo>
                    <a:pt x="5009273" y="3144863"/>
                  </a:lnTo>
                  <a:lnTo>
                    <a:pt x="5001209" y="3139414"/>
                  </a:lnTo>
                  <a:lnTo>
                    <a:pt x="4991278" y="3137420"/>
                  </a:lnTo>
                  <a:lnTo>
                    <a:pt x="4981384" y="3139414"/>
                  </a:lnTo>
                  <a:lnTo>
                    <a:pt x="4973307" y="3144863"/>
                  </a:lnTo>
                  <a:lnTo>
                    <a:pt x="4967871" y="3152940"/>
                  </a:lnTo>
                  <a:lnTo>
                    <a:pt x="4965878" y="3162820"/>
                  </a:lnTo>
                  <a:lnTo>
                    <a:pt x="4967871" y="3172714"/>
                  </a:lnTo>
                  <a:lnTo>
                    <a:pt x="4973307" y="3180778"/>
                  </a:lnTo>
                  <a:lnTo>
                    <a:pt x="4981384" y="3186226"/>
                  </a:lnTo>
                  <a:lnTo>
                    <a:pt x="4991328" y="3188220"/>
                  </a:lnTo>
                  <a:lnTo>
                    <a:pt x="5001209" y="3186226"/>
                  </a:lnTo>
                  <a:lnTo>
                    <a:pt x="5009286" y="3180778"/>
                  </a:lnTo>
                  <a:lnTo>
                    <a:pt x="5014722" y="3172714"/>
                  </a:lnTo>
                  <a:lnTo>
                    <a:pt x="5016728" y="3162820"/>
                  </a:lnTo>
                  <a:close/>
                </a:path>
                <a:path w="5942965" h="3188334">
                  <a:moveTo>
                    <a:pt x="5016728" y="2029955"/>
                  </a:moveTo>
                  <a:lnTo>
                    <a:pt x="5014722" y="2020074"/>
                  </a:lnTo>
                  <a:lnTo>
                    <a:pt x="5009273" y="2011997"/>
                  </a:lnTo>
                  <a:lnTo>
                    <a:pt x="5001209" y="2006561"/>
                  </a:lnTo>
                  <a:lnTo>
                    <a:pt x="4991278" y="2004555"/>
                  </a:lnTo>
                  <a:lnTo>
                    <a:pt x="4981384" y="2006561"/>
                  </a:lnTo>
                  <a:lnTo>
                    <a:pt x="4973307" y="2011997"/>
                  </a:lnTo>
                  <a:lnTo>
                    <a:pt x="4967871" y="2020074"/>
                  </a:lnTo>
                  <a:lnTo>
                    <a:pt x="4965878" y="2029955"/>
                  </a:lnTo>
                  <a:lnTo>
                    <a:pt x="4967871" y="2039848"/>
                  </a:lnTo>
                  <a:lnTo>
                    <a:pt x="4973307" y="2047925"/>
                  </a:lnTo>
                  <a:lnTo>
                    <a:pt x="4981384" y="2053361"/>
                  </a:lnTo>
                  <a:lnTo>
                    <a:pt x="4991328" y="2055355"/>
                  </a:lnTo>
                  <a:lnTo>
                    <a:pt x="5001209" y="2053361"/>
                  </a:lnTo>
                  <a:lnTo>
                    <a:pt x="5009286" y="2047925"/>
                  </a:lnTo>
                  <a:lnTo>
                    <a:pt x="5014722" y="2039848"/>
                  </a:lnTo>
                  <a:lnTo>
                    <a:pt x="5016728" y="2029955"/>
                  </a:lnTo>
                  <a:close/>
                </a:path>
                <a:path w="5942965" h="3188334">
                  <a:moveTo>
                    <a:pt x="5016728" y="905167"/>
                  </a:moveTo>
                  <a:lnTo>
                    <a:pt x="5014722" y="895286"/>
                  </a:lnTo>
                  <a:lnTo>
                    <a:pt x="5009273" y="887209"/>
                  </a:lnTo>
                  <a:lnTo>
                    <a:pt x="5001209" y="881761"/>
                  </a:lnTo>
                  <a:lnTo>
                    <a:pt x="4991278" y="879767"/>
                  </a:lnTo>
                  <a:lnTo>
                    <a:pt x="4981384" y="881761"/>
                  </a:lnTo>
                  <a:lnTo>
                    <a:pt x="4973307" y="887209"/>
                  </a:lnTo>
                  <a:lnTo>
                    <a:pt x="4967871" y="895286"/>
                  </a:lnTo>
                  <a:lnTo>
                    <a:pt x="4965878" y="905167"/>
                  </a:lnTo>
                  <a:lnTo>
                    <a:pt x="4967871" y="915060"/>
                  </a:lnTo>
                  <a:lnTo>
                    <a:pt x="4973307" y="923124"/>
                  </a:lnTo>
                  <a:lnTo>
                    <a:pt x="4981384" y="928573"/>
                  </a:lnTo>
                  <a:lnTo>
                    <a:pt x="4991328" y="930567"/>
                  </a:lnTo>
                  <a:lnTo>
                    <a:pt x="5001209" y="928573"/>
                  </a:lnTo>
                  <a:lnTo>
                    <a:pt x="5009286" y="923124"/>
                  </a:lnTo>
                  <a:lnTo>
                    <a:pt x="5014722" y="915060"/>
                  </a:lnTo>
                  <a:lnTo>
                    <a:pt x="5016728" y="905167"/>
                  </a:lnTo>
                  <a:close/>
                </a:path>
                <a:path w="5942965" h="3188334">
                  <a:moveTo>
                    <a:pt x="5021046" y="2283053"/>
                  </a:moveTo>
                  <a:lnTo>
                    <a:pt x="5019040" y="2273173"/>
                  </a:lnTo>
                  <a:lnTo>
                    <a:pt x="5013604" y="2265095"/>
                  </a:lnTo>
                  <a:lnTo>
                    <a:pt x="5005527" y="2259660"/>
                  </a:lnTo>
                  <a:lnTo>
                    <a:pt x="4995596" y="2257653"/>
                  </a:lnTo>
                  <a:lnTo>
                    <a:pt x="4985702" y="2259660"/>
                  </a:lnTo>
                  <a:lnTo>
                    <a:pt x="4977625" y="2265095"/>
                  </a:lnTo>
                  <a:lnTo>
                    <a:pt x="4972189" y="2273173"/>
                  </a:lnTo>
                  <a:lnTo>
                    <a:pt x="4970196" y="2283053"/>
                  </a:lnTo>
                  <a:lnTo>
                    <a:pt x="4972189" y="2292947"/>
                  </a:lnTo>
                  <a:lnTo>
                    <a:pt x="4977625" y="2301024"/>
                  </a:lnTo>
                  <a:lnTo>
                    <a:pt x="4985702" y="2306459"/>
                  </a:lnTo>
                  <a:lnTo>
                    <a:pt x="4995646" y="2308453"/>
                  </a:lnTo>
                  <a:lnTo>
                    <a:pt x="5005527" y="2306459"/>
                  </a:lnTo>
                  <a:lnTo>
                    <a:pt x="5013604" y="2301024"/>
                  </a:lnTo>
                  <a:lnTo>
                    <a:pt x="5019040" y="2292947"/>
                  </a:lnTo>
                  <a:lnTo>
                    <a:pt x="5021046" y="2283053"/>
                  </a:lnTo>
                  <a:close/>
                </a:path>
                <a:path w="5942965" h="3188334">
                  <a:moveTo>
                    <a:pt x="5021046" y="1150200"/>
                  </a:moveTo>
                  <a:lnTo>
                    <a:pt x="5019040" y="1140307"/>
                  </a:lnTo>
                  <a:lnTo>
                    <a:pt x="5013604" y="1132230"/>
                  </a:lnTo>
                  <a:lnTo>
                    <a:pt x="5005527" y="1126794"/>
                  </a:lnTo>
                  <a:lnTo>
                    <a:pt x="4995596" y="1124800"/>
                  </a:lnTo>
                  <a:lnTo>
                    <a:pt x="4985702" y="1126794"/>
                  </a:lnTo>
                  <a:lnTo>
                    <a:pt x="4977625" y="1132230"/>
                  </a:lnTo>
                  <a:lnTo>
                    <a:pt x="4972189" y="1140307"/>
                  </a:lnTo>
                  <a:lnTo>
                    <a:pt x="4970196" y="1150200"/>
                  </a:lnTo>
                  <a:lnTo>
                    <a:pt x="4972189" y="1160081"/>
                  </a:lnTo>
                  <a:lnTo>
                    <a:pt x="4977625" y="1168158"/>
                  </a:lnTo>
                  <a:lnTo>
                    <a:pt x="4985702" y="1173594"/>
                  </a:lnTo>
                  <a:lnTo>
                    <a:pt x="4995646" y="1175600"/>
                  </a:lnTo>
                  <a:lnTo>
                    <a:pt x="5005527" y="1173594"/>
                  </a:lnTo>
                  <a:lnTo>
                    <a:pt x="5013604" y="1168158"/>
                  </a:lnTo>
                  <a:lnTo>
                    <a:pt x="5019040" y="1160081"/>
                  </a:lnTo>
                  <a:lnTo>
                    <a:pt x="5021046" y="1150200"/>
                  </a:lnTo>
                  <a:close/>
                </a:path>
                <a:path w="5942965" h="3188334">
                  <a:moveTo>
                    <a:pt x="5021046" y="25400"/>
                  </a:moveTo>
                  <a:lnTo>
                    <a:pt x="5019040" y="15519"/>
                  </a:lnTo>
                  <a:lnTo>
                    <a:pt x="5013604" y="7442"/>
                  </a:lnTo>
                  <a:lnTo>
                    <a:pt x="5005527" y="2006"/>
                  </a:lnTo>
                  <a:lnTo>
                    <a:pt x="4995596" y="0"/>
                  </a:lnTo>
                  <a:lnTo>
                    <a:pt x="4985702" y="2006"/>
                  </a:lnTo>
                  <a:lnTo>
                    <a:pt x="4977625" y="7442"/>
                  </a:lnTo>
                  <a:lnTo>
                    <a:pt x="4972189" y="15519"/>
                  </a:lnTo>
                  <a:lnTo>
                    <a:pt x="4970196" y="25400"/>
                  </a:lnTo>
                  <a:lnTo>
                    <a:pt x="4972189" y="35293"/>
                  </a:lnTo>
                  <a:lnTo>
                    <a:pt x="4977625" y="43370"/>
                  </a:lnTo>
                  <a:lnTo>
                    <a:pt x="4985702" y="48806"/>
                  </a:lnTo>
                  <a:lnTo>
                    <a:pt x="4995646" y="50800"/>
                  </a:lnTo>
                  <a:lnTo>
                    <a:pt x="5005527" y="48806"/>
                  </a:lnTo>
                  <a:lnTo>
                    <a:pt x="5013604" y="43370"/>
                  </a:lnTo>
                  <a:lnTo>
                    <a:pt x="5019040" y="35293"/>
                  </a:lnTo>
                  <a:lnTo>
                    <a:pt x="5021046" y="25400"/>
                  </a:lnTo>
                  <a:close/>
                </a:path>
                <a:path w="5942965" h="3188334">
                  <a:moveTo>
                    <a:pt x="5118379" y="3162820"/>
                  </a:moveTo>
                  <a:lnTo>
                    <a:pt x="5116373" y="3152940"/>
                  </a:lnTo>
                  <a:lnTo>
                    <a:pt x="5110937" y="3144863"/>
                  </a:lnTo>
                  <a:lnTo>
                    <a:pt x="5102860" y="3139414"/>
                  </a:lnTo>
                  <a:lnTo>
                    <a:pt x="5092928" y="3137420"/>
                  </a:lnTo>
                  <a:lnTo>
                    <a:pt x="5083035" y="3139414"/>
                  </a:lnTo>
                  <a:lnTo>
                    <a:pt x="5074958" y="3144863"/>
                  </a:lnTo>
                  <a:lnTo>
                    <a:pt x="5069522" y="3152940"/>
                  </a:lnTo>
                  <a:lnTo>
                    <a:pt x="5067528" y="3162820"/>
                  </a:lnTo>
                  <a:lnTo>
                    <a:pt x="5069522" y="3172714"/>
                  </a:lnTo>
                  <a:lnTo>
                    <a:pt x="5074958" y="3180778"/>
                  </a:lnTo>
                  <a:lnTo>
                    <a:pt x="5083035" y="3186226"/>
                  </a:lnTo>
                  <a:lnTo>
                    <a:pt x="5092979" y="3188220"/>
                  </a:lnTo>
                  <a:lnTo>
                    <a:pt x="5102860" y="3186226"/>
                  </a:lnTo>
                  <a:lnTo>
                    <a:pt x="5110937" y="3180778"/>
                  </a:lnTo>
                  <a:lnTo>
                    <a:pt x="5116373" y="3172714"/>
                  </a:lnTo>
                  <a:lnTo>
                    <a:pt x="5118379" y="3162820"/>
                  </a:lnTo>
                  <a:close/>
                </a:path>
                <a:path w="5942965" h="3188334">
                  <a:moveTo>
                    <a:pt x="5118379" y="2029955"/>
                  </a:moveTo>
                  <a:lnTo>
                    <a:pt x="5116373" y="2020074"/>
                  </a:lnTo>
                  <a:lnTo>
                    <a:pt x="5110937" y="2011997"/>
                  </a:lnTo>
                  <a:lnTo>
                    <a:pt x="5102860" y="2006561"/>
                  </a:lnTo>
                  <a:lnTo>
                    <a:pt x="5092928" y="2004555"/>
                  </a:lnTo>
                  <a:lnTo>
                    <a:pt x="5083035" y="2006561"/>
                  </a:lnTo>
                  <a:lnTo>
                    <a:pt x="5074958" y="2011997"/>
                  </a:lnTo>
                  <a:lnTo>
                    <a:pt x="5069522" y="2020074"/>
                  </a:lnTo>
                  <a:lnTo>
                    <a:pt x="5067528" y="2029955"/>
                  </a:lnTo>
                  <a:lnTo>
                    <a:pt x="5069522" y="2039848"/>
                  </a:lnTo>
                  <a:lnTo>
                    <a:pt x="5074958" y="2047925"/>
                  </a:lnTo>
                  <a:lnTo>
                    <a:pt x="5083035" y="2053361"/>
                  </a:lnTo>
                  <a:lnTo>
                    <a:pt x="5092979" y="2055355"/>
                  </a:lnTo>
                  <a:lnTo>
                    <a:pt x="5102860" y="2053361"/>
                  </a:lnTo>
                  <a:lnTo>
                    <a:pt x="5110937" y="2047925"/>
                  </a:lnTo>
                  <a:lnTo>
                    <a:pt x="5116373" y="2039848"/>
                  </a:lnTo>
                  <a:lnTo>
                    <a:pt x="5118379" y="2029955"/>
                  </a:lnTo>
                  <a:close/>
                </a:path>
                <a:path w="5942965" h="3188334">
                  <a:moveTo>
                    <a:pt x="5118379" y="905167"/>
                  </a:moveTo>
                  <a:lnTo>
                    <a:pt x="5116373" y="895286"/>
                  </a:lnTo>
                  <a:lnTo>
                    <a:pt x="5110937" y="887209"/>
                  </a:lnTo>
                  <a:lnTo>
                    <a:pt x="5102860" y="881761"/>
                  </a:lnTo>
                  <a:lnTo>
                    <a:pt x="5092928" y="879767"/>
                  </a:lnTo>
                  <a:lnTo>
                    <a:pt x="5083035" y="881761"/>
                  </a:lnTo>
                  <a:lnTo>
                    <a:pt x="5074958" y="887209"/>
                  </a:lnTo>
                  <a:lnTo>
                    <a:pt x="5069522" y="895286"/>
                  </a:lnTo>
                  <a:lnTo>
                    <a:pt x="5067528" y="905167"/>
                  </a:lnTo>
                  <a:lnTo>
                    <a:pt x="5069522" y="915060"/>
                  </a:lnTo>
                  <a:lnTo>
                    <a:pt x="5074958" y="923124"/>
                  </a:lnTo>
                  <a:lnTo>
                    <a:pt x="5083035" y="928573"/>
                  </a:lnTo>
                  <a:lnTo>
                    <a:pt x="5092979" y="930567"/>
                  </a:lnTo>
                  <a:lnTo>
                    <a:pt x="5102860" y="928573"/>
                  </a:lnTo>
                  <a:lnTo>
                    <a:pt x="5110937" y="923124"/>
                  </a:lnTo>
                  <a:lnTo>
                    <a:pt x="5116373" y="915060"/>
                  </a:lnTo>
                  <a:lnTo>
                    <a:pt x="5118379" y="905167"/>
                  </a:lnTo>
                  <a:close/>
                </a:path>
                <a:path w="5942965" h="3188334">
                  <a:moveTo>
                    <a:pt x="5122697" y="2283053"/>
                  </a:moveTo>
                  <a:lnTo>
                    <a:pt x="5120691" y="2273173"/>
                  </a:lnTo>
                  <a:lnTo>
                    <a:pt x="5115255" y="2265095"/>
                  </a:lnTo>
                  <a:lnTo>
                    <a:pt x="5107178" y="2259660"/>
                  </a:lnTo>
                  <a:lnTo>
                    <a:pt x="5097246" y="2257653"/>
                  </a:lnTo>
                  <a:lnTo>
                    <a:pt x="5087353" y="2259660"/>
                  </a:lnTo>
                  <a:lnTo>
                    <a:pt x="5079276" y="2265095"/>
                  </a:lnTo>
                  <a:lnTo>
                    <a:pt x="5073840" y="2273173"/>
                  </a:lnTo>
                  <a:lnTo>
                    <a:pt x="5071846" y="2283053"/>
                  </a:lnTo>
                  <a:lnTo>
                    <a:pt x="5073840" y="2292947"/>
                  </a:lnTo>
                  <a:lnTo>
                    <a:pt x="5079276" y="2301024"/>
                  </a:lnTo>
                  <a:lnTo>
                    <a:pt x="5087353" y="2306459"/>
                  </a:lnTo>
                  <a:lnTo>
                    <a:pt x="5097297" y="2308453"/>
                  </a:lnTo>
                  <a:lnTo>
                    <a:pt x="5107178" y="2306459"/>
                  </a:lnTo>
                  <a:lnTo>
                    <a:pt x="5115255" y="2301024"/>
                  </a:lnTo>
                  <a:lnTo>
                    <a:pt x="5120691" y="2292947"/>
                  </a:lnTo>
                  <a:lnTo>
                    <a:pt x="5122697" y="2283053"/>
                  </a:lnTo>
                  <a:close/>
                </a:path>
                <a:path w="5942965" h="3188334">
                  <a:moveTo>
                    <a:pt x="5122697" y="1150200"/>
                  </a:moveTo>
                  <a:lnTo>
                    <a:pt x="5120691" y="1140307"/>
                  </a:lnTo>
                  <a:lnTo>
                    <a:pt x="5115255" y="1132230"/>
                  </a:lnTo>
                  <a:lnTo>
                    <a:pt x="5107178" y="1126794"/>
                  </a:lnTo>
                  <a:lnTo>
                    <a:pt x="5097246" y="1124800"/>
                  </a:lnTo>
                  <a:lnTo>
                    <a:pt x="5087353" y="1126794"/>
                  </a:lnTo>
                  <a:lnTo>
                    <a:pt x="5079276" y="1132230"/>
                  </a:lnTo>
                  <a:lnTo>
                    <a:pt x="5073840" y="1140307"/>
                  </a:lnTo>
                  <a:lnTo>
                    <a:pt x="5071846" y="1150200"/>
                  </a:lnTo>
                  <a:lnTo>
                    <a:pt x="5073840" y="1160081"/>
                  </a:lnTo>
                  <a:lnTo>
                    <a:pt x="5079276" y="1168158"/>
                  </a:lnTo>
                  <a:lnTo>
                    <a:pt x="5087353" y="1173594"/>
                  </a:lnTo>
                  <a:lnTo>
                    <a:pt x="5097297" y="1175600"/>
                  </a:lnTo>
                  <a:lnTo>
                    <a:pt x="5107178" y="1173594"/>
                  </a:lnTo>
                  <a:lnTo>
                    <a:pt x="5115255" y="1168158"/>
                  </a:lnTo>
                  <a:lnTo>
                    <a:pt x="5120691" y="1160081"/>
                  </a:lnTo>
                  <a:lnTo>
                    <a:pt x="5122697" y="1150200"/>
                  </a:lnTo>
                  <a:close/>
                </a:path>
                <a:path w="5942965" h="3188334">
                  <a:moveTo>
                    <a:pt x="5122697" y="25400"/>
                  </a:moveTo>
                  <a:lnTo>
                    <a:pt x="5120691" y="15519"/>
                  </a:lnTo>
                  <a:lnTo>
                    <a:pt x="5115255" y="7442"/>
                  </a:lnTo>
                  <a:lnTo>
                    <a:pt x="5107178" y="2006"/>
                  </a:lnTo>
                  <a:lnTo>
                    <a:pt x="5097246" y="0"/>
                  </a:lnTo>
                  <a:lnTo>
                    <a:pt x="5087353" y="2006"/>
                  </a:lnTo>
                  <a:lnTo>
                    <a:pt x="5079276" y="7442"/>
                  </a:lnTo>
                  <a:lnTo>
                    <a:pt x="5073840" y="15519"/>
                  </a:lnTo>
                  <a:lnTo>
                    <a:pt x="5071846" y="25400"/>
                  </a:lnTo>
                  <a:lnTo>
                    <a:pt x="5073840" y="35293"/>
                  </a:lnTo>
                  <a:lnTo>
                    <a:pt x="5079276" y="43370"/>
                  </a:lnTo>
                  <a:lnTo>
                    <a:pt x="5087353" y="48806"/>
                  </a:lnTo>
                  <a:lnTo>
                    <a:pt x="5097297" y="50800"/>
                  </a:lnTo>
                  <a:lnTo>
                    <a:pt x="5107178" y="48806"/>
                  </a:lnTo>
                  <a:lnTo>
                    <a:pt x="5115255" y="43370"/>
                  </a:lnTo>
                  <a:lnTo>
                    <a:pt x="5120691" y="35293"/>
                  </a:lnTo>
                  <a:lnTo>
                    <a:pt x="5122697" y="25400"/>
                  </a:lnTo>
                  <a:close/>
                </a:path>
                <a:path w="5942965" h="3188334">
                  <a:moveTo>
                    <a:pt x="5220030" y="3162820"/>
                  </a:moveTo>
                  <a:lnTo>
                    <a:pt x="5218023" y="3152940"/>
                  </a:lnTo>
                  <a:lnTo>
                    <a:pt x="5212575" y="3144863"/>
                  </a:lnTo>
                  <a:lnTo>
                    <a:pt x="5204511" y="3139414"/>
                  </a:lnTo>
                  <a:lnTo>
                    <a:pt x="5194579" y="3137420"/>
                  </a:lnTo>
                  <a:lnTo>
                    <a:pt x="5184686" y="3139414"/>
                  </a:lnTo>
                  <a:lnTo>
                    <a:pt x="5176609" y="3144863"/>
                  </a:lnTo>
                  <a:lnTo>
                    <a:pt x="5171173" y="3152940"/>
                  </a:lnTo>
                  <a:lnTo>
                    <a:pt x="5169179" y="3162820"/>
                  </a:lnTo>
                  <a:lnTo>
                    <a:pt x="5171173" y="3172714"/>
                  </a:lnTo>
                  <a:lnTo>
                    <a:pt x="5176609" y="3180778"/>
                  </a:lnTo>
                  <a:lnTo>
                    <a:pt x="5184686" y="3186226"/>
                  </a:lnTo>
                  <a:lnTo>
                    <a:pt x="5194630" y="3188220"/>
                  </a:lnTo>
                  <a:lnTo>
                    <a:pt x="5204511" y="3186226"/>
                  </a:lnTo>
                  <a:lnTo>
                    <a:pt x="5212575" y="3180778"/>
                  </a:lnTo>
                  <a:lnTo>
                    <a:pt x="5218023" y="3172714"/>
                  </a:lnTo>
                  <a:lnTo>
                    <a:pt x="5220030" y="3162820"/>
                  </a:lnTo>
                  <a:close/>
                </a:path>
                <a:path w="5942965" h="3188334">
                  <a:moveTo>
                    <a:pt x="5220030" y="2029955"/>
                  </a:moveTo>
                  <a:lnTo>
                    <a:pt x="5218023" y="2020074"/>
                  </a:lnTo>
                  <a:lnTo>
                    <a:pt x="5212575" y="2011997"/>
                  </a:lnTo>
                  <a:lnTo>
                    <a:pt x="5204511" y="2006561"/>
                  </a:lnTo>
                  <a:lnTo>
                    <a:pt x="5194579" y="2004555"/>
                  </a:lnTo>
                  <a:lnTo>
                    <a:pt x="5184686" y="2006561"/>
                  </a:lnTo>
                  <a:lnTo>
                    <a:pt x="5176609" y="2011997"/>
                  </a:lnTo>
                  <a:lnTo>
                    <a:pt x="5171173" y="2020074"/>
                  </a:lnTo>
                  <a:lnTo>
                    <a:pt x="5169179" y="2029955"/>
                  </a:lnTo>
                  <a:lnTo>
                    <a:pt x="5171173" y="2039848"/>
                  </a:lnTo>
                  <a:lnTo>
                    <a:pt x="5176609" y="2047925"/>
                  </a:lnTo>
                  <a:lnTo>
                    <a:pt x="5184686" y="2053361"/>
                  </a:lnTo>
                  <a:lnTo>
                    <a:pt x="5194630" y="2055355"/>
                  </a:lnTo>
                  <a:lnTo>
                    <a:pt x="5204511" y="2053361"/>
                  </a:lnTo>
                  <a:lnTo>
                    <a:pt x="5212575" y="2047925"/>
                  </a:lnTo>
                  <a:lnTo>
                    <a:pt x="5218023" y="2039848"/>
                  </a:lnTo>
                  <a:lnTo>
                    <a:pt x="5220030" y="2029955"/>
                  </a:lnTo>
                  <a:close/>
                </a:path>
                <a:path w="5942965" h="3188334">
                  <a:moveTo>
                    <a:pt x="5220030" y="905167"/>
                  </a:moveTo>
                  <a:lnTo>
                    <a:pt x="5218023" y="895286"/>
                  </a:lnTo>
                  <a:lnTo>
                    <a:pt x="5212575" y="887209"/>
                  </a:lnTo>
                  <a:lnTo>
                    <a:pt x="5204511" y="881761"/>
                  </a:lnTo>
                  <a:lnTo>
                    <a:pt x="5194579" y="879767"/>
                  </a:lnTo>
                  <a:lnTo>
                    <a:pt x="5184686" y="881761"/>
                  </a:lnTo>
                  <a:lnTo>
                    <a:pt x="5176609" y="887209"/>
                  </a:lnTo>
                  <a:lnTo>
                    <a:pt x="5171173" y="895286"/>
                  </a:lnTo>
                  <a:lnTo>
                    <a:pt x="5169179" y="905167"/>
                  </a:lnTo>
                  <a:lnTo>
                    <a:pt x="5171173" y="915060"/>
                  </a:lnTo>
                  <a:lnTo>
                    <a:pt x="5176609" y="923124"/>
                  </a:lnTo>
                  <a:lnTo>
                    <a:pt x="5184686" y="928573"/>
                  </a:lnTo>
                  <a:lnTo>
                    <a:pt x="5194630" y="930567"/>
                  </a:lnTo>
                  <a:lnTo>
                    <a:pt x="5204511" y="928573"/>
                  </a:lnTo>
                  <a:lnTo>
                    <a:pt x="5212575" y="923124"/>
                  </a:lnTo>
                  <a:lnTo>
                    <a:pt x="5218023" y="915060"/>
                  </a:lnTo>
                  <a:lnTo>
                    <a:pt x="5220030" y="905167"/>
                  </a:lnTo>
                  <a:close/>
                </a:path>
                <a:path w="5942965" h="3188334">
                  <a:moveTo>
                    <a:pt x="5224348" y="2283053"/>
                  </a:moveTo>
                  <a:lnTo>
                    <a:pt x="5222341" y="2273173"/>
                  </a:lnTo>
                  <a:lnTo>
                    <a:pt x="5216906" y="2265095"/>
                  </a:lnTo>
                  <a:lnTo>
                    <a:pt x="5208829" y="2259660"/>
                  </a:lnTo>
                  <a:lnTo>
                    <a:pt x="5198897" y="2257653"/>
                  </a:lnTo>
                  <a:lnTo>
                    <a:pt x="5189004" y="2259660"/>
                  </a:lnTo>
                  <a:lnTo>
                    <a:pt x="5180927" y="2265095"/>
                  </a:lnTo>
                  <a:lnTo>
                    <a:pt x="5175491" y="2273173"/>
                  </a:lnTo>
                  <a:lnTo>
                    <a:pt x="5173497" y="2283053"/>
                  </a:lnTo>
                  <a:lnTo>
                    <a:pt x="5175491" y="2292947"/>
                  </a:lnTo>
                  <a:lnTo>
                    <a:pt x="5180927" y="2301024"/>
                  </a:lnTo>
                  <a:lnTo>
                    <a:pt x="5189004" y="2306459"/>
                  </a:lnTo>
                  <a:lnTo>
                    <a:pt x="5198948" y="2308453"/>
                  </a:lnTo>
                  <a:lnTo>
                    <a:pt x="5208829" y="2306459"/>
                  </a:lnTo>
                  <a:lnTo>
                    <a:pt x="5216906" y="2301024"/>
                  </a:lnTo>
                  <a:lnTo>
                    <a:pt x="5222341" y="2292947"/>
                  </a:lnTo>
                  <a:lnTo>
                    <a:pt x="5224348" y="2283053"/>
                  </a:lnTo>
                  <a:close/>
                </a:path>
                <a:path w="5942965" h="3188334">
                  <a:moveTo>
                    <a:pt x="5224348" y="1150200"/>
                  </a:moveTo>
                  <a:lnTo>
                    <a:pt x="5222341" y="1140307"/>
                  </a:lnTo>
                  <a:lnTo>
                    <a:pt x="5216906" y="1132230"/>
                  </a:lnTo>
                  <a:lnTo>
                    <a:pt x="5208829" y="1126794"/>
                  </a:lnTo>
                  <a:lnTo>
                    <a:pt x="5198897" y="1124800"/>
                  </a:lnTo>
                  <a:lnTo>
                    <a:pt x="5189004" y="1126794"/>
                  </a:lnTo>
                  <a:lnTo>
                    <a:pt x="5180927" y="1132230"/>
                  </a:lnTo>
                  <a:lnTo>
                    <a:pt x="5175491" y="1140307"/>
                  </a:lnTo>
                  <a:lnTo>
                    <a:pt x="5173497" y="1150200"/>
                  </a:lnTo>
                  <a:lnTo>
                    <a:pt x="5175491" y="1160081"/>
                  </a:lnTo>
                  <a:lnTo>
                    <a:pt x="5180927" y="1168158"/>
                  </a:lnTo>
                  <a:lnTo>
                    <a:pt x="5189004" y="1173594"/>
                  </a:lnTo>
                  <a:lnTo>
                    <a:pt x="5198948" y="1175600"/>
                  </a:lnTo>
                  <a:lnTo>
                    <a:pt x="5208829" y="1173594"/>
                  </a:lnTo>
                  <a:lnTo>
                    <a:pt x="5216906" y="1168158"/>
                  </a:lnTo>
                  <a:lnTo>
                    <a:pt x="5222341" y="1160081"/>
                  </a:lnTo>
                  <a:lnTo>
                    <a:pt x="5224348" y="1150200"/>
                  </a:lnTo>
                  <a:close/>
                </a:path>
                <a:path w="5942965" h="3188334">
                  <a:moveTo>
                    <a:pt x="5224348" y="25400"/>
                  </a:moveTo>
                  <a:lnTo>
                    <a:pt x="5222341" y="15519"/>
                  </a:lnTo>
                  <a:lnTo>
                    <a:pt x="5216906" y="7442"/>
                  </a:lnTo>
                  <a:lnTo>
                    <a:pt x="5208829" y="2006"/>
                  </a:lnTo>
                  <a:lnTo>
                    <a:pt x="5198897" y="0"/>
                  </a:lnTo>
                  <a:lnTo>
                    <a:pt x="5189004" y="2006"/>
                  </a:lnTo>
                  <a:lnTo>
                    <a:pt x="5180927" y="7442"/>
                  </a:lnTo>
                  <a:lnTo>
                    <a:pt x="5175491" y="15519"/>
                  </a:lnTo>
                  <a:lnTo>
                    <a:pt x="5173497" y="25400"/>
                  </a:lnTo>
                  <a:lnTo>
                    <a:pt x="5175491" y="35293"/>
                  </a:lnTo>
                  <a:lnTo>
                    <a:pt x="5180927" y="43370"/>
                  </a:lnTo>
                  <a:lnTo>
                    <a:pt x="5189004" y="48806"/>
                  </a:lnTo>
                  <a:lnTo>
                    <a:pt x="5198948" y="50800"/>
                  </a:lnTo>
                  <a:lnTo>
                    <a:pt x="5208829" y="48806"/>
                  </a:lnTo>
                  <a:lnTo>
                    <a:pt x="5216906" y="43370"/>
                  </a:lnTo>
                  <a:lnTo>
                    <a:pt x="5222341" y="35293"/>
                  </a:lnTo>
                  <a:lnTo>
                    <a:pt x="5224348" y="25400"/>
                  </a:lnTo>
                  <a:close/>
                </a:path>
                <a:path w="5942965" h="3188334">
                  <a:moveTo>
                    <a:pt x="5321681" y="3162820"/>
                  </a:moveTo>
                  <a:lnTo>
                    <a:pt x="5319674" y="3152940"/>
                  </a:lnTo>
                  <a:lnTo>
                    <a:pt x="5314239" y="3144863"/>
                  </a:lnTo>
                  <a:lnTo>
                    <a:pt x="5306161" y="3139414"/>
                  </a:lnTo>
                  <a:lnTo>
                    <a:pt x="5296230" y="3137420"/>
                  </a:lnTo>
                  <a:lnTo>
                    <a:pt x="5286337" y="3139414"/>
                  </a:lnTo>
                  <a:lnTo>
                    <a:pt x="5278259" y="3144863"/>
                  </a:lnTo>
                  <a:lnTo>
                    <a:pt x="5272824" y="3152940"/>
                  </a:lnTo>
                  <a:lnTo>
                    <a:pt x="5270830" y="3162820"/>
                  </a:lnTo>
                  <a:lnTo>
                    <a:pt x="5272824" y="3172714"/>
                  </a:lnTo>
                  <a:lnTo>
                    <a:pt x="5278259" y="3180778"/>
                  </a:lnTo>
                  <a:lnTo>
                    <a:pt x="5286337" y="3186226"/>
                  </a:lnTo>
                  <a:lnTo>
                    <a:pt x="5296281" y="3188220"/>
                  </a:lnTo>
                  <a:lnTo>
                    <a:pt x="5306161" y="3186226"/>
                  </a:lnTo>
                  <a:lnTo>
                    <a:pt x="5314239" y="3180778"/>
                  </a:lnTo>
                  <a:lnTo>
                    <a:pt x="5319674" y="3172714"/>
                  </a:lnTo>
                  <a:lnTo>
                    <a:pt x="5321681" y="3162820"/>
                  </a:lnTo>
                  <a:close/>
                </a:path>
                <a:path w="5942965" h="3188334">
                  <a:moveTo>
                    <a:pt x="5321681" y="2029955"/>
                  </a:moveTo>
                  <a:lnTo>
                    <a:pt x="5319674" y="2020074"/>
                  </a:lnTo>
                  <a:lnTo>
                    <a:pt x="5314239" y="2011997"/>
                  </a:lnTo>
                  <a:lnTo>
                    <a:pt x="5306161" y="2006561"/>
                  </a:lnTo>
                  <a:lnTo>
                    <a:pt x="5296230" y="2004555"/>
                  </a:lnTo>
                  <a:lnTo>
                    <a:pt x="5286337" y="2006561"/>
                  </a:lnTo>
                  <a:lnTo>
                    <a:pt x="5278259" y="2011997"/>
                  </a:lnTo>
                  <a:lnTo>
                    <a:pt x="5272824" y="2020074"/>
                  </a:lnTo>
                  <a:lnTo>
                    <a:pt x="5270830" y="2029955"/>
                  </a:lnTo>
                  <a:lnTo>
                    <a:pt x="5272824" y="2039848"/>
                  </a:lnTo>
                  <a:lnTo>
                    <a:pt x="5278259" y="2047925"/>
                  </a:lnTo>
                  <a:lnTo>
                    <a:pt x="5286337" y="2053361"/>
                  </a:lnTo>
                  <a:lnTo>
                    <a:pt x="5296281" y="2055355"/>
                  </a:lnTo>
                  <a:lnTo>
                    <a:pt x="5306161" y="2053361"/>
                  </a:lnTo>
                  <a:lnTo>
                    <a:pt x="5314239" y="2047925"/>
                  </a:lnTo>
                  <a:lnTo>
                    <a:pt x="5319674" y="2039848"/>
                  </a:lnTo>
                  <a:lnTo>
                    <a:pt x="5321681" y="2029955"/>
                  </a:lnTo>
                  <a:close/>
                </a:path>
                <a:path w="5942965" h="3188334">
                  <a:moveTo>
                    <a:pt x="5321681" y="905167"/>
                  </a:moveTo>
                  <a:lnTo>
                    <a:pt x="5319674" y="895286"/>
                  </a:lnTo>
                  <a:lnTo>
                    <a:pt x="5314239" y="887209"/>
                  </a:lnTo>
                  <a:lnTo>
                    <a:pt x="5306161" y="881761"/>
                  </a:lnTo>
                  <a:lnTo>
                    <a:pt x="5296230" y="879767"/>
                  </a:lnTo>
                  <a:lnTo>
                    <a:pt x="5286337" y="881761"/>
                  </a:lnTo>
                  <a:lnTo>
                    <a:pt x="5278259" y="887209"/>
                  </a:lnTo>
                  <a:lnTo>
                    <a:pt x="5272824" y="895286"/>
                  </a:lnTo>
                  <a:lnTo>
                    <a:pt x="5270830" y="905167"/>
                  </a:lnTo>
                  <a:lnTo>
                    <a:pt x="5272824" y="915060"/>
                  </a:lnTo>
                  <a:lnTo>
                    <a:pt x="5278259" y="923124"/>
                  </a:lnTo>
                  <a:lnTo>
                    <a:pt x="5286337" y="928573"/>
                  </a:lnTo>
                  <a:lnTo>
                    <a:pt x="5296281" y="930567"/>
                  </a:lnTo>
                  <a:lnTo>
                    <a:pt x="5306161" y="928573"/>
                  </a:lnTo>
                  <a:lnTo>
                    <a:pt x="5314239" y="923124"/>
                  </a:lnTo>
                  <a:lnTo>
                    <a:pt x="5319674" y="915060"/>
                  </a:lnTo>
                  <a:lnTo>
                    <a:pt x="5321681" y="905167"/>
                  </a:lnTo>
                  <a:close/>
                </a:path>
                <a:path w="5942965" h="3188334">
                  <a:moveTo>
                    <a:pt x="5325999" y="2283053"/>
                  </a:moveTo>
                  <a:lnTo>
                    <a:pt x="5323992" y="2273173"/>
                  </a:lnTo>
                  <a:lnTo>
                    <a:pt x="5318557" y="2265095"/>
                  </a:lnTo>
                  <a:lnTo>
                    <a:pt x="5310479" y="2259660"/>
                  </a:lnTo>
                  <a:lnTo>
                    <a:pt x="5300548" y="2257653"/>
                  </a:lnTo>
                  <a:lnTo>
                    <a:pt x="5290655" y="2259660"/>
                  </a:lnTo>
                  <a:lnTo>
                    <a:pt x="5282577" y="2265095"/>
                  </a:lnTo>
                  <a:lnTo>
                    <a:pt x="5277142" y="2273173"/>
                  </a:lnTo>
                  <a:lnTo>
                    <a:pt x="5275148" y="2283053"/>
                  </a:lnTo>
                  <a:lnTo>
                    <a:pt x="5277142" y="2292947"/>
                  </a:lnTo>
                  <a:lnTo>
                    <a:pt x="5282577" y="2301024"/>
                  </a:lnTo>
                  <a:lnTo>
                    <a:pt x="5290655" y="2306459"/>
                  </a:lnTo>
                  <a:lnTo>
                    <a:pt x="5300599" y="2308453"/>
                  </a:lnTo>
                  <a:lnTo>
                    <a:pt x="5310479" y="2306459"/>
                  </a:lnTo>
                  <a:lnTo>
                    <a:pt x="5318557" y="2301024"/>
                  </a:lnTo>
                  <a:lnTo>
                    <a:pt x="5323992" y="2292947"/>
                  </a:lnTo>
                  <a:lnTo>
                    <a:pt x="5325999" y="2283053"/>
                  </a:lnTo>
                  <a:close/>
                </a:path>
                <a:path w="5942965" h="3188334">
                  <a:moveTo>
                    <a:pt x="5325999" y="1150200"/>
                  </a:moveTo>
                  <a:lnTo>
                    <a:pt x="5323992" y="1140307"/>
                  </a:lnTo>
                  <a:lnTo>
                    <a:pt x="5318557" y="1132230"/>
                  </a:lnTo>
                  <a:lnTo>
                    <a:pt x="5310479" y="1126794"/>
                  </a:lnTo>
                  <a:lnTo>
                    <a:pt x="5300548" y="1124800"/>
                  </a:lnTo>
                  <a:lnTo>
                    <a:pt x="5290655" y="1126794"/>
                  </a:lnTo>
                  <a:lnTo>
                    <a:pt x="5282577" y="1132230"/>
                  </a:lnTo>
                  <a:lnTo>
                    <a:pt x="5277142" y="1140307"/>
                  </a:lnTo>
                  <a:lnTo>
                    <a:pt x="5275148" y="1150200"/>
                  </a:lnTo>
                  <a:lnTo>
                    <a:pt x="5277142" y="1160081"/>
                  </a:lnTo>
                  <a:lnTo>
                    <a:pt x="5282577" y="1168158"/>
                  </a:lnTo>
                  <a:lnTo>
                    <a:pt x="5290655" y="1173594"/>
                  </a:lnTo>
                  <a:lnTo>
                    <a:pt x="5300599" y="1175600"/>
                  </a:lnTo>
                  <a:lnTo>
                    <a:pt x="5310479" y="1173594"/>
                  </a:lnTo>
                  <a:lnTo>
                    <a:pt x="5318557" y="1168158"/>
                  </a:lnTo>
                  <a:lnTo>
                    <a:pt x="5323992" y="1160081"/>
                  </a:lnTo>
                  <a:lnTo>
                    <a:pt x="5325999" y="1150200"/>
                  </a:lnTo>
                  <a:close/>
                </a:path>
                <a:path w="5942965" h="3188334">
                  <a:moveTo>
                    <a:pt x="5325999" y="25400"/>
                  </a:moveTo>
                  <a:lnTo>
                    <a:pt x="5323992" y="15519"/>
                  </a:lnTo>
                  <a:lnTo>
                    <a:pt x="5318557" y="7442"/>
                  </a:lnTo>
                  <a:lnTo>
                    <a:pt x="5310479" y="2006"/>
                  </a:lnTo>
                  <a:lnTo>
                    <a:pt x="5300548" y="0"/>
                  </a:lnTo>
                  <a:lnTo>
                    <a:pt x="5290655" y="2006"/>
                  </a:lnTo>
                  <a:lnTo>
                    <a:pt x="5282577" y="7442"/>
                  </a:lnTo>
                  <a:lnTo>
                    <a:pt x="5277142" y="15519"/>
                  </a:lnTo>
                  <a:lnTo>
                    <a:pt x="5275148" y="25400"/>
                  </a:lnTo>
                  <a:lnTo>
                    <a:pt x="5277142" y="35293"/>
                  </a:lnTo>
                  <a:lnTo>
                    <a:pt x="5282577" y="43370"/>
                  </a:lnTo>
                  <a:lnTo>
                    <a:pt x="5290655" y="48806"/>
                  </a:lnTo>
                  <a:lnTo>
                    <a:pt x="5300599" y="50800"/>
                  </a:lnTo>
                  <a:lnTo>
                    <a:pt x="5310479" y="48806"/>
                  </a:lnTo>
                  <a:lnTo>
                    <a:pt x="5318557" y="43370"/>
                  </a:lnTo>
                  <a:lnTo>
                    <a:pt x="5323992" y="35293"/>
                  </a:lnTo>
                  <a:lnTo>
                    <a:pt x="5325999" y="25400"/>
                  </a:lnTo>
                  <a:close/>
                </a:path>
                <a:path w="5942965" h="3188334">
                  <a:moveTo>
                    <a:pt x="5423332" y="3162820"/>
                  </a:moveTo>
                  <a:lnTo>
                    <a:pt x="5421325" y="3152940"/>
                  </a:lnTo>
                  <a:lnTo>
                    <a:pt x="5415889" y="3144863"/>
                  </a:lnTo>
                  <a:lnTo>
                    <a:pt x="5407812" y="3139414"/>
                  </a:lnTo>
                  <a:lnTo>
                    <a:pt x="5397881" y="3137420"/>
                  </a:lnTo>
                  <a:lnTo>
                    <a:pt x="5387987" y="3139414"/>
                  </a:lnTo>
                  <a:lnTo>
                    <a:pt x="5379910" y="3144863"/>
                  </a:lnTo>
                  <a:lnTo>
                    <a:pt x="5374475" y="3152940"/>
                  </a:lnTo>
                  <a:lnTo>
                    <a:pt x="5372481" y="3162820"/>
                  </a:lnTo>
                  <a:lnTo>
                    <a:pt x="5374475" y="3172714"/>
                  </a:lnTo>
                  <a:lnTo>
                    <a:pt x="5379910" y="3180778"/>
                  </a:lnTo>
                  <a:lnTo>
                    <a:pt x="5387987" y="3186226"/>
                  </a:lnTo>
                  <a:lnTo>
                    <a:pt x="5397932" y="3188220"/>
                  </a:lnTo>
                  <a:lnTo>
                    <a:pt x="5407812" y="3186226"/>
                  </a:lnTo>
                  <a:lnTo>
                    <a:pt x="5415889" y="3180778"/>
                  </a:lnTo>
                  <a:lnTo>
                    <a:pt x="5421325" y="3172714"/>
                  </a:lnTo>
                  <a:lnTo>
                    <a:pt x="5423332" y="3162820"/>
                  </a:lnTo>
                  <a:close/>
                </a:path>
                <a:path w="5942965" h="3188334">
                  <a:moveTo>
                    <a:pt x="5423332" y="2029955"/>
                  </a:moveTo>
                  <a:lnTo>
                    <a:pt x="5421325" y="2020074"/>
                  </a:lnTo>
                  <a:lnTo>
                    <a:pt x="5415889" y="2011997"/>
                  </a:lnTo>
                  <a:lnTo>
                    <a:pt x="5407812" y="2006561"/>
                  </a:lnTo>
                  <a:lnTo>
                    <a:pt x="5397881" y="2004555"/>
                  </a:lnTo>
                  <a:lnTo>
                    <a:pt x="5387987" y="2006561"/>
                  </a:lnTo>
                  <a:lnTo>
                    <a:pt x="5379910" y="2011997"/>
                  </a:lnTo>
                  <a:lnTo>
                    <a:pt x="5374475" y="2020074"/>
                  </a:lnTo>
                  <a:lnTo>
                    <a:pt x="5372481" y="2029955"/>
                  </a:lnTo>
                  <a:lnTo>
                    <a:pt x="5374475" y="2039848"/>
                  </a:lnTo>
                  <a:lnTo>
                    <a:pt x="5379910" y="2047925"/>
                  </a:lnTo>
                  <a:lnTo>
                    <a:pt x="5387987" y="2053361"/>
                  </a:lnTo>
                  <a:lnTo>
                    <a:pt x="5397932" y="2055355"/>
                  </a:lnTo>
                  <a:lnTo>
                    <a:pt x="5407812" y="2053361"/>
                  </a:lnTo>
                  <a:lnTo>
                    <a:pt x="5415889" y="2047925"/>
                  </a:lnTo>
                  <a:lnTo>
                    <a:pt x="5421325" y="2039848"/>
                  </a:lnTo>
                  <a:lnTo>
                    <a:pt x="5423332" y="2029955"/>
                  </a:lnTo>
                  <a:close/>
                </a:path>
                <a:path w="5942965" h="3188334">
                  <a:moveTo>
                    <a:pt x="5423332" y="905167"/>
                  </a:moveTo>
                  <a:lnTo>
                    <a:pt x="5421325" y="895286"/>
                  </a:lnTo>
                  <a:lnTo>
                    <a:pt x="5415889" y="887209"/>
                  </a:lnTo>
                  <a:lnTo>
                    <a:pt x="5407812" y="881761"/>
                  </a:lnTo>
                  <a:lnTo>
                    <a:pt x="5397881" y="879767"/>
                  </a:lnTo>
                  <a:lnTo>
                    <a:pt x="5387987" y="881761"/>
                  </a:lnTo>
                  <a:lnTo>
                    <a:pt x="5379910" y="887209"/>
                  </a:lnTo>
                  <a:lnTo>
                    <a:pt x="5374475" y="895286"/>
                  </a:lnTo>
                  <a:lnTo>
                    <a:pt x="5372481" y="905167"/>
                  </a:lnTo>
                  <a:lnTo>
                    <a:pt x="5374475" y="915060"/>
                  </a:lnTo>
                  <a:lnTo>
                    <a:pt x="5379910" y="923124"/>
                  </a:lnTo>
                  <a:lnTo>
                    <a:pt x="5387987" y="928573"/>
                  </a:lnTo>
                  <a:lnTo>
                    <a:pt x="5397932" y="930567"/>
                  </a:lnTo>
                  <a:lnTo>
                    <a:pt x="5407812" y="928573"/>
                  </a:lnTo>
                  <a:lnTo>
                    <a:pt x="5415889" y="923124"/>
                  </a:lnTo>
                  <a:lnTo>
                    <a:pt x="5421325" y="915060"/>
                  </a:lnTo>
                  <a:lnTo>
                    <a:pt x="5423332" y="905167"/>
                  </a:lnTo>
                  <a:close/>
                </a:path>
                <a:path w="5942965" h="3188334">
                  <a:moveTo>
                    <a:pt x="5427650" y="2283053"/>
                  </a:moveTo>
                  <a:lnTo>
                    <a:pt x="5425643" y="2273173"/>
                  </a:lnTo>
                  <a:lnTo>
                    <a:pt x="5420207" y="2265095"/>
                  </a:lnTo>
                  <a:lnTo>
                    <a:pt x="5412130" y="2259660"/>
                  </a:lnTo>
                  <a:lnTo>
                    <a:pt x="5402199" y="2257653"/>
                  </a:lnTo>
                  <a:lnTo>
                    <a:pt x="5392305" y="2259660"/>
                  </a:lnTo>
                  <a:lnTo>
                    <a:pt x="5384228" y="2265095"/>
                  </a:lnTo>
                  <a:lnTo>
                    <a:pt x="5378793" y="2273173"/>
                  </a:lnTo>
                  <a:lnTo>
                    <a:pt x="5376799" y="2283053"/>
                  </a:lnTo>
                  <a:lnTo>
                    <a:pt x="5378793" y="2292947"/>
                  </a:lnTo>
                  <a:lnTo>
                    <a:pt x="5384228" y="2301024"/>
                  </a:lnTo>
                  <a:lnTo>
                    <a:pt x="5392305" y="2306459"/>
                  </a:lnTo>
                  <a:lnTo>
                    <a:pt x="5402250" y="2308453"/>
                  </a:lnTo>
                  <a:lnTo>
                    <a:pt x="5412130" y="2306459"/>
                  </a:lnTo>
                  <a:lnTo>
                    <a:pt x="5420207" y="2301024"/>
                  </a:lnTo>
                  <a:lnTo>
                    <a:pt x="5425643" y="2292947"/>
                  </a:lnTo>
                  <a:lnTo>
                    <a:pt x="5427650" y="2283053"/>
                  </a:lnTo>
                  <a:close/>
                </a:path>
                <a:path w="5942965" h="3188334">
                  <a:moveTo>
                    <a:pt x="5427650" y="1150200"/>
                  </a:moveTo>
                  <a:lnTo>
                    <a:pt x="5425643" y="1140307"/>
                  </a:lnTo>
                  <a:lnTo>
                    <a:pt x="5420207" y="1132230"/>
                  </a:lnTo>
                  <a:lnTo>
                    <a:pt x="5412130" y="1126794"/>
                  </a:lnTo>
                  <a:lnTo>
                    <a:pt x="5402199" y="1124800"/>
                  </a:lnTo>
                  <a:lnTo>
                    <a:pt x="5392305" y="1126794"/>
                  </a:lnTo>
                  <a:lnTo>
                    <a:pt x="5384228" y="1132230"/>
                  </a:lnTo>
                  <a:lnTo>
                    <a:pt x="5378793" y="1140307"/>
                  </a:lnTo>
                  <a:lnTo>
                    <a:pt x="5376799" y="1150200"/>
                  </a:lnTo>
                  <a:lnTo>
                    <a:pt x="5378793" y="1160081"/>
                  </a:lnTo>
                  <a:lnTo>
                    <a:pt x="5384228" y="1168158"/>
                  </a:lnTo>
                  <a:lnTo>
                    <a:pt x="5392305" y="1173594"/>
                  </a:lnTo>
                  <a:lnTo>
                    <a:pt x="5402250" y="1175600"/>
                  </a:lnTo>
                  <a:lnTo>
                    <a:pt x="5412130" y="1173594"/>
                  </a:lnTo>
                  <a:lnTo>
                    <a:pt x="5420207" y="1168158"/>
                  </a:lnTo>
                  <a:lnTo>
                    <a:pt x="5425643" y="1160081"/>
                  </a:lnTo>
                  <a:lnTo>
                    <a:pt x="5427650" y="1150200"/>
                  </a:lnTo>
                  <a:close/>
                </a:path>
                <a:path w="5942965" h="3188334">
                  <a:moveTo>
                    <a:pt x="5427650" y="25400"/>
                  </a:moveTo>
                  <a:lnTo>
                    <a:pt x="5425643" y="15519"/>
                  </a:lnTo>
                  <a:lnTo>
                    <a:pt x="5420207" y="7442"/>
                  </a:lnTo>
                  <a:lnTo>
                    <a:pt x="5412130" y="2006"/>
                  </a:lnTo>
                  <a:lnTo>
                    <a:pt x="5402199" y="0"/>
                  </a:lnTo>
                  <a:lnTo>
                    <a:pt x="5392305" y="2006"/>
                  </a:lnTo>
                  <a:lnTo>
                    <a:pt x="5384228" y="7442"/>
                  </a:lnTo>
                  <a:lnTo>
                    <a:pt x="5378793" y="15519"/>
                  </a:lnTo>
                  <a:lnTo>
                    <a:pt x="5376799" y="25400"/>
                  </a:lnTo>
                  <a:lnTo>
                    <a:pt x="5378793" y="35293"/>
                  </a:lnTo>
                  <a:lnTo>
                    <a:pt x="5384228" y="43370"/>
                  </a:lnTo>
                  <a:lnTo>
                    <a:pt x="5392305" y="48806"/>
                  </a:lnTo>
                  <a:lnTo>
                    <a:pt x="5402250" y="50800"/>
                  </a:lnTo>
                  <a:lnTo>
                    <a:pt x="5412130" y="48806"/>
                  </a:lnTo>
                  <a:lnTo>
                    <a:pt x="5420207" y="43370"/>
                  </a:lnTo>
                  <a:lnTo>
                    <a:pt x="5425643" y="35293"/>
                  </a:lnTo>
                  <a:lnTo>
                    <a:pt x="5427650" y="25400"/>
                  </a:lnTo>
                  <a:close/>
                </a:path>
                <a:path w="5942965" h="3188334">
                  <a:moveTo>
                    <a:pt x="5524982" y="3162820"/>
                  </a:moveTo>
                  <a:lnTo>
                    <a:pt x="5522976" y="3152940"/>
                  </a:lnTo>
                  <a:lnTo>
                    <a:pt x="5517540" y="3144863"/>
                  </a:lnTo>
                  <a:lnTo>
                    <a:pt x="5509463" y="3139414"/>
                  </a:lnTo>
                  <a:lnTo>
                    <a:pt x="5499532" y="3137420"/>
                  </a:lnTo>
                  <a:lnTo>
                    <a:pt x="5489638" y="3139414"/>
                  </a:lnTo>
                  <a:lnTo>
                    <a:pt x="5481561" y="3144863"/>
                  </a:lnTo>
                  <a:lnTo>
                    <a:pt x="5476125" y="3152940"/>
                  </a:lnTo>
                  <a:lnTo>
                    <a:pt x="5474132" y="3162820"/>
                  </a:lnTo>
                  <a:lnTo>
                    <a:pt x="5476125" y="3172714"/>
                  </a:lnTo>
                  <a:lnTo>
                    <a:pt x="5481561" y="3180778"/>
                  </a:lnTo>
                  <a:lnTo>
                    <a:pt x="5489638" y="3186226"/>
                  </a:lnTo>
                  <a:lnTo>
                    <a:pt x="5499582" y="3188220"/>
                  </a:lnTo>
                  <a:lnTo>
                    <a:pt x="5509463" y="3186226"/>
                  </a:lnTo>
                  <a:lnTo>
                    <a:pt x="5517540" y="3180778"/>
                  </a:lnTo>
                  <a:lnTo>
                    <a:pt x="5522976" y="3172714"/>
                  </a:lnTo>
                  <a:lnTo>
                    <a:pt x="5524982" y="3162820"/>
                  </a:lnTo>
                  <a:close/>
                </a:path>
                <a:path w="5942965" h="3188334">
                  <a:moveTo>
                    <a:pt x="5524982" y="2029955"/>
                  </a:moveTo>
                  <a:lnTo>
                    <a:pt x="5522976" y="2020074"/>
                  </a:lnTo>
                  <a:lnTo>
                    <a:pt x="5517540" y="2011997"/>
                  </a:lnTo>
                  <a:lnTo>
                    <a:pt x="5509463" y="2006561"/>
                  </a:lnTo>
                  <a:lnTo>
                    <a:pt x="5499532" y="2004555"/>
                  </a:lnTo>
                  <a:lnTo>
                    <a:pt x="5489638" y="2006561"/>
                  </a:lnTo>
                  <a:lnTo>
                    <a:pt x="5481561" y="2011997"/>
                  </a:lnTo>
                  <a:lnTo>
                    <a:pt x="5476125" y="2020074"/>
                  </a:lnTo>
                  <a:lnTo>
                    <a:pt x="5474132" y="2029955"/>
                  </a:lnTo>
                  <a:lnTo>
                    <a:pt x="5476125" y="2039848"/>
                  </a:lnTo>
                  <a:lnTo>
                    <a:pt x="5481561" y="2047925"/>
                  </a:lnTo>
                  <a:lnTo>
                    <a:pt x="5489638" y="2053361"/>
                  </a:lnTo>
                  <a:lnTo>
                    <a:pt x="5499582" y="2055355"/>
                  </a:lnTo>
                  <a:lnTo>
                    <a:pt x="5509463" y="2053361"/>
                  </a:lnTo>
                  <a:lnTo>
                    <a:pt x="5517540" y="2047925"/>
                  </a:lnTo>
                  <a:lnTo>
                    <a:pt x="5522976" y="2039848"/>
                  </a:lnTo>
                  <a:lnTo>
                    <a:pt x="5524982" y="2029955"/>
                  </a:lnTo>
                  <a:close/>
                </a:path>
                <a:path w="5942965" h="3188334">
                  <a:moveTo>
                    <a:pt x="5524982" y="905167"/>
                  </a:moveTo>
                  <a:lnTo>
                    <a:pt x="5522976" y="895286"/>
                  </a:lnTo>
                  <a:lnTo>
                    <a:pt x="5517540" y="887209"/>
                  </a:lnTo>
                  <a:lnTo>
                    <a:pt x="5509463" y="881761"/>
                  </a:lnTo>
                  <a:lnTo>
                    <a:pt x="5499532" y="879767"/>
                  </a:lnTo>
                  <a:lnTo>
                    <a:pt x="5489638" y="881761"/>
                  </a:lnTo>
                  <a:lnTo>
                    <a:pt x="5481561" y="887209"/>
                  </a:lnTo>
                  <a:lnTo>
                    <a:pt x="5476125" y="895286"/>
                  </a:lnTo>
                  <a:lnTo>
                    <a:pt x="5474132" y="905167"/>
                  </a:lnTo>
                  <a:lnTo>
                    <a:pt x="5476125" y="915060"/>
                  </a:lnTo>
                  <a:lnTo>
                    <a:pt x="5481561" y="923124"/>
                  </a:lnTo>
                  <a:lnTo>
                    <a:pt x="5489638" y="928573"/>
                  </a:lnTo>
                  <a:lnTo>
                    <a:pt x="5499582" y="930567"/>
                  </a:lnTo>
                  <a:lnTo>
                    <a:pt x="5509463" y="928573"/>
                  </a:lnTo>
                  <a:lnTo>
                    <a:pt x="5517540" y="923124"/>
                  </a:lnTo>
                  <a:lnTo>
                    <a:pt x="5522976" y="915060"/>
                  </a:lnTo>
                  <a:lnTo>
                    <a:pt x="5524982" y="905167"/>
                  </a:lnTo>
                  <a:close/>
                </a:path>
                <a:path w="5942965" h="3188334">
                  <a:moveTo>
                    <a:pt x="5529300" y="2283053"/>
                  </a:moveTo>
                  <a:lnTo>
                    <a:pt x="5527294" y="2273173"/>
                  </a:lnTo>
                  <a:lnTo>
                    <a:pt x="5521858" y="2265095"/>
                  </a:lnTo>
                  <a:lnTo>
                    <a:pt x="5513781" y="2259660"/>
                  </a:lnTo>
                  <a:lnTo>
                    <a:pt x="5503850" y="2257653"/>
                  </a:lnTo>
                  <a:lnTo>
                    <a:pt x="5493956" y="2259660"/>
                  </a:lnTo>
                  <a:lnTo>
                    <a:pt x="5485879" y="2265095"/>
                  </a:lnTo>
                  <a:lnTo>
                    <a:pt x="5480443" y="2273173"/>
                  </a:lnTo>
                  <a:lnTo>
                    <a:pt x="5478450" y="2283053"/>
                  </a:lnTo>
                  <a:lnTo>
                    <a:pt x="5480443" y="2292947"/>
                  </a:lnTo>
                  <a:lnTo>
                    <a:pt x="5485879" y="2301024"/>
                  </a:lnTo>
                  <a:lnTo>
                    <a:pt x="5493956" y="2306459"/>
                  </a:lnTo>
                  <a:lnTo>
                    <a:pt x="5503900" y="2308453"/>
                  </a:lnTo>
                  <a:lnTo>
                    <a:pt x="5513781" y="2306459"/>
                  </a:lnTo>
                  <a:lnTo>
                    <a:pt x="5521858" y="2301024"/>
                  </a:lnTo>
                  <a:lnTo>
                    <a:pt x="5527294" y="2292947"/>
                  </a:lnTo>
                  <a:lnTo>
                    <a:pt x="5529300" y="2283053"/>
                  </a:lnTo>
                  <a:close/>
                </a:path>
                <a:path w="5942965" h="3188334">
                  <a:moveTo>
                    <a:pt x="5529300" y="1150200"/>
                  </a:moveTo>
                  <a:lnTo>
                    <a:pt x="5527294" y="1140307"/>
                  </a:lnTo>
                  <a:lnTo>
                    <a:pt x="5521858" y="1132230"/>
                  </a:lnTo>
                  <a:lnTo>
                    <a:pt x="5513781" y="1126794"/>
                  </a:lnTo>
                  <a:lnTo>
                    <a:pt x="5503850" y="1124800"/>
                  </a:lnTo>
                  <a:lnTo>
                    <a:pt x="5493956" y="1126794"/>
                  </a:lnTo>
                  <a:lnTo>
                    <a:pt x="5485879" y="1132230"/>
                  </a:lnTo>
                  <a:lnTo>
                    <a:pt x="5480443" y="1140307"/>
                  </a:lnTo>
                  <a:lnTo>
                    <a:pt x="5478450" y="1150200"/>
                  </a:lnTo>
                  <a:lnTo>
                    <a:pt x="5480443" y="1160081"/>
                  </a:lnTo>
                  <a:lnTo>
                    <a:pt x="5485879" y="1168158"/>
                  </a:lnTo>
                  <a:lnTo>
                    <a:pt x="5493956" y="1173594"/>
                  </a:lnTo>
                  <a:lnTo>
                    <a:pt x="5503900" y="1175600"/>
                  </a:lnTo>
                  <a:lnTo>
                    <a:pt x="5513781" y="1173594"/>
                  </a:lnTo>
                  <a:lnTo>
                    <a:pt x="5521858" y="1168158"/>
                  </a:lnTo>
                  <a:lnTo>
                    <a:pt x="5527294" y="1160081"/>
                  </a:lnTo>
                  <a:lnTo>
                    <a:pt x="5529300" y="1150200"/>
                  </a:lnTo>
                  <a:close/>
                </a:path>
                <a:path w="5942965" h="3188334">
                  <a:moveTo>
                    <a:pt x="5529300" y="25400"/>
                  </a:moveTo>
                  <a:lnTo>
                    <a:pt x="5527294" y="15519"/>
                  </a:lnTo>
                  <a:lnTo>
                    <a:pt x="5521858" y="7442"/>
                  </a:lnTo>
                  <a:lnTo>
                    <a:pt x="5513781" y="2006"/>
                  </a:lnTo>
                  <a:lnTo>
                    <a:pt x="5503850" y="0"/>
                  </a:lnTo>
                  <a:lnTo>
                    <a:pt x="5493956" y="2006"/>
                  </a:lnTo>
                  <a:lnTo>
                    <a:pt x="5485879" y="7442"/>
                  </a:lnTo>
                  <a:lnTo>
                    <a:pt x="5480443" y="15519"/>
                  </a:lnTo>
                  <a:lnTo>
                    <a:pt x="5478450" y="25400"/>
                  </a:lnTo>
                  <a:lnTo>
                    <a:pt x="5480443" y="35293"/>
                  </a:lnTo>
                  <a:lnTo>
                    <a:pt x="5485879" y="43370"/>
                  </a:lnTo>
                  <a:lnTo>
                    <a:pt x="5493956" y="48806"/>
                  </a:lnTo>
                  <a:lnTo>
                    <a:pt x="5503900" y="50800"/>
                  </a:lnTo>
                  <a:lnTo>
                    <a:pt x="5513781" y="48806"/>
                  </a:lnTo>
                  <a:lnTo>
                    <a:pt x="5521858" y="43370"/>
                  </a:lnTo>
                  <a:lnTo>
                    <a:pt x="5527294" y="35293"/>
                  </a:lnTo>
                  <a:lnTo>
                    <a:pt x="5529300" y="25400"/>
                  </a:lnTo>
                  <a:close/>
                </a:path>
                <a:path w="5942965" h="3188334">
                  <a:moveTo>
                    <a:pt x="5626633" y="3162820"/>
                  </a:moveTo>
                  <a:lnTo>
                    <a:pt x="5624627" y="3152940"/>
                  </a:lnTo>
                  <a:lnTo>
                    <a:pt x="5619191" y="3144863"/>
                  </a:lnTo>
                  <a:lnTo>
                    <a:pt x="5611114" y="3139414"/>
                  </a:lnTo>
                  <a:lnTo>
                    <a:pt x="5601182" y="3137420"/>
                  </a:lnTo>
                  <a:lnTo>
                    <a:pt x="5591289" y="3139414"/>
                  </a:lnTo>
                  <a:lnTo>
                    <a:pt x="5583212" y="3144863"/>
                  </a:lnTo>
                  <a:lnTo>
                    <a:pt x="5577776" y="3152940"/>
                  </a:lnTo>
                  <a:lnTo>
                    <a:pt x="5575782" y="3162820"/>
                  </a:lnTo>
                  <a:lnTo>
                    <a:pt x="5577776" y="3172714"/>
                  </a:lnTo>
                  <a:lnTo>
                    <a:pt x="5583212" y="3180778"/>
                  </a:lnTo>
                  <a:lnTo>
                    <a:pt x="5591289" y="3186226"/>
                  </a:lnTo>
                  <a:lnTo>
                    <a:pt x="5601233" y="3188220"/>
                  </a:lnTo>
                  <a:lnTo>
                    <a:pt x="5611114" y="3186226"/>
                  </a:lnTo>
                  <a:lnTo>
                    <a:pt x="5619191" y="3180778"/>
                  </a:lnTo>
                  <a:lnTo>
                    <a:pt x="5624627" y="3172714"/>
                  </a:lnTo>
                  <a:lnTo>
                    <a:pt x="5626633" y="3162820"/>
                  </a:lnTo>
                  <a:close/>
                </a:path>
                <a:path w="5942965" h="3188334">
                  <a:moveTo>
                    <a:pt x="5626633" y="2029955"/>
                  </a:moveTo>
                  <a:lnTo>
                    <a:pt x="5624627" y="2020074"/>
                  </a:lnTo>
                  <a:lnTo>
                    <a:pt x="5619191" y="2011997"/>
                  </a:lnTo>
                  <a:lnTo>
                    <a:pt x="5611114" y="2006561"/>
                  </a:lnTo>
                  <a:lnTo>
                    <a:pt x="5601182" y="2004555"/>
                  </a:lnTo>
                  <a:lnTo>
                    <a:pt x="5591289" y="2006561"/>
                  </a:lnTo>
                  <a:lnTo>
                    <a:pt x="5583212" y="2011997"/>
                  </a:lnTo>
                  <a:lnTo>
                    <a:pt x="5577776" y="2020074"/>
                  </a:lnTo>
                  <a:lnTo>
                    <a:pt x="5575782" y="2029955"/>
                  </a:lnTo>
                  <a:lnTo>
                    <a:pt x="5577776" y="2039848"/>
                  </a:lnTo>
                  <a:lnTo>
                    <a:pt x="5583212" y="2047925"/>
                  </a:lnTo>
                  <a:lnTo>
                    <a:pt x="5591289" y="2053361"/>
                  </a:lnTo>
                  <a:lnTo>
                    <a:pt x="5601233" y="2055355"/>
                  </a:lnTo>
                  <a:lnTo>
                    <a:pt x="5611114" y="2053361"/>
                  </a:lnTo>
                  <a:lnTo>
                    <a:pt x="5619191" y="2047925"/>
                  </a:lnTo>
                  <a:lnTo>
                    <a:pt x="5624627" y="2039848"/>
                  </a:lnTo>
                  <a:lnTo>
                    <a:pt x="5626633" y="2029955"/>
                  </a:lnTo>
                  <a:close/>
                </a:path>
                <a:path w="5942965" h="3188334">
                  <a:moveTo>
                    <a:pt x="5626633" y="905167"/>
                  </a:moveTo>
                  <a:lnTo>
                    <a:pt x="5624627" y="895286"/>
                  </a:lnTo>
                  <a:lnTo>
                    <a:pt x="5619191" y="887209"/>
                  </a:lnTo>
                  <a:lnTo>
                    <a:pt x="5611114" y="881761"/>
                  </a:lnTo>
                  <a:lnTo>
                    <a:pt x="5601182" y="879767"/>
                  </a:lnTo>
                  <a:lnTo>
                    <a:pt x="5591289" y="881761"/>
                  </a:lnTo>
                  <a:lnTo>
                    <a:pt x="5583212" y="887209"/>
                  </a:lnTo>
                  <a:lnTo>
                    <a:pt x="5577776" y="895286"/>
                  </a:lnTo>
                  <a:lnTo>
                    <a:pt x="5575782" y="905167"/>
                  </a:lnTo>
                  <a:lnTo>
                    <a:pt x="5577776" y="915060"/>
                  </a:lnTo>
                  <a:lnTo>
                    <a:pt x="5583212" y="923124"/>
                  </a:lnTo>
                  <a:lnTo>
                    <a:pt x="5591289" y="928573"/>
                  </a:lnTo>
                  <a:lnTo>
                    <a:pt x="5601233" y="930567"/>
                  </a:lnTo>
                  <a:lnTo>
                    <a:pt x="5611114" y="928573"/>
                  </a:lnTo>
                  <a:lnTo>
                    <a:pt x="5619191" y="923124"/>
                  </a:lnTo>
                  <a:lnTo>
                    <a:pt x="5624627" y="915060"/>
                  </a:lnTo>
                  <a:lnTo>
                    <a:pt x="5626633" y="905167"/>
                  </a:lnTo>
                  <a:close/>
                </a:path>
                <a:path w="5942965" h="3188334">
                  <a:moveTo>
                    <a:pt x="5630951" y="2283053"/>
                  </a:moveTo>
                  <a:lnTo>
                    <a:pt x="5628945" y="2273173"/>
                  </a:lnTo>
                  <a:lnTo>
                    <a:pt x="5623509" y="2265095"/>
                  </a:lnTo>
                  <a:lnTo>
                    <a:pt x="5615432" y="2259660"/>
                  </a:lnTo>
                  <a:lnTo>
                    <a:pt x="5605500" y="2257653"/>
                  </a:lnTo>
                  <a:lnTo>
                    <a:pt x="5595607" y="2259660"/>
                  </a:lnTo>
                  <a:lnTo>
                    <a:pt x="5587530" y="2265095"/>
                  </a:lnTo>
                  <a:lnTo>
                    <a:pt x="5582094" y="2273173"/>
                  </a:lnTo>
                  <a:lnTo>
                    <a:pt x="5580100" y="2283053"/>
                  </a:lnTo>
                  <a:lnTo>
                    <a:pt x="5582094" y="2292947"/>
                  </a:lnTo>
                  <a:lnTo>
                    <a:pt x="5587530" y="2301024"/>
                  </a:lnTo>
                  <a:lnTo>
                    <a:pt x="5595607" y="2306459"/>
                  </a:lnTo>
                  <a:lnTo>
                    <a:pt x="5605551" y="2308453"/>
                  </a:lnTo>
                  <a:lnTo>
                    <a:pt x="5615432" y="2306459"/>
                  </a:lnTo>
                  <a:lnTo>
                    <a:pt x="5623509" y="2301024"/>
                  </a:lnTo>
                  <a:lnTo>
                    <a:pt x="5628945" y="2292947"/>
                  </a:lnTo>
                  <a:lnTo>
                    <a:pt x="5630951" y="2283053"/>
                  </a:lnTo>
                  <a:close/>
                </a:path>
                <a:path w="5942965" h="3188334">
                  <a:moveTo>
                    <a:pt x="5630951" y="1150200"/>
                  </a:moveTo>
                  <a:lnTo>
                    <a:pt x="5628945" y="1140307"/>
                  </a:lnTo>
                  <a:lnTo>
                    <a:pt x="5623509" y="1132230"/>
                  </a:lnTo>
                  <a:lnTo>
                    <a:pt x="5615432" y="1126794"/>
                  </a:lnTo>
                  <a:lnTo>
                    <a:pt x="5605500" y="1124800"/>
                  </a:lnTo>
                  <a:lnTo>
                    <a:pt x="5595607" y="1126794"/>
                  </a:lnTo>
                  <a:lnTo>
                    <a:pt x="5587530" y="1132230"/>
                  </a:lnTo>
                  <a:lnTo>
                    <a:pt x="5582094" y="1140307"/>
                  </a:lnTo>
                  <a:lnTo>
                    <a:pt x="5580100" y="1150200"/>
                  </a:lnTo>
                  <a:lnTo>
                    <a:pt x="5582094" y="1160081"/>
                  </a:lnTo>
                  <a:lnTo>
                    <a:pt x="5587530" y="1168158"/>
                  </a:lnTo>
                  <a:lnTo>
                    <a:pt x="5595607" y="1173594"/>
                  </a:lnTo>
                  <a:lnTo>
                    <a:pt x="5605551" y="1175600"/>
                  </a:lnTo>
                  <a:lnTo>
                    <a:pt x="5615432" y="1173594"/>
                  </a:lnTo>
                  <a:lnTo>
                    <a:pt x="5623509" y="1168158"/>
                  </a:lnTo>
                  <a:lnTo>
                    <a:pt x="5628945" y="1160081"/>
                  </a:lnTo>
                  <a:lnTo>
                    <a:pt x="5630951" y="1150200"/>
                  </a:lnTo>
                  <a:close/>
                </a:path>
                <a:path w="5942965" h="3188334">
                  <a:moveTo>
                    <a:pt x="5630951" y="25400"/>
                  </a:moveTo>
                  <a:lnTo>
                    <a:pt x="5628945" y="15519"/>
                  </a:lnTo>
                  <a:lnTo>
                    <a:pt x="5623509" y="7442"/>
                  </a:lnTo>
                  <a:lnTo>
                    <a:pt x="5615432" y="2006"/>
                  </a:lnTo>
                  <a:lnTo>
                    <a:pt x="5605500" y="0"/>
                  </a:lnTo>
                  <a:lnTo>
                    <a:pt x="5595607" y="2006"/>
                  </a:lnTo>
                  <a:lnTo>
                    <a:pt x="5587530" y="7442"/>
                  </a:lnTo>
                  <a:lnTo>
                    <a:pt x="5582094" y="15519"/>
                  </a:lnTo>
                  <a:lnTo>
                    <a:pt x="5580100" y="25400"/>
                  </a:lnTo>
                  <a:lnTo>
                    <a:pt x="5582094" y="35293"/>
                  </a:lnTo>
                  <a:lnTo>
                    <a:pt x="5587530" y="43370"/>
                  </a:lnTo>
                  <a:lnTo>
                    <a:pt x="5595607" y="48806"/>
                  </a:lnTo>
                  <a:lnTo>
                    <a:pt x="5605551" y="50800"/>
                  </a:lnTo>
                  <a:lnTo>
                    <a:pt x="5615432" y="48806"/>
                  </a:lnTo>
                  <a:lnTo>
                    <a:pt x="5623509" y="43370"/>
                  </a:lnTo>
                  <a:lnTo>
                    <a:pt x="5628945" y="35293"/>
                  </a:lnTo>
                  <a:lnTo>
                    <a:pt x="5630951" y="25400"/>
                  </a:lnTo>
                  <a:close/>
                </a:path>
                <a:path w="5942965" h="3188334">
                  <a:moveTo>
                    <a:pt x="5728246" y="3161411"/>
                  </a:moveTo>
                  <a:lnTo>
                    <a:pt x="5725744" y="3151644"/>
                  </a:lnTo>
                  <a:lnTo>
                    <a:pt x="5719902" y="3143859"/>
                  </a:lnTo>
                  <a:lnTo>
                    <a:pt x="5711558" y="3138830"/>
                  </a:lnTo>
                  <a:lnTo>
                    <a:pt x="5701589" y="3137331"/>
                  </a:lnTo>
                  <a:lnTo>
                    <a:pt x="5691759" y="3139833"/>
                  </a:lnTo>
                  <a:lnTo>
                    <a:pt x="5683974" y="3145675"/>
                  </a:lnTo>
                  <a:lnTo>
                    <a:pt x="5678944" y="3154019"/>
                  </a:lnTo>
                  <a:lnTo>
                    <a:pt x="5677459" y="3163989"/>
                  </a:lnTo>
                  <a:lnTo>
                    <a:pt x="5679948" y="3173768"/>
                  </a:lnTo>
                  <a:lnTo>
                    <a:pt x="5685790" y="3181553"/>
                  </a:lnTo>
                  <a:lnTo>
                    <a:pt x="5694134" y="3186582"/>
                  </a:lnTo>
                  <a:lnTo>
                    <a:pt x="5704167" y="3188068"/>
                  </a:lnTo>
                  <a:lnTo>
                    <a:pt x="5713933" y="3185579"/>
                  </a:lnTo>
                  <a:lnTo>
                    <a:pt x="5721718" y="3179737"/>
                  </a:lnTo>
                  <a:lnTo>
                    <a:pt x="5726747" y="3171393"/>
                  </a:lnTo>
                  <a:lnTo>
                    <a:pt x="5728246" y="3161411"/>
                  </a:lnTo>
                  <a:close/>
                </a:path>
                <a:path w="5942965" h="3188334">
                  <a:moveTo>
                    <a:pt x="5728246" y="2028558"/>
                  </a:moveTo>
                  <a:lnTo>
                    <a:pt x="5725744" y="2018779"/>
                  </a:lnTo>
                  <a:lnTo>
                    <a:pt x="5719902" y="2010994"/>
                  </a:lnTo>
                  <a:lnTo>
                    <a:pt x="5711558" y="2005965"/>
                  </a:lnTo>
                  <a:lnTo>
                    <a:pt x="5701589" y="2004479"/>
                  </a:lnTo>
                  <a:lnTo>
                    <a:pt x="5691759" y="2006968"/>
                  </a:lnTo>
                  <a:lnTo>
                    <a:pt x="5683974" y="2012823"/>
                  </a:lnTo>
                  <a:lnTo>
                    <a:pt x="5678944" y="2021154"/>
                  </a:lnTo>
                  <a:lnTo>
                    <a:pt x="5677459" y="2031136"/>
                  </a:lnTo>
                  <a:lnTo>
                    <a:pt x="5679948" y="2040902"/>
                  </a:lnTo>
                  <a:lnTo>
                    <a:pt x="5685790" y="2048687"/>
                  </a:lnTo>
                  <a:lnTo>
                    <a:pt x="5694134" y="2053717"/>
                  </a:lnTo>
                  <a:lnTo>
                    <a:pt x="5704167" y="2055215"/>
                  </a:lnTo>
                  <a:lnTo>
                    <a:pt x="5713933" y="2052713"/>
                  </a:lnTo>
                  <a:lnTo>
                    <a:pt x="5721718" y="2046871"/>
                  </a:lnTo>
                  <a:lnTo>
                    <a:pt x="5726747" y="2038527"/>
                  </a:lnTo>
                  <a:lnTo>
                    <a:pt x="5728246" y="2028558"/>
                  </a:lnTo>
                  <a:close/>
                </a:path>
                <a:path w="5942965" h="3188334">
                  <a:moveTo>
                    <a:pt x="5728246" y="903770"/>
                  </a:moveTo>
                  <a:lnTo>
                    <a:pt x="5725744" y="893991"/>
                  </a:lnTo>
                  <a:lnTo>
                    <a:pt x="5719902" y="886206"/>
                  </a:lnTo>
                  <a:lnTo>
                    <a:pt x="5711558" y="881176"/>
                  </a:lnTo>
                  <a:lnTo>
                    <a:pt x="5701589" y="879678"/>
                  </a:lnTo>
                  <a:lnTo>
                    <a:pt x="5691759" y="882180"/>
                  </a:lnTo>
                  <a:lnTo>
                    <a:pt x="5683974" y="888022"/>
                  </a:lnTo>
                  <a:lnTo>
                    <a:pt x="5678944" y="896366"/>
                  </a:lnTo>
                  <a:lnTo>
                    <a:pt x="5677459" y="906335"/>
                  </a:lnTo>
                  <a:lnTo>
                    <a:pt x="5679948" y="916114"/>
                  </a:lnTo>
                  <a:lnTo>
                    <a:pt x="5685790" y="923899"/>
                  </a:lnTo>
                  <a:lnTo>
                    <a:pt x="5694134" y="928928"/>
                  </a:lnTo>
                  <a:lnTo>
                    <a:pt x="5704167" y="930414"/>
                  </a:lnTo>
                  <a:lnTo>
                    <a:pt x="5713933" y="927925"/>
                  </a:lnTo>
                  <a:lnTo>
                    <a:pt x="5721718" y="922083"/>
                  </a:lnTo>
                  <a:lnTo>
                    <a:pt x="5726747" y="913739"/>
                  </a:lnTo>
                  <a:lnTo>
                    <a:pt x="5728246" y="903770"/>
                  </a:lnTo>
                  <a:close/>
                </a:path>
                <a:path w="5942965" h="3188334">
                  <a:moveTo>
                    <a:pt x="5732564" y="2284679"/>
                  </a:moveTo>
                  <a:lnTo>
                    <a:pt x="5731065" y="2274709"/>
                  </a:lnTo>
                  <a:lnTo>
                    <a:pt x="5726036" y="2266365"/>
                  </a:lnTo>
                  <a:lnTo>
                    <a:pt x="5718251" y="2260523"/>
                  </a:lnTo>
                  <a:lnTo>
                    <a:pt x="5708434" y="2258022"/>
                  </a:lnTo>
                  <a:lnTo>
                    <a:pt x="5698452" y="2259520"/>
                  </a:lnTo>
                  <a:lnTo>
                    <a:pt x="5690108" y="2264549"/>
                  </a:lnTo>
                  <a:lnTo>
                    <a:pt x="5684266" y="2272334"/>
                  </a:lnTo>
                  <a:lnTo>
                    <a:pt x="5681777" y="2282101"/>
                  </a:lnTo>
                  <a:lnTo>
                    <a:pt x="5683262" y="2292083"/>
                  </a:lnTo>
                  <a:lnTo>
                    <a:pt x="5688292" y="2300414"/>
                  </a:lnTo>
                  <a:lnTo>
                    <a:pt x="5696077" y="2306269"/>
                  </a:lnTo>
                  <a:lnTo>
                    <a:pt x="5705856" y="2308758"/>
                  </a:lnTo>
                  <a:lnTo>
                    <a:pt x="5715876" y="2307272"/>
                  </a:lnTo>
                  <a:lnTo>
                    <a:pt x="5724220" y="2302243"/>
                  </a:lnTo>
                  <a:lnTo>
                    <a:pt x="5730062" y="2294458"/>
                  </a:lnTo>
                  <a:lnTo>
                    <a:pt x="5732564" y="2284679"/>
                  </a:lnTo>
                  <a:close/>
                </a:path>
                <a:path w="5942965" h="3188334">
                  <a:moveTo>
                    <a:pt x="5732564" y="1151813"/>
                  </a:moveTo>
                  <a:lnTo>
                    <a:pt x="5731065" y="1141844"/>
                  </a:lnTo>
                  <a:lnTo>
                    <a:pt x="5726036" y="1133500"/>
                  </a:lnTo>
                  <a:lnTo>
                    <a:pt x="5718251" y="1127658"/>
                  </a:lnTo>
                  <a:lnTo>
                    <a:pt x="5708434" y="1125156"/>
                  </a:lnTo>
                  <a:lnTo>
                    <a:pt x="5698452" y="1126655"/>
                  </a:lnTo>
                  <a:lnTo>
                    <a:pt x="5690108" y="1131684"/>
                  </a:lnTo>
                  <a:lnTo>
                    <a:pt x="5684266" y="1139469"/>
                  </a:lnTo>
                  <a:lnTo>
                    <a:pt x="5681777" y="1149248"/>
                  </a:lnTo>
                  <a:lnTo>
                    <a:pt x="5683262" y="1159217"/>
                  </a:lnTo>
                  <a:lnTo>
                    <a:pt x="5688292" y="1167561"/>
                  </a:lnTo>
                  <a:lnTo>
                    <a:pt x="5696077" y="1173403"/>
                  </a:lnTo>
                  <a:lnTo>
                    <a:pt x="5705856" y="1175893"/>
                  </a:lnTo>
                  <a:lnTo>
                    <a:pt x="5715876" y="1174407"/>
                  </a:lnTo>
                  <a:lnTo>
                    <a:pt x="5724220" y="1169377"/>
                  </a:lnTo>
                  <a:lnTo>
                    <a:pt x="5730062" y="1161592"/>
                  </a:lnTo>
                  <a:lnTo>
                    <a:pt x="5732564" y="1151813"/>
                  </a:lnTo>
                  <a:close/>
                </a:path>
                <a:path w="5942965" h="3188334">
                  <a:moveTo>
                    <a:pt x="5732564" y="27025"/>
                  </a:moveTo>
                  <a:lnTo>
                    <a:pt x="5731065" y="17056"/>
                  </a:lnTo>
                  <a:lnTo>
                    <a:pt x="5726036" y="8712"/>
                  </a:lnTo>
                  <a:lnTo>
                    <a:pt x="5718251" y="2870"/>
                  </a:lnTo>
                  <a:lnTo>
                    <a:pt x="5708434" y="368"/>
                  </a:lnTo>
                  <a:lnTo>
                    <a:pt x="5698452" y="1866"/>
                  </a:lnTo>
                  <a:lnTo>
                    <a:pt x="5690108" y="6896"/>
                  </a:lnTo>
                  <a:lnTo>
                    <a:pt x="5684266" y="14681"/>
                  </a:lnTo>
                  <a:lnTo>
                    <a:pt x="5681777" y="24447"/>
                  </a:lnTo>
                  <a:lnTo>
                    <a:pt x="5683262" y="34429"/>
                  </a:lnTo>
                  <a:lnTo>
                    <a:pt x="5688292" y="42760"/>
                  </a:lnTo>
                  <a:lnTo>
                    <a:pt x="5696077" y="48615"/>
                  </a:lnTo>
                  <a:lnTo>
                    <a:pt x="5705856" y="51104"/>
                  </a:lnTo>
                  <a:lnTo>
                    <a:pt x="5715876" y="49618"/>
                  </a:lnTo>
                  <a:lnTo>
                    <a:pt x="5724220" y="44589"/>
                  </a:lnTo>
                  <a:lnTo>
                    <a:pt x="5730062" y="36804"/>
                  </a:lnTo>
                  <a:lnTo>
                    <a:pt x="5732564" y="27025"/>
                  </a:lnTo>
                  <a:close/>
                </a:path>
                <a:path w="5942965" h="3188334">
                  <a:moveTo>
                    <a:pt x="5825947" y="3137039"/>
                  </a:moveTo>
                  <a:lnTo>
                    <a:pt x="5823470" y="3127260"/>
                  </a:lnTo>
                  <a:lnTo>
                    <a:pt x="5817387" y="3119221"/>
                  </a:lnTo>
                  <a:lnTo>
                    <a:pt x="5808992" y="3114294"/>
                  </a:lnTo>
                  <a:lnTo>
                    <a:pt x="5799353" y="3112871"/>
                  </a:lnTo>
                  <a:lnTo>
                    <a:pt x="5789536" y="3115373"/>
                  </a:lnTo>
                  <a:lnTo>
                    <a:pt x="5781484" y="3121444"/>
                  </a:lnTo>
                  <a:lnTo>
                    <a:pt x="5776557" y="3129851"/>
                  </a:lnTo>
                  <a:lnTo>
                    <a:pt x="5775134" y="3139478"/>
                  </a:lnTo>
                  <a:lnTo>
                    <a:pt x="5777623" y="3149257"/>
                  </a:lnTo>
                  <a:lnTo>
                    <a:pt x="5783694" y="3157309"/>
                  </a:lnTo>
                  <a:lnTo>
                    <a:pt x="5792089" y="3162236"/>
                  </a:lnTo>
                  <a:lnTo>
                    <a:pt x="5801728" y="3163646"/>
                  </a:lnTo>
                  <a:lnTo>
                    <a:pt x="5811558" y="3161157"/>
                  </a:lnTo>
                  <a:lnTo>
                    <a:pt x="5819597" y="3155073"/>
                  </a:lnTo>
                  <a:lnTo>
                    <a:pt x="5824525" y="3146679"/>
                  </a:lnTo>
                  <a:lnTo>
                    <a:pt x="5825947" y="3137039"/>
                  </a:lnTo>
                  <a:close/>
                </a:path>
                <a:path w="5942965" h="3188334">
                  <a:moveTo>
                    <a:pt x="5825947" y="2004187"/>
                  </a:moveTo>
                  <a:lnTo>
                    <a:pt x="5823470" y="1994408"/>
                  </a:lnTo>
                  <a:lnTo>
                    <a:pt x="5817387" y="1986356"/>
                  </a:lnTo>
                  <a:lnTo>
                    <a:pt x="5808992" y="1981428"/>
                  </a:lnTo>
                  <a:lnTo>
                    <a:pt x="5799353" y="1980006"/>
                  </a:lnTo>
                  <a:lnTo>
                    <a:pt x="5789587" y="1982482"/>
                  </a:lnTo>
                  <a:lnTo>
                    <a:pt x="5781484" y="1988578"/>
                  </a:lnTo>
                  <a:lnTo>
                    <a:pt x="5776557" y="1996986"/>
                  </a:lnTo>
                  <a:lnTo>
                    <a:pt x="5775134" y="2006612"/>
                  </a:lnTo>
                  <a:lnTo>
                    <a:pt x="5777623" y="2016391"/>
                  </a:lnTo>
                  <a:lnTo>
                    <a:pt x="5783694" y="2024443"/>
                  </a:lnTo>
                  <a:lnTo>
                    <a:pt x="5792089" y="2029371"/>
                  </a:lnTo>
                  <a:lnTo>
                    <a:pt x="5801728" y="2030793"/>
                  </a:lnTo>
                  <a:lnTo>
                    <a:pt x="5811558" y="2028291"/>
                  </a:lnTo>
                  <a:lnTo>
                    <a:pt x="5819597" y="2022221"/>
                  </a:lnTo>
                  <a:lnTo>
                    <a:pt x="5824525" y="2013813"/>
                  </a:lnTo>
                  <a:lnTo>
                    <a:pt x="5825947" y="2004187"/>
                  </a:lnTo>
                  <a:close/>
                </a:path>
                <a:path w="5942965" h="3188334">
                  <a:moveTo>
                    <a:pt x="5825947" y="879386"/>
                  </a:moveTo>
                  <a:lnTo>
                    <a:pt x="5823470" y="869607"/>
                  </a:lnTo>
                  <a:lnTo>
                    <a:pt x="5817387" y="861568"/>
                  </a:lnTo>
                  <a:lnTo>
                    <a:pt x="5808992" y="856640"/>
                  </a:lnTo>
                  <a:lnTo>
                    <a:pt x="5799353" y="855218"/>
                  </a:lnTo>
                  <a:lnTo>
                    <a:pt x="5789587" y="857694"/>
                  </a:lnTo>
                  <a:lnTo>
                    <a:pt x="5781484" y="863790"/>
                  </a:lnTo>
                  <a:lnTo>
                    <a:pt x="5776557" y="872197"/>
                  </a:lnTo>
                  <a:lnTo>
                    <a:pt x="5775134" y="881824"/>
                  </a:lnTo>
                  <a:lnTo>
                    <a:pt x="5777623" y="891603"/>
                  </a:lnTo>
                  <a:lnTo>
                    <a:pt x="5783694" y="899655"/>
                  </a:lnTo>
                  <a:lnTo>
                    <a:pt x="5792089" y="904582"/>
                  </a:lnTo>
                  <a:lnTo>
                    <a:pt x="5801728" y="905992"/>
                  </a:lnTo>
                  <a:lnTo>
                    <a:pt x="5811558" y="903503"/>
                  </a:lnTo>
                  <a:lnTo>
                    <a:pt x="5819597" y="897420"/>
                  </a:lnTo>
                  <a:lnTo>
                    <a:pt x="5824525" y="889025"/>
                  </a:lnTo>
                  <a:lnTo>
                    <a:pt x="5825947" y="879386"/>
                  </a:lnTo>
                  <a:close/>
                </a:path>
                <a:path w="5942965" h="3188334">
                  <a:moveTo>
                    <a:pt x="5829566" y="2313241"/>
                  </a:moveTo>
                  <a:lnTo>
                    <a:pt x="5829097" y="2303513"/>
                  </a:lnTo>
                  <a:lnTo>
                    <a:pt x="5825007" y="2294674"/>
                  </a:lnTo>
                  <a:lnTo>
                    <a:pt x="5817603" y="2287841"/>
                  </a:lnTo>
                  <a:lnTo>
                    <a:pt x="5808065" y="2284387"/>
                  </a:lnTo>
                  <a:lnTo>
                    <a:pt x="5798337" y="2284857"/>
                  </a:lnTo>
                  <a:lnTo>
                    <a:pt x="5789498" y="2288946"/>
                  </a:lnTo>
                  <a:lnTo>
                    <a:pt x="5782665" y="2296363"/>
                  </a:lnTo>
                  <a:lnTo>
                    <a:pt x="5779236" y="2305850"/>
                  </a:lnTo>
                  <a:lnTo>
                    <a:pt x="5779706" y="2315578"/>
                  </a:lnTo>
                  <a:lnTo>
                    <a:pt x="5783796" y="2324417"/>
                  </a:lnTo>
                  <a:lnTo>
                    <a:pt x="5791212" y="2331250"/>
                  </a:lnTo>
                  <a:lnTo>
                    <a:pt x="5800737" y="2334691"/>
                  </a:lnTo>
                  <a:lnTo>
                    <a:pt x="5810466" y="2334222"/>
                  </a:lnTo>
                  <a:lnTo>
                    <a:pt x="5819305" y="2330145"/>
                  </a:lnTo>
                  <a:lnTo>
                    <a:pt x="5826150" y="2322728"/>
                  </a:lnTo>
                  <a:lnTo>
                    <a:pt x="5829566" y="2313241"/>
                  </a:lnTo>
                  <a:close/>
                </a:path>
                <a:path w="5942965" h="3188334">
                  <a:moveTo>
                    <a:pt x="5829566" y="1180376"/>
                  </a:moveTo>
                  <a:lnTo>
                    <a:pt x="5829097" y="1170647"/>
                  </a:lnTo>
                  <a:lnTo>
                    <a:pt x="5825007" y="1161808"/>
                  </a:lnTo>
                  <a:lnTo>
                    <a:pt x="5817603" y="1154976"/>
                  </a:lnTo>
                  <a:lnTo>
                    <a:pt x="5808065" y="1151534"/>
                  </a:lnTo>
                  <a:lnTo>
                    <a:pt x="5798337" y="1152004"/>
                  </a:lnTo>
                  <a:lnTo>
                    <a:pt x="5789498" y="1156081"/>
                  </a:lnTo>
                  <a:lnTo>
                    <a:pt x="5782665" y="1163497"/>
                  </a:lnTo>
                  <a:lnTo>
                    <a:pt x="5779236" y="1172984"/>
                  </a:lnTo>
                  <a:lnTo>
                    <a:pt x="5779706" y="1182712"/>
                  </a:lnTo>
                  <a:lnTo>
                    <a:pt x="5783796" y="1191552"/>
                  </a:lnTo>
                  <a:lnTo>
                    <a:pt x="5791212" y="1198384"/>
                  </a:lnTo>
                  <a:lnTo>
                    <a:pt x="5800737" y="1201839"/>
                  </a:lnTo>
                  <a:lnTo>
                    <a:pt x="5810466" y="1201369"/>
                  </a:lnTo>
                  <a:lnTo>
                    <a:pt x="5819305" y="1197279"/>
                  </a:lnTo>
                  <a:lnTo>
                    <a:pt x="5826150" y="1189863"/>
                  </a:lnTo>
                  <a:lnTo>
                    <a:pt x="5829566" y="1180376"/>
                  </a:lnTo>
                  <a:close/>
                </a:path>
                <a:path w="5942965" h="3188334">
                  <a:moveTo>
                    <a:pt x="5829566" y="55587"/>
                  </a:moveTo>
                  <a:lnTo>
                    <a:pt x="5829097" y="45859"/>
                  </a:lnTo>
                  <a:lnTo>
                    <a:pt x="5825007" y="37020"/>
                  </a:lnTo>
                  <a:lnTo>
                    <a:pt x="5817603" y="30187"/>
                  </a:lnTo>
                  <a:lnTo>
                    <a:pt x="5808065" y="26746"/>
                  </a:lnTo>
                  <a:lnTo>
                    <a:pt x="5798337" y="27203"/>
                  </a:lnTo>
                  <a:lnTo>
                    <a:pt x="5789498" y="31292"/>
                  </a:lnTo>
                  <a:lnTo>
                    <a:pt x="5782665" y="38709"/>
                  </a:lnTo>
                  <a:lnTo>
                    <a:pt x="5779236" y="48196"/>
                  </a:lnTo>
                  <a:lnTo>
                    <a:pt x="5779706" y="57924"/>
                  </a:lnTo>
                  <a:lnTo>
                    <a:pt x="5783796" y="66763"/>
                  </a:lnTo>
                  <a:lnTo>
                    <a:pt x="5791212" y="73596"/>
                  </a:lnTo>
                  <a:lnTo>
                    <a:pt x="5800737" y="77038"/>
                  </a:lnTo>
                  <a:lnTo>
                    <a:pt x="5810466" y="76581"/>
                  </a:lnTo>
                  <a:lnTo>
                    <a:pt x="5819305" y="72491"/>
                  </a:lnTo>
                  <a:lnTo>
                    <a:pt x="5826150" y="65074"/>
                  </a:lnTo>
                  <a:lnTo>
                    <a:pt x="5829566" y="55587"/>
                  </a:lnTo>
                  <a:close/>
                </a:path>
                <a:path w="5942965" h="3188334">
                  <a:moveTo>
                    <a:pt x="5901728" y="3068637"/>
                  </a:moveTo>
                  <a:lnTo>
                    <a:pt x="5898527" y="3059430"/>
                  </a:lnTo>
                  <a:lnTo>
                    <a:pt x="5891822" y="3051911"/>
                  </a:lnTo>
                  <a:lnTo>
                    <a:pt x="5882703" y="3047581"/>
                  </a:lnTo>
                  <a:lnTo>
                    <a:pt x="5872988" y="3047085"/>
                  </a:lnTo>
                  <a:lnTo>
                    <a:pt x="5863780" y="3050286"/>
                  </a:lnTo>
                  <a:lnTo>
                    <a:pt x="5856262" y="3056991"/>
                  </a:lnTo>
                  <a:lnTo>
                    <a:pt x="5851893" y="3066148"/>
                  </a:lnTo>
                  <a:lnTo>
                    <a:pt x="5851410" y="3075876"/>
                  </a:lnTo>
                  <a:lnTo>
                    <a:pt x="5854611" y="3085071"/>
                  </a:lnTo>
                  <a:lnTo>
                    <a:pt x="5861329" y="3092602"/>
                  </a:lnTo>
                  <a:lnTo>
                    <a:pt x="5870422" y="3096933"/>
                  </a:lnTo>
                  <a:lnTo>
                    <a:pt x="5880151" y="3097415"/>
                  </a:lnTo>
                  <a:lnTo>
                    <a:pt x="5889345" y="3094228"/>
                  </a:lnTo>
                  <a:lnTo>
                    <a:pt x="5896889" y="3087509"/>
                  </a:lnTo>
                  <a:lnTo>
                    <a:pt x="5901233" y="3078365"/>
                  </a:lnTo>
                  <a:lnTo>
                    <a:pt x="5901728" y="3068637"/>
                  </a:lnTo>
                  <a:close/>
                </a:path>
                <a:path w="5942965" h="3188334">
                  <a:moveTo>
                    <a:pt x="5901728" y="1935772"/>
                  </a:moveTo>
                  <a:lnTo>
                    <a:pt x="5898527" y="1926577"/>
                  </a:lnTo>
                  <a:lnTo>
                    <a:pt x="5891822" y="1919046"/>
                  </a:lnTo>
                  <a:lnTo>
                    <a:pt x="5882703" y="1914715"/>
                  </a:lnTo>
                  <a:lnTo>
                    <a:pt x="5872988" y="1914232"/>
                  </a:lnTo>
                  <a:lnTo>
                    <a:pt x="5863780" y="1917420"/>
                  </a:lnTo>
                  <a:lnTo>
                    <a:pt x="5856262" y="1924138"/>
                  </a:lnTo>
                  <a:lnTo>
                    <a:pt x="5851893" y="1933282"/>
                  </a:lnTo>
                  <a:lnTo>
                    <a:pt x="5851410" y="1943011"/>
                  </a:lnTo>
                  <a:lnTo>
                    <a:pt x="5854611" y="1952205"/>
                  </a:lnTo>
                  <a:lnTo>
                    <a:pt x="5861329" y="1959737"/>
                  </a:lnTo>
                  <a:lnTo>
                    <a:pt x="5870422" y="1964067"/>
                  </a:lnTo>
                  <a:lnTo>
                    <a:pt x="5880151" y="1964550"/>
                  </a:lnTo>
                  <a:lnTo>
                    <a:pt x="5889345" y="1961362"/>
                  </a:lnTo>
                  <a:lnTo>
                    <a:pt x="5896889" y="1954644"/>
                  </a:lnTo>
                  <a:lnTo>
                    <a:pt x="5901233" y="1945500"/>
                  </a:lnTo>
                  <a:lnTo>
                    <a:pt x="5901728" y="1935772"/>
                  </a:lnTo>
                  <a:close/>
                </a:path>
                <a:path w="5942965" h="3188334">
                  <a:moveTo>
                    <a:pt x="5901728" y="810983"/>
                  </a:moveTo>
                  <a:lnTo>
                    <a:pt x="5898527" y="801789"/>
                  </a:lnTo>
                  <a:lnTo>
                    <a:pt x="5891822" y="794258"/>
                  </a:lnTo>
                  <a:lnTo>
                    <a:pt x="5882703" y="789927"/>
                  </a:lnTo>
                  <a:lnTo>
                    <a:pt x="5872988" y="789432"/>
                  </a:lnTo>
                  <a:lnTo>
                    <a:pt x="5863780" y="792632"/>
                  </a:lnTo>
                  <a:lnTo>
                    <a:pt x="5856262" y="799350"/>
                  </a:lnTo>
                  <a:lnTo>
                    <a:pt x="5851893" y="808494"/>
                  </a:lnTo>
                  <a:lnTo>
                    <a:pt x="5851410" y="818222"/>
                  </a:lnTo>
                  <a:lnTo>
                    <a:pt x="5854611" y="827417"/>
                  </a:lnTo>
                  <a:lnTo>
                    <a:pt x="5861329" y="834948"/>
                  </a:lnTo>
                  <a:lnTo>
                    <a:pt x="5870422" y="839279"/>
                  </a:lnTo>
                  <a:lnTo>
                    <a:pt x="5880151" y="839762"/>
                  </a:lnTo>
                  <a:lnTo>
                    <a:pt x="5889345" y="836574"/>
                  </a:lnTo>
                  <a:lnTo>
                    <a:pt x="5896889" y="829856"/>
                  </a:lnTo>
                  <a:lnTo>
                    <a:pt x="5901233" y="820712"/>
                  </a:lnTo>
                  <a:lnTo>
                    <a:pt x="5901728" y="810983"/>
                  </a:lnTo>
                  <a:close/>
                </a:path>
                <a:path w="5942965" h="3188334">
                  <a:moveTo>
                    <a:pt x="5904319" y="2380704"/>
                  </a:moveTo>
                  <a:lnTo>
                    <a:pt x="5903823" y="2370975"/>
                  </a:lnTo>
                  <a:lnTo>
                    <a:pt x="5899467" y="2361831"/>
                  </a:lnTo>
                  <a:lnTo>
                    <a:pt x="5891936" y="2355113"/>
                  </a:lnTo>
                  <a:lnTo>
                    <a:pt x="5882729" y="2351925"/>
                  </a:lnTo>
                  <a:lnTo>
                    <a:pt x="5873013" y="2352408"/>
                  </a:lnTo>
                  <a:lnTo>
                    <a:pt x="5863907" y="2356739"/>
                  </a:lnTo>
                  <a:lnTo>
                    <a:pt x="5857189" y="2364270"/>
                  </a:lnTo>
                  <a:lnTo>
                    <a:pt x="5853989" y="2373465"/>
                  </a:lnTo>
                  <a:lnTo>
                    <a:pt x="5854484" y="2383193"/>
                  </a:lnTo>
                  <a:lnTo>
                    <a:pt x="5858853" y="2392337"/>
                  </a:lnTo>
                  <a:lnTo>
                    <a:pt x="5866371" y="2399055"/>
                  </a:lnTo>
                  <a:lnTo>
                    <a:pt x="5875579" y="2402243"/>
                  </a:lnTo>
                  <a:lnTo>
                    <a:pt x="5885294" y="2401760"/>
                  </a:lnTo>
                  <a:lnTo>
                    <a:pt x="5894413" y="2397429"/>
                  </a:lnTo>
                  <a:lnTo>
                    <a:pt x="5901118" y="2389898"/>
                  </a:lnTo>
                  <a:lnTo>
                    <a:pt x="5904319" y="2380704"/>
                  </a:lnTo>
                  <a:close/>
                </a:path>
                <a:path w="5942965" h="3188334">
                  <a:moveTo>
                    <a:pt x="5904319" y="1247838"/>
                  </a:moveTo>
                  <a:lnTo>
                    <a:pt x="5903823" y="1238110"/>
                  </a:lnTo>
                  <a:lnTo>
                    <a:pt x="5899467" y="1228966"/>
                  </a:lnTo>
                  <a:lnTo>
                    <a:pt x="5891936" y="1222248"/>
                  </a:lnTo>
                  <a:lnTo>
                    <a:pt x="5882729" y="1219060"/>
                  </a:lnTo>
                  <a:lnTo>
                    <a:pt x="5873013" y="1219542"/>
                  </a:lnTo>
                  <a:lnTo>
                    <a:pt x="5863907" y="1223886"/>
                  </a:lnTo>
                  <a:lnTo>
                    <a:pt x="5857189" y="1231404"/>
                  </a:lnTo>
                  <a:lnTo>
                    <a:pt x="5853989" y="1240612"/>
                  </a:lnTo>
                  <a:lnTo>
                    <a:pt x="5854484" y="1250327"/>
                  </a:lnTo>
                  <a:lnTo>
                    <a:pt x="5858853" y="1259484"/>
                  </a:lnTo>
                  <a:lnTo>
                    <a:pt x="5866371" y="1266190"/>
                  </a:lnTo>
                  <a:lnTo>
                    <a:pt x="5875579" y="1269390"/>
                  </a:lnTo>
                  <a:lnTo>
                    <a:pt x="5885294" y="1268895"/>
                  </a:lnTo>
                  <a:lnTo>
                    <a:pt x="5894413" y="1264564"/>
                  </a:lnTo>
                  <a:lnTo>
                    <a:pt x="5901118" y="1257033"/>
                  </a:lnTo>
                  <a:lnTo>
                    <a:pt x="5904319" y="1247838"/>
                  </a:lnTo>
                  <a:close/>
                </a:path>
                <a:path w="5942965" h="3188334">
                  <a:moveTo>
                    <a:pt x="5904319" y="123050"/>
                  </a:moveTo>
                  <a:lnTo>
                    <a:pt x="5903823" y="113322"/>
                  </a:lnTo>
                  <a:lnTo>
                    <a:pt x="5899467" y="104178"/>
                  </a:lnTo>
                  <a:lnTo>
                    <a:pt x="5891936" y="97459"/>
                  </a:lnTo>
                  <a:lnTo>
                    <a:pt x="5882729" y="94272"/>
                  </a:lnTo>
                  <a:lnTo>
                    <a:pt x="5873013" y="94754"/>
                  </a:lnTo>
                  <a:lnTo>
                    <a:pt x="5863907" y="99085"/>
                  </a:lnTo>
                  <a:lnTo>
                    <a:pt x="5857189" y="106616"/>
                  </a:lnTo>
                  <a:lnTo>
                    <a:pt x="5853989" y="115811"/>
                  </a:lnTo>
                  <a:lnTo>
                    <a:pt x="5854484" y="125539"/>
                  </a:lnTo>
                  <a:lnTo>
                    <a:pt x="5858853" y="134683"/>
                  </a:lnTo>
                  <a:lnTo>
                    <a:pt x="5866371" y="141401"/>
                  </a:lnTo>
                  <a:lnTo>
                    <a:pt x="5875579" y="144602"/>
                  </a:lnTo>
                  <a:lnTo>
                    <a:pt x="5885294" y="144106"/>
                  </a:lnTo>
                  <a:lnTo>
                    <a:pt x="5894413" y="139776"/>
                  </a:lnTo>
                  <a:lnTo>
                    <a:pt x="5901118" y="132245"/>
                  </a:lnTo>
                  <a:lnTo>
                    <a:pt x="5904319" y="123050"/>
                  </a:lnTo>
                  <a:close/>
                </a:path>
                <a:path w="5942965" h="3188334">
                  <a:moveTo>
                    <a:pt x="5939714" y="2982798"/>
                  </a:moveTo>
                  <a:lnTo>
                    <a:pt x="5939193" y="2972727"/>
                  </a:lnTo>
                  <a:lnTo>
                    <a:pt x="5935002" y="2963938"/>
                  </a:lnTo>
                  <a:lnTo>
                    <a:pt x="5927826" y="2957360"/>
                  </a:lnTo>
                  <a:lnTo>
                    <a:pt x="5918339" y="2953918"/>
                  </a:lnTo>
                  <a:lnTo>
                    <a:pt x="5908268" y="2954439"/>
                  </a:lnTo>
                  <a:lnTo>
                    <a:pt x="5899480" y="2958630"/>
                  </a:lnTo>
                  <a:lnTo>
                    <a:pt x="5892901" y="2965805"/>
                  </a:lnTo>
                  <a:lnTo>
                    <a:pt x="5889460" y="2975343"/>
                  </a:lnTo>
                  <a:lnTo>
                    <a:pt x="5889968" y="2985414"/>
                  </a:lnTo>
                  <a:lnTo>
                    <a:pt x="5894159" y="2994202"/>
                  </a:lnTo>
                  <a:lnTo>
                    <a:pt x="5901347" y="3000781"/>
                  </a:lnTo>
                  <a:lnTo>
                    <a:pt x="5910834" y="3004223"/>
                  </a:lnTo>
                  <a:lnTo>
                    <a:pt x="5920892" y="3003702"/>
                  </a:lnTo>
                  <a:lnTo>
                    <a:pt x="5929681" y="2999511"/>
                  </a:lnTo>
                  <a:lnTo>
                    <a:pt x="5936259" y="2992336"/>
                  </a:lnTo>
                  <a:lnTo>
                    <a:pt x="5939714" y="2982798"/>
                  </a:lnTo>
                  <a:close/>
                </a:path>
                <a:path w="5942965" h="3188334">
                  <a:moveTo>
                    <a:pt x="5939714" y="1849932"/>
                  </a:moveTo>
                  <a:lnTo>
                    <a:pt x="5939193" y="1839861"/>
                  </a:lnTo>
                  <a:lnTo>
                    <a:pt x="5935002" y="1831073"/>
                  </a:lnTo>
                  <a:lnTo>
                    <a:pt x="5927826" y="1824494"/>
                  </a:lnTo>
                  <a:lnTo>
                    <a:pt x="5918339" y="1821065"/>
                  </a:lnTo>
                  <a:lnTo>
                    <a:pt x="5908268" y="1821573"/>
                  </a:lnTo>
                  <a:lnTo>
                    <a:pt x="5899480" y="1825764"/>
                  </a:lnTo>
                  <a:lnTo>
                    <a:pt x="5892901" y="1832952"/>
                  </a:lnTo>
                  <a:lnTo>
                    <a:pt x="5889460" y="1842477"/>
                  </a:lnTo>
                  <a:lnTo>
                    <a:pt x="5889968" y="1852549"/>
                  </a:lnTo>
                  <a:lnTo>
                    <a:pt x="5894159" y="1861337"/>
                  </a:lnTo>
                  <a:lnTo>
                    <a:pt x="5901347" y="1867916"/>
                  </a:lnTo>
                  <a:lnTo>
                    <a:pt x="5910834" y="1871357"/>
                  </a:lnTo>
                  <a:lnTo>
                    <a:pt x="5920892" y="1870837"/>
                  </a:lnTo>
                  <a:lnTo>
                    <a:pt x="5929681" y="1866646"/>
                  </a:lnTo>
                  <a:lnTo>
                    <a:pt x="5936259" y="1859470"/>
                  </a:lnTo>
                  <a:lnTo>
                    <a:pt x="5939714" y="1849932"/>
                  </a:lnTo>
                  <a:close/>
                </a:path>
                <a:path w="5942965" h="3188334">
                  <a:moveTo>
                    <a:pt x="5939714" y="725144"/>
                  </a:moveTo>
                  <a:lnTo>
                    <a:pt x="5939193" y="715073"/>
                  </a:lnTo>
                  <a:lnTo>
                    <a:pt x="5935002" y="706285"/>
                  </a:lnTo>
                  <a:lnTo>
                    <a:pt x="5927826" y="699706"/>
                  </a:lnTo>
                  <a:lnTo>
                    <a:pt x="5918339" y="696277"/>
                  </a:lnTo>
                  <a:lnTo>
                    <a:pt x="5908268" y="696785"/>
                  </a:lnTo>
                  <a:lnTo>
                    <a:pt x="5899480" y="700976"/>
                  </a:lnTo>
                  <a:lnTo>
                    <a:pt x="5892901" y="708152"/>
                  </a:lnTo>
                  <a:lnTo>
                    <a:pt x="5889460" y="717689"/>
                  </a:lnTo>
                  <a:lnTo>
                    <a:pt x="5889968" y="727760"/>
                  </a:lnTo>
                  <a:lnTo>
                    <a:pt x="5894159" y="736549"/>
                  </a:lnTo>
                  <a:lnTo>
                    <a:pt x="5901347" y="743127"/>
                  </a:lnTo>
                  <a:lnTo>
                    <a:pt x="5910834" y="746569"/>
                  </a:lnTo>
                  <a:lnTo>
                    <a:pt x="5920892" y="746048"/>
                  </a:lnTo>
                  <a:lnTo>
                    <a:pt x="5929681" y="741857"/>
                  </a:lnTo>
                  <a:lnTo>
                    <a:pt x="5936259" y="734682"/>
                  </a:lnTo>
                  <a:lnTo>
                    <a:pt x="5939714" y="725144"/>
                  </a:lnTo>
                  <a:close/>
                </a:path>
                <a:path w="5942965" h="3188334">
                  <a:moveTo>
                    <a:pt x="5940361" y="2467305"/>
                  </a:moveTo>
                  <a:lnTo>
                    <a:pt x="5936920" y="2457818"/>
                  </a:lnTo>
                  <a:lnTo>
                    <a:pt x="5930341" y="2450630"/>
                  </a:lnTo>
                  <a:lnTo>
                    <a:pt x="5921553" y="2446439"/>
                  </a:lnTo>
                  <a:lnTo>
                    <a:pt x="5911481" y="2445931"/>
                  </a:lnTo>
                  <a:lnTo>
                    <a:pt x="5901995" y="2449360"/>
                  </a:lnTo>
                  <a:lnTo>
                    <a:pt x="5894806" y="2455938"/>
                  </a:lnTo>
                  <a:lnTo>
                    <a:pt x="5890615" y="2464727"/>
                  </a:lnTo>
                  <a:lnTo>
                    <a:pt x="5890107" y="2474798"/>
                  </a:lnTo>
                  <a:lnTo>
                    <a:pt x="5893549" y="2484336"/>
                  </a:lnTo>
                  <a:lnTo>
                    <a:pt x="5900128" y="2491524"/>
                  </a:lnTo>
                  <a:lnTo>
                    <a:pt x="5908916" y="2495715"/>
                  </a:lnTo>
                  <a:lnTo>
                    <a:pt x="5919000" y="2496223"/>
                  </a:lnTo>
                  <a:lnTo>
                    <a:pt x="5928474" y="2492794"/>
                  </a:lnTo>
                  <a:lnTo>
                    <a:pt x="5935650" y="2486215"/>
                  </a:lnTo>
                  <a:lnTo>
                    <a:pt x="5939841" y="2477427"/>
                  </a:lnTo>
                  <a:lnTo>
                    <a:pt x="5940361" y="2467305"/>
                  </a:lnTo>
                  <a:close/>
                </a:path>
                <a:path w="5942965" h="3188334">
                  <a:moveTo>
                    <a:pt x="5940361" y="1334439"/>
                  </a:moveTo>
                  <a:lnTo>
                    <a:pt x="5936920" y="1324952"/>
                  </a:lnTo>
                  <a:lnTo>
                    <a:pt x="5930341" y="1317777"/>
                  </a:lnTo>
                  <a:lnTo>
                    <a:pt x="5921553" y="1313586"/>
                  </a:lnTo>
                  <a:lnTo>
                    <a:pt x="5911481" y="1313065"/>
                  </a:lnTo>
                  <a:lnTo>
                    <a:pt x="5901995" y="1316507"/>
                  </a:lnTo>
                  <a:lnTo>
                    <a:pt x="5894806" y="1323086"/>
                  </a:lnTo>
                  <a:lnTo>
                    <a:pt x="5890615" y="1331874"/>
                  </a:lnTo>
                  <a:lnTo>
                    <a:pt x="5890107" y="1341945"/>
                  </a:lnTo>
                  <a:lnTo>
                    <a:pt x="5893549" y="1351470"/>
                  </a:lnTo>
                  <a:lnTo>
                    <a:pt x="5900128" y="1358658"/>
                  </a:lnTo>
                  <a:lnTo>
                    <a:pt x="5908916" y="1362849"/>
                  </a:lnTo>
                  <a:lnTo>
                    <a:pt x="5919000" y="1363357"/>
                  </a:lnTo>
                  <a:lnTo>
                    <a:pt x="5928474" y="1359928"/>
                  </a:lnTo>
                  <a:lnTo>
                    <a:pt x="5935650" y="1353350"/>
                  </a:lnTo>
                  <a:lnTo>
                    <a:pt x="5939841" y="1344561"/>
                  </a:lnTo>
                  <a:lnTo>
                    <a:pt x="5940361" y="1334439"/>
                  </a:lnTo>
                  <a:close/>
                </a:path>
                <a:path w="5942965" h="3188334">
                  <a:moveTo>
                    <a:pt x="5940361" y="209651"/>
                  </a:moveTo>
                  <a:lnTo>
                    <a:pt x="5936920" y="200164"/>
                  </a:lnTo>
                  <a:lnTo>
                    <a:pt x="5930341" y="192989"/>
                  </a:lnTo>
                  <a:lnTo>
                    <a:pt x="5921553" y="188798"/>
                  </a:lnTo>
                  <a:lnTo>
                    <a:pt x="5911481" y="188277"/>
                  </a:lnTo>
                  <a:lnTo>
                    <a:pt x="5901995" y="191719"/>
                  </a:lnTo>
                  <a:lnTo>
                    <a:pt x="5894806" y="198285"/>
                  </a:lnTo>
                  <a:lnTo>
                    <a:pt x="5890615" y="207073"/>
                  </a:lnTo>
                  <a:lnTo>
                    <a:pt x="5890107" y="217144"/>
                  </a:lnTo>
                  <a:lnTo>
                    <a:pt x="5893549" y="226682"/>
                  </a:lnTo>
                  <a:lnTo>
                    <a:pt x="5900128" y="233870"/>
                  </a:lnTo>
                  <a:lnTo>
                    <a:pt x="5908916" y="238061"/>
                  </a:lnTo>
                  <a:lnTo>
                    <a:pt x="5919000" y="238569"/>
                  </a:lnTo>
                  <a:lnTo>
                    <a:pt x="5928474" y="235140"/>
                  </a:lnTo>
                  <a:lnTo>
                    <a:pt x="5935650" y="228561"/>
                  </a:lnTo>
                  <a:lnTo>
                    <a:pt x="5939841" y="219773"/>
                  </a:lnTo>
                  <a:lnTo>
                    <a:pt x="5940361" y="209651"/>
                  </a:lnTo>
                  <a:close/>
                </a:path>
                <a:path w="5942965" h="3188334">
                  <a:moveTo>
                    <a:pt x="5942774" y="2877553"/>
                  </a:moveTo>
                  <a:lnTo>
                    <a:pt x="5940768" y="2867660"/>
                  </a:lnTo>
                  <a:lnTo>
                    <a:pt x="5935332" y="2859595"/>
                  </a:lnTo>
                  <a:lnTo>
                    <a:pt x="5927255" y="2854147"/>
                  </a:lnTo>
                  <a:lnTo>
                    <a:pt x="5917374" y="2852153"/>
                  </a:lnTo>
                  <a:lnTo>
                    <a:pt x="5907481" y="2854147"/>
                  </a:lnTo>
                  <a:lnTo>
                    <a:pt x="5899404" y="2859595"/>
                  </a:lnTo>
                  <a:lnTo>
                    <a:pt x="5893968" y="2867660"/>
                  </a:lnTo>
                  <a:lnTo>
                    <a:pt x="5891974" y="2877604"/>
                  </a:lnTo>
                  <a:lnTo>
                    <a:pt x="5893968" y="2887484"/>
                  </a:lnTo>
                  <a:lnTo>
                    <a:pt x="5899404" y="2895562"/>
                  </a:lnTo>
                  <a:lnTo>
                    <a:pt x="5907481" y="2901010"/>
                  </a:lnTo>
                  <a:lnTo>
                    <a:pt x="5917374" y="2903004"/>
                  </a:lnTo>
                  <a:lnTo>
                    <a:pt x="5927255" y="2901010"/>
                  </a:lnTo>
                  <a:lnTo>
                    <a:pt x="5935332" y="2895562"/>
                  </a:lnTo>
                  <a:lnTo>
                    <a:pt x="5940768" y="2887484"/>
                  </a:lnTo>
                  <a:lnTo>
                    <a:pt x="5942774" y="2877553"/>
                  </a:lnTo>
                  <a:close/>
                </a:path>
                <a:path w="5942965" h="3188334">
                  <a:moveTo>
                    <a:pt x="5942774" y="2775902"/>
                  </a:moveTo>
                  <a:lnTo>
                    <a:pt x="5940768" y="2766009"/>
                  </a:lnTo>
                  <a:lnTo>
                    <a:pt x="5935332" y="2757944"/>
                  </a:lnTo>
                  <a:lnTo>
                    <a:pt x="5927255" y="2752496"/>
                  </a:lnTo>
                  <a:lnTo>
                    <a:pt x="5917374" y="2750502"/>
                  </a:lnTo>
                  <a:lnTo>
                    <a:pt x="5907481" y="2752496"/>
                  </a:lnTo>
                  <a:lnTo>
                    <a:pt x="5899404" y="2757944"/>
                  </a:lnTo>
                  <a:lnTo>
                    <a:pt x="5893968" y="2766009"/>
                  </a:lnTo>
                  <a:lnTo>
                    <a:pt x="5891974" y="2775953"/>
                  </a:lnTo>
                  <a:lnTo>
                    <a:pt x="5893968" y="2785834"/>
                  </a:lnTo>
                  <a:lnTo>
                    <a:pt x="5899404" y="2793911"/>
                  </a:lnTo>
                  <a:lnTo>
                    <a:pt x="5907481" y="2799359"/>
                  </a:lnTo>
                  <a:lnTo>
                    <a:pt x="5917374" y="2801353"/>
                  </a:lnTo>
                  <a:lnTo>
                    <a:pt x="5927255" y="2799359"/>
                  </a:lnTo>
                  <a:lnTo>
                    <a:pt x="5935332" y="2793911"/>
                  </a:lnTo>
                  <a:lnTo>
                    <a:pt x="5940768" y="2785834"/>
                  </a:lnTo>
                  <a:lnTo>
                    <a:pt x="5942774" y="2775902"/>
                  </a:lnTo>
                  <a:close/>
                </a:path>
                <a:path w="5942965" h="3188334">
                  <a:moveTo>
                    <a:pt x="5942774" y="2674251"/>
                  </a:moveTo>
                  <a:lnTo>
                    <a:pt x="5940768" y="2664358"/>
                  </a:lnTo>
                  <a:lnTo>
                    <a:pt x="5935332" y="2656294"/>
                  </a:lnTo>
                  <a:lnTo>
                    <a:pt x="5927255" y="2650845"/>
                  </a:lnTo>
                  <a:lnTo>
                    <a:pt x="5917374" y="2648851"/>
                  </a:lnTo>
                  <a:lnTo>
                    <a:pt x="5907481" y="2650845"/>
                  </a:lnTo>
                  <a:lnTo>
                    <a:pt x="5899404" y="2656294"/>
                  </a:lnTo>
                  <a:lnTo>
                    <a:pt x="5893968" y="2664358"/>
                  </a:lnTo>
                  <a:lnTo>
                    <a:pt x="5891974" y="2674302"/>
                  </a:lnTo>
                  <a:lnTo>
                    <a:pt x="5893968" y="2684183"/>
                  </a:lnTo>
                  <a:lnTo>
                    <a:pt x="5899404" y="2692260"/>
                  </a:lnTo>
                  <a:lnTo>
                    <a:pt x="5907481" y="2697708"/>
                  </a:lnTo>
                  <a:lnTo>
                    <a:pt x="5917374" y="2699702"/>
                  </a:lnTo>
                  <a:lnTo>
                    <a:pt x="5927255" y="2697708"/>
                  </a:lnTo>
                  <a:lnTo>
                    <a:pt x="5935332" y="2692260"/>
                  </a:lnTo>
                  <a:lnTo>
                    <a:pt x="5940768" y="2684183"/>
                  </a:lnTo>
                  <a:lnTo>
                    <a:pt x="5942774" y="2674251"/>
                  </a:lnTo>
                  <a:close/>
                </a:path>
                <a:path w="5942965" h="3188334">
                  <a:moveTo>
                    <a:pt x="5942774" y="2572601"/>
                  </a:moveTo>
                  <a:lnTo>
                    <a:pt x="5940768" y="2562707"/>
                  </a:lnTo>
                  <a:lnTo>
                    <a:pt x="5935332" y="2554643"/>
                  </a:lnTo>
                  <a:lnTo>
                    <a:pt x="5927255" y="2549194"/>
                  </a:lnTo>
                  <a:lnTo>
                    <a:pt x="5917374" y="2547201"/>
                  </a:lnTo>
                  <a:lnTo>
                    <a:pt x="5907481" y="2549194"/>
                  </a:lnTo>
                  <a:lnTo>
                    <a:pt x="5899404" y="2554643"/>
                  </a:lnTo>
                  <a:lnTo>
                    <a:pt x="5893968" y="2562707"/>
                  </a:lnTo>
                  <a:lnTo>
                    <a:pt x="5891974" y="2572651"/>
                  </a:lnTo>
                  <a:lnTo>
                    <a:pt x="5893968" y="2582532"/>
                  </a:lnTo>
                  <a:lnTo>
                    <a:pt x="5899404" y="2590609"/>
                  </a:lnTo>
                  <a:lnTo>
                    <a:pt x="5907481" y="2596057"/>
                  </a:lnTo>
                  <a:lnTo>
                    <a:pt x="5917374" y="2598051"/>
                  </a:lnTo>
                  <a:lnTo>
                    <a:pt x="5927255" y="2596057"/>
                  </a:lnTo>
                  <a:lnTo>
                    <a:pt x="5935332" y="2590609"/>
                  </a:lnTo>
                  <a:lnTo>
                    <a:pt x="5940768" y="2582532"/>
                  </a:lnTo>
                  <a:lnTo>
                    <a:pt x="5942774" y="2572601"/>
                  </a:lnTo>
                  <a:close/>
                </a:path>
                <a:path w="5942965" h="3188334">
                  <a:moveTo>
                    <a:pt x="5942774" y="1744687"/>
                  </a:moveTo>
                  <a:lnTo>
                    <a:pt x="5940768" y="1734794"/>
                  </a:lnTo>
                  <a:lnTo>
                    <a:pt x="5935332" y="1726730"/>
                  </a:lnTo>
                  <a:lnTo>
                    <a:pt x="5927255" y="1721281"/>
                  </a:lnTo>
                  <a:lnTo>
                    <a:pt x="5917374" y="1719287"/>
                  </a:lnTo>
                  <a:lnTo>
                    <a:pt x="5907481" y="1721281"/>
                  </a:lnTo>
                  <a:lnTo>
                    <a:pt x="5899404" y="1726730"/>
                  </a:lnTo>
                  <a:lnTo>
                    <a:pt x="5893968" y="1734794"/>
                  </a:lnTo>
                  <a:lnTo>
                    <a:pt x="5891974" y="1744738"/>
                  </a:lnTo>
                  <a:lnTo>
                    <a:pt x="5893968" y="1754632"/>
                  </a:lnTo>
                  <a:lnTo>
                    <a:pt x="5899404" y="1762696"/>
                  </a:lnTo>
                  <a:lnTo>
                    <a:pt x="5907481" y="1768144"/>
                  </a:lnTo>
                  <a:lnTo>
                    <a:pt x="5917374" y="1770138"/>
                  </a:lnTo>
                  <a:lnTo>
                    <a:pt x="5927255" y="1768144"/>
                  </a:lnTo>
                  <a:lnTo>
                    <a:pt x="5935332" y="1762696"/>
                  </a:lnTo>
                  <a:lnTo>
                    <a:pt x="5940768" y="1754632"/>
                  </a:lnTo>
                  <a:lnTo>
                    <a:pt x="5942774" y="1744687"/>
                  </a:lnTo>
                  <a:close/>
                </a:path>
                <a:path w="5942965" h="3188334">
                  <a:moveTo>
                    <a:pt x="5942774" y="1643037"/>
                  </a:moveTo>
                  <a:lnTo>
                    <a:pt x="5940768" y="1633143"/>
                  </a:lnTo>
                  <a:lnTo>
                    <a:pt x="5935332" y="1625079"/>
                  </a:lnTo>
                  <a:lnTo>
                    <a:pt x="5927255" y="1619631"/>
                  </a:lnTo>
                  <a:lnTo>
                    <a:pt x="5917374" y="1617637"/>
                  </a:lnTo>
                  <a:lnTo>
                    <a:pt x="5907481" y="1619631"/>
                  </a:lnTo>
                  <a:lnTo>
                    <a:pt x="5899404" y="1625079"/>
                  </a:lnTo>
                  <a:lnTo>
                    <a:pt x="5893968" y="1633143"/>
                  </a:lnTo>
                  <a:lnTo>
                    <a:pt x="5891974" y="1643087"/>
                  </a:lnTo>
                  <a:lnTo>
                    <a:pt x="5893968" y="1652981"/>
                  </a:lnTo>
                  <a:lnTo>
                    <a:pt x="5899404" y="1661045"/>
                  </a:lnTo>
                  <a:lnTo>
                    <a:pt x="5907481" y="1666494"/>
                  </a:lnTo>
                  <a:lnTo>
                    <a:pt x="5917374" y="1668487"/>
                  </a:lnTo>
                  <a:lnTo>
                    <a:pt x="5927255" y="1666494"/>
                  </a:lnTo>
                  <a:lnTo>
                    <a:pt x="5935332" y="1661045"/>
                  </a:lnTo>
                  <a:lnTo>
                    <a:pt x="5940768" y="1652981"/>
                  </a:lnTo>
                  <a:lnTo>
                    <a:pt x="5942774" y="1643037"/>
                  </a:lnTo>
                  <a:close/>
                </a:path>
                <a:path w="5942965" h="3188334">
                  <a:moveTo>
                    <a:pt x="5942774" y="1541386"/>
                  </a:moveTo>
                  <a:lnTo>
                    <a:pt x="5940768" y="1531493"/>
                  </a:lnTo>
                  <a:lnTo>
                    <a:pt x="5935332" y="1523428"/>
                  </a:lnTo>
                  <a:lnTo>
                    <a:pt x="5927255" y="1517980"/>
                  </a:lnTo>
                  <a:lnTo>
                    <a:pt x="5917374" y="1515986"/>
                  </a:lnTo>
                  <a:lnTo>
                    <a:pt x="5907481" y="1517980"/>
                  </a:lnTo>
                  <a:lnTo>
                    <a:pt x="5899404" y="1523428"/>
                  </a:lnTo>
                  <a:lnTo>
                    <a:pt x="5893968" y="1531493"/>
                  </a:lnTo>
                  <a:lnTo>
                    <a:pt x="5891974" y="1541437"/>
                  </a:lnTo>
                  <a:lnTo>
                    <a:pt x="5893968" y="1551330"/>
                  </a:lnTo>
                  <a:lnTo>
                    <a:pt x="5899404" y="1559394"/>
                  </a:lnTo>
                  <a:lnTo>
                    <a:pt x="5907481" y="1564843"/>
                  </a:lnTo>
                  <a:lnTo>
                    <a:pt x="5917374" y="1566837"/>
                  </a:lnTo>
                  <a:lnTo>
                    <a:pt x="5927255" y="1564843"/>
                  </a:lnTo>
                  <a:lnTo>
                    <a:pt x="5935332" y="1559394"/>
                  </a:lnTo>
                  <a:lnTo>
                    <a:pt x="5940768" y="1551330"/>
                  </a:lnTo>
                  <a:lnTo>
                    <a:pt x="5942774" y="1541386"/>
                  </a:lnTo>
                  <a:close/>
                </a:path>
                <a:path w="5942965" h="3188334">
                  <a:moveTo>
                    <a:pt x="5942774" y="1439735"/>
                  </a:moveTo>
                  <a:lnTo>
                    <a:pt x="5940768" y="1429842"/>
                  </a:lnTo>
                  <a:lnTo>
                    <a:pt x="5935332" y="1421777"/>
                  </a:lnTo>
                  <a:lnTo>
                    <a:pt x="5927255" y="1416329"/>
                  </a:lnTo>
                  <a:lnTo>
                    <a:pt x="5917374" y="1414335"/>
                  </a:lnTo>
                  <a:lnTo>
                    <a:pt x="5907481" y="1416329"/>
                  </a:lnTo>
                  <a:lnTo>
                    <a:pt x="5899404" y="1421777"/>
                  </a:lnTo>
                  <a:lnTo>
                    <a:pt x="5893968" y="1429842"/>
                  </a:lnTo>
                  <a:lnTo>
                    <a:pt x="5891974" y="1439786"/>
                  </a:lnTo>
                  <a:lnTo>
                    <a:pt x="5893968" y="1449679"/>
                  </a:lnTo>
                  <a:lnTo>
                    <a:pt x="5899404" y="1457744"/>
                  </a:lnTo>
                  <a:lnTo>
                    <a:pt x="5907481" y="1463192"/>
                  </a:lnTo>
                  <a:lnTo>
                    <a:pt x="5917374" y="1465186"/>
                  </a:lnTo>
                  <a:lnTo>
                    <a:pt x="5927255" y="1463192"/>
                  </a:lnTo>
                  <a:lnTo>
                    <a:pt x="5935332" y="1457744"/>
                  </a:lnTo>
                  <a:lnTo>
                    <a:pt x="5940768" y="1449679"/>
                  </a:lnTo>
                  <a:lnTo>
                    <a:pt x="5942774" y="1439735"/>
                  </a:lnTo>
                  <a:close/>
                </a:path>
                <a:path w="5942965" h="3188334">
                  <a:moveTo>
                    <a:pt x="5942774" y="619899"/>
                  </a:moveTo>
                  <a:lnTo>
                    <a:pt x="5940768" y="610006"/>
                  </a:lnTo>
                  <a:lnTo>
                    <a:pt x="5935332" y="601941"/>
                  </a:lnTo>
                  <a:lnTo>
                    <a:pt x="5927255" y="596493"/>
                  </a:lnTo>
                  <a:lnTo>
                    <a:pt x="5917374" y="594499"/>
                  </a:lnTo>
                  <a:lnTo>
                    <a:pt x="5907481" y="596493"/>
                  </a:lnTo>
                  <a:lnTo>
                    <a:pt x="5899404" y="601941"/>
                  </a:lnTo>
                  <a:lnTo>
                    <a:pt x="5893968" y="610006"/>
                  </a:lnTo>
                  <a:lnTo>
                    <a:pt x="5891974" y="619950"/>
                  </a:lnTo>
                  <a:lnTo>
                    <a:pt x="5893968" y="629831"/>
                  </a:lnTo>
                  <a:lnTo>
                    <a:pt x="5899404" y="637908"/>
                  </a:lnTo>
                  <a:lnTo>
                    <a:pt x="5907481" y="643356"/>
                  </a:lnTo>
                  <a:lnTo>
                    <a:pt x="5917374" y="645350"/>
                  </a:lnTo>
                  <a:lnTo>
                    <a:pt x="5927255" y="643356"/>
                  </a:lnTo>
                  <a:lnTo>
                    <a:pt x="5935332" y="637908"/>
                  </a:lnTo>
                  <a:lnTo>
                    <a:pt x="5940768" y="629831"/>
                  </a:lnTo>
                  <a:lnTo>
                    <a:pt x="5942774" y="619899"/>
                  </a:lnTo>
                  <a:close/>
                </a:path>
                <a:path w="5942965" h="3188334">
                  <a:moveTo>
                    <a:pt x="5942774" y="518248"/>
                  </a:moveTo>
                  <a:lnTo>
                    <a:pt x="5940768" y="508355"/>
                  </a:lnTo>
                  <a:lnTo>
                    <a:pt x="5935332" y="500291"/>
                  </a:lnTo>
                  <a:lnTo>
                    <a:pt x="5927255" y="494842"/>
                  </a:lnTo>
                  <a:lnTo>
                    <a:pt x="5917374" y="492848"/>
                  </a:lnTo>
                  <a:lnTo>
                    <a:pt x="5907481" y="494842"/>
                  </a:lnTo>
                  <a:lnTo>
                    <a:pt x="5899404" y="500291"/>
                  </a:lnTo>
                  <a:lnTo>
                    <a:pt x="5893968" y="508355"/>
                  </a:lnTo>
                  <a:lnTo>
                    <a:pt x="5891974" y="518299"/>
                  </a:lnTo>
                  <a:lnTo>
                    <a:pt x="5893968" y="528180"/>
                  </a:lnTo>
                  <a:lnTo>
                    <a:pt x="5899404" y="536257"/>
                  </a:lnTo>
                  <a:lnTo>
                    <a:pt x="5907481" y="541705"/>
                  </a:lnTo>
                  <a:lnTo>
                    <a:pt x="5917374" y="543699"/>
                  </a:lnTo>
                  <a:lnTo>
                    <a:pt x="5927255" y="541705"/>
                  </a:lnTo>
                  <a:lnTo>
                    <a:pt x="5935332" y="536257"/>
                  </a:lnTo>
                  <a:lnTo>
                    <a:pt x="5940768" y="528180"/>
                  </a:lnTo>
                  <a:lnTo>
                    <a:pt x="5942774" y="518248"/>
                  </a:lnTo>
                  <a:close/>
                </a:path>
                <a:path w="5942965" h="3188334">
                  <a:moveTo>
                    <a:pt x="5942774" y="416598"/>
                  </a:moveTo>
                  <a:lnTo>
                    <a:pt x="5940768" y="406704"/>
                  </a:lnTo>
                  <a:lnTo>
                    <a:pt x="5935332" y="398640"/>
                  </a:lnTo>
                  <a:lnTo>
                    <a:pt x="5927255" y="393192"/>
                  </a:lnTo>
                  <a:lnTo>
                    <a:pt x="5917374" y="391198"/>
                  </a:lnTo>
                  <a:lnTo>
                    <a:pt x="5907481" y="393192"/>
                  </a:lnTo>
                  <a:lnTo>
                    <a:pt x="5899404" y="398640"/>
                  </a:lnTo>
                  <a:lnTo>
                    <a:pt x="5893968" y="406704"/>
                  </a:lnTo>
                  <a:lnTo>
                    <a:pt x="5891974" y="416648"/>
                  </a:lnTo>
                  <a:lnTo>
                    <a:pt x="5893968" y="426529"/>
                  </a:lnTo>
                  <a:lnTo>
                    <a:pt x="5899404" y="434606"/>
                  </a:lnTo>
                  <a:lnTo>
                    <a:pt x="5907481" y="440055"/>
                  </a:lnTo>
                  <a:lnTo>
                    <a:pt x="5917374" y="442048"/>
                  </a:lnTo>
                  <a:lnTo>
                    <a:pt x="5927255" y="440055"/>
                  </a:lnTo>
                  <a:lnTo>
                    <a:pt x="5935332" y="434606"/>
                  </a:lnTo>
                  <a:lnTo>
                    <a:pt x="5940768" y="426529"/>
                  </a:lnTo>
                  <a:lnTo>
                    <a:pt x="5942774" y="416598"/>
                  </a:lnTo>
                  <a:close/>
                </a:path>
                <a:path w="5942965" h="3188334">
                  <a:moveTo>
                    <a:pt x="5942774" y="314947"/>
                  </a:moveTo>
                  <a:lnTo>
                    <a:pt x="5940768" y="305054"/>
                  </a:lnTo>
                  <a:lnTo>
                    <a:pt x="5935332" y="296989"/>
                  </a:lnTo>
                  <a:lnTo>
                    <a:pt x="5927255" y="291541"/>
                  </a:lnTo>
                  <a:lnTo>
                    <a:pt x="5917374" y="289547"/>
                  </a:lnTo>
                  <a:lnTo>
                    <a:pt x="5907481" y="291541"/>
                  </a:lnTo>
                  <a:lnTo>
                    <a:pt x="5899404" y="296989"/>
                  </a:lnTo>
                  <a:lnTo>
                    <a:pt x="5893968" y="305054"/>
                  </a:lnTo>
                  <a:lnTo>
                    <a:pt x="5891974" y="314998"/>
                  </a:lnTo>
                  <a:lnTo>
                    <a:pt x="5893968" y="324878"/>
                  </a:lnTo>
                  <a:lnTo>
                    <a:pt x="5899404" y="332955"/>
                  </a:lnTo>
                  <a:lnTo>
                    <a:pt x="5907481" y="338404"/>
                  </a:lnTo>
                  <a:lnTo>
                    <a:pt x="5917374" y="340398"/>
                  </a:lnTo>
                  <a:lnTo>
                    <a:pt x="5927255" y="338404"/>
                  </a:lnTo>
                  <a:lnTo>
                    <a:pt x="5935332" y="332955"/>
                  </a:lnTo>
                  <a:lnTo>
                    <a:pt x="5940768" y="324878"/>
                  </a:lnTo>
                  <a:lnTo>
                    <a:pt x="5942774" y="314947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851" y="754380"/>
            <a:ext cx="46424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Private</a:t>
            </a:r>
            <a:r>
              <a:rPr spc="-434" dirty="0"/>
              <a:t> </a:t>
            </a:r>
            <a:r>
              <a:rPr spc="204" dirty="0"/>
              <a:t>Access</a:t>
            </a:r>
            <a:endParaRPr spc="204" dirty="0"/>
          </a:p>
        </p:txBody>
      </p:sp>
      <p:sp>
        <p:nvSpPr>
          <p:cNvPr id="8" name="object 8"/>
          <p:cNvSpPr txBox="1"/>
          <p:nvPr/>
        </p:nvSpPr>
        <p:spPr>
          <a:xfrm>
            <a:off x="10290968" y="2904235"/>
            <a:ext cx="3421379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 panose="020B0604020202020204"/>
              <a:cs typeface="Arial" panose="020B0604020202020204"/>
            </a:endParaRPr>
          </a:p>
          <a:p>
            <a:pPr marL="639445">
              <a:lnSpc>
                <a:spcPct val="100000"/>
              </a:lnSpc>
            </a:pPr>
            <a:r>
              <a:rPr sz="2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39445" marR="1165225" indent="-627380">
              <a:lnSpc>
                <a:spcPct val="219000"/>
              </a:lnSpc>
              <a:spcBef>
                <a:spcPts val="2975"/>
              </a:spcBef>
            </a:pP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8190" y="6912356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18190" y="8094980"/>
            <a:ext cx="130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63409" y="2829303"/>
            <a:ext cx="3466465" cy="5748655"/>
            <a:chOff x="7063409" y="2829303"/>
            <a:chExt cx="3466465" cy="57486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9650" y="2829303"/>
              <a:ext cx="552024" cy="5837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6754" y="3746066"/>
              <a:ext cx="394013" cy="5491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6754" y="5753027"/>
              <a:ext cx="512640" cy="4889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16754" y="6857826"/>
              <a:ext cx="508705" cy="495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2535" y="8030540"/>
              <a:ext cx="297658" cy="5470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63410" y="5877242"/>
              <a:ext cx="1001394" cy="2441575"/>
            </a:xfrm>
            <a:custGeom>
              <a:avLst/>
              <a:gdLst/>
              <a:ahLst/>
              <a:cxnLst/>
              <a:rect l="l" t="t" r="r" b="b"/>
              <a:pathLst>
                <a:path w="1001395" h="2441575">
                  <a:moveTo>
                    <a:pt x="50850" y="1435277"/>
                  </a:moveTo>
                  <a:lnTo>
                    <a:pt x="48844" y="1425384"/>
                  </a:lnTo>
                  <a:lnTo>
                    <a:pt x="43408" y="1417307"/>
                  </a:lnTo>
                  <a:lnTo>
                    <a:pt x="35331" y="1411871"/>
                  </a:lnTo>
                  <a:lnTo>
                    <a:pt x="25400" y="1409877"/>
                  </a:lnTo>
                  <a:lnTo>
                    <a:pt x="15506" y="1411871"/>
                  </a:lnTo>
                  <a:lnTo>
                    <a:pt x="7429" y="1417307"/>
                  </a:lnTo>
                  <a:lnTo>
                    <a:pt x="1993" y="1425384"/>
                  </a:lnTo>
                  <a:lnTo>
                    <a:pt x="0" y="1435277"/>
                  </a:lnTo>
                  <a:lnTo>
                    <a:pt x="1993" y="1445158"/>
                  </a:lnTo>
                  <a:lnTo>
                    <a:pt x="7429" y="1453235"/>
                  </a:lnTo>
                  <a:lnTo>
                    <a:pt x="15506" y="1458671"/>
                  </a:lnTo>
                  <a:lnTo>
                    <a:pt x="25450" y="1460677"/>
                  </a:lnTo>
                  <a:lnTo>
                    <a:pt x="35331" y="1458671"/>
                  </a:lnTo>
                  <a:lnTo>
                    <a:pt x="43408" y="1453235"/>
                  </a:lnTo>
                  <a:lnTo>
                    <a:pt x="48844" y="1445158"/>
                  </a:lnTo>
                  <a:lnTo>
                    <a:pt x="50850" y="1435277"/>
                  </a:lnTo>
                  <a:close/>
                </a:path>
                <a:path w="1001395" h="2441575">
                  <a:moveTo>
                    <a:pt x="50850" y="1006284"/>
                  </a:moveTo>
                  <a:lnTo>
                    <a:pt x="48844" y="996391"/>
                  </a:lnTo>
                  <a:lnTo>
                    <a:pt x="43408" y="988326"/>
                  </a:lnTo>
                  <a:lnTo>
                    <a:pt x="35331" y="982878"/>
                  </a:lnTo>
                  <a:lnTo>
                    <a:pt x="25450" y="980884"/>
                  </a:lnTo>
                  <a:lnTo>
                    <a:pt x="15506" y="982878"/>
                  </a:lnTo>
                  <a:lnTo>
                    <a:pt x="7429" y="988326"/>
                  </a:lnTo>
                  <a:lnTo>
                    <a:pt x="1993" y="996391"/>
                  </a:lnTo>
                  <a:lnTo>
                    <a:pt x="0" y="1006284"/>
                  </a:lnTo>
                  <a:lnTo>
                    <a:pt x="1993" y="1016165"/>
                  </a:lnTo>
                  <a:lnTo>
                    <a:pt x="7429" y="1024242"/>
                  </a:lnTo>
                  <a:lnTo>
                    <a:pt x="15506" y="1029690"/>
                  </a:lnTo>
                  <a:lnTo>
                    <a:pt x="25400" y="1031684"/>
                  </a:lnTo>
                  <a:lnTo>
                    <a:pt x="35331" y="1029690"/>
                  </a:lnTo>
                  <a:lnTo>
                    <a:pt x="43408" y="1024242"/>
                  </a:lnTo>
                  <a:lnTo>
                    <a:pt x="48844" y="1016165"/>
                  </a:lnTo>
                  <a:lnTo>
                    <a:pt x="50850" y="1006284"/>
                  </a:lnTo>
                  <a:close/>
                </a:path>
                <a:path w="1001395" h="2441575">
                  <a:moveTo>
                    <a:pt x="61468" y="1198575"/>
                  </a:moveTo>
                  <a:lnTo>
                    <a:pt x="59474" y="1188681"/>
                  </a:lnTo>
                  <a:lnTo>
                    <a:pt x="54038" y="1180617"/>
                  </a:lnTo>
                  <a:lnTo>
                    <a:pt x="45961" y="1175169"/>
                  </a:lnTo>
                  <a:lnTo>
                    <a:pt x="36068" y="1173175"/>
                  </a:lnTo>
                  <a:lnTo>
                    <a:pt x="26136" y="1175169"/>
                  </a:lnTo>
                  <a:lnTo>
                    <a:pt x="18059" y="1180617"/>
                  </a:lnTo>
                  <a:lnTo>
                    <a:pt x="12611" y="1188681"/>
                  </a:lnTo>
                  <a:lnTo>
                    <a:pt x="10617" y="1198575"/>
                  </a:lnTo>
                  <a:lnTo>
                    <a:pt x="12611" y="1208455"/>
                  </a:lnTo>
                  <a:lnTo>
                    <a:pt x="18059" y="1216533"/>
                  </a:lnTo>
                  <a:lnTo>
                    <a:pt x="26136" y="1221981"/>
                  </a:lnTo>
                  <a:lnTo>
                    <a:pt x="36017" y="1223975"/>
                  </a:lnTo>
                  <a:lnTo>
                    <a:pt x="45961" y="1221981"/>
                  </a:lnTo>
                  <a:lnTo>
                    <a:pt x="54038" y="1216533"/>
                  </a:lnTo>
                  <a:lnTo>
                    <a:pt x="59474" y="1208455"/>
                  </a:lnTo>
                  <a:lnTo>
                    <a:pt x="61468" y="1198575"/>
                  </a:lnTo>
                  <a:close/>
                </a:path>
                <a:path w="1001395" h="2441575">
                  <a:moveTo>
                    <a:pt x="152501" y="1435277"/>
                  </a:moveTo>
                  <a:lnTo>
                    <a:pt x="150495" y="1425384"/>
                  </a:lnTo>
                  <a:lnTo>
                    <a:pt x="145059" y="1417307"/>
                  </a:lnTo>
                  <a:lnTo>
                    <a:pt x="136982" y="1411871"/>
                  </a:lnTo>
                  <a:lnTo>
                    <a:pt x="127050" y="1409877"/>
                  </a:lnTo>
                  <a:lnTo>
                    <a:pt x="117157" y="1411871"/>
                  </a:lnTo>
                  <a:lnTo>
                    <a:pt x="109080" y="1417307"/>
                  </a:lnTo>
                  <a:lnTo>
                    <a:pt x="103644" y="1425384"/>
                  </a:lnTo>
                  <a:lnTo>
                    <a:pt x="101650" y="1435277"/>
                  </a:lnTo>
                  <a:lnTo>
                    <a:pt x="103644" y="1445158"/>
                  </a:lnTo>
                  <a:lnTo>
                    <a:pt x="109080" y="1453235"/>
                  </a:lnTo>
                  <a:lnTo>
                    <a:pt x="117157" y="1458671"/>
                  </a:lnTo>
                  <a:lnTo>
                    <a:pt x="127101" y="1460677"/>
                  </a:lnTo>
                  <a:lnTo>
                    <a:pt x="136982" y="1458671"/>
                  </a:lnTo>
                  <a:lnTo>
                    <a:pt x="145059" y="1453235"/>
                  </a:lnTo>
                  <a:lnTo>
                    <a:pt x="150495" y="1445158"/>
                  </a:lnTo>
                  <a:lnTo>
                    <a:pt x="152501" y="1435277"/>
                  </a:lnTo>
                  <a:close/>
                </a:path>
                <a:path w="1001395" h="2441575">
                  <a:moveTo>
                    <a:pt x="152501" y="1006284"/>
                  </a:moveTo>
                  <a:lnTo>
                    <a:pt x="150495" y="996391"/>
                  </a:lnTo>
                  <a:lnTo>
                    <a:pt x="145059" y="988326"/>
                  </a:lnTo>
                  <a:lnTo>
                    <a:pt x="136982" y="982878"/>
                  </a:lnTo>
                  <a:lnTo>
                    <a:pt x="127101" y="980884"/>
                  </a:lnTo>
                  <a:lnTo>
                    <a:pt x="117157" y="982878"/>
                  </a:lnTo>
                  <a:lnTo>
                    <a:pt x="109080" y="988326"/>
                  </a:lnTo>
                  <a:lnTo>
                    <a:pt x="103644" y="996391"/>
                  </a:lnTo>
                  <a:lnTo>
                    <a:pt x="101650" y="1006284"/>
                  </a:lnTo>
                  <a:lnTo>
                    <a:pt x="103644" y="1016165"/>
                  </a:lnTo>
                  <a:lnTo>
                    <a:pt x="109080" y="1024242"/>
                  </a:lnTo>
                  <a:lnTo>
                    <a:pt x="117157" y="1029690"/>
                  </a:lnTo>
                  <a:lnTo>
                    <a:pt x="127050" y="1031684"/>
                  </a:lnTo>
                  <a:lnTo>
                    <a:pt x="136982" y="1029690"/>
                  </a:lnTo>
                  <a:lnTo>
                    <a:pt x="145059" y="1024242"/>
                  </a:lnTo>
                  <a:lnTo>
                    <a:pt x="150495" y="1016165"/>
                  </a:lnTo>
                  <a:lnTo>
                    <a:pt x="152501" y="1006284"/>
                  </a:lnTo>
                  <a:close/>
                </a:path>
                <a:path w="1001395" h="2441575">
                  <a:moveTo>
                    <a:pt x="163118" y="1198575"/>
                  </a:moveTo>
                  <a:lnTo>
                    <a:pt x="161124" y="1188681"/>
                  </a:lnTo>
                  <a:lnTo>
                    <a:pt x="155689" y="1180617"/>
                  </a:lnTo>
                  <a:lnTo>
                    <a:pt x="147612" y="1175169"/>
                  </a:lnTo>
                  <a:lnTo>
                    <a:pt x="137718" y="1173175"/>
                  </a:lnTo>
                  <a:lnTo>
                    <a:pt x="127787" y="1175169"/>
                  </a:lnTo>
                  <a:lnTo>
                    <a:pt x="119710" y="1180617"/>
                  </a:lnTo>
                  <a:lnTo>
                    <a:pt x="114261" y="1188681"/>
                  </a:lnTo>
                  <a:lnTo>
                    <a:pt x="112268" y="1198575"/>
                  </a:lnTo>
                  <a:lnTo>
                    <a:pt x="114261" y="1208455"/>
                  </a:lnTo>
                  <a:lnTo>
                    <a:pt x="119710" y="1216533"/>
                  </a:lnTo>
                  <a:lnTo>
                    <a:pt x="127787" y="1221981"/>
                  </a:lnTo>
                  <a:lnTo>
                    <a:pt x="137668" y="1223975"/>
                  </a:lnTo>
                  <a:lnTo>
                    <a:pt x="147612" y="1221981"/>
                  </a:lnTo>
                  <a:lnTo>
                    <a:pt x="155689" y="1216533"/>
                  </a:lnTo>
                  <a:lnTo>
                    <a:pt x="161124" y="1208455"/>
                  </a:lnTo>
                  <a:lnTo>
                    <a:pt x="163118" y="1198575"/>
                  </a:lnTo>
                  <a:close/>
                </a:path>
                <a:path w="1001395" h="2441575">
                  <a:moveTo>
                    <a:pt x="254152" y="1435277"/>
                  </a:moveTo>
                  <a:lnTo>
                    <a:pt x="252145" y="1425384"/>
                  </a:lnTo>
                  <a:lnTo>
                    <a:pt x="246710" y="1417307"/>
                  </a:lnTo>
                  <a:lnTo>
                    <a:pt x="238633" y="1411871"/>
                  </a:lnTo>
                  <a:lnTo>
                    <a:pt x="228701" y="1409877"/>
                  </a:lnTo>
                  <a:lnTo>
                    <a:pt x="218808" y="1411871"/>
                  </a:lnTo>
                  <a:lnTo>
                    <a:pt x="210731" y="1417307"/>
                  </a:lnTo>
                  <a:lnTo>
                    <a:pt x="205295" y="1425384"/>
                  </a:lnTo>
                  <a:lnTo>
                    <a:pt x="203301" y="1435277"/>
                  </a:lnTo>
                  <a:lnTo>
                    <a:pt x="205295" y="1445158"/>
                  </a:lnTo>
                  <a:lnTo>
                    <a:pt x="210731" y="1453235"/>
                  </a:lnTo>
                  <a:lnTo>
                    <a:pt x="218808" y="1458671"/>
                  </a:lnTo>
                  <a:lnTo>
                    <a:pt x="228752" y="1460677"/>
                  </a:lnTo>
                  <a:lnTo>
                    <a:pt x="238633" y="1458671"/>
                  </a:lnTo>
                  <a:lnTo>
                    <a:pt x="246710" y="1453235"/>
                  </a:lnTo>
                  <a:lnTo>
                    <a:pt x="252145" y="1445158"/>
                  </a:lnTo>
                  <a:lnTo>
                    <a:pt x="254152" y="1435277"/>
                  </a:lnTo>
                  <a:close/>
                </a:path>
                <a:path w="1001395" h="2441575">
                  <a:moveTo>
                    <a:pt x="254152" y="1006284"/>
                  </a:moveTo>
                  <a:lnTo>
                    <a:pt x="252145" y="996391"/>
                  </a:lnTo>
                  <a:lnTo>
                    <a:pt x="246710" y="988326"/>
                  </a:lnTo>
                  <a:lnTo>
                    <a:pt x="238633" y="982878"/>
                  </a:lnTo>
                  <a:lnTo>
                    <a:pt x="228752" y="980884"/>
                  </a:lnTo>
                  <a:lnTo>
                    <a:pt x="218808" y="982878"/>
                  </a:lnTo>
                  <a:lnTo>
                    <a:pt x="210731" y="988326"/>
                  </a:lnTo>
                  <a:lnTo>
                    <a:pt x="205295" y="996391"/>
                  </a:lnTo>
                  <a:lnTo>
                    <a:pt x="203301" y="1006284"/>
                  </a:lnTo>
                  <a:lnTo>
                    <a:pt x="205295" y="1016165"/>
                  </a:lnTo>
                  <a:lnTo>
                    <a:pt x="210731" y="1024242"/>
                  </a:lnTo>
                  <a:lnTo>
                    <a:pt x="218808" y="1029690"/>
                  </a:lnTo>
                  <a:lnTo>
                    <a:pt x="228701" y="1031684"/>
                  </a:lnTo>
                  <a:lnTo>
                    <a:pt x="238633" y="1029690"/>
                  </a:lnTo>
                  <a:lnTo>
                    <a:pt x="246710" y="1024242"/>
                  </a:lnTo>
                  <a:lnTo>
                    <a:pt x="252145" y="1016165"/>
                  </a:lnTo>
                  <a:lnTo>
                    <a:pt x="254152" y="1006284"/>
                  </a:lnTo>
                  <a:close/>
                </a:path>
                <a:path w="1001395" h="2441575">
                  <a:moveTo>
                    <a:pt x="264769" y="1198575"/>
                  </a:moveTo>
                  <a:lnTo>
                    <a:pt x="262775" y="1188681"/>
                  </a:lnTo>
                  <a:lnTo>
                    <a:pt x="257340" y="1180617"/>
                  </a:lnTo>
                  <a:lnTo>
                    <a:pt x="249262" y="1175169"/>
                  </a:lnTo>
                  <a:lnTo>
                    <a:pt x="239369" y="1173175"/>
                  </a:lnTo>
                  <a:lnTo>
                    <a:pt x="229438" y="1175169"/>
                  </a:lnTo>
                  <a:lnTo>
                    <a:pt x="221361" y="1180617"/>
                  </a:lnTo>
                  <a:lnTo>
                    <a:pt x="215912" y="1188681"/>
                  </a:lnTo>
                  <a:lnTo>
                    <a:pt x="213918" y="1198575"/>
                  </a:lnTo>
                  <a:lnTo>
                    <a:pt x="215912" y="1208455"/>
                  </a:lnTo>
                  <a:lnTo>
                    <a:pt x="221361" y="1216533"/>
                  </a:lnTo>
                  <a:lnTo>
                    <a:pt x="229438" y="1221981"/>
                  </a:lnTo>
                  <a:lnTo>
                    <a:pt x="239318" y="1223975"/>
                  </a:lnTo>
                  <a:lnTo>
                    <a:pt x="249262" y="1221981"/>
                  </a:lnTo>
                  <a:lnTo>
                    <a:pt x="257340" y="1216533"/>
                  </a:lnTo>
                  <a:lnTo>
                    <a:pt x="262775" y="1208455"/>
                  </a:lnTo>
                  <a:lnTo>
                    <a:pt x="264769" y="1198575"/>
                  </a:lnTo>
                  <a:close/>
                </a:path>
                <a:path w="1001395" h="2441575">
                  <a:moveTo>
                    <a:pt x="355803" y="1435277"/>
                  </a:moveTo>
                  <a:lnTo>
                    <a:pt x="353796" y="1425384"/>
                  </a:lnTo>
                  <a:lnTo>
                    <a:pt x="348361" y="1417307"/>
                  </a:lnTo>
                  <a:lnTo>
                    <a:pt x="340283" y="1411871"/>
                  </a:lnTo>
                  <a:lnTo>
                    <a:pt x="330352" y="1409877"/>
                  </a:lnTo>
                  <a:lnTo>
                    <a:pt x="320459" y="1411871"/>
                  </a:lnTo>
                  <a:lnTo>
                    <a:pt x="312381" y="1417307"/>
                  </a:lnTo>
                  <a:lnTo>
                    <a:pt x="306946" y="1425384"/>
                  </a:lnTo>
                  <a:lnTo>
                    <a:pt x="304952" y="1435277"/>
                  </a:lnTo>
                  <a:lnTo>
                    <a:pt x="306946" y="1445158"/>
                  </a:lnTo>
                  <a:lnTo>
                    <a:pt x="312381" y="1453235"/>
                  </a:lnTo>
                  <a:lnTo>
                    <a:pt x="320459" y="1458671"/>
                  </a:lnTo>
                  <a:lnTo>
                    <a:pt x="330403" y="1460677"/>
                  </a:lnTo>
                  <a:lnTo>
                    <a:pt x="340283" y="1458671"/>
                  </a:lnTo>
                  <a:lnTo>
                    <a:pt x="348361" y="1453235"/>
                  </a:lnTo>
                  <a:lnTo>
                    <a:pt x="353796" y="1445158"/>
                  </a:lnTo>
                  <a:lnTo>
                    <a:pt x="355803" y="1435277"/>
                  </a:lnTo>
                  <a:close/>
                </a:path>
                <a:path w="1001395" h="2441575">
                  <a:moveTo>
                    <a:pt x="355803" y="1006284"/>
                  </a:moveTo>
                  <a:lnTo>
                    <a:pt x="353796" y="996391"/>
                  </a:lnTo>
                  <a:lnTo>
                    <a:pt x="348361" y="988326"/>
                  </a:lnTo>
                  <a:lnTo>
                    <a:pt x="340283" y="982878"/>
                  </a:lnTo>
                  <a:lnTo>
                    <a:pt x="330403" y="980884"/>
                  </a:lnTo>
                  <a:lnTo>
                    <a:pt x="320459" y="982878"/>
                  </a:lnTo>
                  <a:lnTo>
                    <a:pt x="312381" y="988326"/>
                  </a:lnTo>
                  <a:lnTo>
                    <a:pt x="306946" y="996391"/>
                  </a:lnTo>
                  <a:lnTo>
                    <a:pt x="304952" y="1006284"/>
                  </a:lnTo>
                  <a:lnTo>
                    <a:pt x="306946" y="1016165"/>
                  </a:lnTo>
                  <a:lnTo>
                    <a:pt x="312381" y="1024242"/>
                  </a:lnTo>
                  <a:lnTo>
                    <a:pt x="320459" y="1029690"/>
                  </a:lnTo>
                  <a:lnTo>
                    <a:pt x="330352" y="1031684"/>
                  </a:lnTo>
                  <a:lnTo>
                    <a:pt x="340283" y="1029690"/>
                  </a:lnTo>
                  <a:lnTo>
                    <a:pt x="348361" y="1024242"/>
                  </a:lnTo>
                  <a:lnTo>
                    <a:pt x="353796" y="1016165"/>
                  </a:lnTo>
                  <a:lnTo>
                    <a:pt x="355803" y="1006284"/>
                  </a:lnTo>
                  <a:close/>
                </a:path>
                <a:path w="1001395" h="2441575">
                  <a:moveTo>
                    <a:pt x="366420" y="1198575"/>
                  </a:moveTo>
                  <a:lnTo>
                    <a:pt x="364426" y="1188681"/>
                  </a:lnTo>
                  <a:lnTo>
                    <a:pt x="358990" y="1180617"/>
                  </a:lnTo>
                  <a:lnTo>
                    <a:pt x="350913" y="1175169"/>
                  </a:lnTo>
                  <a:lnTo>
                    <a:pt x="341020" y="1173175"/>
                  </a:lnTo>
                  <a:lnTo>
                    <a:pt x="331089" y="1175169"/>
                  </a:lnTo>
                  <a:lnTo>
                    <a:pt x="323011" y="1180617"/>
                  </a:lnTo>
                  <a:lnTo>
                    <a:pt x="317563" y="1188681"/>
                  </a:lnTo>
                  <a:lnTo>
                    <a:pt x="315569" y="1198575"/>
                  </a:lnTo>
                  <a:lnTo>
                    <a:pt x="317563" y="1208455"/>
                  </a:lnTo>
                  <a:lnTo>
                    <a:pt x="323011" y="1216533"/>
                  </a:lnTo>
                  <a:lnTo>
                    <a:pt x="331089" y="1221981"/>
                  </a:lnTo>
                  <a:lnTo>
                    <a:pt x="340969" y="1223975"/>
                  </a:lnTo>
                  <a:lnTo>
                    <a:pt x="350913" y="1221981"/>
                  </a:lnTo>
                  <a:lnTo>
                    <a:pt x="358990" y="1216533"/>
                  </a:lnTo>
                  <a:lnTo>
                    <a:pt x="364426" y="1208455"/>
                  </a:lnTo>
                  <a:lnTo>
                    <a:pt x="366420" y="1198575"/>
                  </a:lnTo>
                  <a:close/>
                </a:path>
                <a:path w="1001395" h="2441575">
                  <a:moveTo>
                    <a:pt x="457454" y="1435277"/>
                  </a:moveTo>
                  <a:lnTo>
                    <a:pt x="455447" y="1425384"/>
                  </a:lnTo>
                  <a:lnTo>
                    <a:pt x="450011" y="1417307"/>
                  </a:lnTo>
                  <a:lnTo>
                    <a:pt x="441934" y="1411871"/>
                  </a:lnTo>
                  <a:lnTo>
                    <a:pt x="432003" y="1409877"/>
                  </a:lnTo>
                  <a:lnTo>
                    <a:pt x="422109" y="1411871"/>
                  </a:lnTo>
                  <a:lnTo>
                    <a:pt x="414032" y="1417307"/>
                  </a:lnTo>
                  <a:lnTo>
                    <a:pt x="408597" y="1425384"/>
                  </a:lnTo>
                  <a:lnTo>
                    <a:pt x="406603" y="1435277"/>
                  </a:lnTo>
                  <a:lnTo>
                    <a:pt x="408597" y="1445158"/>
                  </a:lnTo>
                  <a:lnTo>
                    <a:pt x="414032" y="1453235"/>
                  </a:lnTo>
                  <a:lnTo>
                    <a:pt x="422109" y="1458671"/>
                  </a:lnTo>
                  <a:lnTo>
                    <a:pt x="432054" y="1460677"/>
                  </a:lnTo>
                  <a:lnTo>
                    <a:pt x="441934" y="1458671"/>
                  </a:lnTo>
                  <a:lnTo>
                    <a:pt x="450011" y="1453235"/>
                  </a:lnTo>
                  <a:lnTo>
                    <a:pt x="455447" y="1445158"/>
                  </a:lnTo>
                  <a:lnTo>
                    <a:pt x="457454" y="1435277"/>
                  </a:lnTo>
                  <a:close/>
                </a:path>
                <a:path w="1001395" h="2441575">
                  <a:moveTo>
                    <a:pt x="457454" y="1006284"/>
                  </a:moveTo>
                  <a:lnTo>
                    <a:pt x="455447" y="996391"/>
                  </a:lnTo>
                  <a:lnTo>
                    <a:pt x="450011" y="988326"/>
                  </a:lnTo>
                  <a:lnTo>
                    <a:pt x="441934" y="982878"/>
                  </a:lnTo>
                  <a:lnTo>
                    <a:pt x="432054" y="980884"/>
                  </a:lnTo>
                  <a:lnTo>
                    <a:pt x="422109" y="982878"/>
                  </a:lnTo>
                  <a:lnTo>
                    <a:pt x="414032" y="988326"/>
                  </a:lnTo>
                  <a:lnTo>
                    <a:pt x="408597" y="996391"/>
                  </a:lnTo>
                  <a:lnTo>
                    <a:pt x="406603" y="1006284"/>
                  </a:lnTo>
                  <a:lnTo>
                    <a:pt x="408597" y="1016165"/>
                  </a:lnTo>
                  <a:lnTo>
                    <a:pt x="414032" y="1024242"/>
                  </a:lnTo>
                  <a:lnTo>
                    <a:pt x="422109" y="1029690"/>
                  </a:lnTo>
                  <a:lnTo>
                    <a:pt x="432003" y="1031684"/>
                  </a:lnTo>
                  <a:lnTo>
                    <a:pt x="441934" y="1029690"/>
                  </a:lnTo>
                  <a:lnTo>
                    <a:pt x="450011" y="1024242"/>
                  </a:lnTo>
                  <a:lnTo>
                    <a:pt x="455447" y="1016165"/>
                  </a:lnTo>
                  <a:lnTo>
                    <a:pt x="457454" y="1006284"/>
                  </a:lnTo>
                  <a:close/>
                </a:path>
                <a:path w="1001395" h="2441575">
                  <a:moveTo>
                    <a:pt x="468071" y="1198575"/>
                  </a:moveTo>
                  <a:lnTo>
                    <a:pt x="466077" y="1188681"/>
                  </a:lnTo>
                  <a:lnTo>
                    <a:pt x="460641" y="1180617"/>
                  </a:lnTo>
                  <a:lnTo>
                    <a:pt x="452564" y="1175169"/>
                  </a:lnTo>
                  <a:lnTo>
                    <a:pt x="442671" y="1173175"/>
                  </a:lnTo>
                  <a:lnTo>
                    <a:pt x="432739" y="1175169"/>
                  </a:lnTo>
                  <a:lnTo>
                    <a:pt x="424662" y="1180617"/>
                  </a:lnTo>
                  <a:lnTo>
                    <a:pt x="419214" y="1188681"/>
                  </a:lnTo>
                  <a:lnTo>
                    <a:pt x="417220" y="1198575"/>
                  </a:lnTo>
                  <a:lnTo>
                    <a:pt x="419214" y="1208455"/>
                  </a:lnTo>
                  <a:lnTo>
                    <a:pt x="424662" y="1216533"/>
                  </a:lnTo>
                  <a:lnTo>
                    <a:pt x="432739" y="1221981"/>
                  </a:lnTo>
                  <a:lnTo>
                    <a:pt x="442620" y="1223975"/>
                  </a:lnTo>
                  <a:lnTo>
                    <a:pt x="452564" y="1221981"/>
                  </a:lnTo>
                  <a:lnTo>
                    <a:pt x="460641" y="1216533"/>
                  </a:lnTo>
                  <a:lnTo>
                    <a:pt x="466077" y="1208455"/>
                  </a:lnTo>
                  <a:lnTo>
                    <a:pt x="468071" y="1198575"/>
                  </a:lnTo>
                  <a:close/>
                </a:path>
                <a:path w="1001395" h="2441575">
                  <a:moveTo>
                    <a:pt x="549770" y="2359406"/>
                  </a:moveTo>
                  <a:lnTo>
                    <a:pt x="547776" y="2349525"/>
                  </a:lnTo>
                  <a:lnTo>
                    <a:pt x="542328" y="2341448"/>
                  </a:lnTo>
                  <a:lnTo>
                    <a:pt x="534250" y="2336000"/>
                  </a:lnTo>
                  <a:lnTo>
                    <a:pt x="524370" y="2334006"/>
                  </a:lnTo>
                  <a:lnTo>
                    <a:pt x="514477" y="2336000"/>
                  </a:lnTo>
                  <a:lnTo>
                    <a:pt x="506412" y="2341448"/>
                  </a:lnTo>
                  <a:lnTo>
                    <a:pt x="500964" y="2349525"/>
                  </a:lnTo>
                  <a:lnTo>
                    <a:pt x="498970" y="2359456"/>
                  </a:lnTo>
                  <a:lnTo>
                    <a:pt x="500964" y="2369350"/>
                  </a:lnTo>
                  <a:lnTo>
                    <a:pt x="506412" y="2377414"/>
                  </a:lnTo>
                  <a:lnTo>
                    <a:pt x="514477" y="2382863"/>
                  </a:lnTo>
                  <a:lnTo>
                    <a:pt x="524370" y="2384856"/>
                  </a:lnTo>
                  <a:lnTo>
                    <a:pt x="534250" y="2382863"/>
                  </a:lnTo>
                  <a:lnTo>
                    <a:pt x="542328" y="2377414"/>
                  </a:lnTo>
                  <a:lnTo>
                    <a:pt x="547776" y="2369350"/>
                  </a:lnTo>
                  <a:lnTo>
                    <a:pt x="549770" y="2359406"/>
                  </a:lnTo>
                  <a:close/>
                </a:path>
                <a:path w="1001395" h="2441575">
                  <a:moveTo>
                    <a:pt x="549770" y="2257755"/>
                  </a:moveTo>
                  <a:lnTo>
                    <a:pt x="547776" y="2247874"/>
                  </a:lnTo>
                  <a:lnTo>
                    <a:pt x="542328" y="2239797"/>
                  </a:lnTo>
                  <a:lnTo>
                    <a:pt x="534250" y="2234349"/>
                  </a:lnTo>
                  <a:lnTo>
                    <a:pt x="524370" y="2232355"/>
                  </a:lnTo>
                  <a:lnTo>
                    <a:pt x="514477" y="2234349"/>
                  </a:lnTo>
                  <a:lnTo>
                    <a:pt x="506412" y="2239797"/>
                  </a:lnTo>
                  <a:lnTo>
                    <a:pt x="500964" y="2247874"/>
                  </a:lnTo>
                  <a:lnTo>
                    <a:pt x="498970" y="2257806"/>
                  </a:lnTo>
                  <a:lnTo>
                    <a:pt x="500964" y="2267699"/>
                  </a:lnTo>
                  <a:lnTo>
                    <a:pt x="506412" y="2275763"/>
                  </a:lnTo>
                  <a:lnTo>
                    <a:pt x="514477" y="2281212"/>
                  </a:lnTo>
                  <a:lnTo>
                    <a:pt x="524370" y="2283206"/>
                  </a:lnTo>
                  <a:lnTo>
                    <a:pt x="534250" y="2281212"/>
                  </a:lnTo>
                  <a:lnTo>
                    <a:pt x="542328" y="2275763"/>
                  </a:lnTo>
                  <a:lnTo>
                    <a:pt x="547776" y="2267699"/>
                  </a:lnTo>
                  <a:lnTo>
                    <a:pt x="549770" y="2257755"/>
                  </a:lnTo>
                  <a:close/>
                </a:path>
                <a:path w="1001395" h="2441575">
                  <a:moveTo>
                    <a:pt x="549770" y="2156104"/>
                  </a:moveTo>
                  <a:lnTo>
                    <a:pt x="547776" y="2146223"/>
                  </a:lnTo>
                  <a:lnTo>
                    <a:pt x="542328" y="2138146"/>
                  </a:lnTo>
                  <a:lnTo>
                    <a:pt x="534250" y="2132698"/>
                  </a:lnTo>
                  <a:lnTo>
                    <a:pt x="524370" y="2130704"/>
                  </a:lnTo>
                  <a:lnTo>
                    <a:pt x="514477" y="2132698"/>
                  </a:lnTo>
                  <a:lnTo>
                    <a:pt x="506412" y="2138146"/>
                  </a:lnTo>
                  <a:lnTo>
                    <a:pt x="500964" y="2146223"/>
                  </a:lnTo>
                  <a:lnTo>
                    <a:pt x="498970" y="2156155"/>
                  </a:lnTo>
                  <a:lnTo>
                    <a:pt x="500964" y="2166048"/>
                  </a:lnTo>
                  <a:lnTo>
                    <a:pt x="506412" y="2174113"/>
                  </a:lnTo>
                  <a:lnTo>
                    <a:pt x="514477" y="2179561"/>
                  </a:lnTo>
                  <a:lnTo>
                    <a:pt x="524370" y="2181555"/>
                  </a:lnTo>
                  <a:lnTo>
                    <a:pt x="534250" y="2179561"/>
                  </a:lnTo>
                  <a:lnTo>
                    <a:pt x="542328" y="2174113"/>
                  </a:lnTo>
                  <a:lnTo>
                    <a:pt x="547776" y="2166048"/>
                  </a:lnTo>
                  <a:lnTo>
                    <a:pt x="549770" y="2156104"/>
                  </a:lnTo>
                  <a:close/>
                </a:path>
                <a:path w="1001395" h="2441575">
                  <a:moveTo>
                    <a:pt x="549770" y="2054453"/>
                  </a:moveTo>
                  <a:lnTo>
                    <a:pt x="547776" y="2044573"/>
                  </a:lnTo>
                  <a:lnTo>
                    <a:pt x="542328" y="2036495"/>
                  </a:lnTo>
                  <a:lnTo>
                    <a:pt x="534250" y="2031047"/>
                  </a:lnTo>
                  <a:lnTo>
                    <a:pt x="524370" y="2029053"/>
                  </a:lnTo>
                  <a:lnTo>
                    <a:pt x="514477" y="2031047"/>
                  </a:lnTo>
                  <a:lnTo>
                    <a:pt x="506412" y="2036495"/>
                  </a:lnTo>
                  <a:lnTo>
                    <a:pt x="500964" y="2044573"/>
                  </a:lnTo>
                  <a:lnTo>
                    <a:pt x="498970" y="2054504"/>
                  </a:lnTo>
                  <a:lnTo>
                    <a:pt x="500964" y="2064397"/>
                  </a:lnTo>
                  <a:lnTo>
                    <a:pt x="506412" y="2072462"/>
                  </a:lnTo>
                  <a:lnTo>
                    <a:pt x="514477" y="2077910"/>
                  </a:lnTo>
                  <a:lnTo>
                    <a:pt x="524370" y="2079904"/>
                  </a:lnTo>
                  <a:lnTo>
                    <a:pt x="534250" y="2077910"/>
                  </a:lnTo>
                  <a:lnTo>
                    <a:pt x="542328" y="2072462"/>
                  </a:lnTo>
                  <a:lnTo>
                    <a:pt x="547776" y="2064397"/>
                  </a:lnTo>
                  <a:lnTo>
                    <a:pt x="549770" y="2054453"/>
                  </a:lnTo>
                  <a:close/>
                </a:path>
                <a:path w="1001395" h="2441575">
                  <a:moveTo>
                    <a:pt x="549770" y="1952802"/>
                  </a:moveTo>
                  <a:lnTo>
                    <a:pt x="547776" y="1942922"/>
                  </a:lnTo>
                  <a:lnTo>
                    <a:pt x="542328" y="1934845"/>
                  </a:lnTo>
                  <a:lnTo>
                    <a:pt x="534250" y="1929396"/>
                  </a:lnTo>
                  <a:lnTo>
                    <a:pt x="524370" y="1927402"/>
                  </a:lnTo>
                  <a:lnTo>
                    <a:pt x="514477" y="1929396"/>
                  </a:lnTo>
                  <a:lnTo>
                    <a:pt x="506412" y="1934845"/>
                  </a:lnTo>
                  <a:lnTo>
                    <a:pt x="500964" y="1942922"/>
                  </a:lnTo>
                  <a:lnTo>
                    <a:pt x="498970" y="1952853"/>
                  </a:lnTo>
                  <a:lnTo>
                    <a:pt x="500964" y="1962746"/>
                  </a:lnTo>
                  <a:lnTo>
                    <a:pt x="506412" y="1970811"/>
                  </a:lnTo>
                  <a:lnTo>
                    <a:pt x="514477" y="1976259"/>
                  </a:lnTo>
                  <a:lnTo>
                    <a:pt x="524370" y="1978253"/>
                  </a:lnTo>
                  <a:lnTo>
                    <a:pt x="534250" y="1976259"/>
                  </a:lnTo>
                  <a:lnTo>
                    <a:pt x="542328" y="1970811"/>
                  </a:lnTo>
                  <a:lnTo>
                    <a:pt x="547776" y="1962746"/>
                  </a:lnTo>
                  <a:lnTo>
                    <a:pt x="549770" y="1952802"/>
                  </a:lnTo>
                  <a:close/>
                </a:path>
                <a:path w="1001395" h="2441575">
                  <a:moveTo>
                    <a:pt x="549770" y="1851152"/>
                  </a:moveTo>
                  <a:lnTo>
                    <a:pt x="547776" y="1841271"/>
                  </a:lnTo>
                  <a:lnTo>
                    <a:pt x="542328" y="1833194"/>
                  </a:lnTo>
                  <a:lnTo>
                    <a:pt x="534250" y="1827745"/>
                  </a:lnTo>
                  <a:lnTo>
                    <a:pt x="524370" y="1825752"/>
                  </a:lnTo>
                  <a:lnTo>
                    <a:pt x="514477" y="1827745"/>
                  </a:lnTo>
                  <a:lnTo>
                    <a:pt x="506412" y="1833194"/>
                  </a:lnTo>
                  <a:lnTo>
                    <a:pt x="500964" y="1841271"/>
                  </a:lnTo>
                  <a:lnTo>
                    <a:pt x="498970" y="1851202"/>
                  </a:lnTo>
                  <a:lnTo>
                    <a:pt x="500964" y="1861096"/>
                  </a:lnTo>
                  <a:lnTo>
                    <a:pt x="506412" y="1869160"/>
                  </a:lnTo>
                  <a:lnTo>
                    <a:pt x="514477" y="1874608"/>
                  </a:lnTo>
                  <a:lnTo>
                    <a:pt x="524370" y="1876602"/>
                  </a:lnTo>
                  <a:lnTo>
                    <a:pt x="534250" y="1874608"/>
                  </a:lnTo>
                  <a:lnTo>
                    <a:pt x="542328" y="1869160"/>
                  </a:lnTo>
                  <a:lnTo>
                    <a:pt x="547776" y="1861096"/>
                  </a:lnTo>
                  <a:lnTo>
                    <a:pt x="549770" y="1851152"/>
                  </a:lnTo>
                  <a:close/>
                </a:path>
                <a:path w="1001395" h="2441575">
                  <a:moveTo>
                    <a:pt x="549770" y="1749501"/>
                  </a:moveTo>
                  <a:lnTo>
                    <a:pt x="547776" y="1739620"/>
                  </a:lnTo>
                  <a:lnTo>
                    <a:pt x="542328" y="1731543"/>
                  </a:lnTo>
                  <a:lnTo>
                    <a:pt x="534250" y="1726095"/>
                  </a:lnTo>
                  <a:lnTo>
                    <a:pt x="524370" y="1724101"/>
                  </a:lnTo>
                  <a:lnTo>
                    <a:pt x="514477" y="1726095"/>
                  </a:lnTo>
                  <a:lnTo>
                    <a:pt x="506412" y="1731543"/>
                  </a:lnTo>
                  <a:lnTo>
                    <a:pt x="500964" y="1739620"/>
                  </a:lnTo>
                  <a:lnTo>
                    <a:pt x="498970" y="1749552"/>
                  </a:lnTo>
                  <a:lnTo>
                    <a:pt x="500964" y="1759445"/>
                  </a:lnTo>
                  <a:lnTo>
                    <a:pt x="506412" y="1767509"/>
                  </a:lnTo>
                  <a:lnTo>
                    <a:pt x="514477" y="1772958"/>
                  </a:lnTo>
                  <a:lnTo>
                    <a:pt x="524370" y="1774952"/>
                  </a:lnTo>
                  <a:lnTo>
                    <a:pt x="534250" y="1772958"/>
                  </a:lnTo>
                  <a:lnTo>
                    <a:pt x="542328" y="1767509"/>
                  </a:lnTo>
                  <a:lnTo>
                    <a:pt x="547776" y="1759445"/>
                  </a:lnTo>
                  <a:lnTo>
                    <a:pt x="549770" y="1749501"/>
                  </a:lnTo>
                  <a:close/>
                </a:path>
                <a:path w="1001395" h="2441575">
                  <a:moveTo>
                    <a:pt x="549770" y="1647850"/>
                  </a:moveTo>
                  <a:lnTo>
                    <a:pt x="547776" y="1637969"/>
                  </a:lnTo>
                  <a:lnTo>
                    <a:pt x="542328" y="1629892"/>
                  </a:lnTo>
                  <a:lnTo>
                    <a:pt x="534250" y="1624444"/>
                  </a:lnTo>
                  <a:lnTo>
                    <a:pt x="524370" y="1622450"/>
                  </a:lnTo>
                  <a:lnTo>
                    <a:pt x="514477" y="1624444"/>
                  </a:lnTo>
                  <a:lnTo>
                    <a:pt x="506412" y="1629892"/>
                  </a:lnTo>
                  <a:lnTo>
                    <a:pt x="500964" y="1637969"/>
                  </a:lnTo>
                  <a:lnTo>
                    <a:pt x="498970" y="1647901"/>
                  </a:lnTo>
                  <a:lnTo>
                    <a:pt x="500964" y="1657794"/>
                  </a:lnTo>
                  <a:lnTo>
                    <a:pt x="506412" y="1665859"/>
                  </a:lnTo>
                  <a:lnTo>
                    <a:pt x="514477" y="1671307"/>
                  </a:lnTo>
                  <a:lnTo>
                    <a:pt x="524370" y="1673301"/>
                  </a:lnTo>
                  <a:lnTo>
                    <a:pt x="534250" y="1671307"/>
                  </a:lnTo>
                  <a:lnTo>
                    <a:pt x="542328" y="1665859"/>
                  </a:lnTo>
                  <a:lnTo>
                    <a:pt x="547776" y="1657794"/>
                  </a:lnTo>
                  <a:lnTo>
                    <a:pt x="549770" y="1647850"/>
                  </a:lnTo>
                  <a:close/>
                </a:path>
                <a:path w="1001395" h="2441575">
                  <a:moveTo>
                    <a:pt x="549770" y="1546199"/>
                  </a:moveTo>
                  <a:lnTo>
                    <a:pt x="547776" y="1536319"/>
                  </a:lnTo>
                  <a:lnTo>
                    <a:pt x="542328" y="1528241"/>
                  </a:lnTo>
                  <a:lnTo>
                    <a:pt x="534250" y="1522793"/>
                  </a:lnTo>
                  <a:lnTo>
                    <a:pt x="524370" y="1520799"/>
                  </a:lnTo>
                  <a:lnTo>
                    <a:pt x="514477" y="1522793"/>
                  </a:lnTo>
                  <a:lnTo>
                    <a:pt x="506412" y="1528241"/>
                  </a:lnTo>
                  <a:lnTo>
                    <a:pt x="500964" y="1536319"/>
                  </a:lnTo>
                  <a:lnTo>
                    <a:pt x="498970" y="1546250"/>
                  </a:lnTo>
                  <a:lnTo>
                    <a:pt x="500964" y="1556143"/>
                  </a:lnTo>
                  <a:lnTo>
                    <a:pt x="506412" y="1564208"/>
                  </a:lnTo>
                  <a:lnTo>
                    <a:pt x="514477" y="1569656"/>
                  </a:lnTo>
                  <a:lnTo>
                    <a:pt x="524370" y="1571650"/>
                  </a:lnTo>
                  <a:lnTo>
                    <a:pt x="534250" y="1569656"/>
                  </a:lnTo>
                  <a:lnTo>
                    <a:pt x="542328" y="1564208"/>
                  </a:lnTo>
                  <a:lnTo>
                    <a:pt x="547776" y="1556143"/>
                  </a:lnTo>
                  <a:lnTo>
                    <a:pt x="549770" y="1546199"/>
                  </a:lnTo>
                  <a:close/>
                </a:path>
                <a:path w="1001395" h="2441575">
                  <a:moveTo>
                    <a:pt x="549770" y="1444548"/>
                  </a:moveTo>
                  <a:lnTo>
                    <a:pt x="547776" y="1434668"/>
                  </a:lnTo>
                  <a:lnTo>
                    <a:pt x="542328" y="1426591"/>
                  </a:lnTo>
                  <a:lnTo>
                    <a:pt x="534250" y="1421142"/>
                  </a:lnTo>
                  <a:lnTo>
                    <a:pt x="524370" y="1419148"/>
                  </a:lnTo>
                  <a:lnTo>
                    <a:pt x="514477" y="1421142"/>
                  </a:lnTo>
                  <a:lnTo>
                    <a:pt x="506412" y="1426591"/>
                  </a:lnTo>
                  <a:lnTo>
                    <a:pt x="500964" y="1434668"/>
                  </a:lnTo>
                  <a:lnTo>
                    <a:pt x="498970" y="1444599"/>
                  </a:lnTo>
                  <a:lnTo>
                    <a:pt x="500964" y="1454492"/>
                  </a:lnTo>
                  <a:lnTo>
                    <a:pt x="506412" y="1462557"/>
                  </a:lnTo>
                  <a:lnTo>
                    <a:pt x="514477" y="1468005"/>
                  </a:lnTo>
                  <a:lnTo>
                    <a:pt x="524370" y="1469999"/>
                  </a:lnTo>
                  <a:lnTo>
                    <a:pt x="534250" y="1468005"/>
                  </a:lnTo>
                  <a:lnTo>
                    <a:pt x="542328" y="1462557"/>
                  </a:lnTo>
                  <a:lnTo>
                    <a:pt x="547776" y="1454492"/>
                  </a:lnTo>
                  <a:lnTo>
                    <a:pt x="549770" y="1444548"/>
                  </a:lnTo>
                  <a:close/>
                </a:path>
                <a:path w="1001395" h="2441575">
                  <a:moveTo>
                    <a:pt x="549770" y="997000"/>
                  </a:moveTo>
                  <a:lnTo>
                    <a:pt x="547776" y="987069"/>
                  </a:lnTo>
                  <a:lnTo>
                    <a:pt x="542328" y="978992"/>
                  </a:lnTo>
                  <a:lnTo>
                    <a:pt x="534250" y="973543"/>
                  </a:lnTo>
                  <a:lnTo>
                    <a:pt x="524370" y="971550"/>
                  </a:lnTo>
                  <a:lnTo>
                    <a:pt x="514477" y="973543"/>
                  </a:lnTo>
                  <a:lnTo>
                    <a:pt x="506412" y="978992"/>
                  </a:lnTo>
                  <a:lnTo>
                    <a:pt x="500964" y="987069"/>
                  </a:lnTo>
                  <a:lnTo>
                    <a:pt x="498970" y="996950"/>
                  </a:lnTo>
                  <a:lnTo>
                    <a:pt x="500964" y="1006894"/>
                  </a:lnTo>
                  <a:lnTo>
                    <a:pt x="506412" y="1014958"/>
                  </a:lnTo>
                  <a:lnTo>
                    <a:pt x="514477" y="1020406"/>
                  </a:lnTo>
                  <a:lnTo>
                    <a:pt x="524370" y="1022400"/>
                  </a:lnTo>
                  <a:lnTo>
                    <a:pt x="534250" y="1020406"/>
                  </a:lnTo>
                  <a:lnTo>
                    <a:pt x="542328" y="1014958"/>
                  </a:lnTo>
                  <a:lnTo>
                    <a:pt x="547776" y="1006894"/>
                  </a:lnTo>
                  <a:lnTo>
                    <a:pt x="549770" y="997000"/>
                  </a:lnTo>
                  <a:close/>
                </a:path>
                <a:path w="1001395" h="2441575">
                  <a:moveTo>
                    <a:pt x="549770" y="895350"/>
                  </a:moveTo>
                  <a:lnTo>
                    <a:pt x="547776" y="885418"/>
                  </a:lnTo>
                  <a:lnTo>
                    <a:pt x="542328" y="877341"/>
                  </a:lnTo>
                  <a:lnTo>
                    <a:pt x="534250" y="871893"/>
                  </a:lnTo>
                  <a:lnTo>
                    <a:pt x="524370" y="869899"/>
                  </a:lnTo>
                  <a:lnTo>
                    <a:pt x="514477" y="871893"/>
                  </a:lnTo>
                  <a:lnTo>
                    <a:pt x="506412" y="877341"/>
                  </a:lnTo>
                  <a:lnTo>
                    <a:pt x="500964" y="885418"/>
                  </a:lnTo>
                  <a:lnTo>
                    <a:pt x="498970" y="895299"/>
                  </a:lnTo>
                  <a:lnTo>
                    <a:pt x="500964" y="905243"/>
                  </a:lnTo>
                  <a:lnTo>
                    <a:pt x="506412" y="913307"/>
                  </a:lnTo>
                  <a:lnTo>
                    <a:pt x="514477" y="918756"/>
                  </a:lnTo>
                  <a:lnTo>
                    <a:pt x="524370" y="920750"/>
                  </a:lnTo>
                  <a:lnTo>
                    <a:pt x="534250" y="918756"/>
                  </a:lnTo>
                  <a:lnTo>
                    <a:pt x="542328" y="913307"/>
                  </a:lnTo>
                  <a:lnTo>
                    <a:pt x="547776" y="905243"/>
                  </a:lnTo>
                  <a:lnTo>
                    <a:pt x="549770" y="895350"/>
                  </a:lnTo>
                  <a:close/>
                </a:path>
                <a:path w="1001395" h="2441575">
                  <a:moveTo>
                    <a:pt x="549770" y="793699"/>
                  </a:moveTo>
                  <a:lnTo>
                    <a:pt x="547776" y="783767"/>
                  </a:lnTo>
                  <a:lnTo>
                    <a:pt x="542328" y="775690"/>
                  </a:lnTo>
                  <a:lnTo>
                    <a:pt x="534250" y="770242"/>
                  </a:lnTo>
                  <a:lnTo>
                    <a:pt x="524370" y="768248"/>
                  </a:lnTo>
                  <a:lnTo>
                    <a:pt x="514477" y="770242"/>
                  </a:lnTo>
                  <a:lnTo>
                    <a:pt x="506412" y="775690"/>
                  </a:lnTo>
                  <a:lnTo>
                    <a:pt x="500964" y="783767"/>
                  </a:lnTo>
                  <a:lnTo>
                    <a:pt x="498970" y="793648"/>
                  </a:lnTo>
                  <a:lnTo>
                    <a:pt x="500964" y="803592"/>
                  </a:lnTo>
                  <a:lnTo>
                    <a:pt x="506412" y="811657"/>
                  </a:lnTo>
                  <a:lnTo>
                    <a:pt x="514477" y="817105"/>
                  </a:lnTo>
                  <a:lnTo>
                    <a:pt x="524370" y="819099"/>
                  </a:lnTo>
                  <a:lnTo>
                    <a:pt x="534250" y="817105"/>
                  </a:lnTo>
                  <a:lnTo>
                    <a:pt x="542328" y="811657"/>
                  </a:lnTo>
                  <a:lnTo>
                    <a:pt x="547776" y="803592"/>
                  </a:lnTo>
                  <a:lnTo>
                    <a:pt x="549770" y="793699"/>
                  </a:lnTo>
                  <a:close/>
                </a:path>
                <a:path w="1001395" h="2441575">
                  <a:moveTo>
                    <a:pt x="549770" y="692048"/>
                  </a:moveTo>
                  <a:lnTo>
                    <a:pt x="547776" y="682117"/>
                  </a:lnTo>
                  <a:lnTo>
                    <a:pt x="542328" y="674039"/>
                  </a:lnTo>
                  <a:lnTo>
                    <a:pt x="534250" y="668591"/>
                  </a:lnTo>
                  <a:lnTo>
                    <a:pt x="524370" y="666597"/>
                  </a:lnTo>
                  <a:lnTo>
                    <a:pt x="514477" y="668591"/>
                  </a:lnTo>
                  <a:lnTo>
                    <a:pt x="506412" y="674039"/>
                  </a:lnTo>
                  <a:lnTo>
                    <a:pt x="500964" y="682117"/>
                  </a:lnTo>
                  <a:lnTo>
                    <a:pt x="498970" y="691997"/>
                  </a:lnTo>
                  <a:lnTo>
                    <a:pt x="500964" y="701941"/>
                  </a:lnTo>
                  <a:lnTo>
                    <a:pt x="506412" y="710006"/>
                  </a:lnTo>
                  <a:lnTo>
                    <a:pt x="514477" y="715454"/>
                  </a:lnTo>
                  <a:lnTo>
                    <a:pt x="524370" y="717448"/>
                  </a:lnTo>
                  <a:lnTo>
                    <a:pt x="534250" y="715454"/>
                  </a:lnTo>
                  <a:lnTo>
                    <a:pt x="542328" y="710006"/>
                  </a:lnTo>
                  <a:lnTo>
                    <a:pt x="547776" y="701941"/>
                  </a:lnTo>
                  <a:lnTo>
                    <a:pt x="549770" y="692048"/>
                  </a:lnTo>
                  <a:close/>
                </a:path>
                <a:path w="1001395" h="2441575">
                  <a:moveTo>
                    <a:pt x="549770" y="590397"/>
                  </a:moveTo>
                  <a:lnTo>
                    <a:pt x="547776" y="580466"/>
                  </a:lnTo>
                  <a:lnTo>
                    <a:pt x="542328" y="572389"/>
                  </a:lnTo>
                  <a:lnTo>
                    <a:pt x="534250" y="566940"/>
                  </a:lnTo>
                  <a:lnTo>
                    <a:pt x="524370" y="564946"/>
                  </a:lnTo>
                  <a:lnTo>
                    <a:pt x="514477" y="566940"/>
                  </a:lnTo>
                  <a:lnTo>
                    <a:pt x="506412" y="572389"/>
                  </a:lnTo>
                  <a:lnTo>
                    <a:pt x="500964" y="580466"/>
                  </a:lnTo>
                  <a:lnTo>
                    <a:pt x="498970" y="590346"/>
                  </a:lnTo>
                  <a:lnTo>
                    <a:pt x="500964" y="600290"/>
                  </a:lnTo>
                  <a:lnTo>
                    <a:pt x="506412" y="608355"/>
                  </a:lnTo>
                  <a:lnTo>
                    <a:pt x="514477" y="613803"/>
                  </a:lnTo>
                  <a:lnTo>
                    <a:pt x="524370" y="615797"/>
                  </a:lnTo>
                  <a:lnTo>
                    <a:pt x="534250" y="613803"/>
                  </a:lnTo>
                  <a:lnTo>
                    <a:pt x="542328" y="608355"/>
                  </a:lnTo>
                  <a:lnTo>
                    <a:pt x="547776" y="600290"/>
                  </a:lnTo>
                  <a:lnTo>
                    <a:pt x="549770" y="590397"/>
                  </a:lnTo>
                  <a:close/>
                </a:path>
                <a:path w="1001395" h="2441575">
                  <a:moveTo>
                    <a:pt x="549770" y="488746"/>
                  </a:moveTo>
                  <a:lnTo>
                    <a:pt x="547776" y="478815"/>
                  </a:lnTo>
                  <a:lnTo>
                    <a:pt x="542328" y="470738"/>
                  </a:lnTo>
                  <a:lnTo>
                    <a:pt x="534250" y="465289"/>
                  </a:lnTo>
                  <a:lnTo>
                    <a:pt x="524370" y="463296"/>
                  </a:lnTo>
                  <a:lnTo>
                    <a:pt x="514477" y="465289"/>
                  </a:lnTo>
                  <a:lnTo>
                    <a:pt x="506412" y="470738"/>
                  </a:lnTo>
                  <a:lnTo>
                    <a:pt x="500964" y="478815"/>
                  </a:lnTo>
                  <a:lnTo>
                    <a:pt x="498970" y="488696"/>
                  </a:lnTo>
                  <a:lnTo>
                    <a:pt x="500964" y="498640"/>
                  </a:lnTo>
                  <a:lnTo>
                    <a:pt x="506412" y="506704"/>
                  </a:lnTo>
                  <a:lnTo>
                    <a:pt x="514477" y="512152"/>
                  </a:lnTo>
                  <a:lnTo>
                    <a:pt x="524370" y="514146"/>
                  </a:lnTo>
                  <a:lnTo>
                    <a:pt x="534250" y="512152"/>
                  </a:lnTo>
                  <a:lnTo>
                    <a:pt x="542328" y="506704"/>
                  </a:lnTo>
                  <a:lnTo>
                    <a:pt x="547776" y="498640"/>
                  </a:lnTo>
                  <a:lnTo>
                    <a:pt x="549770" y="488746"/>
                  </a:lnTo>
                  <a:close/>
                </a:path>
                <a:path w="1001395" h="2441575">
                  <a:moveTo>
                    <a:pt x="549770" y="387096"/>
                  </a:moveTo>
                  <a:lnTo>
                    <a:pt x="547776" y="377164"/>
                  </a:lnTo>
                  <a:lnTo>
                    <a:pt x="542328" y="369087"/>
                  </a:lnTo>
                  <a:lnTo>
                    <a:pt x="534250" y="363639"/>
                  </a:lnTo>
                  <a:lnTo>
                    <a:pt x="524370" y="361645"/>
                  </a:lnTo>
                  <a:lnTo>
                    <a:pt x="514477" y="363639"/>
                  </a:lnTo>
                  <a:lnTo>
                    <a:pt x="506412" y="369087"/>
                  </a:lnTo>
                  <a:lnTo>
                    <a:pt x="500964" y="377164"/>
                  </a:lnTo>
                  <a:lnTo>
                    <a:pt x="498970" y="387045"/>
                  </a:lnTo>
                  <a:lnTo>
                    <a:pt x="500964" y="396989"/>
                  </a:lnTo>
                  <a:lnTo>
                    <a:pt x="506412" y="405053"/>
                  </a:lnTo>
                  <a:lnTo>
                    <a:pt x="514477" y="410502"/>
                  </a:lnTo>
                  <a:lnTo>
                    <a:pt x="524370" y="412496"/>
                  </a:lnTo>
                  <a:lnTo>
                    <a:pt x="534250" y="410502"/>
                  </a:lnTo>
                  <a:lnTo>
                    <a:pt x="542328" y="405053"/>
                  </a:lnTo>
                  <a:lnTo>
                    <a:pt x="547776" y="396989"/>
                  </a:lnTo>
                  <a:lnTo>
                    <a:pt x="549770" y="387096"/>
                  </a:lnTo>
                  <a:close/>
                </a:path>
                <a:path w="1001395" h="2441575">
                  <a:moveTo>
                    <a:pt x="549770" y="285445"/>
                  </a:moveTo>
                  <a:lnTo>
                    <a:pt x="547776" y="275513"/>
                  </a:lnTo>
                  <a:lnTo>
                    <a:pt x="542328" y="267436"/>
                  </a:lnTo>
                  <a:lnTo>
                    <a:pt x="534250" y="261988"/>
                  </a:lnTo>
                  <a:lnTo>
                    <a:pt x="524370" y="259994"/>
                  </a:lnTo>
                  <a:lnTo>
                    <a:pt x="514477" y="261988"/>
                  </a:lnTo>
                  <a:lnTo>
                    <a:pt x="506412" y="267436"/>
                  </a:lnTo>
                  <a:lnTo>
                    <a:pt x="500964" y="275513"/>
                  </a:lnTo>
                  <a:lnTo>
                    <a:pt x="498970" y="285394"/>
                  </a:lnTo>
                  <a:lnTo>
                    <a:pt x="500964" y="295338"/>
                  </a:lnTo>
                  <a:lnTo>
                    <a:pt x="506412" y="303403"/>
                  </a:lnTo>
                  <a:lnTo>
                    <a:pt x="514477" y="308851"/>
                  </a:lnTo>
                  <a:lnTo>
                    <a:pt x="524370" y="310845"/>
                  </a:lnTo>
                  <a:lnTo>
                    <a:pt x="534250" y="308851"/>
                  </a:lnTo>
                  <a:lnTo>
                    <a:pt x="542328" y="303403"/>
                  </a:lnTo>
                  <a:lnTo>
                    <a:pt x="547776" y="295338"/>
                  </a:lnTo>
                  <a:lnTo>
                    <a:pt x="549770" y="285445"/>
                  </a:lnTo>
                  <a:close/>
                </a:path>
                <a:path w="1001395" h="2441575">
                  <a:moveTo>
                    <a:pt x="549770" y="183794"/>
                  </a:moveTo>
                  <a:lnTo>
                    <a:pt x="547776" y="173863"/>
                  </a:lnTo>
                  <a:lnTo>
                    <a:pt x="542328" y="165785"/>
                  </a:lnTo>
                  <a:lnTo>
                    <a:pt x="534250" y="160337"/>
                  </a:lnTo>
                  <a:lnTo>
                    <a:pt x="524370" y="158343"/>
                  </a:lnTo>
                  <a:lnTo>
                    <a:pt x="514477" y="160337"/>
                  </a:lnTo>
                  <a:lnTo>
                    <a:pt x="506412" y="165785"/>
                  </a:lnTo>
                  <a:lnTo>
                    <a:pt x="500964" y="173863"/>
                  </a:lnTo>
                  <a:lnTo>
                    <a:pt x="498970" y="183743"/>
                  </a:lnTo>
                  <a:lnTo>
                    <a:pt x="500964" y="193687"/>
                  </a:lnTo>
                  <a:lnTo>
                    <a:pt x="506412" y="201752"/>
                  </a:lnTo>
                  <a:lnTo>
                    <a:pt x="514477" y="207200"/>
                  </a:lnTo>
                  <a:lnTo>
                    <a:pt x="524370" y="209194"/>
                  </a:lnTo>
                  <a:lnTo>
                    <a:pt x="534250" y="207200"/>
                  </a:lnTo>
                  <a:lnTo>
                    <a:pt x="542328" y="201752"/>
                  </a:lnTo>
                  <a:lnTo>
                    <a:pt x="547776" y="193687"/>
                  </a:lnTo>
                  <a:lnTo>
                    <a:pt x="549770" y="183794"/>
                  </a:lnTo>
                  <a:close/>
                </a:path>
                <a:path w="1001395" h="2441575">
                  <a:moveTo>
                    <a:pt x="549770" y="82143"/>
                  </a:moveTo>
                  <a:lnTo>
                    <a:pt x="547776" y="72212"/>
                  </a:lnTo>
                  <a:lnTo>
                    <a:pt x="542328" y="64135"/>
                  </a:lnTo>
                  <a:lnTo>
                    <a:pt x="534250" y="58686"/>
                  </a:lnTo>
                  <a:lnTo>
                    <a:pt x="524370" y="56692"/>
                  </a:lnTo>
                  <a:lnTo>
                    <a:pt x="514477" y="58686"/>
                  </a:lnTo>
                  <a:lnTo>
                    <a:pt x="506412" y="64135"/>
                  </a:lnTo>
                  <a:lnTo>
                    <a:pt x="500964" y="72212"/>
                  </a:lnTo>
                  <a:lnTo>
                    <a:pt x="498970" y="82092"/>
                  </a:lnTo>
                  <a:lnTo>
                    <a:pt x="500964" y="92036"/>
                  </a:lnTo>
                  <a:lnTo>
                    <a:pt x="506412" y="100101"/>
                  </a:lnTo>
                  <a:lnTo>
                    <a:pt x="514477" y="105549"/>
                  </a:lnTo>
                  <a:lnTo>
                    <a:pt x="524370" y="107543"/>
                  </a:lnTo>
                  <a:lnTo>
                    <a:pt x="534250" y="105549"/>
                  </a:lnTo>
                  <a:lnTo>
                    <a:pt x="542328" y="100101"/>
                  </a:lnTo>
                  <a:lnTo>
                    <a:pt x="547776" y="92036"/>
                  </a:lnTo>
                  <a:lnTo>
                    <a:pt x="549770" y="82143"/>
                  </a:lnTo>
                  <a:close/>
                </a:path>
                <a:path w="1001395" h="2441575">
                  <a:moveTo>
                    <a:pt x="569722" y="1198575"/>
                  </a:moveTo>
                  <a:lnTo>
                    <a:pt x="567728" y="1188681"/>
                  </a:lnTo>
                  <a:lnTo>
                    <a:pt x="562292" y="1180617"/>
                  </a:lnTo>
                  <a:lnTo>
                    <a:pt x="554215" y="1175169"/>
                  </a:lnTo>
                  <a:lnTo>
                    <a:pt x="544322" y="1173175"/>
                  </a:lnTo>
                  <a:lnTo>
                    <a:pt x="534390" y="1175169"/>
                  </a:lnTo>
                  <a:lnTo>
                    <a:pt x="526313" y="1180617"/>
                  </a:lnTo>
                  <a:lnTo>
                    <a:pt x="520877" y="1188681"/>
                  </a:lnTo>
                  <a:lnTo>
                    <a:pt x="518871" y="1198575"/>
                  </a:lnTo>
                  <a:lnTo>
                    <a:pt x="520877" y="1208455"/>
                  </a:lnTo>
                  <a:lnTo>
                    <a:pt x="526313" y="1216533"/>
                  </a:lnTo>
                  <a:lnTo>
                    <a:pt x="534390" y="1221981"/>
                  </a:lnTo>
                  <a:lnTo>
                    <a:pt x="544271" y="1223975"/>
                  </a:lnTo>
                  <a:lnTo>
                    <a:pt x="554215" y="1221981"/>
                  </a:lnTo>
                  <a:lnTo>
                    <a:pt x="562292" y="1216533"/>
                  </a:lnTo>
                  <a:lnTo>
                    <a:pt x="567728" y="1208455"/>
                  </a:lnTo>
                  <a:lnTo>
                    <a:pt x="569722" y="1198575"/>
                  </a:lnTo>
                  <a:close/>
                </a:path>
                <a:path w="1001395" h="2441575">
                  <a:moveTo>
                    <a:pt x="594728" y="2416149"/>
                  </a:moveTo>
                  <a:lnTo>
                    <a:pt x="592734" y="2406269"/>
                  </a:lnTo>
                  <a:lnTo>
                    <a:pt x="587286" y="2398191"/>
                  </a:lnTo>
                  <a:lnTo>
                    <a:pt x="579208" y="2392756"/>
                  </a:lnTo>
                  <a:lnTo>
                    <a:pt x="569277" y="2390749"/>
                  </a:lnTo>
                  <a:lnTo>
                    <a:pt x="559384" y="2392756"/>
                  </a:lnTo>
                  <a:lnTo>
                    <a:pt x="551307" y="2398191"/>
                  </a:lnTo>
                  <a:lnTo>
                    <a:pt x="545871" y="2406269"/>
                  </a:lnTo>
                  <a:lnTo>
                    <a:pt x="543877" y="2416149"/>
                  </a:lnTo>
                  <a:lnTo>
                    <a:pt x="545871" y="2426043"/>
                  </a:lnTo>
                  <a:lnTo>
                    <a:pt x="551307" y="2434120"/>
                  </a:lnTo>
                  <a:lnTo>
                    <a:pt x="559384" y="2439555"/>
                  </a:lnTo>
                  <a:lnTo>
                    <a:pt x="569328" y="2441549"/>
                  </a:lnTo>
                  <a:lnTo>
                    <a:pt x="579208" y="2439555"/>
                  </a:lnTo>
                  <a:lnTo>
                    <a:pt x="587286" y="2434120"/>
                  </a:lnTo>
                  <a:lnTo>
                    <a:pt x="592734" y="2426043"/>
                  </a:lnTo>
                  <a:lnTo>
                    <a:pt x="594728" y="2416149"/>
                  </a:lnTo>
                  <a:close/>
                </a:path>
                <a:path w="1001395" h="2441575">
                  <a:moveTo>
                    <a:pt x="594728" y="25400"/>
                  </a:moveTo>
                  <a:lnTo>
                    <a:pt x="592734" y="15506"/>
                  </a:lnTo>
                  <a:lnTo>
                    <a:pt x="587286" y="7442"/>
                  </a:lnTo>
                  <a:lnTo>
                    <a:pt x="579208" y="1993"/>
                  </a:lnTo>
                  <a:lnTo>
                    <a:pt x="569328" y="0"/>
                  </a:lnTo>
                  <a:lnTo>
                    <a:pt x="559384" y="1993"/>
                  </a:lnTo>
                  <a:lnTo>
                    <a:pt x="551307" y="7442"/>
                  </a:lnTo>
                  <a:lnTo>
                    <a:pt x="545871" y="15506"/>
                  </a:lnTo>
                  <a:lnTo>
                    <a:pt x="543877" y="25400"/>
                  </a:lnTo>
                  <a:lnTo>
                    <a:pt x="545871" y="35280"/>
                  </a:lnTo>
                  <a:lnTo>
                    <a:pt x="551307" y="43357"/>
                  </a:lnTo>
                  <a:lnTo>
                    <a:pt x="559384" y="48806"/>
                  </a:lnTo>
                  <a:lnTo>
                    <a:pt x="569277" y="50800"/>
                  </a:lnTo>
                  <a:lnTo>
                    <a:pt x="579208" y="48806"/>
                  </a:lnTo>
                  <a:lnTo>
                    <a:pt x="587286" y="43357"/>
                  </a:lnTo>
                  <a:lnTo>
                    <a:pt x="592734" y="35280"/>
                  </a:lnTo>
                  <a:lnTo>
                    <a:pt x="594728" y="25400"/>
                  </a:lnTo>
                  <a:close/>
                </a:path>
                <a:path w="1001395" h="2441575">
                  <a:moveTo>
                    <a:pt x="671372" y="1198575"/>
                  </a:moveTo>
                  <a:lnTo>
                    <a:pt x="669378" y="1188681"/>
                  </a:lnTo>
                  <a:lnTo>
                    <a:pt x="663943" y="1180617"/>
                  </a:lnTo>
                  <a:lnTo>
                    <a:pt x="655866" y="1175169"/>
                  </a:lnTo>
                  <a:lnTo>
                    <a:pt x="645972" y="1173175"/>
                  </a:lnTo>
                  <a:lnTo>
                    <a:pt x="636041" y="1175169"/>
                  </a:lnTo>
                  <a:lnTo>
                    <a:pt x="627964" y="1180617"/>
                  </a:lnTo>
                  <a:lnTo>
                    <a:pt x="622528" y="1188681"/>
                  </a:lnTo>
                  <a:lnTo>
                    <a:pt x="620522" y="1198575"/>
                  </a:lnTo>
                  <a:lnTo>
                    <a:pt x="622528" y="1208455"/>
                  </a:lnTo>
                  <a:lnTo>
                    <a:pt x="627964" y="1216533"/>
                  </a:lnTo>
                  <a:lnTo>
                    <a:pt x="636041" y="1221981"/>
                  </a:lnTo>
                  <a:lnTo>
                    <a:pt x="645922" y="1223975"/>
                  </a:lnTo>
                  <a:lnTo>
                    <a:pt x="655866" y="1221981"/>
                  </a:lnTo>
                  <a:lnTo>
                    <a:pt x="663943" y="1216533"/>
                  </a:lnTo>
                  <a:lnTo>
                    <a:pt x="669378" y="1208455"/>
                  </a:lnTo>
                  <a:lnTo>
                    <a:pt x="671372" y="1198575"/>
                  </a:lnTo>
                  <a:close/>
                </a:path>
                <a:path w="1001395" h="2441575">
                  <a:moveTo>
                    <a:pt x="696379" y="2416149"/>
                  </a:moveTo>
                  <a:lnTo>
                    <a:pt x="694385" y="2406269"/>
                  </a:lnTo>
                  <a:lnTo>
                    <a:pt x="688936" y="2398191"/>
                  </a:lnTo>
                  <a:lnTo>
                    <a:pt x="680859" y="2392756"/>
                  </a:lnTo>
                  <a:lnTo>
                    <a:pt x="670928" y="2390749"/>
                  </a:lnTo>
                  <a:lnTo>
                    <a:pt x="661035" y="2392756"/>
                  </a:lnTo>
                  <a:lnTo>
                    <a:pt x="652957" y="2398191"/>
                  </a:lnTo>
                  <a:lnTo>
                    <a:pt x="647522" y="2406269"/>
                  </a:lnTo>
                  <a:lnTo>
                    <a:pt x="645528" y="2416149"/>
                  </a:lnTo>
                  <a:lnTo>
                    <a:pt x="647522" y="2426043"/>
                  </a:lnTo>
                  <a:lnTo>
                    <a:pt x="652957" y="2434120"/>
                  </a:lnTo>
                  <a:lnTo>
                    <a:pt x="661035" y="2439555"/>
                  </a:lnTo>
                  <a:lnTo>
                    <a:pt x="670979" y="2441549"/>
                  </a:lnTo>
                  <a:lnTo>
                    <a:pt x="680859" y="2439555"/>
                  </a:lnTo>
                  <a:lnTo>
                    <a:pt x="688936" y="2434120"/>
                  </a:lnTo>
                  <a:lnTo>
                    <a:pt x="694385" y="2426043"/>
                  </a:lnTo>
                  <a:lnTo>
                    <a:pt x="696379" y="2416149"/>
                  </a:lnTo>
                  <a:close/>
                </a:path>
                <a:path w="1001395" h="2441575">
                  <a:moveTo>
                    <a:pt x="696379" y="25400"/>
                  </a:moveTo>
                  <a:lnTo>
                    <a:pt x="694385" y="15506"/>
                  </a:lnTo>
                  <a:lnTo>
                    <a:pt x="688936" y="7442"/>
                  </a:lnTo>
                  <a:lnTo>
                    <a:pt x="680859" y="1993"/>
                  </a:lnTo>
                  <a:lnTo>
                    <a:pt x="670979" y="0"/>
                  </a:lnTo>
                  <a:lnTo>
                    <a:pt x="661035" y="1993"/>
                  </a:lnTo>
                  <a:lnTo>
                    <a:pt x="652957" y="7442"/>
                  </a:lnTo>
                  <a:lnTo>
                    <a:pt x="647522" y="15506"/>
                  </a:lnTo>
                  <a:lnTo>
                    <a:pt x="645528" y="25400"/>
                  </a:lnTo>
                  <a:lnTo>
                    <a:pt x="647522" y="35280"/>
                  </a:lnTo>
                  <a:lnTo>
                    <a:pt x="652957" y="43357"/>
                  </a:lnTo>
                  <a:lnTo>
                    <a:pt x="661035" y="48806"/>
                  </a:lnTo>
                  <a:lnTo>
                    <a:pt x="670928" y="50800"/>
                  </a:lnTo>
                  <a:lnTo>
                    <a:pt x="680859" y="48806"/>
                  </a:lnTo>
                  <a:lnTo>
                    <a:pt x="688936" y="43357"/>
                  </a:lnTo>
                  <a:lnTo>
                    <a:pt x="694385" y="35280"/>
                  </a:lnTo>
                  <a:lnTo>
                    <a:pt x="696379" y="25400"/>
                  </a:lnTo>
                  <a:close/>
                </a:path>
                <a:path w="1001395" h="2441575">
                  <a:moveTo>
                    <a:pt x="773023" y="1198575"/>
                  </a:moveTo>
                  <a:lnTo>
                    <a:pt x="771029" y="1188681"/>
                  </a:lnTo>
                  <a:lnTo>
                    <a:pt x="765594" y="1180617"/>
                  </a:lnTo>
                  <a:lnTo>
                    <a:pt x="757516" y="1175169"/>
                  </a:lnTo>
                  <a:lnTo>
                    <a:pt x="747623" y="1173175"/>
                  </a:lnTo>
                  <a:lnTo>
                    <a:pt x="737692" y="1175169"/>
                  </a:lnTo>
                  <a:lnTo>
                    <a:pt x="729615" y="1180617"/>
                  </a:lnTo>
                  <a:lnTo>
                    <a:pt x="724179" y="1188681"/>
                  </a:lnTo>
                  <a:lnTo>
                    <a:pt x="722172" y="1198575"/>
                  </a:lnTo>
                  <a:lnTo>
                    <a:pt x="724179" y="1208455"/>
                  </a:lnTo>
                  <a:lnTo>
                    <a:pt x="729615" y="1216533"/>
                  </a:lnTo>
                  <a:lnTo>
                    <a:pt x="737692" y="1221981"/>
                  </a:lnTo>
                  <a:lnTo>
                    <a:pt x="747572" y="1223975"/>
                  </a:lnTo>
                  <a:lnTo>
                    <a:pt x="757516" y="1221981"/>
                  </a:lnTo>
                  <a:lnTo>
                    <a:pt x="765594" y="1216533"/>
                  </a:lnTo>
                  <a:lnTo>
                    <a:pt x="771029" y="1208455"/>
                  </a:lnTo>
                  <a:lnTo>
                    <a:pt x="773023" y="1198575"/>
                  </a:lnTo>
                  <a:close/>
                </a:path>
                <a:path w="1001395" h="2441575">
                  <a:moveTo>
                    <a:pt x="798029" y="2416149"/>
                  </a:moveTo>
                  <a:lnTo>
                    <a:pt x="796036" y="2406269"/>
                  </a:lnTo>
                  <a:lnTo>
                    <a:pt x="790587" y="2398191"/>
                  </a:lnTo>
                  <a:lnTo>
                    <a:pt x="782510" y="2392756"/>
                  </a:lnTo>
                  <a:lnTo>
                    <a:pt x="772579" y="2390749"/>
                  </a:lnTo>
                  <a:lnTo>
                    <a:pt x="762685" y="2392756"/>
                  </a:lnTo>
                  <a:lnTo>
                    <a:pt x="754608" y="2398191"/>
                  </a:lnTo>
                  <a:lnTo>
                    <a:pt x="749173" y="2406269"/>
                  </a:lnTo>
                  <a:lnTo>
                    <a:pt x="747179" y="2416149"/>
                  </a:lnTo>
                  <a:lnTo>
                    <a:pt x="749173" y="2426043"/>
                  </a:lnTo>
                  <a:lnTo>
                    <a:pt x="754608" y="2434120"/>
                  </a:lnTo>
                  <a:lnTo>
                    <a:pt x="762685" y="2439555"/>
                  </a:lnTo>
                  <a:lnTo>
                    <a:pt x="772629" y="2441549"/>
                  </a:lnTo>
                  <a:lnTo>
                    <a:pt x="782510" y="2439555"/>
                  </a:lnTo>
                  <a:lnTo>
                    <a:pt x="790587" y="2434120"/>
                  </a:lnTo>
                  <a:lnTo>
                    <a:pt x="796036" y="2426043"/>
                  </a:lnTo>
                  <a:lnTo>
                    <a:pt x="798029" y="2416149"/>
                  </a:lnTo>
                  <a:close/>
                </a:path>
                <a:path w="1001395" h="2441575">
                  <a:moveTo>
                    <a:pt x="798029" y="25400"/>
                  </a:moveTo>
                  <a:lnTo>
                    <a:pt x="796036" y="15506"/>
                  </a:lnTo>
                  <a:lnTo>
                    <a:pt x="790587" y="7442"/>
                  </a:lnTo>
                  <a:lnTo>
                    <a:pt x="782510" y="1993"/>
                  </a:lnTo>
                  <a:lnTo>
                    <a:pt x="772629" y="0"/>
                  </a:lnTo>
                  <a:lnTo>
                    <a:pt x="762685" y="1993"/>
                  </a:lnTo>
                  <a:lnTo>
                    <a:pt x="754608" y="7442"/>
                  </a:lnTo>
                  <a:lnTo>
                    <a:pt x="749173" y="15506"/>
                  </a:lnTo>
                  <a:lnTo>
                    <a:pt x="747179" y="25400"/>
                  </a:lnTo>
                  <a:lnTo>
                    <a:pt x="749173" y="35280"/>
                  </a:lnTo>
                  <a:lnTo>
                    <a:pt x="754608" y="43357"/>
                  </a:lnTo>
                  <a:lnTo>
                    <a:pt x="762685" y="48806"/>
                  </a:lnTo>
                  <a:lnTo>
                    <a:pt x="772579" y="50800"/>
                  </a:lnTo>
                  <a:lnTo>
                    <a:pt x="782510" y="48806"/>
                  </a:lnTo>
                  <a:lnTo>
                    <a:pt x="790587" y="43357"/>
                  </a:lnTo>
                  <a:lnTo>
                    <a:pt x="796036" y="35280"/>
                  </a:lnTo>
                  <a:lnTo>
                    <a:pt x="798029" y="25400"/>
                  </a:lnTo>
                  <a:close/>
                </a:path>
                <a:path w="1001395" h="2441575">
                  <a:moveTo>
                    <a:pt x="874674" y="1198575"/>
                  </a:moveTo>
                  <a:lnTo>
                    <a:pt x="872680" y="1188681"/>
                  </a:lnTo>
                  <a:lnTo>
                    <a:pt x="867244" y="1180617"/>
                  </a:lnTo>
                  <a:lnTo>
                    <a:pt x="859167" y="1175169"/>
                  </a:lnTo>
                  <a:lnTo>
                    <a:pt x="849274" y="1173175"/>
                  </a:lnTo>
                  <a:lnTo>
                    <a:pt x="839343" y="1175169"/>
                  </a:lnTo>
                  <a:lnTo>
                    <a:pt x="831265" y="1180617"/>
                  </a:lnTo>
                  <a:lnTo>
                    <a:pt x="825830" y="1188681"/>
                  </a:lnTo>
                  <a:lnTo>
                    <a:pt x="823823" y="1198575"/>
                  </a:lnTo>
                  <a:lnTo>
                    <a:pt x="825830" y="1208455"/>
                  </a:lnTo>
                  <a:lnTo>
                    <a:pt x="831265" y="1216533"/>
                  </a:lnTo>
                  <a:lnTo>
                    <a:pt x="839343" y="1221981"/>
                  </a:lnTo>
                  <a:lnTo>
                    <a:pt x="849223" y="1223975"/>
                  </a:lnTo>
                  <a:lnTo>
                    <a:pt x="859167" y="1221981"/>
                  </a:lnTo>
                  <a:lnTo>
                    <a:pt x="867244" y="1216533"/>
                  </a:lnTo>
                  <a:lnTo>
                    <a:pt x="872680" y="1208455"/>
                  </a:lnTo>
                  <a:lnTo>
                    <a:pt x="874674" y="1198575"/>
                  </a:lnTo>
                  <a:close/>
                </a:path>
                <a:path w="1001395" h="2441575">
                  <a:moveTo>
                    <a:pt x="899680" y="2416149"/>
                  </a:moveTo>
                  <a:lnTo>
                    <a:pt x="897686" y="2406269"/>
                  </a:lnTo>
                  <a:lnTo>
                    <a:pt x="892238" y="2398191"/>
                  </a:lnTo>
                  <a:lnTo>
                    <a:pt x="884161" y="2392756"/>
                  </a:lnTo>
                  <a:lnTo>
                    <a:pt x="874229" y="2390749"/>
                  </a:lnTo>
                  <a:lnTo>
                    <a:pt x="864336" y="2392756"/>
                  </a:lnTo>
                  <a:lnTo>
                    <a:pt x="856259" y="2398191"/>
                  </a:lnTo>
                  <a:lnTo>
                    <a:pt x="850823" y="2406269"/>
                  </a:lnTo>
                  <a:lnTo>
                    <a:pt x="848829" y="2416149"/>
                  </a:lnTo>
                  <a:lnTo>
                    <a:pt x="850823" y="2426043"/>
                  </a:lnTo>
                  <a:lnTo>
                    <a:pt x="856259" y="2434120"/>
                  </a:lnTo>
                  <a:lnTo>
                    <a:pt x="864336" y="2439555"/>
                  </a:lnTo>
                  <a:lnTo>
                    <a:pt x="874280" y="2441549"/>
                  </a:lnTo>
                  <a:lnTo>
                    <a:pt x="884161" y="2439555"/>
                  </a:lnTo>
                  <a:lnTo>
                    <a:pt x="892238" y="2434120"/>
                  </a:lnTo>
                  <a:lnTo>
                    <a:pt x="897686" y="2426043"/>
                  </a:lnTo>
                  <a:lnTo>
                    <a:pt x="899680" y="2416149"/>
                  </a:lnTo>
                  <a:close/>
                </a:path>
                <a:path w="1001395" h="2441575">
                  <a:moveTo>
                    <a:pt x="899680" y="25400"/>
                  </a:moveTo>
                  <a:lnTo>
                    <a:pt x="897686" y="15506"/>
                  </a:lnTo>
                  <a:lnTo>
                    <a:pt x="892238" y="7442"/>
                  </a:lnTo>
                  <a:lnTo>
                    <a:pt x="884161" y="1993"/>
                  </a:lnTo>
                  <a:lnTo>
                    <a:pt x="874280" y="0"/>
                  </a:lnTo>
                  <a:lnTo>
                    <a:pt x="864336" y="1993"/>
                  </a:lnTo>
                  <a:lnTo>
                    <a:pt x="856259" y="7442"/>
                  </a:lnTo>
                  <a:lnTo>
                    <a:pt x="850823" y="15506"/>
                  </a:lnTo>
                  <a:lnTo>
                    <a:pt x="848829" y="25400"/>
                  </a:lnTo>
                  <a:lnTo>
                    <a:pt x="850823" y="35280"/>
                  </a:lnTo>
                  <a:lnTo>
                    <a:pt x="856259" y="43357"/>
                  </a:lnTo>
                  <a:lnTo>
                    <a:pt x="864336" y="48806"/>
                  </a:lnTo>
                  <a:lnTo>
                    <a:pt x="874229" y="50800"/>
                  </a:lnTo>
                  <a:lnTo>
                    <a:pt x="884161" y="48806"/>
                  </a:lnTo>
                  <a:lnTo>
                    <a:pt x="892238" y="43357"/>
                  </a:lnTo>
                  <a:lnTo>
                    <a:pt x="897686" y="35280"/>
                  </a:lnTo>
                  <a:lnTo>
                    <a:pt x="899680" y="25400"/>
                  </a:lnTo>
                  <a:close/>
                </a:path>
                <a:path w="1001395" h="2441575">
                  <a:moveTo>
                    <a:pt x="976325" y="1198575"/>
                  </a:moveTo>
                  <a:lnTo>
                    <a:pt x="974331" y="1188681"/>
                  </a:lnTo>
                  <a:lnTo>
                    <a:pt x="968895" y="1180617"/>
                  </a:lnTo>
                  <a:lnTo>
                    <a:pt x="960818" y="1175169"/>
                  </a:lnTo>
                  <a:lnTo>
                    <a:pt x="950925" y="1173175"/>
                  </a:lnTo>
                  <a:lnTo>
                    <a:pt x="940993" y="1175169"/>
                  </a:lnTo>
                  <a:lnTo>
                    <a:pt x="932916" y="1180617"/>
                  </a:lnTo>
                  <a:lnTo>
                    <a:pt x="927481" y="1188681"/>
                  </a:lnTo>
                  <a:lnTo>
                    <a:pt x="925474" y="1198575"/>
                  </a:lnTo>
                  <a:lnTo>
                    <a:pt x="927481" y="1208455"/>
                  </a:lnTo>
                  <a:lnTo>
                    <a:pt x="932916" y="1216533"/>
                  </a:lnTo>
                  <a:lnTo>
                    <a:pt x="940993" y="1221981"/>
                  </a:lnTo>
                  <a:lnTo>
                    <a:pt x="950874" y="1223975"/>
                  </a:lnTo>
                  <a:lnTo>
                    <a:pt x="960818" y="1221981"/>
                  </a:lnTo>
                  <a:lnTo>
                    <a:pt x="968895" y="1216533"/>
                  </a:lnTo>
                  <a:lnTo>
                    <a:pt x="974331" y="1208455"/>
                  </a:lnTo>
                  <a:lnTo>
                    <a:pt x="976325" y="1198575"/>
                  </a:lnTo>
                  <a:close/>
                </a:path>
                <a:path w="1001395" h="2441575">
                  <a:moveTo>
                    <a:pt x="1001331" y="2416149"/>
                  </a:moveTo>
                  <a:lnTo>
                    <a:pt x="999337" y="2406269"/>
                  </a:lnTo>
                  <a:lnTo>
                    <a:pt x="993889" y="2398191"/>
                  </a:lnTo>
                  <a:lnTo>
                    <a:pt x="985812" y="2392756"/>
                  </a:lnTo>
                  <a:lnTo>
                    <a:pt x="975880" y="2390749"/>
                  </a:lnTo>
                  <a:lnTo>
                    <a:pt x="965987" y="2392756"/>
                  </a:lnTo>
                  <a:lnTo>
                    <a:pt x="957910" y="2398191"/>
                  </a:lnTo>
                  <a:lnTo>
                    <a:pt x="952474" y="2406269"/>
                  </a:lnTo>
                  <a:lnTo>
                    <a:pt x="950480" y="2416149"/>
                  </a:lnTo>
                  <a:lnTo>
                    <a:pt x="952474" y="2426043"/>
                  </a:lnTo>
                  <a:lnTo>
                    <a:pt x="957910" y="2434120"/>
                  </a:lnTo>
                  <a:lnTo>
                    <a:pt x="965987" y="2439555"/>
                  </a:lnTo>
                  <a:lnTo>
                    <a:pt x="975931" y="2441549"/>
                  </a:lnTo>
                  <a:lnTo>
                    <a:pt x="985812" y="2439555"/>
                  </a:lnTo>
                  <a:lnTo>
                    <a:pt x="993889" y="2434120"/>
                  </a:lnTo>
                  <a:lnTo>
                    <a:pt x="999337" y="2426043"/>
                  </a:lnTo>
                  <a:lnTo>
                    <a:pt x="1001331" y="2416149"/>
                  </a:lnTo>
                  <a:close/>
                </a:path>
                <a:path w="1001395" h="2441575">
                  <a:moveTo>
                    <a:pt x="1001331" y="25400"/>
                  </a:moveTo>
                  <a:lnTo>
                    <a:pt x="999337" y="15506"/>
                  </a:lnTo>
                  <a:lnTo>
                    <a:pt x="993889" y="7442"/>
                  </a:lnTo>
                  <a:lnTo>
                    <a:pt x="985812" y="1993"/>
                  </a:lnTo>
                  <a:lnTo>
                    <a:pt x="975931" y="0"/>
                  </a:lnTo>
                  <a:lnTo>
                    <a:pt x="965987" y="1993"/>
                  </a:lnTo>
                  <a:lnTo>
                    <a:pt x="957910" y="7442"/>
                  </a:lnTo>
                  <a:lnTo>
                    <a:pt x="952474" y="15506"/>
                  </a:lnTo>
                  <a:lnTo>
                    <a:pt x="950480" y="25400"/>
                  </a:lnTo>
                  <a:lnTo>
                    <a:pt x="952474" y="35280"/>
                  </a:lnTo>
                  <a:lnTo>
                    <a:pt x="957910" y="43357"/>
                  </a:lnTo>
                  <a:lnTo>
                    <a:pt x="965987" y="48806"/>
                  </a:lnTo>
                  <a:lnTo>
                    <a:pt x="975880" y="50800"/>
                  </a:lnTo>
                  <a:lnTo>
                    <a:pt x="985812" y="48806"/>
                  </a:lnTo>
                  <a:lnTo>
                    <a:pt x="993889" y="43357"/>
                  </a:lnTo>
                  <a:lnTo>
                    <a:pt x="999337" y="35280"/>
                  </a:lnTo>
                  <a:lnTo>
                    <a:pt x="1001331" y="2540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302360" y="6827011"/>
            <a:ext cx="338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2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6696" y="1675892"/>
            <a:ext cx="54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7570" y="2861310"/>
            <a:ext cx="622808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403852"/>
            <a:ext cx="64865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usage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accessibility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990" y="2186951"/>
            <a:ext cx="8121015" cy="6862445"/>
            <a:chOff x="1357990" y="2186951"/>
            <a:chExt cx="8121015" cy="6862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7990" y="2186951"/>
              <a:ext cx="8120975" cy="6862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459" y="2721774"/>
              <a:ext cx="5364480" cy="5048250"/>
            </a:xfrm>
            <a:custGeom>
              <a:avLst/>
              <a:gdLst/>
              <a:ahLst/>
              <a:cxnLst/>
              <a:rect l="l" t="t" r="r" b="b"/>
              <a:pathLst>
                <a:path w="5364480" h="5048250">
                  <a:moveTo>
                    <a:pt x="50800" y="2853944"/>
                  </a:moveTo>
                  <a:lnTo>
                    <a:pt x="48806" y="2844063"/>
                  </a:lnTo>
                  <a:lnTo>
                    <a:pt x="43357" y="2835986"/>
                  </a:lnTo>
                  <a:lnTo>
                    <a:pt x="35280" y="2830550"/>
                  </a:lnTo>
                  <a:lnTo>
                    <a:pt x="25400" y="2828544"/>
                  </a:lnTo>
                  <a:lnTo>
                    <a:pt x="15506" y="2830550"/>
                  </a:lnTo>
                  <a:lnTo>
                    <a:pt x="7442" y="2835986"/>
                  </a:lnTo>
                  <a:lnTo>
                    <a:pt x="1993" y="2844063"/>
                  </a:lnTo>
                  <a:lnTo>
                    <a:pt x="0" y="2853994"/>
                  </a:lnTo>
                  <a:lnTo>
                    <a:pt x="1993" y="2863888"/>
                  </a:lnTo>
                  <a:lnTo>
                    <a:pt x="7442" y="2871965"/>
                  </a:lnTo>
                  <a:lnTo>
                    <a:pt x="15506" y="2877401"/>
                  </a:lnTo>
                  <a:lnTo>
                    <a:pt x="25400" y="2879394"/>
                  </a:lnTo>
                  <a:lnTo>
                    <a:pt x="35280" y="2877401"/>
                  </a:lnTo>
                  <a:lnTo>
                    <a:pt x="43357" y="2871965"/>
                  </a:lnTo>
                  <a:lnTo>
                    <a:pt x="48806" y="2863888"/>
                  </a:lnTo>
                  <a:lnTo>
                    <a:pt x="50800" y="2853944"/>
                  </a:lnTo>
                  <a:close/>
                </a:path>
                <a:path w="5364480" h="5048250">
                  <a:moveTo>
                    <a:pt x="50800" y="2752293"/>
                  </a:moveTo>
                  <a:lnTo>
                    <a:pt x="48806" y="2742412"/>
                  </a:lnTo>
                  <a:lnTo>
                    <a:pt x="43357" y="2734335"/>
                  </a:lnTo>
                  <a:lnTo>
                    <a:pt x="35280" y="2728899"/>
                  </a:lnTo>
                  <a:lnTo>
                    <a:pt x="25400" y="2726893"/>
                  </a:lnTo>
                  <a:lnTo>
                    <a:pt x="15506" y="2728899"/>
                  </a:lnTo>
                  <a:lnTo>
                    <a:pt x="7442" y="2734335"/>
                  </a:lnTo>
                  <a:lnTo>
                    <a:pt x="1993" y="2742412"/>
                  </a:lnTo>
                  <a:lnTo>
                    <a:pt x="0" y="2752344"/>
                  </a:lnTo>
                  <a:lnTo>
                    <a:pt x="1993" y="2762237"/>
                  </a:lnTo>
                  <a:lnTo>
                    <a:pt x="7442" y="2770314"/>
                  </a:lnTo>
                  <a:lnTo>
                    <a:pt x="15506" y="2775750"/>
                  </a:lnTo>
                  <a:lnTo>
                    <a:pt x="25400" y="2777744"/>
                  </a:lnTo>
                  <a:lnTo>
                    <a:pt x="35280" y="2775750"/>
                  </a:lnTo>
                  <a:lnTo>
                    <a:pt x="43357" y="2770314"/>
                  </a:lnTo>
                  <a:lnTo>
                    <a:pt x="48806" y="2762237"/>
                  </a:lnTo>
                  <a:lnTo>
                    <a:pt x="50800" y="2752293"/>
                  </a:lnTo>
                  <a:close/>
                </a:path>
                <a:path w="5364480" h="5048250">
                  <a:moveTo>
                    <a:pt x="50800" y="2650642"/>
                  </a:moveTo>
                  <a:lnTo>
                    <a:pt x="48806" y="2640761"/>
                  </a:lnTo>
                  <a:lnTo>
                    <a:pt x="43357" y="2632684"/>
                  </a:lnTo>
                  <a:lnTo>
                    <a:pt x="35280" y="2627249"/>
                  </a:lnTo>
                  <a:lnTo>
                    <a:pt x="25400" y="2625242"/>
                  </a:lnTo>
                  <a:lnTo>
                    <a:pt x="15506" y="2627249"/>
                  </a:lnTo>
                  <a:lnTo>
                    <a:pt x="7442" y="2632684"/>
                  </a:lnTo>
                  <a:lnTo>
                    <a:pt x="1993" y="2640761"/>
                  </a:lnTo>
                  <a:lnTo>
                    <a:pt x="0" y="2650693"/>
                  </a:lnTo>
                  <a:lnTo>
                    <a:pt x="1993" y="2660586"/>
                  </a:lnTo>
                  <a:lnTo>
                    <a:pt x="7442" y="2668663"/>
                  </a:lnTo>
                  <a:lnTo>
                    <a:pt x="15506" y="2674099"/>
                  </a:lnTo>
                  <a:lnTo>
                    <a:pt x="25400" y="2676093"/>
                  </a:lnTo>
                  <a:lnTo>
                    <a:pt x="35280" y="2674099"/>
                  </a:lnTo>
                  <a:lnTo>
                    <a:pt x="43357" y="2668663"/>
                  </a:lnTo>
                  <a:lnTo>
                    <a:pt x="48806" y="2660586"/>
                  </a:lnTo>
                  <a:lnTo>
                    <a:pt x="50800" y="2650642"/>
                  </a:lnTo>
                  <a:close/>
                </a:path>
                <a:path w="5364480" h="5048250">
                  <a:moveTo>
                    <a:pt x="50800" y="2548991"/>
                  </a:moveTo>
                  <a:lnTo>
                    <a:pt x="48806" y="2539111"/>
                  </a:lnTo>
                  <a:lnTo>
                    <a:pt x="43357" y="2531033"/>
                  </a:lnTo>
                  <a:lnTo>
                    <a:pt x="35280" y="2525598"/>
                  </a:lnTo>
                  <a:lnTo>
                    <a:pt x="25400" y="2523591"/>
                  </a:lnTo>
                  <a:lnTo>
                    <a:pt x="15506" y="2525598"/>
                  </a:lnTo>
                  <a:lnTo>
                    <a:pt x="7442" y="2531033"/>
                  </a:lnTo>
                  <a:lnTo>
                    <a:pt x="1993" y="2539111"/>
                  </a:lnTo>
                  <a:lnTo>
                    <a:pt x="0" y="2549042"/>
                  </a:lnTo>
                  <a:lnTo>
                    <a:pt x="1993" y="2558935"/>
                  </a:lnTo>
                  <a:lnTo>
                    <a:pt x="7442" y="2567013"/>
                  </a:lnTo>
                  <a:lnTo>
                    <a:pt x="15506" y="2572448"/>
                  </a:lnTo>
                  <a:lnTo>
                    <a:pt x="25400" y="2574442"/>
                  </a:lnTo>
                  <a:lnTo>
                    <a:pt x="35280" y="2572448"/>
                  </a:lnTo>
                  <a:lnTo>
                    <a:pt x="43357" y="2567013"/>
                  </a:lnTo>
                  <a:lnTo>
                    <a:pt x="48806" y="2558935"/>
                  </a:lnTo>
                  <a:lnTo>
                    <a:pt x="50800" y="2548991"/>
                  </a:lnTo>
                  <a:close/>
                </a:path>
                <a:path w="5364480" h="5048250">
                  <a:moveTo>
                    <a:pt x="50800" y="2447340"/>
                  </a:moveTo>
                  <a:lnTo>
                    <a:pt x="48806" y="2437460"/>
                  </a:lnTo>
                  <a:lnTo>
                    <a:pt x="43357" y="2429383"/>
                  </a:lnTo>
                  <a:lnTo>
                    <a:pt x="35280" y="2423947"/>
                  </a:lnTo>
                  <a:lnTo>
                    <a:pt x="25400" y="2421940"/>
                  </a:lnTo>
                  <a:lnTo>
                    <a:pt x="15506" y="2423947"/>
                  </a:lnTo>
                  <a:lnTo>
                    <a:pt x="7442" y="2429383"/>
                  </a:lnTo>
                  <a:lnTo>
                    <a:pt x="1993" y="2437460"/>
                  </a:lnTo>
                  <a:lnTo>
                    <a:pt x="0" y="2447391"/>
                  </a:lnTo>
                  <a:lnTo>
                    <a:pt x="1993" y="2457285"/>
                  </a:lnTo>
                  <a:lnTo>
                    <a:pt x="7442" y="2465362"/>
                  </a:lnTo>
                  <a:lnTo>
                    <a:pt x="15506" y="2470797"/>
                  </a:lnTo>
                  <a:lnTo>
                    <a:pt x="25400" y="2472791"/>
                  </a:lnTo>
                  <a:lnTo>
                    <a:pt x="35280" y="2470797"/>
                  </a:lnTo>
                  <a:lnTo>
                    <a:pt x="43357" y="2465362"/>
                  </a:lnTo>
                  <a:lnTo>
                    <a:pt x="48806" y="2457285"/>
                  </a:lnTo>
                  <a:lnTo>
                    <a:pt x="50800" y="2447340"/>
                  </a:lnTo>
                  <a:close/>
                </a:path>
                <a:path w="5364480" h="5048250">
                  <a:moveTo>
                    <a:pt x="50800" y="2345690"/>
                  </a:moveTo>
                  <a:lnTo>
                    <a:pt x="48806" y="2335809"/>
                  </a:lnTo>
                  <a:lnTo>
                    <a:pt x="43357" y="2327732"/>
                  </a:lnTo>
                  <a:lnTo>
                    <a:pt x="35280" y="2322296"/>
                  </a:lnTo>
                  <a:lnTo>
                    <a:pt x="25400" y="2320290"/>
                  </a:lnTo>
                  <a:lnTo>
                    <a:pt x="15506" y="2322296"/>
                  </a:lnTo>
                  <a:lnTo>
                    <a:pt x="7442" y="2327732"/>
                  </a:lnTo>
                  <a:lnTo>
                    <a:pt x="1993" y="2335809"/>
                  </a:lnTo>
                  <a:lnTo>
                    <a:pt x="0" y="2345740"/>
                  </a:lnTo>
                  <a:lnTo>
                    <a:pt x="1993" y="2355634"/>
                  </a:lnTo>
                  <a:lnTo>
                    <a:pt x="7442" y="2363711"/>
                  </a:lnTo>
                  <a:lnTo>
                    <a:pt x="15506" y="2369147"/>
                  </a:lnTo>
                  <a:lnTo>
                    <a:pt x="25400" y="2371140"/>
                  </a:lnTo>
                  <a:lnTo>
                    <a:pt x="35280" y="2369147"/>
                  </a:lnTo>
                  <a:lnTo>
                    <a:pt x="43357" y="2363711"/>
                  </a:lnTo>
                  <a:lnTo>
                    <a:pt x="48806" y="2355634"/>
                  </a:lnTo>
                  <a:lnTo>
                    <a:pt x="50800" y="2345690"/>
                  </a:lnTo>
                  <a:close/>
                </a:path>
                <a:path w="5364480" h="5048250">
                  <a:moveTo>
                    <a:pt x="50800" y="2244039"/>
                  </a:moveTo>
                  <a:lnTo>
                    <a:pt x="48806" y="2234158"/>
                  </a:lnTo>
                  <a:lnTo>
                    <a:pt x="43357" y="2226081"/>
                  </a:lnTo>
                  <a:lnTo>
                    <a:pt x="35280" y="2220645"/>
                  </a:lnTo>
                  <a:lnTo>
                    <a:pt x="25400" y="2218639"/>
                  </a:lnTo>
                  <a:lnTo>
                    <a:pt x="15506" y="2220645"/>
                  </a:lnTo>
                  <a:lnTo>
                    <a:pt x="7442" y="2226081"/>
                  </a:lnTo>
                  <a:lnTo>
                    <a:pt x="1993" y="2234158"/>
                  </a:lnTo>
                  <a:lnTo>
                    <a:pt x="0" y="2244090"/>
                  </a:lnTo>
                  <a:lnTo>
                    <a:pt x="1993" y="2253983"/>
                  </a:lnTo>
                  <a:lnTo>
                    <a:pt x="7442" y="2262060"/>
                  </a:lnTo>
                  <a:lnTo>
                    <a:pt x="15506" y="2267496"/>
                  </a:lnTo>
                  <a:lnTo>
                    <a:pt x="25400" y="2269490"/>
                  </a:lnTo>
                  <a:lnTo>
                    <a:pt x="35280" y="2267496"/>
                  </a:lnTo>
                  <a:lnTo>
                    <a:pt x="43357" y="2262060"/>
                  </a:lnTo>
                  <a:lnTo>
                    <a:pt x="48806" y="2253983"/>
                  </a:lnTo>
                  <a:lnTo>
                    <a:pt x="50800" y="2244039"/>
                  </a:lnTo>
                  <a:close/>
                </a:path>
                <a:path w="5364480" h="5048250">
                  <a:moveTo>
                    <a:pt x="50800" y="2142388"/>
                  </a:moveTo>
                  <a:lnTo>
                    <a:pt x="48806" y="2132507"/>
                  </a:lnTo>
                  <a:lnTo>
                    <a:pt x="43357" y="2124430"/>
                  </a:lnTo>
                  <a:lnTo>
                    <a:pt x="35280" y="2118995"/>
                  </a:lnTo>
                  <a:lnTo>
                    <a:pt x="25400" y="2116988"/>
                  </a:lnTo>
                  <a:lnTo>
                    <a:pt x="15506" y="2118995"/>
                  </a:lnTo>
                  <a:lnTo>
                    <a:pt x="7442" y="2124430"/>
                  </a:lnTo>
                  <a:lnTo>
                    <a:pt x="1993" y="2132507"/>
                  </a:lnTo>
                  <a:lnTo>
                    <a:pt x="0" y="2142439"/>
                  </a:lnTo>
                  <a:lnTo>
                    <a:pt x="1993" y="2152332"/>
                  </a:lnTo>
                  <a:lnTo>
                    <a:pt x="7442" y="2160409"/>
                  </a:lnTo>
                  <a:lnTo>
                    <a:pt x="15506" y="2165845"/>
                  </a:lnTo>
                  <a:lnTo>
                    <a:pt x="25400" y="2167839"/>
                  </a:lnTo>
                  <a:lnTo>
                    <a:pt x="35280" y="2165845"/>
                  </a:lnTo>
                  <a:lnTo>
                    <a:pt x="43357" y="2160409"/>
                  </a:lnTo>
                  <a:lnTo>
                    <a:pt x="48806" y="2152332"/>
                  </a:lnTo>
                  <a:lnTo>
                    <a:pt x="50800" y="2142388"/>
                  </a:lnTo>
                  <a:close/>
                </a:path>
                <a:path w="5364480" h="5048250">
                  <a:moveTo>
                    <a:pt x="50800" y="1134211"/>
                  </a:moveTo>
                  <a:lnTo>
                    <a:pt x="48806" y="1124318"/>
                  </a:lnTo>
                  <a:lnTo>
                    <a:pt x="43357" y="1116241"/>
                  </a:lnTo>
                  <a:lnTo>
                    <a:pt x="35280" y="1110805"/>
                  </a:lnTo>
                  <a:lnTo>
                    <a:pt x="25400" y="1108811"/>
                  </a:lnTo>
                  <a:lnTo>
                    <a:pt x="15506" y="1110805"/>
                  </a:lnTo>
                  <a:lnTo>
                    <a:pt x="7442" y="1116241"/>
                  </a:lnTo>
                  <a:lnTo>
                    <a:pt x="1993" y="1124318"/>
                  </a:lnTo>
                  <a:lnTo>
                    <a:pt x="0" y="1134262"/>
                  </a:lnTo>
                  <a:lnTo>
                    <a:pt x="1993" y="1144143"/>
                  </a:lnTo>
                  <a:lnTo>
                    <a:pt x="7442" y="1152220"/>
                  </a:lnTo>
                  <a:lnTo>
                    <a:pt x="15506" y="1157668"/>
                  </a:lnTo>
                  <a:lnTo>
                    <a:pt x="25400" y="1159662"/>
                  </a:lnTo>
                  <a:lnTo>
                    <a:pt x="35280" y="1157668"/>
                  </a:lnTo>
                  <a:lnTo>
                    <a:pt x="43357" y="1152220"/>
                  </a:lnTo>
                  <a:lnTo>
                    <a:pt x="48806" y="1144143"/>
                  </a:lnTo>
                  <a:lnTo>
                    <a:pt x="50800" y="1134211"/>
                  </a:lnTo>
                  <a:close/>
                </a:path>
                <a:path w="5364480" h="5048250">
                  <a:moveTo>
                    <a:pt x="50800" y="1032560"/>
                  </a:moveTo>
                  <a:lnTo>
                    <a:pt x="48806" y="1022667"/>
                  </a:lnTo>
                  <a:lnTo>
                    <a:pt x="43357" y="1014590"/>
                  </a:lnTo>
                  <a:lnTo>
                    <a:pt x="35280" y="1009154"/>
                  </a:lnTo>
                  <a:lnTo>
                    <a:pt x="25400" y="1007160"/>
                  </a:lnTo>
                  <a:lnTo>
                    <a:pt x="15506" y="1009154"/>
                  </a:lnTo>
                  <a:lnTo>
                    <a:pt x="7442" y="1014590"/>
                  </a:lnTo>
                  <a:lnTo>
                    <a:pt x="1993" y="1022667"/>
                  </a:lnTo>
                  <a:lnTo>
                    <a:pt x="0" y="1032611"/>
                  </a:lnTo>
                  <a:lnTo>
                    <a:pt x="1993" y="1042492"/>
                  </a:lnTo>
                  <a:lnTo>
                    <a:pt x="7442" y="1050569"/>
                  </a:lnTo>
                  <a:lnTo>
                    <a:pt x="15506" y="1056017"/>
                  </a:lnTo>
                  <a:lnTo>
                    <a:pt x="25400" y="1058011"/>
                  </a:lnTo>
                  <a:lnTo>
                    <a:pt x="35280" y="1056017"/>
                  </a:lnTo>
                  <a:lnTo>
                    <a:pt x="43357" y="1050569"/>
                  </a:lnTo>
                  <a:lnTo>
                    <a:pt x="48806" y="1042492"/>
                  </a:lnTo>
                  <a:lnTo>
                    <a:pt x="50800" y="1032560"/>
                  </a:lnTo>
                  <a:close/>
                </a:path>
                <a:path w="5364480" h="5048250">
                  <a:moveTo>
                    <a:pt x="50800" y="930910"/>
                  </a:moveTo>
                  <a:lnTo>
                    <a:pt x="48806" y="921016"/>
                  </a:lnTo>
                  <a:lnTo>
                    <a:pt x="43357" y="912939"/>
                  </a:lnTo>
                  <a:lnTo>
                    <a:pt x="35280" y="907503"/>
                  </a:lnTo>
                  <a:lnTo>
                    <a:pt x="25400" y="905510"/>
                  </a:lnTo>
                  <a:lnTo>
                    <a:pt x="15506" y="907503"/>
                  </a:lnTo>
                  <a:lnTo>
                    <a:pt x="7442" y="912939"/>
                  </a:lnTo>
                  <a:lnTo>
                    <a:pt x="1993" y="921016"/>
                  </a:lnTo>
                  <a:lnTo>
                    <a:pt x="0" y="930960"/>
                  </a:lnTo>
                  <a:lnTo>
                    <a:pt x="1993" y="940841"/>
                  </a:lnTo>
                  <a:lnTo>
                    <a:pt x="7442" y="948918"/>
                  </a:lnTo>
                  <a:lnTo>
                    <a:pt x="15506" y="954366"/>
                  </a:lnTo>
                  <a:lnTo>
                    <a:pt x="25400" y="956360"/>
                  </a:lnTo>
                  <a:lnTo>
                    <a:pt x="35280" y="954366"/>
                  </a:lnTo>
                  <a:lnTo>
                    <a:pt x="43357" y="948918"/>
                  </a:lnTo>
                  <a:lnTo>
                    <a:pt x="48806" y="940841"/>
                  </a:lnTo>
                  <a:lnTo>
                    <a:pt x="50800" y="930910"/>
                  </a:lnTo>
                  <a:close/>
                </a:path>
                <a:path w="5364480" h="5048250">
                  <a:moveTo>
                    <a:pt x="50800" y="829259"/>
                  </a:moveTo>
                  <a:lnTo>
                    <a:pt x="48806" y="819365"/>
                  </a:lnTo>
                  <a:lnTo>
                    <a:pt x="43357" y="811288"/>
                  </a:lnTo>
                  <a:lnTo>
                    <a:pt x="35280" y="805853"/>
                  </a:lnTo>
                  <a:lnTo>
                    <a:pt x="25400" y="803859"/>
                  </a:lnTo>
                  <a:lnTo>
                    <a:pt x="15506" y="805853"/>
                  </a:lnTo>
                  <a:lnTo>
                    <a:pt x="7442" y="811288"/>
                  </a:lnTo>
                  <a:lnTo>
                    <a:pt x="1993" y="819365"/>
                  </a:lnTo>
                  <a:lnTo>
                    <a:pt x="0" y="829310"/>
                  </a:lnTo>
                  <a:lnTo>
                    <a:pt x="1993" y="839190"/>
                  </a:lnTo>
                  <a:lnTo>
                    <a:pt x="7442" y="847267"/>
                  </a:lnTo>
                  <a:lnTo>
                    <a:pt x="15506" y="852716"/>
                  </a:lnTo>
                  <a:lnTo>
                    <a:pt x="25400" y="854710"/>
                  </a:lnTo>
                  <a:lnTo>
                    <a:pt x="35280" y="852716"/>
                  </a:lnTo>
                  <a:lnTo>
                    <a:pt x="43357" y="847267"/>
                  </a:lnTo>
                  <a:lnTo>
                    <a:pt x="48806" y="839190"/>
                  </a:lnTo>
                  <a:lnTo>
                    <a:pt x="50800" y="829259"/>
                  </a:lnTo>
                  <a:close/>
                </a:path>
                <a:path w="5364480" h="5048250">
                  <a:moveTo>
                    <a:pt x="50800" y="727608"/>
                  </a:moveTo>
                  <a:lnTo>
                    <a:pt x="48806" y="717715"/>
                  </a:lnTo>
                  <a:lnTo>
                    <a:pt x="43357" y="709637"/>
                  </a:lnTo>
                  <a:lnTo>
                    <a:pt x="35280" y="704202"/>
                  </a:lnTo>
                  <a:lnTo>
                    <a:pt x="25400" y="702208"/>
                  </a:lnTo>
                  <a:lnTo>
                    <a:pt x="15506" y="704202"/>
                  </a:lnTo>
                  <a:lnTo>
                    <a:pt x="7442" y="709637"/>
                  </a:lnTo>
                  <a:lnTo>
                    <a:pt x="1993" y="717715"/>
                  </a:lnTo>
                  <a:lnTo>
                    <a:pt x="0" y="727659"/>
                  </a:lnTo>
                  <a:lnTo>
                    <a:pt x="1993" y="737539"/>
                  </a:lnTo>
                  <a:lnTo>
                    <a:pt x="7442" y="745617"/>
                  </a:lnTo>
                  <a:lnTo>
                    <a:pt x="15506" y="751065"/>
                  </a:lnTo>
                  <a:lnTo>
                    <a:pt x="25400" y="753059"/>
                  </a:lnTo>
                  <a:lnTo>
                    <a:pt x="35280" y="751065"/>
                  </a:lnTo>
                  <a:lnTo>
                    <a:pt x="43357" y="745617"/>
                  </a:lnTo>
                  <a:lnTo>
                    <a:pt x="48806" y="737539"/>
                  </a:lnTo>
                  <a:lnTo>
                    <a:pt x="50800" y="727608"/>
                  </a:lnTo>
                  <a:close/>
                </a:path>
                <a:path w="5364480" h="5048250">
                  <a:moveTo>
                    <a:pt x="50800" y="625957"/>
                  </a:moveTo>
                  <a:lnTo>
                    <a:pt x="48806" y="616064"/>
                  </a:lnTo>
                  <a:lnTo>
                    <a:pt x="43357" y="607987"/>
                  </a:lnTo>
                  <a:lnTo>
                    <a:pt x="35280" y="602551"/>
                  </a:lnTo>
                  <a:lnTo>
                    <a:pt x="25400" y="600557"/>
                  </a:lnTo>
                  <a:lnTo>
                    <a:pt x="15506" y="602551"/>
                  </a:lnTo>
                  <a:lnTo>
                    <a:pt x="7442" y="607987"/>
                  </a:lnTo>
                  <a:lnTo>
                    <a:pt x="1993" y="616064"/>
                  </a:lnTo>
                  <a:lnTo>
                    <a:pt x="0" y="626008"/>
                  </a:lnTo>
                  <a:lnTo>
                    <a:pt x="1993" y="635889"/>
                  </a:lnTo>
                  <a:lnTo>
                    <a:pt x="7442" y="643966"/>
                  </a:lnTo>
                  <a:lnTo>
                    <a:pt x="15506" y="649414"/>
                  </a:lnTo>
                  <a:lnTo>
                    <a:pt x="25400" y="651408"/>
                  </a:lnTo>
                  <a:lnTo>
                    <a:pt x="35280" y="649414"/>
                  </a:lnTo>
                  <a:lnTo>
                    <a:pt x="43357" y="643966"/>
                  </a:lnTo>
                  <a:lnTo>
                    <a:pt x="48806" y="635889"/>
                  </a:lnTo>
                  <a:lnTo>
                    <a:pt x="50800" y="625957"/>
                  </a:lnTo>
                  <a:close/>
                </a:path>
                <a:path w="5364480" h="5048250">
                  <a:moveTo>
                    <a:pt x="50800" y="524306"/>
                  </a:moveTo>
                  <a:lnTo>
                    <a:pt x="48806" y="514413"/>
                  </a:lnTo>
                  <a:lnTo>
                    <a:pt x="43357" y="506336"/>
                  </a:lnTo>
                  <a:lnTo>
                    <a:pt x="35280" y="500900"/>
                  </a:lnTo>
                  <a:lnTo>
                    <a:pt x="25400" y="498906"/>
                  </a:lnTo>
                  <a:lnTo>
                    <a:pt x="15506" y="500900"/>
                  </a:lnTo>
                  <a:lnTo>
                    <a:pt x="7442" y="506336"/>
                  </a:lnTo>
                  <a:lnTo>
                    <a:pt x="1993" y="514413"/>
                  </a:lnTo>
                  <a:lnTo>
                    <a:pt x="0" y="524357"/>
                  </a:lnTo>
                  <a:lnTo>
                    <a:pt x="1993" y="534238"/>
                  </a:lnTo>
                  <a:lnTo>
                    <a:pt x="7442" y="542315"/>
                  </a:lnTo>
                  <a:lnTo>
                    <a:pt x="15506" y="547763"/>
                  </a:lnTo>
                  <a:lnTo>
                    <a:pt x="25400" y="549757"/>
                  </a:lnTo>
                  <a:lnTo>
                    <a:pt x="35280" y="547763"/>
                  </a:lnTo>
                  <a:lnTo>
                    <a:pt x="43357" y="542315"/>
                  </a:lnTo>
                  <a:lnTo>
                    <a:pt x="48806" y="534238"/>
                  </a:lnTo>
                  <a:lnTo>
                    <a:pt x="50800" y="524306"/>
                  </a:lnTo>
                  <a:close/>
                </a:path>
                <a:path w="5364480" h="5048250">
                  <a:moveTo>
                    <a:pt x="50800" y="422656"/>
                  </a:moveTo>
                  <a:lnTo>
                    <a:pt x="48806" y="412762"/>
                  </a:lnTo>
                  <a:lnTo>
                    <a:pt x="43357" y="404685"/>
                  </a:lnTo>
                  <a:lnTo>
                    <a:pt x="35280" y="399249"/>
                  </a:lnTo>
                  <a:lnTo>
                    <a:pt x="25400" y="397256"/>
                  </a:lnTo>
                  <a:lnTo>
                    <a:pt x="15506" y="399249"/>
                  </a:lnTo>
                  <a:lnTo>
                    <a:pt x="7442" y="404685"/>
                  </a:lnTo>
                  <a:lnTo>
                    <a:pt x="1993" y="412762"/>
                  </a:lnTo>
                  <a:lnTo>
                    <a:pt x="0" y="422706"/>
                  </a:lnTo>
                  <a:lnTo>
                    <a:pt x="1993" y="432587"/>
                  </a:lnTo>
                  <a:lnTo>
                    <a:pt x="7442" y="440664"/>
                  </a:lnTo>
                  <a:lnTo>
                    <a:pt x="15506" y="446112"/>
                  </a:lnTo>
                  <a:lnTo>
                    <a:pt x="25400" y="448106"/>
                  </a:lnTo>
                  <a:lnTo>
                    <a:pt x="35280" y="446112"/>
                  </a:lnTo>
                  <a:lnTo>
                    <a:pt x="43357" y="440664"/>
                  </a:lnTo>
                  <a:lnTo>
                    <a:pt x="48806" y="432587"/>
                  </a:lnTo>
                  <a:lnTo>
                    <a:pt x="50800" y="422656"/>
                  </a:lnTo>
                  <a:close/>
                </a:path>
                <a:path w="5364480" h="5048250">
                  <a:moveTo>
                    <a:pt x="59842" y="2991281"/>
                  </a:moveTo>
                  <a:lnTo>
                    <a:pt x="59321" y="2981210"/>
                  </a:lnTo>
                  <a:lnTo>
                    <a:pt x="54914" y="2972079"/>
                  </a:lnTo>
                  <a:lnTo>
                    <a:pt x="47637" y="2965615"/>
                  </a:lnTo>
                  <a:lnTo>
                    <a:pt x="38455" y="2962351"/>
                  </a:lnTo>
                  <a:lnTo>
                    <a:pt x="28384" y="2962872"/>
                  </a:lnTo>
                  <a:lnTo>
                    <a:pt x="19304" y="2967266"/>
                  </a:lnTo>
                  <a:lnTo>
                    <a:pt x="12839" y="2974556"/>
                  </a:lnTo>
                  <a:lnTo>
                    <a:pt x="9575" y="2983725"/>
                  </a:lnTo>
                  <a:lnTo>
                    <a:pt x="10121" y="2993847"/>
                  </a:lnTo>
                  <a:lnTo>
                    <a:pt x="14503" y="3002927"/>
                  </a:lnTo>
                  <a:lnTo>
                    <a:pt x="21793" y="3009392"/>
                  </a:lnTo>
                  <a:lnTo>
                    <a:pt x="30962" y="3012656"/>
                  </a:lnTo>
                  <a:lnTo>
                    <a:pt x="41033" y="3012122"/>
                  </a:lnTo>
                  <a:lnTo>
                    <a:pt x="50114" y="3007741"/>
                  </a:lnTo>
                  <a:lnTo>
                    <a:pt x="56578" y="3000451"/>
                  </a:lnTo>
                  <a:lnTo>
                    <a:pt x="59842" y="2991281"/>
                  </a:lnTo>
                  <a:close/>
                </a:path>
                <a:path w="5364480" h="5048250">
                  <a:moveTo>
                    <a:pt x="59842" y="1271536"/>
                  </a:moveTo>
                  <a:lnTo>
                    <a:pt x="59321" y="1261465"/>
                  </a:lnTo>
                  <a:lnTo>
                    <a:pt x="54914" y="1252334"/>
                  </a:lnTo>
                  <a:lnTo>
                    <a:pt x="47637" y="1245870"/>
                  </a:lnTo>
                  <a:lnTo>
                    <a:pt x="38455" y="1242606"/>
                  </a:lnTo>
                  <a:lnTo>
                    <a:pt x="28384" y="1243126"/>
                  </a:lnTo>
                  <a:lnTo>
                    <a:pt x="19304" y="1247521"/>
                  </a:lnTo>
                  <a:lnTo>
                    <a:pt x="12839" y="1254810"/>
                  </a:lnTo>
                  <a:lnTo>
                    <a:pt x="9575" y="1263980"/>
                  </a:lnTo>
                  <a:lnTo>
                    <a:pt x="10121" y="1274102"/>
                  </a:lnTo>
                  <a:lnTo>
                    <a:pt x="14503" y="1283182"/>
                  </a:lnTo>
                  <a:lnTo>
                    <a:pt x="21793" y="1289646"/>
                  </a:lnTo>
                  <a:lnTo>
                    <a:pt x="30962" y="1292910"/>
                  </a:lnTo>
                  <a:lnTo>
                    <a:pt x="41033" y="1292390"/>
                  </a:lnTo>
                  <a:lnTo>
                    <a:pt x="50114" y="1287995"/>
                  </a:lnTo>
                  <a:lnTo>
                    <a:pt x="56578" y="1280706"/>
                  </a:lnTo>
                  <a:lnTo>
                    <a:pt x="59842" y="1271536"/>
                  </a:lnTo>
                  <a:close/>
                </a:path>
                <a:path w="5364480" h="5048250">
                  <a:moveTo>
                    <a:pt x="59918" y="2037702"/>
                  </a:moveTo>
                  <a:lnTo>
                    <a:pt x="56667" y="2028520"/>
                  </a:lnTo>
                  <a:lnTo>
                    <a:pt x="50203" y="2021243"/>
                  </a:lnTo>
                  <a:lnTo>
                    <a:pt x="41122" y="2016848"/>
                  </a:lnTo>
                  <a:lnTo>
                    <a:pt x="31051" y="2016315"/>
                  </a:lnTo>
                  <a:lnTo>
                    <a:pt x="21869" y="2019579"/>
                  </a:lnTo>
                  <a:lnTo>
                    <a:pt x="14592" y="2026043"/>
                  </a:lnTo>
                  <a:lnTo>
                    <a:pt x="10185" y="2035162"/>
                  </a:lnTo>
                  <a:lnTo>
                    <a:pt x="9652" y="2045233"/>
                  </a:lnTo>
                  <a:lnTo>
                    <a:pt x="12915" y="2054415"/>
                  </a:lnTo>
                  <a:lnTo>
                    <a:pt x="19380" y="2061692"/>
                  </a:lnTo>
                  <a:lnTo>
                    <a:pt x="28460" y="2066086"/>
                  </a:lnTo>
                  <a:lnTo>
                    <a:pt x="38531" y="2066620"/>
                  </a:lnTo>
                  <a:lnTo>
                    <a:pt x="47701" y="2063356"/>
                  </a:lnTo>
                  <a:lnTo>
                    <a:pt x="54991" y="2056892"/>
                  </a:lnTo>
                  <a:lnTo>
                    <a:pt x="59385" y="2047824"/>
                  </a:lnTo>
                  <a:lnTo>
                    <a:pt x="59918" y="2037702"/>
                  </a:lnTo>
                  <a:close/>
                </a:path>
                <a:path w="5364480" h="5048250">
                  <a:moveTo>
                    <a:pt x="59918" y="317957"/>
                  </a:moveTo>
                  <a:lnTo>
                    <a:pt x="56667" y="308775"/>
                  </a:lnTo>
                  <a:lnTo>
                    <a:pt x="50203" y="301498"/>
                  </a:lnTo>
                  <a:lnTo>
                    <a:pt x="41122" y="297103"/>
                  </a:lnTo>
                  <a:lnTo>
                    <a:pt x="31051" y="296570"/>
                  </a:lnTo>
                  <a:lnTo>
                    <a:pt x="21869" y="299834"/>
                  </a:lnTo>
                  <a:lnTo>
                    <a:pt x="14592" y="306298"/>
                  </a:lnTo>
                  <a:lnTo>
                    <a:pt x="10185" y="315417"/>
                  </a:lnTo>
                  <a:lnTo>
                    <a:pt x="9652" y="325501"/>
                  </a:lnTo>
                  <a:lnTo>
                    <a:pt x="12915" y="334670"/>
                  </a:lnTo>
                  <a:lnTo>
                    <a:pt x="19380" y="341947"/>
                  </a:lnTo>
                  <a:lnTo>
                    <a:pt x="28460" y="346354"/>
                  </a:lnTo>
                  <a:lnTo>
                    <a:pt x="38531" y="346875"/>
                  </a:lnTo>
                  <a:lnTo>
                    <a:pt x="47701" y="343611"/>
                  </a:lnTo>
                  <a:lnTo>
                    <a:pt x="54991" y="337159"/>
                  </a:lnTo>
                  <a:lnTo>
                    <a:pt x="59385" y="328079"/>
                  </a:lnTo>
                  <a:lnTo>
                    <a:pt x="59918" y="317957"/>
                  </a:lnTo>
                  <a:close/>
                </a:path>
                <a:path w="5364480" h="5048250">
                  <a:moveTo>
                    <a:pt x="95110" y="3081363"/>
                  </a:moveTo>
                  <a:lnTo>
                    <a:pt x="92621" y="3071596"/>
                  </a:lnTo>
                  <a:lnTo>
                    <a:pt x="86512" y="3063506"/>
                  </a:lnTo>
                  <a:lnTo>
                    <a:pt x="78105" y="3058604"/>
                  </a:lnTo>
                  <a:lnTo>
                    <a:pt x="68465" y="3057194"/>
                  </a:lnTo>
                  <a:lnTo>
                    <a:pt x="58686" y="3059696"/>
                  </a:lnTo>
                  <a:lnTo>
                    <a:pt x="50647" y="3065780"/>
                  </a:lnTo>
                  <a:lnTo>
                    <a:pt x="45745" y="3074187"/>
                  </a:lnTo>
                  <a:lnTo>
                    <a:pt x="44335" y="3083826"/>
                  </a:lnTo>
                  <a:lnTo>
                    <a:pt x="46863" y="3093643"/>
                  </a:lnTo>
                  <a:lnTo>
                    <a:pt x="52946" y="3101683"/>
                  </a:lnTo>
                  <a:lnTo>
                    <a:pt x="61353" y="3106597"/>
                  </a:lnTo>
                  <a:lnTo>
                    <a:pt x="70993" y="3107994"/>
                  </a:lnTo>
                  <a:lnTo>
                    <a:pt x="80772" y="3105505"/>
                  </a:lnTo>
                  <a:lnTo>
                    <a:pt x="88811" y="3099409"/>
                  </a:lnTo>
                  <a:lnTo>
                    <a:pt x="93713" y="3091002"/>
                  </a:lnTo>
                  <a:lnTo>
                    <a:pt x="95110" y="3081363"/>
                  </a:lnTo>
                  <a:close/>
                </a:path>
                <a:path w="5364480" h="5048250">
                  <a:moveTo>
                    <a:pt x="95110" y="1361630"/>
                  </a:moveTo>
                  <a:lnTo>
                    <a:pt x="92621" y="1351851"/>
                  </a:lnTo>
                  <a:lnTo>
                    <a:pt x="86512" y="1343761"/>
                  </a:lnTo>
                  <a:lnTo>
                    <a:pt x="78105" y="1338859"/>
                  </a:lnTo>
                  <a:lnTo>
                    <a:pt x="68465" y="1337462"/>
                  </a:lnTo>
                  <a:lnTo>
                    <a:pt x="58686" y="1339951"/>
                  </a:lnTo>
                  <a:lnTo>
                    <a:pt x="50647" y="1346034"/>
                  </a:lnTo>
                  <a:lnTo>
                    <a:pt x="45745" y="1354455"/>
                  </a:lnTo>
                  <a:lnTo>
                    <a:pt x="44335" y="1364081"/>
                  </a:lnTo>
                  <a:lnTo>
                    <a:pt x="46863" y="1373898"/>
                  </a:lnTo>
                  <a:lnTo>
                    <a:pt x="52946" y="1381937"/>
                  </a:lnTo>
                  <a:lnTo>
                    <a:pt x="61353" y="1386852"/>
                  </a:lnTo>
                  <a:lnTo>
                    <a:pt x="70993" y="1388249"/>
                  </a:lnTo>
                  <a:lnTo>
                    <a:pt x="80772" y="1385760"/>
                  </a:lnTo>
                  <a:lnTo>
                    <a:pt x="88811" y="1379664"/>
                  </a:lnTo>
                  <a:lnTo>
                    <a:pt x="93713" y="1371257"/>
                  </a:lnTo>
                  <a:lnTo>
                    <a:pt x="95110" y="1361630"/>
                  </a:lnTo>
                  <a:close/>
                </a:path>
                <a:path w="5364480" h="5048250">
                  <a:moveTo>
                    <a:pt x="95250" y="1947621"/>
                  </a:moveTo>
                  <a:lnTo>
                    <a:pt x="93853" y="1937981"/>
                  </a:lnTo>
                  <a:lnTo>
                    <a:pt x="88938" y="1929574"/>
                  </a:lnTo>
                  <a:lnTo>
                    <a:pt x="80899" y="1923491"/>
                  </a:lnTo>
                  <a:lnTo>
                    <a:pt x="71120" y="1921002"/>
                  </a:lnTo>
                  <a:lnTo>
                    <a:pt x="61493" y="1922399"/>
                  </a:lnTo>
                  <a:lnTo>
                    <a:pt x="53086" y="1927301"/>
                  </a:lnTo>
                  <a:lnTo>
                    <a:pt x="46964" y="1935391"/>
                  </a:lnTo>
                  <a:lnTo>
                    <a:pt x="44475" y="1945170"/>
                  </a:lnTo>
                  <a:lnTo>
                    <a:pt x="45872" y="1954796"/>
                  </a:lnTo>
                  <a:lnTo>
                    <a:pt x="50787" y="1963216"/>
                  </a:lnTo>
                  <a:lnTo>
                    <a:pt x="58826" y="1969300"/>
                  </a:lnTo>
                  <a:lnTo>
                    <a:pt x="68605" y="1971789"/>
                  </a:lnTo>
                  <a:lnTo>
                    <a:pt x="78232" y="1970392"/>
                  </a:lnTo>
                  <a:lnTo>
                    <a:pt x="86652" y="1965477"/>
                  </a:lnTo>
                  <a:lnTo>
                    <a:pt x="92735" y="1957438"/>
                  </a:lnTo>
                  <a:lnTo>
                    <a:pt x="95250" y="1947621"/>
                  </a:lnTo>
                  <a:close/>
                </a:path>
                <a:path w="5364480" h="5048250">
                  <a:moveTo>
                    <a:pt x="95250" y="227876"/>
                  </a:moveTo>
                  <a:lnTo>
                    <a:pt x="93853" y="218236"/>
                  </a:lnTo>
                  <a:lnTo>
                    <a:pt x="88938" y="209829"/>
                  </a:lnTo>
                  <a:lnTo>
                    <a:pt x="80899" y="203746"/>
                  </a:lnTo>
                  <a:lnTo>
                    <a:pt x="71120" y="201256"/>
                  </a:lnTo>
                  <a:lnTo>
                    <a:pt x="61493" y="202653"/>
                  </a:lnTo>
                  <a:lnTo>
                    <a:pt x="53086" y="207568"/>
                  </a:lnTo>
                  <a:lnTo>
                    <a:pt x="46964" y="215646"/>
                  </a:lnTo>
                  <a:lnTo>
                    <a:pt x="44475" y="225425"/>
                  </a:lnTo>
                  <a:lnTo>
                    <a:pt x="45872" y="235064"/>
                  </a:lnTo>
                  <a:lnTo>
                    <a:pt x="50787" y="243471"/>
                  </a:lnTo>
                  <a:lnTo>
                    <a:pt x="58826" y="249555"/>
                  </a:lnTo>
                  <a:lnTo>
                    <a:pt x="68605" y="252044"/>
                  </a:lnTo>
                  <a:lnTo>
                    <a:pt x="78232" y="250647"/>
                  </a:lnTo>
                  <a:lnTo>
                    <a:pt x="86652" y="245732"/>
                  </a:lnTo>
                  <a:lnTo>
                    <a:pt x="92735" y="237693"/>
                  </a:lnTo>
                  <a:lnTo>
                    <a:pt x="95250" y="227876"/>
                  </a:lnTo>
                  <a:close/>
                </a:path>
                <a:path w="5364480" h="5048250">
                  <a:moveTo>
                    <a:pt x="105816" y="4592650"/>
                  </a:moveTo>
                  <a:lnTo>
                    <a:pt x="103809" y="4582757"/>
                  </a:lnTo>
                  <a:lnTo>
                    <a:pt x="98374" y="4574692"/>
                  </a:lnTo>
                  <a:lnTo>
                    <a:pt x="90297" y="4569244"/>
                  </a:lnTo>
                  <a:lnTo>
                    <a:pt x="80416" y="4567250"/>
                  </a:lnTo>
                  <a:lnTo>
                    <a:pt x="70523" y="4569244"/>
                  </a:lnTo>
                  <a:lnTo>
                    <a:pt x="62445" y="4574692"/>
                  </a:lnTo>
                  <a:lnTo>
                    <a:pt x="57010" y="4582757"/>
                  </a:lnTo>
                  <a:lnTo>
                    <a:pt x="55016" y="4592701"/>
                  </a:lnTo>
                  <a:lnTo>
                    <a:pt x="57010" y="4602581"/>
                  </a:lnTo>
                  <a:lnTo>
                    <a:pt x="62445" y="4610659"/>
                  </a:lnTo>
                  <a:lnTo>
                    <a:pt x="70523" y="4616107"/>
                  </a:lnTo>
                  <a:lnTo>
                    <a:pt x="80416" y="4618101"/>
                  </a:lnTo>
                  <a:lnTo>
                    <a:pt x="90297" y="4616107"/>
                  </a:lnTo>
                  <a:lnTo>
                    <a:pt x="98374" y="4610659"/>
                  </a:lnTo>
                  <a:lnTo>
                    <a:pt x="103809" y="4602581"/>
                  </a:lnTo>
                  <a:lnTo>
                    <a:pt x="105816" y="4592650"/>
                  </a:lnTo>
                  <a:close/>
                </a:path>
                <a:path w="5364480" h="5048250">
                  <a:moveTo>
                    <a:pt x="105816" y="4490999"/>
                  </a:moveTo>
                  <a:lnTo>
                    <a:pt x="103809" y="4481106"/>
                  </a:lnTo>
                  <a:lnTo>
                    <a:pt x="98374" y="4473041"/>
                  </a:lnTo>
                  <a:lnTo>
                    <a:pt x="90297" y="4467593"/>
                  </a:lnTo>
                  <a:lnTo>
                    <a:pt x="80416" y="4465599"/>
                  </a:lnTo>
                  <a:lnTo>
                    <a:pt x="70523" y="4467593"/>
                  </a:lnTo>
                  <a:lnTo>
                    <a:pt x="62445" y="4473041"/>
                  </a:lnTo>
                  <a:lnTo>
                    <a:pt x="57010" y="4481106"/>
                  </a:lnTo>
                  <a:lnTo>
                    <a:pt x="55016" y="4491050"/>
                  </a:lnTo>
                  <a:lnTo>
                    <a:pt x="57010" y="4500943"/>
                  </a:lnTo>
                  <a:lnTo>
                    <a:pt x="62445" y="4509008"/>
                  </a:lnTo>
                  <a:lnTo>
                    <a:pt x="70523" y="4514456"/>
                  </a:lnTo>
                  <a:lnTo>
                    <a:pt x="80416" y="4516450"/>
                  </a:lnTo>
                  <a:lnTo>
                    <a:pt x="90297" y="4514456"/>
                  </a:lnTo>
                  <a:lnTo>
                    <a:pt x="98374" y="4509008"/>
                  </a:lnTo>
                  <a:lnTo>
                    <a:pt x="103809" y="4500943"/>
                  </a:lnTo>
                  <a:lnTo>
                    <a:pt x="105816" y="4490999"/>
                  </a:lnTo>
                  <a:close/>
                </a:path>
                <a:path w="5364480" h="5048250">
                  <a:moveTo>
                    <a:pt x="105816" y="4389348"/>
                  </a:moveTo>
                  <a:lnTo>
                    <a:pt x="103809" y="4379455"/>
                  </a:lnTo>
                  <a:lnTo>
                    <a:pt x="98374" y="4371391"/>
                  </a:lnTo>
                  <a:lnTo>
                    <a:pt x="90297" y="4365942"/>
                  </a:lnTo>
                  <a:lnTo>
                    <a:pt x="80416" y="4363948"/>
                  </a:lnTo>
                  <a:lnTo>
                    <a:pt x="70523" y="4365942"/>
                  </a:lnTo>
                  <a:lnTo>
                    <a:pt x="62445" y="4371391"/>
                  </a:lnTo>
                  <a:lnTo>
                    <a:pt x="57010" y="4379455"/>
                  </a:lnTo>
                  <a:lnTo>
                    <a:pt x="55016" y="4389399"/>
                  </a:lnTo>
                  <a:lnTo>
                    <a:pt x="57010" y="4399292"/>
                  </a:lnTo>
                  <a:lnTo>
                    <a:pt x="62445" y="4407357"/>
                  </a:lnTo>
                  <a:lnTo>
                    <a:pt x="70523" y="4412805"/>
                  </a:lnTo>
                  <a:lnTo>
                    <a:pt x="80416" y="4414799"/>
                  </a:lnTo>
                  <a:lnTo>
                    <a:pt x="90297" y="4412805"/>
                  </a:lnTo>
                  <a:lnTo>
                    <a:pt x="98374" y="4407357"/>
                  </a:lnTo>
                  <a:lnTo>
                    <a:pt x="103809" y="4399292"/>
                  </a:lnTo>
                  <a:lnTo>
                    <a:pt x="105816" y="4389348"/>
                  </a:lnTo>
                  <a:close/>
                </a:path>
                <a:path w="5364480" h="5048250">
                  <a:moveTo>
                    <a:pt x="105816" y="4287698"/>
                  </a:moveTo>
                  <a:lnTo>
                    <a:pt x="103809" y="4277804"/>
                  </a:lnTo>
                  <a:lnTo>
                    <a:pt x="98374" y="4269740"/>
                  </a:lnTo>
                  <a:lnTo>
                    <a:pt x="90297" y="4264291"/>
                  </a:lnTo>
                  <a:lnTo>
                    <a:pt x="80416" y="4262298"/>
                  </a:lnTo>
                  <a:lnTo>
                    <a:pt x="70523" y="4264291"/>
                  </a:lnTo>
                  <a:lnTo>
                    <a:pt x="62445" y="4269740"/>
                  </a:lnTo>
                  <a:lnTo>
                    <a:pt x="57010" y="4277804"/>
                  </a:lnTo>
                  <a:lnTo>
                    <a:pt x="55016" y="4287748"/>
                  </a:lnTo>
                  <a:lnTo>
                    <a:pt x="57010" y="4297642"/>
                  </a:lnTo>
                  <a:lnTo>
                    <a:pt x="62445" y="4305706"/>
                  </a:lnTo>
                  <a:lnTo>
                    <a:pt x="70523" y="4311154"/>
                  </a:lnTo>
                  <a:lnTo>
                    <a:pt x="80416" y="4313148"/>
                  </a:lnTo>
                  <a:lnTo>
                    <a:pt x="90297" y="4311154"/>
                  </a:lnTo>
                  <a:lnTo>
                    <a:pt x="98374" y="4305706"/>
                  </a:lnTo>
                  <a:lnTo>
                    <a:pt x="103809" y="4297642"/>
                  </a:lnTo>
                  <a:lnTo>
                    <a:pt x="105816" y="4287698"/>
                  </a:lnTo>
                  <a:close/>
                </a:path>
                <a:path w="5364480" h="5048250">
                  <a:moveTo>
                    <a:pt x="105816" y="4186047"/>
                  </a:moveTo>
                  <a:lnTo>
                    <a:pt x="103809" y="4176153"/>
                  </a:lnTo>
                  <a:lnTo>
                    <a:pt x="98374" y="4168089"/>
                  </a:lnTo>
                  <a:lnTo>
                    <a:pt x="90297" y="4162641"/>
                  </a:lnTo>
                  <a:lnTo>
                    <a:pt x="80416" y="4160647"/>
                  </a:lnTo>
                  <a:lnTo>
                    <a:pt x="70523" y="4162641"/>
                  </a:lnTo>
                  <a:lnTo>
                    <a:pt x="62445" y="4168089"/>
                  </a:lnTo>
                  <a:lnTo>
                    <a:pt x="57010" y="4176153"/>
                  </a:lnTo>
                  <a:lnTo>
                    <a:pt x="55016" y="4186097"/>
                  </a:lnTo>
                  <a:lnTo>
                    <a:pt x="57010" y="4195991"/>
                  </a:lnTo>
                  <a:lnTo>
                    <a:pt x="62445" y="4204055"/>
                  </a:lnTo>
                  <a:lnTo>
                    <a:pt x="70523" y="4209504"/>
                  </a:lnTo>
                  <a:lnTo>
                    <a:pt x="80416" y="4211498"/>
                  </a:lnTo>
                  <a:lnTo>
                    <a:pt x="90297" y="4209504"/>
                  </a:lnTo>
                  <a:lnTo>
                    <a:pt x="98374" y="4204055"/>
                  </a:lnTo>
                  <a:lnTo>
                    <a:pt x="103809" y="4195991"/>
                  </a:lnTo>
                  <a:lnTo>
                    <a:pt x="105816" y="4186047"/>
                  </a:lnTo>
                  <a:close/>
                </a:path>
                <a:path w="5364480" h="5048250">
                  <a:moveTo>
                    <a:pt x="105816" y="4084396"/>
                  </a:moveTo>
                  <a:lnTo>
                    <a:pt x="103809" y="4074503"/>
                  </a:lnTo>
                  <a:lnTo>
                    <a:pt x="98374" y="4066438"/>
                  </a:lnTo>
                  <a:lnTo>
                    <a:pt x="90297" y="4060990"/>
                  </a:lnTo>
                  <a:lnTo>
                    <a:pt x="80416" y="4058996"/>
                  </a:lnTo>
                  <a:lnTo>
                    <a:pt x="70523" y="4060990"/>
                  </a:lnTo>
                  <a:lnTo>
                    <a:pt x="62445" y="4066438"/>
                  </a:lnTo>
                  <a:lnTo>
                    <a:pt x="57010" y="4074503"/>
                  </a:lnTo>
                  <a:lnTo>
                    <a:pt x="55016" y="4084447"/>
                  </a:lnTo>
                  <a:lnTo>
                    <a:pt x="57010" y="4094340"/>
                  </a:lnTo>
                  <a:lnTo>
                    <a:pt x="62445" y="4102404"/>
                  </a:lnTo>
                  <a:lnTo>
                    <a:pt x="70523" y="4107853"/>
                  </a:lnTo>
                  <a:lnTo>
                    <a:pt x="80416" y="4109847"/>
                  </a:lnTo>
                  <a:lnTo>
                    <a:pt x="90297" y="4107853"/>
                  </a:lnTo>
                  <a:lnTo>
                    <a:pt x="98374" y="4102404"/>
                  </a:lnTo>
                  <a:lnTo>
                    <a:pt x="103809" y="4094340"/>
                  </a:lnTo>
                  <a:lnTo>
                    <a:pt x="105816" y="4084396"/>
                  </a:lnTo>
                  <a:close/>
                </a:path>
                <a:path w="5364480" h="5048250">
                  <a:moveTo>
                    <a:pt x="105816" y="3982745"/>
                  </a:moveTo>
                  <a:lnTo>
                    <a:pt x="103809" y="3972852"/>
                  </a:lnTo>
                  <a:lnTo>
                    <a:pt x="98374" y="3964787"/>
                  </a:lnTo>
                  <a:lnTo>
                    <a:pt x="90297" y="3959339"/>
                  </a:lnTo>
                  <a:lnTo>
                    <a:pt x="80416" y="3957345"/>
                  </a:lnTo>
                  <a:lnTo>
                    <a:pt x="70523" y="3959339"/>
                  </a:lnTo>
                  <a:lnTo>
                    <a:pt x="62445" y="3964787"/>
                  </a:lnTo>
                  <a:lnTo>
                    <a:pt x="57010" y="3972852"/>
                  </a:lnTo>
                  <a:lnTo>
                    <a:pt x="55016" y="3982796"/>
                  </a:lnTo>
                  <a:lnTo>
                    <a:pt x="57010" y="3992689"/>
                  </a:lnTo>
                  <a:lnTo>
                    <a:pt x="62445" y="4000754"/>
                  </a:lnTo>
                  <a:lnTo>
                    <a:pt x="70523" y="4006202"/>
                  </a:lnTo>
                  <a:lnTo>
                    <a:pt x="80416" y="4008196"/>
                  </a:lnTo>
                  <a:lnTo>
                    <a:pt x="90297" y="4006202"/>
                  </a:lnTo>
                  <a:lnTo>
                    <a:pt x="98374" y="4000754"/>
                  </a:lnTo>
                  <a:lnTo>
                    <a:pt x="103809" y="3992689"/>
                  </a:lnTo>
                  <a:lnTo>
                    <a:pt x="105816" y="3982745"/>
                  </a:lnTo>
                  <a:close/>
                </a:path>
                <a:path w="5364480" h="5048250">
                  <a:moveTo>
                    <a:pt x="105816" y="3881094"/>
                  </a:moveTo>
                  <a:lnTo>
                    <a:pt x="103809" y="3871201"/>
                  </a:lnTo>
                  <a:lnTo>
                    <a:pt x="98374" y="3863136"/>
                  </a:lnTo>
                  <a:lnTo>
                    <a:pt x="90297" y="3857688"/>
                  </a:lnTo>
                  <a:lnTo>
                    <a:pt x="80416" y="3855694"/>
                  </a:lnTo>
                  <a:lnTo>
                    <a:pt x="70523" y="3857688"/>
                  </a:lnTo>
                  <a:lnTo>
                    <a:pt x="62445" y="3863136"/>
                  </a:lnTo>
                  <a:lnTo>
                    <a:pt x="57010" y="3871201"/>
                  </a:lnTo>
                  <a:lnTo>
                    <a:pt x="55016" y="3881145"/>
                  </a:lnTo>
                  <a:lnTo>
                    <a:pt x="57010" y="3891038"/>
                  </a:lnTo>
                  <a:lnTo>
                    <a:pt x="62445" y="3899103"/>
                  </a:lnTo>
                  <a:lnTo>
                    <a:pt x="70523" y="3904551"/>
                  </a:lnTo>
                  <a:lnTo>
                    <a:pt x="80416" y="3906545"/>
                  </a:lnTo>
                  <a:lnTo>
                    <a:pt x="90297" y="3904551"/>
                  </a:lnTo>
                  <a:lnTo>
                    <a:pt x="98374" y="3899103"/>
                  </a:lnTo>
                  <a:lnTo>
                    <a:pt x="103809" y="3891038"/>
                  </a:lnTo>
                  <a:lnTo>
                    <a:pt x="105816" y="3881094"/>
                  </a:lnTo>
                  <a:close/>
                </a:path>
                <a:path w="5364480" h="5048250">
                  <a:moveTo>
                    <a:pt x="114858" y="4729975"/>
                  </a:moveTo>
                  <a:lnTo>
                    <a:pt x="114338" y="4719904"/>
                  </a:lnTo>
                  <a:lnTo>
                    <a:pt x="109931" y="4710773"/>
                  </a:lnTo>
                  <a:lnTo>
                    <a:pt x="102641" y="4704308"/>
                  </a:lnTo>
                  <a:lnTo>
                    <a:pt x="93472" y="4701044"/>
                  </a:lnTo>
                  <a:lnTo>
                    <a:pt x="83400" y="4701578"/>
                  </a:lnTo>
                  <a:lnTo>
                    <a:pt x="74320" y="4705972"/>
                  </a:lnTo>
                  <a:lnTo>
                    <a:pt x="67856" y="4713249"/>
                  </a:lnTo>
                  <a:lnTo>
                    <a:pt x="64592" y="4722419"/>
                  </a:lnTo>
                  <a:lnTo>
                    <a:pt x="65125" y="4732540"/>
                  </a:lnTo>
                  <a:lnTo>
                    <a:pt x="69519" y="4741621"/>
                  </a:lnTo>
                  <a:lnTo>
                    <a:pt x="76796" y="4748085"/>
                  </a:lnTo>
                  <a:lnTo>
                    <a:pt x="85979" y="4751349"/>
                  </a:lnTo>
                  <a:lnTo>
                    <a:pt x="96050" y="4750828"/>
                  </a:lnTo>
                  <a:lnTo>
                    <a:pt x="105130" y="4746434"/>
                  </a:lnTo>
                  <a:lnTo>
                    <a:pt x="111594" y="4739157"/>
                  </a:lnTo>
                  <a:lnTo>
                    <a:pt x="114858" y="4729975"/>
                  </a:lnTo>
                  <a:close/>
                </a:path>
                <a:path w="5364480" h="5048250">
                  <a:moveTo>
                    <a:pt x="114935" y="3776395"/>
                  </a:moveTo>
                  <a:lnTo>
                    <a:pt x="111671" y="3767226"/>
                  </a:lnTo>
                  <a:lnTo>
                    <a:pt x="105206" y="3759936"/>
                  </a:lnTo>
                  <a:lnTo>
                    <a:pt x="96139" y="3755542"/>
                  </a:lnTo>
                  <a:lnTo>
                    <a:pt x="86067" y="3755009"/>
                  </a:lnTo>
                  <a:lnTo>
                    <a:pt x="76885" y="3758273"/>
                  </a:lnTo>
                  <a:lnTo>
                    <a:pt x="69608" y="3764737"/>
                  </a:lnTo>
                  <a:lnTo>
                    <a:pt x="65201" y="3773868"/>
                  </a:lnTo>
                  <a:lnTo>
                    <a:pt x="64668" y="3783939"/>
                  </a:lnTo>
                  <a:lnTo>
                    <a:pt x="67932" y="3793109"/>
                  </a:lnTo>
                  <a:lnTo>
                    <a:pt x="74383" y="3800398"/>
                  </a:lnTo>
                  <a:lnTo>
                    <a:pt x="83464" y="3804793"/>
                  </a:lnTo>
                  <a:lnTo>
                    <a:pt x="93535" y="3805326"/>
                  </a:lnTo>
                  <a:lnTo>
                    <a:pt x="102717" y="3802062"/>
                  </a:lnTo>
                  <a:lnTo>
                    <a:pt x="109994" y="3795598"/>
                  </a:lnTo>
                  <a:lnTo>
                    <a:pt x="114388" y="3786517"/>
                  </a:lnTo>
                  <a:lnTo>
                    <a:pt x="114935" y="3776395"/>
                  </a:lnTo>
                  <a:close/>
                </a:path>
                <a:path w="5364480" h="5048250">
                  <a:moveTo>
                    <a:pt x="150126" y="4820069"/>
                  </a:moveTo>
                  <a:lnTo>
                    <a:pt x="147637" y="4810290"/>
                  </a:lnTo>
                  <a:lnTo>
                    <a:pt x="141516" y="4802213"/>
                  </a:lnTo>
                  <a:lnTo>
                    <a:pt x="133108" y="4797298"/>
                  </a:lnTo>
                  <a:lnTo>
                    <a:pt x="123482" y="4795901"/>
                  </a:lnTo>
                  <a:lnTo>
                    <a:pt x="113703" y="4798390"/>
                  </a:lnTo>
                  <a:lnTo>
                    <a:pt x="105664" y="4804486"/>
                  </a:lnTo>
                  <a:lnTo>
                    <a:pt x="100749" y="4812893"/>
                  </a:lnTo>
                  <a:lnTo>
                    <a:pt x="99352" y="4822533"/>
                  </a:lnTo>
                  <a:lnTo>
                    <a:pt x="101866" y="4832350"/>
                  </a:lnTo>
                  <a:lnTo>
                    <a:pt x="107962" y="4840389"/>
                  </a:lnTo>
                  <a:lnTo>
                    <a:pt x="116370" y="4845291"/>
                  </a:lnTo>
                  <a:lnTo>
                    <a:pt x="126009" y="4846701"/>
                  </a:lnTo>
                  <a:lnTo>
                    <a:pt x="135775" y="4844199"/>
                  </a:lnTo>
                  <a:lnTo>
                    <a:pt x="143814" y="4838116"/>
                  </a:lnTo>
                  <a:lnTo>
                    <a:pt x="148729" y="4829708"/>
                  </a:lnTo>
                  <a:lnTo>
                    <a:pt x="150126" y="4820069"/>
                  </a:lnTo>
                  <a:close/>
                </a:path>
                <a:path w="5364480" h="5048250">
                  <a:moveTo>
                    <a:pt x="150266" y="3686314"/>
                  </a:moveTo>
                  <a:lnTo>
                    <a:pt x="148856" y="3676688"/>
                  </a:lnTo>
                  <a:lnTo>
                    <a:pt x="143954" y="3668280"/>
                  </a:lnTo>
                  <a:lnTo>
                    <a:pt x="135915" y="3662184"/>
                  </a:lnTo>
                  <a:lnTo>
                    <a:pt x="126136" y="3659695"/>
                  </a:lnTo>
                  <a:lnTo>
                    <a:pt x="116497" y="3661092"/>
                  </a:lnTo>
                  <a:lnTo>
                    <a:pt x="108089" y="3666007"/>
                  </a:lnTo>
                  <a:lnTo>
                    <a:pt x="101981" y="3674097"/>
                  </a:lnTo>
                  <a:lnTo>
                    <a:pt x="99491" y="3683863"/>
                  </a:lnTo>
                  <a:lnTo>
                    <a:pt x="100888" y="3693503"/>
                  </a:lnTo>
                  <a:lnTo>
                    <a:pt x="105803" y="3701910"/>
                  </a:lnTo>
                  <a:lnTo>
                    <a:pt x="113842" y="3707993"/>
                  </a:lnTo>
                  <a:lnTo>
                    <a:pt x="123609" y="3710495"/>
                  </a:lnTo>
                  <a:lnTo>
                    <a:pt x="133248" y="3709085"/>
                  </a:lnTo>
                  <a:lnTo>
                    <a:pt x="141655" y="3704183"/>
                  </a:lnTo>
                  <a:lnTo>
                    <a:pt x="147751" y="3696144"/>
                  </a:lnTo>
                  <a:lnTo>
                    <a:pt x="150266" y="3686314"/>
                  </a:lnTo>
                  <a:close/>
                </a:path>
                <a:path w="5364480" h="5048250">
                  <a:moveTo>
                    <a:pt x="154381" y="3166021"/>
                  </a:moveTo>
                  <a:lnTo>
                    <a:pt x="152984" y="3156381"/>
                  </a:lnTo>
                  <a:lnTo>
                    <a:pt x="147815" y="3147720"/>
                  </a:lnTo>
                  <a:lnTo>
                    <a:pt x="139661" y="3141700"/>
                  </a:lnTo>
                  <a:lnTo>
                    <a:pt x="130200" y="3139389"/>
                  </a:lnTo>
                  <a:lnTo>
                    <a:pt x="120561" y="3140786"/>
                  </a:lnTo>
                  <a:lnTo>
                    <a:pt x="111912" y="3145955"/>
                  </a:lnTo>
                  <a:lnTo>
                    <a:pt x="105930" y="3154070"/>
                  </a:lnTo>
                  <a:lnTo>
                    <a:pt x="103606" y="3163532"/>
                  </a:lnTo>
                  <a:lnTo>
                    <a:pt x="105003" y="3173171"/>
                  </a:lnTo>
                  <a:lnTo>
                    <a:pt x="110210" y="3181870"/>
                  </a:lnTo>
                  <a:lnTo>
                    <a:pt x="118338" y="3187839"/>
                  </a:lnTo>
                  <a:lnTo>
                    <a:pt x="127787" y="3190163"/>
                  </a:lnTo>
                  <a:lnTo>
                    <a:pt x="137426" y="3188766"/>
                  </a:lnTo>
                  <a:lnTo>
                    <a:pt x="146088" y="3183598"/>
                  </a:lnTo>
                  <a:lnTo>
                    <a:pt x="152069" y="3175470"/>
                  </a:lnTo>
                  <a:lnTo>
                    <a:pt x="154381" y="3166021"/>
                  </a:lnTo>
                  <a:close/>
                </a:path>
                <a:path w="5364480" h="5048250">
                  <a:moveTo>
                    <a:pt x="154381" y="1446276"/>
                  </a:moveTo>
                  <a:lnTo>
                    <a:pt x="152984" y="1436636"/>
                  </a:lnTo>
                  <a:lnTo>
                    <a:pt x="147815" y="1427975"/>
                  </a:lnTo>
                  <a:lnTo>
                    <a:pt x="139661" y="1421955"/>
                  </a:lnTo>
                  <a:lnTo>
                    <a:pt x="130200" y="1419644"/>
                  </a:lnTo>
                  <a:lnTo>
                    <a:pt x="120561" y="1421041"/>
                  </a:lnTo>
                  <a:lnTo>
                    <a:pt x="111912" y="1426210"/>
                  </a:lnTo>
                  <a:lnTo>
                    <a:pt x="105930" y="1434325"/>
                  </a:lnTo>
                  <a:lnTo>
                    <a:pt x="103606" y="1443786"/>
                  </a:lnTo>
                  <a:lnTo>
                    <a:pt x="105003" y="1453426"/>
                  </a:lnTo>
                  <a:lnTo>
                    <a:pt x="110210" y="1462125"/>
                  </a:lnTo>
                  <a:lnTo>
                    <a:pt x="118338" y="1468107"/>
                  </a:lnTo>
                  <a:lnTo>
                    <a:pt x="127787" y="1470418"/>
                  </a:lnTo>
                  <a:lnTo>
                    <a:pt x="137426" y="1469021"/>
                  </a:lnTo>
                  <a:lnTo>
                    <a:pt x="146088" y="1463852"/>
                  </a:lnTo>
                  <a:lnTo>
                    <a:pt x="152069" y="1455724"/>
                  </a:lnTo>
                  <a:lnTo>
                    <a:pt x="154381" y="1446276"/>
                  </a:lnTo>
                  <a:close/>
                </a:path>
                <a:path w="5364480" h="5048250">
                  <a:moveTo>
                    <a:pt x="154597" y="1863039"/>
                  </a:moveTo>
                  <a:lnTo>
                    <a:pt x="152285" y="1853577"/>
                  </a:lnTo>
                  <a:lnTo>
                    <a:pt x="146304" y="1845449"/>
                  </a:lnTo>
                  <a:lnTo>
                    <a:pt x="137642" y="1840280"/>
                  </a:lnTo>
                  <a:lnTo>
                    <a:pt x="128016" y="1838883"/>
                  </a:lnTo>
                  <a:lnTo>
                    <a:pt x="118554" y="1841195"/>
                  </a:lnTo>
                  <a:lnTo>
                    <a:pt x="110388" y="1847202"/>
                  </a:lnTo>
                  <a:lnTo>
                    <a:pt x="105219" y="1855863"/>
                  </a:lnTo>
                  <a:lnTo>
                    <a:pt x="103822" y="1865503"/>
                  </a:lnTo>
                  <a:lnTo>
                    <a:pt x="106133" y="1874964"/>
                  </a:lnTo>
                  <a:lnTo>
                    <a:pt x="112102" y="1883079"/>
                  </a:lnTo>
                  <a:lnTo>
                    <a:pt x="120764" y="1888261"/>
                  </a:lnTo>
                  <a:lnTo>
                    <a:pt x="130403" y="1889658"/>
                  </a:lnTo>
                  <a:lnTo>
                    <a:pt x="139865" y="1887347"/>
                  </a:lnTo>
                  <a:lnTo>
                    <a:pt x="147993" y="1881365"/>
                  </a:lnTo>
                  <a:lnTo>
                    <a:pt x="153187" y="1872678"/>
                  </a:lnTo>
                  <a:lnTo>
                    <a:pt x="154597" y="1863039"/>
                  </a:lnTo>
                  <a:close/>
                </a:path>
                <a:path w="5364480" h="5048250">
                  <a:moveTo>
                    <a:pt x="154597" y="143294"/>
                  </a:moveTo>
                  <a:lnTo>
                    <a:pt x="152285" y="133832"/>
                  </a:lnTo>
                  <a:lnTo>
                    <a:pt x="146304" y="125704"/>
                  </a:lnTo>
                  <a:lnTo>
                    <a:pt x="137642" y="120535"/>
                  </a:lnTo>
                  <a:lnTo>
                    <a:pt x="128016" y="119138"/>
                  </a:lnTo>
                  <a:lnTo>
                    <a:pt x="118554" y="121450"/>
                  </a:lnTo>
                  <a:lnTo>
                    <a:pt x="110388" y="127457"/>
                  </a:lnTo>
                  <a:lnTo>
                    <a:pt x="105219" y="136118"/>
                  </a:lnTo>
                  <a:lnTo>
                    <a:pt x="103822" y="145757"/>
                  </a:lnTo>
                  <a:lnTo>
                    <a:pt x="106133" y="155219"/>
                  </a:lnTo>
                  <a:lnTo>
                    <a:pt x="112102" y="163334"/>
                  </a:lnTo>
                  <a:lnTo>
                    <a:pt x="120764" y="168516"/>
                  </a:lnTo>
                  <a:lnTo>
                    <a:pt x="130403" y="169913"/>
                  </a:lnTo>
                  <a:lnTo>
                    <a:pt x="139865" y="167601"/>
                  </a:lnTo>
                  <a:lnTo>
                    <a:pt x="147993" y="161620"/>
                  </a:lnTo>
                  <a:lnTo>
                    <a:pt x="153187" y="152933"/>
                  </a:lnTo>
                  <a:lnTo>
                    <a:pt x="154597" y="143294"/>
                  </a:lnTo>
                  <a:close/>
                </a:path>
                <a:path w="5364480" h="5048250">
                  <a:moveTo>
                    <a:pt x="209397" y="4904714"/>
                  </a:moveTo>
                  <a:lnTo>
                    <a:pt x="208000" y="4895075"/>
                  </a:lnTo>
                  <a:lnTo>
                    <a:pt x="202831" y="4886414"/>
                  </a:lnTo>
                  <a:lnTo>
                    <a:pt x="194678" y="4880407"/>
                  </a:lnTo>
                  <a:lnTo>
                    <a:pt x="185216" y="4878082"/>
                  </a:lnTo>
                  <a:lnTo>
                    <a:pt x="175577" y="4879479"/>
                  </a:lnTo>
                  <a:lnTo>
                    <a:pt x="166916" y="4884648"/>
                  </a:lnTo>
                  <a:lnTo>
                    <a:pt x="160934" y="4892776"/>
                  </a:lnTo>
                  <a:lnTo>
                    <a:pt x="158623" y="4902225"/>
                  </a:lnTo>
                  <a:lnTo>
                    <a:pt x="160020" y="4911864"/>
                  </a:lnTo>
                  <a:lnTo>
                    <a:pt x="165227" y="4920564"/>
                  </a:lnTo>
                  <a:lnTo>
                    <a:pt x="173342" y="4926546"/>
                  </a:lnTo>
                  <a:lnTo>
                    <a:pt x="182803" y="4928857"/>
                  </a:lnTo>
                  <a:lnTo>
                    <a:pt x="192443" y="4927460"/>
                  </a:lnTo>
                  <a:lnTo>
                    <a:pt x="201104" y="4922291"/>
                  </a:lnTo>
                  <a:lnTo>
                    <a:pt x="207073" y="4914176"/>
                  </a:lnTo>
                  <a:lnTo>
                    <a:pt x="209397" y="4904714"/>
                  </a:lnTo>
                  <a:close/>
                </a:path>
                <a:path w="5364480" h="5048250">
                  <a:moveTo>
                    <a:pt x="209600" y="3601732"/>
                  </a:moveTo>
                  <a:lnTo>
                    <a:pt x="207289" y="3592284"/>
                  </a:lnTo>
                  <a:lnTo>
                    <a:pt x="201320" y="3584156"/>
                  </a:lnTo>
                  <a:lnTo>
                    <a:pt x="192659" y="3578974"/>
                  </a:lnTo>
                  <a:lnTo>
                    <a:pt x="183019" y="3577577"/>
                  </a:lnTo>
                  <a:lnTo>
                    <a:pt x="173570" y="3579888"/>
                  </a:lnTo>
                  <a:lnTo>
                    <a:pt x="165404" y="3585908"/>
                  </a:lnTo>
                  <a:lnTo>
                    <a:pt x="160235" y="3594570"/>
                  </a:lnTo>
                  <a:lnTo>
                    <a:pt x="158826" y="3604196"/>
                  </a:lnTo>
                  <a:lnTo>
                    <a:pt x="161150" y="3613658"/>
                  </a:lnTo>
                  <a:lnTo>
                    <a:pt x="167119" y="3621786"/>
                  </a:lnTo>
                  <a:lnTo>
                    <a:pt x="175780" y="3626955"/>
                  </a:lnTo>
                  <a:lnTo>
                    <a:pt x="185420" y="3628352"/>
                  </a:lnTo>
                  <a:lnTo>
                    <a:pt x="194868" y="3626040"/>
                  </a:lnTo>
                  <a:lnTo>
                    <a:pt x="202996" y="3620071"/>
                  </a:lnTo>
                  <a:lnTo>
                    <a:pt x="208203" y="3611372"/>
                  </a:lnTo>
                  <a:lnTo>
                    <a:pt x="209600" y="3601732"/>
                  </a:lnTo>
                  <a:close/>
                </a:path>
                <a:path w="5364480" h="5048250">
                  <a:moveTo>
                    <a:pt x="232867" y="3232213"/>
                  </a:moveTo>
                  <a:lnTo>
                    <a:pt x="232410" y="3222485"/>
                  </a:lnTo>
                  <a:lnTo>
                    <a:pt x="228333" y="3213646"/>
                  </a:lnTo>
                  <a:lnTo>
                    <a:pt x="220916" y="3206800"/>
                  </a:lnTo>
                  <a:lnTo>
                    <a:pt x="211391" y="3203359"/>
                  </a:lnTo>
                  <a:lnTo>
                    <a:pt x="201663" y="3203816"/>
                  </a:lnTo>
                  <a:lnTo>
                    <a:pt x="192811" y="3207893"/>
                  </a:lnTo>
                  <a:lnTo>
                    <a:pt x="185978" y="3215297"/>
                  </a:lnTo>
                  <a:lnTo>
                    <a:pt x="182549" y="3224784"/>
                  </a:lnTo>
                  <a:lnTo>
                    <a:pt x="183007" y="3234512"/>
                  </a:lnTo>
                  <a:lnTo>
                    <a:pt x="187083" y="3243364"/>
                  </a:lnTo>
                  <a:lnTo>
                    <a:pt x="194538" y="3250222"/>
                  </a:lnTo>
                  <a:lnTo>
                    <a:pt x="204025" y="3253651"/>
                  </a:lnTo>
                  <a:lnTo>
                    <a:pt x="213753" y="3253194"/>
                  </a:lnTo>
                  <a:lnTo>
                    <a:pt x="222605" y="3249117"/>
                  </a:lnTo>
                  <a:lnTo>
                    <a:pt x="229438" y="3241700"/>
                  </a:lnTo>
                  <a:lnTo>
                    <a:pt x="232867" y="3232213"/>
                  </a:lnTo>
                  <a:close/>
                </a:path>
                <a:path w="5364480" h="5048250">
                  <a:moveTo>
                    <a:pt x="232867" y="1512468"/>
                  </a:moveTo>
                  <a:lnTo>
                    <a:pt x="232410" y="1502740"/>
                  </a:lnTo>
                  <a:lnTo>
                    <a:pt x="228333" y="1493901"/>
                  </a:lnTo>
                  <a:lnTo>
                    <a:pt x="220916" y="1487055"/>
                  </a:lnTo>
                  <a:lnTo>
                    <a:pt x="211391" y="1483614"/>
                  </a:lnTo>
                  <a:lnTo>
                    <a:pt x="201663" y="1484071"/>
                  </a:lnTo>
                  <a:lnTo>
                    <a:pt x="192811" y="1488147"/>
                  </a:lnTo>
                  <a:lnTo>
                    <a:pt x="185978" y="1495552"/>
                  </a:lnTo>
                  <a:lnTo>
                    <a:pt x="182549" y="1505038"/>
                  </a:lnTo>
                  <a:lnTo>
                    <a:pt x="183007" y="1514767"/>
                  </a:lnTo>
                  <a:lnTo>
                    <a:pt x="187083" y="1523619"/>
                  </a:lnTo>
                  <a:lnTo>
                    <a:pt x="194538" y="1530477"/>
                  </a:lnTo>
                  <a:lnTo>
                    <a:pt x="204025" y="1533906"/>
                  </a:lnTo>
                  <a:lnTo>
                    <a:pt x="213753" y="1533448"/>
                  </a:lnTo>
                  <a:lnTo>
                    <a:pt x="222605" y="1529372"/>
                  </a:lnTo>
                  <a:lnTo>
                    <a:pt x="229438" y="1521955"/>
                  </a:lnTo>
                  <a:lnTo>
                    <a:pt x="232867" y="1512468"/>
                  </a:lnTo>
                  <a:close/>
                </a:path>
                <a:path w="5364480" h="5048250">
                  <a:moveTo>
                    <a:pt x="233133" y="1796897"/>
                  </a:moveTo>
                  <a:lnTo>
                    <a:pt x="229704" y="1787410"/>
                  </a:lnTo>
                  <a:lnTo>
                    <a:pt x="222859" y="1779993"/>
                  </a:lnTo>
                  <a:lnTo>
                    <a:pt x="214020" y="1775917"/>
                  </a:lnTo>
                  <a:lnTo>
                    <a:pt x="204292" y="1775460"/>
                  </a:lnTo>
                  <a:lnTo>
                    <a:pt x="194767" y="1778914"/>
                  </a:lnTo>
                  <a:lnTo>
                    <a:pt x="187350" y="1785747"/>
                  </a:lnTo>
                  <a:lnTo>
                    <a:pt x="183273" y="1794598"/>
                  </a:lnTo>
                  <a:lnTo>
                    <a:pt x="182816" y="1804327"/>
                  </a:lnTo>
                  <a:lnTo>
                    <a:pt x="186245" y="1813814"/>
                  </a:lnTo>
                  <a:lnTo>
                    <a:pt x="193078" y="1821218"/>
                  </a:lnTo>
                  <a:lnTo>
                    <a:pt x="201930" y="1825294"/>
                  </a:lnTo>
                  <a:lnTo>
                    <a:pt x="211645" y="1825752"/>
                  </a:lnTo>
                  <a:lnTo>
                    <a:pt x="221132" y="1822335"/>
                  </a:lnTo>
                  <a:lnTo>
                    <a:pt x="228600" y="1815465"/>
                  </a:lnTo>
                  <a:lnTo>
                    <a:pt x="232664" y="1806625"/>
                  </a:lnTo>
                  <a:lnTo>
                    <a:pt x="233133" y="1796897"/>
                  </a:lnTo>
                  <a:close/>
                </a:path>
                <a:path w="5364480" h="5048250">
                  <a:moveTo>
                    <a:pt x="233133" y="77152"/>
                  </a:moveTo>
                  <a:lnTo>
                    <a:pt x="229704" y="67665"/>
                  </a:lnTo>
                  <a:lnTo>
                    <a:pt x="222859" y="60248"/>
                  </a:lnTo>
                  <a:lnTo>
                    <a:pt x="214020" y="56172"/>
                  </a:lnTo>
                  <a:lnTo>
                    <a:pt x="204292" y="55714"/>
                  </a:lnTo>
                  <a:lnTo>
                    <a:pt x="194767" y="59169"/>
                  </a:lnTo>
                  <a:lnTo>
                    <a:pt x="187350" y="66001"/>
                  </a:lnTo>
                  <a:lnTo>
                    <a:pt x="183273" y="74853"/>
                  </a:lnTo>
                  <a:lnTo>
                    <a:pt x="182816" y="84582"/>
                  </a:lnTo>
                  <a:lnTo>
                    <a:pt x="186245" y="94068"/>
                  </a:lnTo>
                  <a:lnTo>
                    <a:pt x="193078" y="101473"/>
                  </a:lnTo>
                  <a:lnTo>
                    <a:pt x="201930" y="105549"/>
                  </a:lnTo>
                  <a:lnTo>
                    <a:pt x="211645" y="106019"/>
                  </a:lnTo>
                  <a:lnTo>
                    <a:pt x="221132" y="102590"/>
                  </a:lnTo>
                  <a:lnTo>
                    <a:pt x="228600" y="95719"/>
                  </a:lnTo>
                  <a:lnTo>
                    <a:pt x="232664" y="86880"/>
                  </a:lnTo>
                  <a:lnTo>
                    <a:pt x="233133" y="77152"/>
                  </a:lnTo>
                  <a:close/>
                </a:path>
                <a:path w="5364480" h="5048250">
                  <a:moveTo>
                    <a:pt x="287883" y="4970919"/>
                  </a:moveTo>
                  <a:lnTo>
                    <a:pt x="287413" y="4961191"/>
                  </a:lnTo>
                  <a:lnTo>
                    <a:pt x="283337" y="4952339"/>
                  </a:lnTo>
                  <a:lnTo>
                    <a:pt x="275932" y="4945507"/>
                  </a:lnTo>
                  <a:lnTo>
                    <a:pt x="266395" y="4942052"/>
                  </a:lnTo>
                  <a:lnTo>
                    <a:pt x="256667" y="4942510"/>
                  </a:lnTo>
                  <a:lnTo>
                    <a:pt x="247827" y="4946586"/>
                  </a:lnTo>
                  <a:lnTo>
                    <a:pt x="240995" y="4954003"/>
                  </a:lnTo>
                  <a:lnTo>
                    <a:pt x="237566" y="4963490"/>
                  </a:lnTo>
                  <a:lnTo>
                    <a:pt x="238023" y="4973218"/>
                  </a:lnTo>
                  <a:lnTo>
                    <a:pt x="242100" y="4982057"/>
                  </a:lnTo>
                  <a:lnTo>
                    <a:pt x="249555" y="4988928"/>
                  </a:lnTo>
                  <a:lnTo>
                    <a:pt x="259041" y="4992344"/>
                  </a:lnTo>
                  <a:lnTo>
                    <a:pt x="268770" y="4991887"/>
                  </a:lnTo>
                  <a:lnTo>
                    <a:pt x="277609" y="4987810"/>
                  </a:lnTo>
                  <a:lnTo>
                    <a:pt x="284454" y="4980394"/>
                  </a:lnTo>
                  <a:lnTo>
                    <a:pt x="287883" y="4970919"/>
                  </a:lnTo>
                  <a:close/>
                </a:path>
                <a:path w="5364480" h="5048250">
                  <a:moveTo>
                    <a:pt x="288137" y="3535591"/>
                  </a:moveTo>
                  <a:lnTo>
                    <a:pt x="284721" y="3526104"/>
                  </a:lnTo>
                  <a:lnTo>
                    <a:pt x="277876" y="3518700"/>
                  </a:lnTo>
                  <a:lnTo>
                    <a:pt x="269036" y="3514623"/>
                  </a:lnTo>
                  <a:lnTo>
                    <a:pt x="259308" y="3514153"/>
                  </a:lnTo>
                  <a:lnTo>
                    <a:pt x="249783" y="3517608"/>
                  </a:lnTo>
                  <a:lnTo>
                    <a:pt x="242366" y="3524453"/>
                  </a:lnTo>
                  <a:lnTo>
                    <a:pt x="238290" y="3533292"/>
                  </a:lnTo>
                  <a:lnTo>
                    <a:pt x="237832" y="3543020"/>
                  </a:lnTo>
                  <a:lnTo>
                    <a:pt x="241249" y="3552507"/>
                  </a:lnTo>
                  <a:lnTo>
                    <a:pt x="248094" y="3559924"/>
                  </a:lnTo>
                  <a:lnTo>
                    <a:pt x="256933" y="3564001"/>
                  </a:lnTo>
                  <a:lnTo>
                    <a:pt x="266661" y="3564458"/>
                  </a:lnTo>
                  <a:lnTo>
                    <a:pt x="276148" y="3561029"/>
                  </a:lnTo>
                  <a:lnTo>
                    <a:pt x="283603" y="3554171"/>
                  </a:lnTo>
                  <a:lnTo>
                    <a:pt x="287680" y="3545319"/>
                  </a:lnTo>
                  <a:lnTo>
                    <a:pt x="288137" y="3535591"/>
                  </a:lnTo>
                  <a:close/>
                </a:path>
                <a:path w="5364480" h="5048250">
                  <a:moveTo>
                    <a:pt x="325577" y="3265513"/>
                  </a:moveTo>
                  <a:lnTo>
                    <a:pt x="322300" y="3256330"/>
                  </a:lnTo>
                  <a:lnTo>
                    <a:pt x="315836" y="3249053"/>
                  </a:lnTo>
                  <a:lnTo>
                    <a:pt x="306755" y="3244659"/>
                  </a:lnTo>
                  <a:lnTo>
                    <a:pt x="296633" y="3244126"/>
                  </a:lnTo>
                  <a:lnTo>
                    <a:pt x="287464" y="3247390"/>
                  </a:lnTo>
                  <a:lnTo>
                    <a:pt x="280187" y="3253854"/>
                  </a:lnTo>
                  <a:lnTo>
                    <a:pt x="275793" y="3262934"/>
                  </a:lnTo>
                  <a:lnTo>
                    <a:pt x="275272" y="3273018"/>
                  </a:lnTo>
                  <a:lnTo>
                    <a:pt x="278536" y="3282188"/>
                  </a:lnTo>
                  <a:lnTo>
                    <a:pt x="285000" y="3289465"/>
                  </a:lnTo>
                  <a:lnTo>
                    <a:pt x="294132" y="3293872"/>
                  </a:lnTo>
                  <a:lnTo>
                    <a:pt x="304203" y="3294392"/>
                  </a:lnTo>
                  <a:lnTo>
                    <a:pt x="313372" y="3291128"/>
                  </a:lnTo>
                  <a:lnTo>
                    <a:pt x="320649" y="3284664"/>
                  </a:lnTo>
                  <a:lnTo>
                    <a:pt x="325043" y="3275584"/>
                  </a:lnTo>
                  <a:lnTo>
                    <a:pt x="325577" y="3265513"/>
                  </a:lnTo>
                  <a:close/>
                </a:path>
                <a:path w="5364480" h="5048250">
                  <a:moveTo>
                    <a:pt x="325577" y="1545767"/>
                  </a:moveTo>
                  <a:lnTo>
                    <a:pt x="322300" y="1536598"/>
                  </a:lnTo>
                  <a:lnTo>
                    <a:pt x="315836" y="1529308"/>
                  </a:lnTo>
                  <a:lnTo>
                    <a:pt x="306755" y="1524914"/>
                  </a:lnTo>
                  <a:lnTo>
                    <a:pt x="296633" y="1524381"/>
                  </a:lnTo>
                  <a:lnTo>
                    <a:pt x="287464" y="1527644"/>
                  </a:lnTo>
                  <a:lnTo>
                    <a:pt x="280187" y="1534121"/>
                  </a:lnTo>
                  <a:lnTo>
                    <a:pt x="275793" y="1543189"/>
                  </a:lnTo>
                  <a:lnTo>
                    <a:pt x="275272" y="1553273"/>
                  </a:lnTo>
                  <a:lnTo>
                    <a:pt x="278536" y="1562442"/>
                  </a:lnTo>
                  <a:lnTo>
                    <a:pt x="285000" y="1569720"/>
                  </a:lnTo>
                  <a:lnTo>
                    <a:pt x="294132" y="1574126"/>
                  </a:lnTo>
                  <a:lnTo>
                    <a:pt x="304203" y="1574647"/>
                  </a:lnTo>
                  <a:lnTo>
                    <a:pt x="313372" y="1571383"/>
                  </a:lnTo>
                  <a:lnTo>
                    <a:pt x="320649" y="1564919"/>
                  </a:lnTo>
                  <a:lnTo>
                    <a:pt x="325043" y="1555838"/>
                  </a:lnTo>
                  <a:lnTo>
                    <a:pt x="325577" y="1545767"/>
                  </a:lnTo>
                  <a:close/>
                </a:path>
                <a:path w="5364480" h="5048250">
                  <a:moveTo>
                    <a:pt x="325869" y="1763674"/>
                  </a:moveTo>
                  <a:lnTo>
                    <a:pt x="325348" y="1753603"/>
                  </a:lnTo>
                  <a:lnTo>
                    <a:pt x="320941" y="1744522"/>
                  </a:lnTo>
                  <a:lnTo>
                    <a:pt x="313664" y="1738058"/>
                  </a:lnTo>
                  <a:lnTo>
                    <a:pt x="304495" y="1734794"/>
                  </a:lnTo>
                  <a:lnTo>
                    <a:pt x="294373" y="1735340"/>
                  </a:lnTo>
                  <a:lnTo>
                    <a:pt x="285292" y="1739734"/>
                  </a:lnTo>
                  <a:lnTo>
                    <a:pt x="278828" y="1747024"/>
                  </a:lnTo>
                  <a:lnTo>
                    <a:pt x="275564" y="1756194"/>
                  </a:lnTo>
                  <a:lnTo>
                    <a:pt x="276098" y="1766265"/>
                  </a:lnTo>
                  <a:lnTo>
                    <a:pt x="280492" y="1775345"/>
                  </a:lnTo>
                  <a:lnTo>
                    <a:pt x="287769" y="1781810"/>
                  </a:lnTo>
                  <a:lnTo>
                    <a:pt x="296951" y="1785073"/>
                  </a:lnTo>
                  <a:lnTo>
                    <a:pt x="307022" y="1784540"/>
                  </a:lnTo>
                  <a:lnTo>
                    <a:pt x="316153" y="1780133"/>
                  </a:lnTo>
                  <a:lnTo>
                    <a:pt x="322618" y="1772843"/>
                  </a:lnTo>
                  <a:lnTo>
                    <a:pt x="325869" y="1763674"/>
                  </a:lnTo>
                  <a:close/>
                </a:path>
                <a:path w="5364480" h="5048250">
                  <a:moveTo>
                    <a:pt x="325869" y="43929"/>
                  </a:moveTo>
                  <a:lnTo>
                    <a:pt x="325348" y="33858"/>
                  </a:lnTo>
                  <a:lnTo>
                    <a:pt x="320941" y="24777"/>
                  </a:lnTo>
                  <a:lnTo>
                    <a:pt x="313664" y="18313"/>
                  </a:lnTo>
                  <a:lnTo>
                    <a:pt x="304495" y="15049"/>
                  </a:lnTo>
                  <a:lnTo>
                    <a:pt x="294373" y="15595"/>
                  </a:lnTo>
                  <a:lnTo>
                    <a:pt x="285292" y="19989"/>
                  </a:lnTo>
                  <a:lnTo>
                    <a:pt x="278828" y="27279"/>
                  </a:lnTo>
                  <a:lnTo>
                    <a:pt x="275564" y="36449"/>
                  </a:lnTo>
                  <a:lnTo>
                    <a:pt x="276098" y="46520"/>
                  </a:lnTo>
                  <a:lnTo>
                    <a:pt x="280492" y="55600"/>
                  </a:lnTo>
                  <a:lnTo>
                    <a:pt x="287769" y="62064"/>
                  </a:lnTo>
                  <a:lnTo>
                    <a:pt x="296951" y="65328"/>
                  </a:lnTo>
                  <a:lnTo>
                    <a:pt x="307022" y="64795"/>
                  </a:lnTo>
                  <a:lnTo>
                    <a:pt x="316153" y="60388"/>
                  </a:lnTo>
                  <a:lnTo>
                    <a:pt x="322618" y="53098"/>
                  </a:lnTo>
                  <a:lnTo>
                    <a:pt x="325869" y="43929"/>
                  </a:lnTo>
                  <a:close/>
                </a:path>
                <a:path w="5364480" h="5048250">
                  <a:moveTo>
                    <a:pt x="380580" y="5004206"/>
                  </a:moveTo>
                  <a:lnTo>
                    <a:pt x="377317" y="4995037"/>
                  </a:lnTo>
                  <a:lnTo>
                    <a:pt x="370852" y="4987760"/>
                  </a:lnTo>
                  <a:lnTo>
                    <a:pt x="361772" y="4983365"/>
                  </a:lnTo>
                  <a:lnTo>
                    <a:pt x="351650" y="4982832"/>
                  </a:lnTo>
                  <a:lnTo>
                    <a:pt x="342480" y="4986096"/>
                  </a:lnTo>
                  <a:lnTo>
                    <a:pt x="335191" y="4992560"/>
                  </a:lnTo>
                  <a:lnTo>
                    <a:pt x="330809" y="5001641"/>
                  </a:lnTo>
                  <a:lnTo>
                    <a:pt x="330276" y="5011712"/>
                  </a:lnTo>
                  <a:lnTo>
                    <a:pt x="333540" y="5020881"/>
                  </a:lnTo>
                  <a:lnTo>
                    <a:pt x="340017" y="5028171"/>
                  </a:lnTo>
                  <a:lnTo>
                    <a:pt x="349135" y="5032565"/>
                  </a:lnTo>
                  <a:lnTo>
                    <a:pt x="359219" y="5033099"/>
                  </a:lnTo>
                  <a:lnTo>
                    <a:pt x="368388" y="5029822"/>
                  </a:lnTo>
                  <a:lnTo>
                    <a:pt x="375666" y="5023358"/>
                  </a:lnTo>
                  <a:lnTo>
                    <a:pt x="380060" y="5014277"/>
                  </a:lnTo>
                  <a:lnTo>
                    <a:pt x="380580" y="5004206"/>
                  </a:lnTo>
                  <a:close/>
                </a:path>
                <a:path w="5364480" h="5048250">
                  <a:moveTo>
                    <a:pt x="380885" y="3502368"/>
                  </a:moveTo>
                  <a:lnTo>
                    <a:pt x="380352" y="3492296"/>
                  </a:lnTo>
                  <a:lnTo>
                    <a:pt x="375958" y="3483216"/>
                  </a:lnTo>
                  <a:lnTo>
                    <a:pt x="368681" y="3476764"/>
                  </a:lnTo>
                  <a:lnTo>
                    <a:pt x="359498" y="3473500"/>
                  </a:lnTo>
                  <a:lnTo>
                    <a:pt x="349377" y="3474034"/>
                  </a:lnTo>
                  <a:lnTo>
                    <a:pt x="340296" y="3478441"/>
                  </a:lnTo>
                  <a:lnTo>
                    <a:pt x="333844" y="3485718"/>
                  </a:lnTo>
                  <a:lnTo>
                    <a:pt x="330581" y="3494887"/>
                  </a:lnTo>
                  <a:lnTo>
                    <a:pt x="331101" y="3504971"/>
                  </a:lnTo>
                  <a:lnTo>
                    <a:pt x="335508" y="3514039"/>
                  </a:lnTo>
                  <a:lnTo>
                    <a:pt x="342785" y="3520503"/>
                  </a:lnTo>
                  <a:lnTo>
                    <a:pt x="351955" y="3523767"/>
                  </a:lnTo>
                  <a:lnTo>
                    <a:pt x="362038" y="3523234"/>
                  </a:lnTo>
                  <a:lnTo>
                    <a:pt x="371157" y="3518827"/>
                  </a:lnTo>
                  <a:lnTo>
                    <a:pt x="377621" y="3511550"/>
                  </a:lnTo>
                  <a:lnTo>
                    <a:pt x="380885" y="3502368"/>
                  </a:lnTo>
                  <a:close/>
                </a:path>
                <a:path w="5364480" h="5048250">
                  <a:moveTo>
                    <a:pt x="426072" y="3285172"/>
                  </a:moveTo>
                  <a:lnTo>
                    <a:pt x="424573" y="3275203"/>
                  </a:lnTo>
                  <a:lnTo>
                    <a:pt x="419531" y="3266871"/>
                  </a:lnTo>
                  <a:lnTo>
                    <a:pt x="411734" y="3261042"/>
                  </a:lnTo>
                  <a:lnTo>
                    <a:pt x="401955" y="3258553"/>
                  </a:lnTo>
                  <a:lnTo>
                    <a:pt x="391934" y="3260064"/>
                  </a:lnTo>
                  <a:lnTo>
                    <a:pt x="383603" y="3265106"/>
                  </a:lnTo>
                  <a:lnTo>
                    <a:pt x="377774" y="3272904"/>
                  </a:lnTo>
                  <a:lnTo>
                    <a:pt x="375285" y="3282670"/>
                  </a:lnTo>
                  <a:lnTo>
                    <a:pt x="376796" y="3292652"/>
                  </a:lnTo>
                  <a:lnTo>
                    <a:pt x="381838" y="3300984"/>
                  </a:lnTo>
                  <a:lnTo>
                    <a:pt x="389636" y="3306813"/>
                  </a:lnTo>
                  <a:lnTo>
                    <a:pt x="399453" y="3309302"/>
                  </a:lnTo>
                  <a:lnTo>
                    <a:pt x="409435" y="3307791"/>
                  </a:lnTo>
                  <a:lnTo>
                    <a:pt x="417766" y="3302749"/>
                  </a:lnTo>
                  <a:lnTo>
                    <a:pt x="423595" y="3294951"/>
                  </a:lnTo>
                  <a:lnTo>
                    <a:pt x="426072" y="3285172"/>
                  </a:lnTo>
                  <a:close/>
                </a:path>
                <a:path w="5364480" h="5048250">
                  <a:moveTo>
                    <a:pt x="426072" y="1565427"/>
                  </a:moveTo>
                  <a:lnTo>
                    <a:pt x="424573" y="1555457"/>
                  </a:lnTo>
                  <a:lnTo>
                    <a:pt x="419531" y="1547126"/>
                  </a:lnTo>
                  <a:lnTo>
                    <a:pt x="411734" y="1541297"/>
                  </a:lnTo>
                  <a:lnTo>
                    <a:pt x="401955" y="1538808"/>
                  </a:lnTo>
                  <a:lnTo>
                    <a:pt x="391934" y="1540319"/>
                  </a:lnTo>
                  <a:lnTo>
                    <a:pt x="383603" y="1545361"/>
                  </a:lnTo>
                  <a:lnTo>
                    <a:pt x="377774" y="1553159"/>
                  </a:lnTo>
                  <a:lnTo>
                    <a:pt x="375285" y="1562925"/>
                  </a:lnTo>
                  <a:lnTo>
                    <a:pt x="376796" y="1572907"/>
                  </a:lnTo>
                  <a:lnTo>
                    <a:pt x="381838" y="1581238"/>
                  </a:lnTo>
                  <a:lnTo>
                    <a:pt x="389636" y="1587068"/>
                  </a:lnTo>
                  <a:lnTo>
                    <a:pt x="399453" y="1589557"/>
                  </a:lnTo>
                  <a:lnTo>
                    <a:pt x="409435" y="1588046"/>
                  </a:lnTo>
                  <a:lnTo>
                    <a:pt x="417766" y="1583004"/>
                  </a:lnTo>
                  <a:lnTo>
                    <a:pt x="423595" y="1575206"/>
                  </a:lnTo>
                  <a:lnTo>
                    <a:pt x="426072" y="1565427"/>
                  </a:lnTo>
                  <a:close/>
                </a:path>
                <a:path w="5364480" h="5048250">
                  <a:moveTo>
                    <a:pt x="426389" y="1744052"/>
                  </a:moveTo>
                  <a:lnTo>
                    <a:pt x="423887" y="1734273"/>
                  </a:lnTo>
                  <a:lnTo>
                    <a:pt x="418045" y="1726488"/>
                  </a:lnTo>
                  <a:lnTo>
                    <a:pt x="409714" y="1721459"/>
                  </a:lnTo>
                  <a:lnTo>
                    <a:pt x="399681" y="1719961"/>
                  </a:lnTo>
                  <a:lnTo>
                    <a:pt x="389915" y="1722450"/>
                  </a:lnTo>
                  <a:lnTo>
                    <a:pt x="382130" y="1728304"/>
                  </a:lnTo>
                  <a:lnTo>
                    <a:pt x="377101" y="1736636"/>
                  </a:lnTo>
                  <a:lnTo>
                    <a:pt x="375602" y="1746605"/>
                  </a:lnTo>
                  <a:lnTo>
                    <a:pt x="378091" y="1756384"/>
                  </a:lnTo>
                  <a:lnTo>
                    <a:pt x="383933" y="1764169"/>
                  </a:lnTo>
                  <a:lnTo>
                    <a:pt x="392277" y="1769198"/>
                  </a:lnTo>
                  <a:lnTo>
                    <a:pt x="402247" y="1770697"/>
                  </a:lnTo>
                  <a:lnTo>
                    <a:pt x="412076" y="1768208"/>
                  </a:lnTo>
                  <a:lnTo>
                    <a:pt x="419862" y="1762366"/>
                  </a:lnTo>
                  <a:lnTo>
                    <a:pt x="424891" y="1754022"/>
                  </a:lnTo>
                  <a:lnTo>
                    <a:pt x="426389" y="1744052"/>
                  </a:lnTo>
                  <a:close/>
                </a:path>
                <a:path w="5364480" h="5048250">
                  <a:moveTo>
                    <a:pt x="426389" y="24307"/>
                  </a:moveTo>
                  <a:lnTo>
                    <a:pt x="423887" y="14528"/>
                  </a:lnTo>
                  <a:lnTo>
                    <a:pt x="418045" y="6743"/>
                  </a:lnTo>
                  <a:lnTo>
                    <a:pt x="409714" y="1714"/>
                  </a:lnTo>
                  <a:lnTo>
                    <a:pt x="399681" y="215"/>
                  </a:lnTo>
                  <a:lnTo>
                    <a:pt x="389915" y="2717"/>
                  </a:lnTo>
                  <a:lnTo>
                    <a:pt x="382130" y="8559"/>
                  </a:lnTo>
                  <a:lnTo>
                    <a:pt x="377101" y="16891"/>
                  </a:lnTo>
                  <a:lnTo>
                    <a:pt x="375602" y="26873"/>
                  </a:lnTo>
                  <a:lnTo>
                    <a:pt x="378091" y="36639"/>
                  </a:lnTo>
                  <a:lnTo>
                    <a:pt x="383933" y="44424"/>
                  </a:lnTo>
                  <a:lnTo>
                    <a:pt x="392277" y="49453"/>
                  </a:lnTo>
                  <a:lnTo>
                    <a:pt x="402247" y="50952"/>
                  </a:lnTo>
                  <a:lnTo>
                    <a:pt x="412076" y="48463"/>
                  </a:lnTo>
                  <a:lnTo>
                    <a:pt x="419862" y="42621"/>
                  </a:lnTo>
                  <a:lnTo>
                    <a:pt x="424891" y="34277"/>
                  </a:lnTo>
                  <a:lnTo>
                    <a:pt x="426389" y="24307"/>
                  </a:lnTo>
                  <a:close/>
                </a:path>
                <a:path w="5364480" h="5048250">
                  <a:moveTo>
                    <a:pt x="481088" y="5023878"/>
                  </a:moveTo>
                  <a:lnTo>
                    <a:pt x="479577" y="5013909"/>
                  </a:lnTo>
                  <a:lnTo>
                    <a:pt x="474548" y="5005578"/>
                  </a:lnTo>
                  <a:lnTo>
                    <a:pt x="466750" y="4999736"/>
                  </a:lnTo>
                  <a:lnTo>
                    <a:pt x="456971" y="4997259"/>
                  </a:lnTo>
                  <a:lnTo>
                    <a:pt x="446951" y="4998758"/>
                  </a:lnTo>
                  <a:lnTo>
                    <a:pt x="438619" y="5003800"/>
                  </a:lnTo>
                  <a:lnTo>
                    <a:pt x="432777" y="5011598"/>
                  </a:lnTo>
                  <a:lnTo>
                    <a:pt x="430301" y="5021377"/>
                  </a:lnTo>
                  <a:lnTo>
                    <a:pt x="431812" y="5031346"/>
                  </a:lnTo>
                  <a:lnTo>
                    <a:pt x="436841" y="5039677"/>
                  </a:lnTo>
                  <a:lnTo>
                    <a:pt x="444639" y="5045519"/>
                  </a:lnTo>
                  <a:lnTo>
                    <a:pt x="454469" y="5047996"/>
                  </a:lnTo>
                  <a:lnTo>
                    <a:pt x="464439" y="5046484"/>
                  </a:lnTo>
                  <a:lnTo>
                    <a:pt x="472770" y="5041455"/>
                  </a:lnTo>
                  <a:lnTo>
                    <a:pt x="478612" y="5033657"/>
                  </a:lnTo>
                  <a:lnTo>
                    <a:pt x="481088" y="5023878"/>
                  </a:lnTo>
                  <a:close/>
                </a:path>
                <a:path w="5364480" h="5048250">
                  <a:moveTo>
                    <a:pt x="481393" y="3482746"/>
                  </a:moveTo>
                  <a:lnTo>
                    <a:pt x="478904" y="3472967"/>
                  </a:lnTo>
                  <a:lnTo>
                    <a:pt x="473062" y="3465182"/>
                  </a:lnTo>
                  <a:lnTo>
                    <a:pt x="464718" y="3460153"/>
                  </a:lnTo>
                  <a:lnTo>
                    <a:pt x="454698" y="3458667"/>
                  </a:lnTo>
                  <a:lnTo>
                    <a:pt x="444919" y="3461156"/>
                  </a:lnTo>
                  <a:lnTo>
                    <a:pt x="437134" y="3466998"/>
                  </a:lnTo>
                  <a:lnTo>
                    <a:pt x="432104" y="3475329"/>
                  </a:lnTo>
                  <a:lnTo>
                    <a:pt x="430606" y="3485311"/>
                  </a:lnTo>
                  <a:lnTo>
                    <a:pt x="433108" y="3495078"/>
                  </a:lnTo>
                  <a:lnTo>
                    <a:pt x="438950" y="3502876"/>
                  </a:lnTo>
                  <a:lnTo>
                    <a:pt x="447281" y="3507905"/>
                  </a:lnTo>
                  <a:lnTo>
                    <a:pt x="457263" y="3509391"/>
                  </a:lnTo>
                  <a:lnTo>
                    <a:pt x="467080" y="3506901"/>
                  </a:lnTo>
                  <a:lnTo>
                    <a:pt x="474878" y="3501059"/>
                  </a:lnTo>
                  <a:lnTo>
                    <a:pt x="479907" y="3492716"/>
                  </a:lnTo>
                  <a:lnTo>
                    <a:pt x="481393" y="3482746"/>
                  </a:lnTo>
                  <a:close/>
                </a:path>
                <a:path w="5364480" h="5048250">
                  <a:moveTo>
                    <a:pt x="527748" y="3284131"/>
                  </a:moveTo>
                  <a:lnTo>
                    <a:pt x="525754" y="3274237"/>
                  </a:lnTo>
                  <a:lnTo>
                    <a:pt x="520319" y="3266173"/>
                  </a:lnTo>
                  <a:lnTo>
                    <a:pt x="512241" y="3260725"/>
                  </a:lnTo>
                  <a:lnTo>
                    <a:pt x="502297" y="3258731"/>
                  </a:lnTo>
                  <a:lnTo>
                    <a:pt x="492417" y="3260725"/>
                  </a:lnTo>
                  <a:lnTo>
                    <a:pt x="484339" y="3266173"/>
                  </a:lnTo>
                  <a:lnTo>
                    <a:pt x="478904" y="3274237"/>
                  </a:lnTo>
                  <a:lnTo>
                    <a:pt x="476897" y="3284131"/>
                  </a:lnTo>
                  <a:lnTo>
                    <a:pt x="478904" y="3294024"/>
                  </a:lnTo>
                  <a:lnTo>
                    <a:pt x="484339" y="3302089"/>
                  </a:lnTo>
                  <a:lnTo>
                    <a:pt x="492417" y="3307537"/>
                  </a:lnTo>
                  <a:lnTo>
                    <a:pt x="502348" y="3309531"/>
                  </a:lnTo>
                  <a:lnTo>
                    <a:pt x="512241" y="3307537"/>
                  </a:lnTo>
                  <a:lnTo>
                    <a:pt x="520319" y="3302089"/>
                  </a:lnTo>
                  <a:lnTo>
                    <a:pt x="525754" y="3294024"/>
                  </a:lnTo>
                  <a:lnTo>
                    <a:pt x="527748" y="3284131"/>
                  </a:lnTo>
                  <a:close/>
                </a:path>
                <a:path w="5364480" h="5048250">
                  <a:moveTo>
                    <a:pt x="527748" y="1564386"/>
                  </a:moveTo>
                  <a:lnTo>
                    <a:pt x="525754" y="1554505"/>
                  </a:lnTo>
                  <a:lnTo>
                    <a:pt x="520319" y="1546428"/>
                  </a:lnTo>
                  <a:lnTo>
                    <a:pt x="512241" y="1540979"/>
                  </a:lnTo>
                  <a:lnTo>
                    <a:pt x="502297" y="1538986"/>
                  </a:lnTo>
                  <a:lnTo>
                    <a:pt x="492417" y="1540979"/>
                  </a:lnTo>
                  <a:lnTo>
                    <a:pt x="484339" y="1546428"/>
                  </a:lnTo>
                  <a:lnTo>
                    <a:pt x="478904" y="1554505"/>
                  </a:lnTo>
                  <a:lnTo>
                    <a:pt x="476897" y="1564386"/>
                  </a:lnTo>
                  <a:lnTo>
                    <a:pt x="478904" y="1574279"/>
                  </a:lnTo>
                  <a:lnTo>
                    <a:pt x="484339" y="1582343"/>
                  </a:lnTo>
                  <a:lnTo>
                    <a:pt x="492417" y="1587792"/>
                  </a:lnTo>
                  <a:lnTo>
                    <a:pt x="502348" y="1589786"/>
                  </a:lnTo>
                  <a:lnTo>
                    <a:pt x="512241" y="1587792"/>
                  </a:lnTo>
                  <a:lnTo>
                    <a:pt x="520319" y="1582343"/>
                  </a:lnTo>
                  <a:lnTo>
                    <a:pt x="525754" y="1574279"/>
                  </a:lnTo>
                  <a:lnTo>
                    <a:pt x="527748" y="1564386"/>
                  </a:lnTo>
                  <a:close/>
                </a:path>
                <a:path w="5364480" h="5048250">
                  <a:moveTo>
                    <a:pt x="528066" y="1745145"/>
                  </a:moveTo>
                  <a:lnTo>
                    <a:pt x="526072" y="1735251"/>
                  </a:lnTo>
                  <a:lnTo>
                    <a:pt x="520623" y="1727174"/>
                  </a:lnTo>
                  <a:lnTo>
                    <a:pt x="512546" y="1721739"/>
                  </a:lnTo>
                  <a:lnTo>
                    <a:pt x="502615" y="1719745"/>
                  </a:lnTo>
                  <a:lnTo>
                    <a:pt x="492721" y="1721739"/>
                  </a:lnTo>
                  <a:lnTo>
                    <a:pt x="484657" y="1727174"/>
                  </a:lnTo>
                  <a:lnTo>
                    <a:pt x="479209" y="1735251"/>
                  </a:lnTo>
                  <a:lnTo>
                    <a:pt x="477215" y="1745145"/>
                  </a:lnTo>
                  <a:lnTo>
                    <a:pt x="479209" y="1755025"/>
                  </a:lnTo>
                  <a:lnTo>
                    <a:pt x="484657" y="1763102"/>
                  </a:lnTo>
                  <a:lnTo>
                    <a:pt x="492721" y="1768551"/>
                  </a:lnTo>
                  <a:lnTo>
                    <a:pt x="502666" y="1770545"/>
                  </a:lnTo>
                  <a:lnTo>
                    <a:pt x="512546" y="1768551"/>
                  </a:lnTo>
                  <a:lnTo>
                    <a:pt x="520623" y="1763102"/>
                  </a:lnTo>
                  <a:lnTo>
                    <a:pt x="526072" y="1755025"/>
                  </a:lnTo>
                  <a:lnTo>
                    <a:pt x="528066" y="1745145"/>
                  </a:lnTo>
                  <a:close/>
                </a:path>
                <a:path w="5364480" h="5048250">
                  <a:moveTo>
                    <a:pt x="528066" y="25400"/>
                  </a:moveTo>
                  <a:lnTo>
                    <a:pt x="526072" y="15506"/>
                  </a:lnTo>
                  <a:lnTo>
                    <a:pt x="520623" y="7442"/>
                  </a:lnTo>
                  <a:lnTo>
                    <a:pt x="512546" y="1993"/>
                  </a:lnTo>
                  <a:lnTo>
                    <a:pt x="502615" y="0"/>
                  </a:lnTo>
                  <a:lnTo>
                    <a:pt x="492721" y="1993"/>
                  </a:lnTo>
                  <a:lnTo>
                    <a:pt x="484657" y="7442"/>
                  </a:lnTo>
                  <a:lnTo>
                    <a:pt x="479209" y="15506"/>
                  </a:lnTo>
                  <a:lnTo>
                    <a:pt x="477215" y="25400"/>
                  </a:lnTo>
                  <a:lnTo>
                    <a:pt x="479209" y="35280"/>
                  </a:lnTo>
                  <a:lnTo>
                    <a:pt x="484657" y="43357"/>
                  </a:lnTo>
                  <a:lnTo>
                    <a:pt x="492721" y="48806"/>
                  </a:lnTo>
                  <a:lnTo>
                    <a:pt x="502666" y="50800"/>
                  </a:lnTo>
                  <a:lnTo>
                    <a:pt x="512546" y="48806"/>
                  </a:lnTo>
                  <a:lnTo>
                    <a:pt x="520623" y="43357"/>
                  </a:lnTo>
                  <a:lnTo>
                    <a:pt x="526072" y="35280"/>
                  </a:lnTo>
                  <a:lnTo>
                    <a:pt x="528066" y="25400"/>
                  </a:lnTo>
                  <a:close/>
                </a:path>
                <a:path w="5364480" h="5048250">
                  <a:moveTo>
                    <a:pt x="582764" y="5022824"/>
                  </a:moveTo>
                  <a:lnTo>
                    <a:pt x="580771" y="5012944"/>
                  </a:lnTo>
                  <a:lnTo>
                    <a:pt x="575322" y="5004867"/>
                  </a:lnTo>
                  <a:lnTo>
                    <a:pt x="567258" y="4999431"/>
                  </a:lnTo>
                  <a:lnTo>
                    <a:pt x="557314" y="4997424"/>
                  </a:lnTo>
                  <a:lnTo>
                    <a:pt x="547433" y="4999431"/>
                  </a:lnTo>
                  <a:lnTo>
                    <a:pt x="539356" y="5004867"/>
                  </a:lnTo>
                  <a:lnTo>
                    <a:pt x="533908" y="5012944"/>
                  </a:lnTo>
                  <a:lnTo>
                    <a:pt x="531914" y="5022824"/>
                  </a:lnTo>
                  <a:lnTo>
                    <a:pt x="533908" y="5032718"/>
                  </a:lnTo>
                  <a:lnTo>
                    <a:pt x="539356" y="5040795"/>
                  </a:lnTo>
                  <a:lnTo>
                    <a:pt x="547433" y="5046230"/>
                  </a:lnTo>
                  <a:lnTo>
                    <a:pt x="557364" y="5048224"/>
                  </a:lnTo>
                  <a:lnTo>
                    <a:pt x="567258" y="5046230"/>
                  </a:lnTo>
                  <a:lnTo>
                    <a:pt x="575322" y="5040795"/>
                  </a:lnTo>
                  <a:lnTo>
                    <a:pt x="580771" y="5032718"/>
                  </a:lnTo>
                  <a:lnTo>
                    <a:pt x="582764" y="5022824"/>
                  </a:lnTo>
                  <a:close/>
                </a:path>
                <a:path w="5364480" h="5048250">
                  <a:moveTo>
                    <a:pt x="583082" y="3483838"/>
                  </a:moveTo>
                  <a:lnTo>
                    <a:pt x="581075" y="3473958"/>
                  </a:lnTo>
                  <a:lnTo>
                    <a:pt x="575640" y="3465880"/>
                  </a:lnTo>
                  <a:lnTo>
                    <a:pt x="567563" y="3460432"/>
                  </a:lnTo>
                  <a:lnTo>
                    <a:pt x="557631" y="3458438"/>
                  </a:lnTo>
                  <a:lnTo>
                    <a:pt x="547738" y="3460432"/>
                  </a:lnTo>
                  <a:lnTo>
                    <a:pt x="539661" y="3465880"/>
                  </a:lnTo>
                  <a:lnTo>
                    <a:pt x="534225" y="3473958"/>
                  </a:lnTo>
                  <a:lnTo>
                    <a:pt x="532231" y="3483838"/>
                  </a:lnTo>
                  <a:lnTo>
                    <a:pt x="534225" y="3493732"/>
                  </a:lnTo>
                  <a:lnTo>
                    <a:pt x="539661" y="3501796"/>
                  </a:lnTo>
                  <a:lnTo>
                    <a:pt x="547738" y="3507244"/>
                  </a:lnTo>
                  <a:lnTo>
                    <a:pt x="557682" y="3509238"/>
                  </a:lnTo>
                  <a:lnTo>
                    <a:pt x="567563" y="3507244"/>
                  </a:lnTo>
                  <a:lnTo>
                    <a:pt x="575640" y="3501796"/>
                  </a:lnTo>
                  <a:lnTo>
                    <a:pt x="581075" y="3493732"/>
                  </a:lnTo>
                  <a:lnTo>
                    <a:pt x="583082" y="3483838"/>
                  </a:lnTo>
                  <a:close/>
                </a:path>
                <a:path w="5364480" h="5048250">
                  <a:moveTo>
                    <a:pt x="629399" y="3284131"/>
                  </a:moveTo>
                  <a:lnTo>
                    <a:pt x="627405" y="3274237"/>
                  </a:lnTo>
                  <a:lnTo>
                    <a:pt x="621969" y="3266173"/>
                  </a:lnTo>
                  <a:lnTo>
                    <a:pt x="613892" y="3260725"/>
                  </a:lnTo>
                  <a:lnTo>
                    <a:pt x="603948" y="3258731"/>
                  </a:lnTo>
                  <a:lnTo>
                    <a:pt x="594067" y="3260725"/>
                  </a:lnTo>
                  <a:lnTo>
                    <a:pt x="585990" y="3266173"/>
                  </a:lnTo>
                  <a:lnTo>
                    <a:pt x="580555" y="3274237"/>
                  </a:lnTo>
                  <a:lnTo>
                    <a:pt x="578548" y="3284131"/>
                  </a:lnTo>
                  <a:lnTo>
                    <a:pt x="580555" y="3294024"/>
                  </a:lnTo>
                  <a:lnTo>
                    <a:pt x="585990" y="3302089"/>
                  </a:lnTo>
                  <a:lnTo>
                    <a:pt x="594067" y="3307537"/>
                  </a:lnTo>
                  <a:lnTo>
                    <a:pt x="603999" y="3309531"/>
                  </a:lnTo>
                  <a:lnTo>
                    <a:pt x="613892" y="3307537"/>
                  </a:lnTo>
                  <a:lnTo>
                    <a:pt x="621969" y="3302089"/>
                  </a:lnTo>
                  <a:lnTo>
                    <a:pt x="627405" y="3294024"/>
                  </a:lnTo>
                  <a:lnTo>
                    <a:pt x="629399" y="3284131"/>
                  </a:lnTo>
                  <a:close/>
                </a:path>
                <a:path w="5364480" h="5048250">
                  <a:moveTo>
                    <a:pt x="629399" y="1564386"/>
                  </a:moveTo>
                  <a:lnTo>
                    <a:pt x="627405" y="1554505"/>
                  </a:lnTo>
                  <a:lnTo>
                    <a:pt x="621969" y="1546428"/>
                  </a:lnTo>
                  <a:lnTo>
                    <a:pt x="613892" y="1540979"/>
                  </a:lnTo>
                  <a:lnTo>
                    <a:pt x="603948" y="1538986"/>
                  </a:lnTo>
                  <a:lnTo>
                    <a:pt x="594067" y="1540979"/>
                  </a:lnTo>
                  <a:lnTo>
                    <a:pt x="585990" y="1546428"/>
                  </a:lnTo>
                  <a:lnTo>
                    <a:pt x="580555" y="1554505"/>
                  </a:lnTo>
                  <a:lnTo>
                    <a:pt x="578548" y="1564386"/>
                  </a:lnTo>
                  <a:lnTo>
                    <a:pt x="580555" y="1574279"/>
                  </a:lnTo>
                  <a:lnTo>
                    <a:pt x="585990" y="1582343"/>
                  </a:lnTo>
                  <a:lnTo>
                    <a:pt x="594067" y="1587792"/>
                  </a:lnTo>
                  <a:lnTo>
                    <a:pt x="603999" y="1589786"/>
                  </a:lnTo>
                  <a:lnTo>
                    <a:pt x="613892" y="1587792"/>
                  </a:lnTo>
                  <a:lnTo>
                    <a:pt x="621969" y="1582343"/>
                  </a:lnTo>
                  <a:lnTo>
                    <a:pt x="627405" y="1574279"/>
                  </a:lnTo>
                  <a:lnTo>
                    <a:pt x="629399" y="1564386"/>
                  </a:lnTo>
                  <a:close/>
                </a:path>
                <a:path w="5364480" h="5048250">
                  <a:moveTo>
                    <a:pt x="629716" y="1745145"/>
                  </a:moveTo>
                  <a:lnTo>
                    <a:pt x="627722" y="1735251"/>
                  </a:lnTo>
                  <a:lnTo>
                    <a:pt x="622274" y="1727174"/>
                  </a:lnTo>
                  <a:lnTo>
                    <a:pt x="614197" y="1721739"/>
                  </a:lnTo>
                  <a:lnTo>
                    <a:pt x="604266" y="1719745"/>
                  </a:lnTo>
                  <a:lnTo>
                    <a:pt x="594372" y="1721739"/>
                  </a:lnTo>
                  <a:lnTo>
                    <a:pt x="586308" y="1727174"/>
                  </a:lnTo>
                  <a:lnTo>
                    <a:pt x="580859" y="1735251"/>
                  </a:lnTo>
                  <a:lnTo>
                    <a:pt x="578866" y="1745145"/>
                  </a:lnTo>
                  <a:lnTo>
                    <a:pt x="580859" y="1755025"/>
                  </a:lnTo>
                  <a:lnTo>
                    <a:pt x="586308" y="1763102"/>
                  </a:lnTo>
                  <a:lnTo>
                    <a:pt x="594372" y="1768551"/>
                  </a:lnTo>
                  <a:lnTo>
                    <a:pt x="604316" y="1770545"/>
                  </a:lnTo>
                  <a:lnTo>
                    <a:pt x="614197" y="1768551"/>
                  </a:lnTo>
                  <a:lnTo>
                    <a:pt x="622274" y="1763102"/>
                  </a:lnTo>
                  <a:lnTo>
                    <a:pt x="627722" y="1755025"/>
                  </a:lnTo>
                  <a:lnTo>
                    <a:pt x="629716" y="1745145"/>
                  </a:lnTo>
                  <a:close/>
                </a:path>
                <a:path w="5364480" h="5048250">
                  <a:moveTo>
                    <a:pt x="629716" y="25400"/>
                  </a:moveTo>
                  <a:lnTo>
                    <a:pt x="627722" y="15506"/>
                  </a:lnTo>
                  <a:lnTo>
                    <a:pt x="622274" y="7442"/>
                  </a:lnTo>
                  <a:lnTo>
                    <a:pt x="614197" y="1993"/>
                  </a:lnTo>
                  <a:lnTo>
                    <a:pt x="604266" y="0"/>
                  </a:lnTo>
                  <a:lnTo>
                    <a:pt x="594372" y="1993"/>
                  </a:lnTo>
                  <a:lnTo>
                    <a:pt x="586308" y="7442"/>
                  </a:lnTo>
                  <a:lnTo>
                    <a:pt x="580859" y="15506"/>
                  </a:lnTo>
                  <a:lnTo>
                    <a:pt x="578866" y="25400"/>
                  </a:lnTo>
                  <a:lnTo>
                    <a:pt x="580859" y="35280"/>
                  </a:lnTo>
                  <a:lnTo>
                    <a:pt x="586308" y="43357"/>
                  </a:lnTo>
                  <a:lnTo>
                    <a:pt x="594372" y="48806"/>
                  </a:lnTo>
                  <a:lnTo>
                    <a:pt x="604316" y="50800"/>
                  </a:lnTo>
                  <a:lnTo>
                    <a:pt x="614197" y="48806"/>
                  </a:lnTo>
                  <a:lnTo>
                    <a:pt x="622274" y="43357"/>
                  </a:lnTo>
                  <a:lnTo>
                    <a:pt x="627722" y="35280"/>
                  </a:lnTo>
                  <a:lnTo>
                    <a:pt x="629716" y="25400"/>
                  </a:lnTo>
                  <a:close/>
                </a:path>
                <a:path w="5364480" h="5048250">
                  <a:moveTo>
                    <a:pt x="684415" y="5022824"/>
                  </a:moveTo>
                  <a:lnTo>
                    <a:pt x="682421" y="5012944"/>
                  </a:lnTo>
                  <a:lnTo>
                    <a:pt x="676973" y="5004867"/>
                  </a:lnTo>
                  <a:lnTo>
                    <a:pt x="668909" y="4999431"/>
                  </a:lnTo>
                  <a:lnTo>
                    <a:pt x="658964" y="4997424"/>
                  </a:lnTo>
                  <a:lnTo>
                    <a:pt x="649084" y="4999431"/>
                  </a:lnTo>
                  <a:lnTo>
                    <a:pt x="641007" y="5004867"/>
                  </a:lnTo>
                  <a:lnTo>
                    <a:pt x="635558" y="5012944"/>
                  </a:lnTo>
                  <a:lnTo>
                    <a:pt x="633564" y="5022824"/>
                  </a:lnTo>
                  <a:lnTo>
                    <a:pt x="635558" y="5032718"/>
                  </a:lnTo>
                  <a:lnTo>
                    <a:pt x="641007" y="5040795"/>
                  </a:lnTo>
                  <a:lnTo>
                    <a:pt x="649084" y="5046230"/>
                  </a:lnTo>
                  <a:lnTo>
                    <a:pt x="659015" y="5048224"/>
                  </a:lnTo>
                  <a:lnTo>
                    <a:pt x="668909" y="5046230"/>
                  </a:lnTo>
                  <a:lnTo>
                    <a:pt x="676973" y="5040795"/>
                  </a:lnTo>
                  <a:lnTo>
                    <a:pt x="682421" y="5032718"/>
                  </a:lnTo>
                  <a:lnTo>
                    <a:pt x="684415" y="5022824"/>
                  </a:lnTo>
                  <a:close/>
                </a:path>
                <a:path w="5364480" h="5048250">
                  <a:moveTo>
                    <a:pt x="684733" y="3483838"/>
                  </a:moveTo>
                  <a:lnTo>
                    <a:pt x="682726" y="3473958"/>
                  </a:lnTo>
                  <a:lnTo>
                    <a:pt x="677291" y="3465880"/>
                  </a:lnTo>
                  <a:lnTo>
                    <a:pt x="669213" y="3460432"/>
                  </a:lnTo>
                  <a:lnTo>
                    <a:pt x="659282" y="3458438"/>
                  </a:lnTo>
                  <a:lnTo>
                    <a:pt x="649389" y="3460432"/>
                  </a:lnTo>
                  <a:lnTo>
                    <a:pt x="641311" y="3465880"/>
                  </a:lnTo>
                  <a:lnTo>
                    <a:pt x="635876" y="3473958"/>
                  </a:lnTo>
                  <a:lnTo>
                    <a:pt x="633882" y="3483838"/>
                  </a:lnTo>
                  <a:lnTo>
                    <a:pt x="635876" y="3493732"/>
                  </a:lnTo>
                  <a:lnTo>
                    <a:pt x="641311" y="3501796"/>
                  </a:lnTo>
                  <a:lnTo>
                    <a:pt x="649389" y="3507244"/>
                  </a:lnTo>
                  <a:lnTo>
                    <a:pt x="659333" y="3509238"/>
                  </a:lnTo>
                  <a:lnTo>
                    <a:pt x="669213" y="3507244"/>
                  </a:lnTo>
                  <a:lnTo>
                    <a:pt x="677291" y="3501796"/>
                  </a:lnTo>
                  <a:lnTo>
                    <a:pt x="682726" y="3493732"/>
                  </a:lnTo>
                  <a:lnTo>
                    <a:pt x="684733" y="3483838"/>
                  </a:lnTo>
                  <a:close/>
                </a:path>
                <a:path w="5364480" h="5048250">
                  <a:moveTo>
                    <a:pt x="731050" y="3284131"/>
                  </a:moveTo>
                  <a:lnTo>
                    <a:pt x="729056" y="3274237"/>
                  </a:lnTo>
                  <a:lnTo>
                    <a:pt x="723620" y="3266173"/>
                  </a:lnTo>
                  <a:lnTo>
                    <a:pt x="715543" y="3260725"/>
                  </a:lnTo>
                  <a:lnTo>
                    <a:pt x="705599" y="3258731"/>
                  </a:lnTo>
                  <a:lnTo>
                    <a:pt x="695718" y="3260725"/>
                  </a:lnTo>
                  <a:lnTo>
                    <a:pt x="687641" y="3266173"/>
                  </a:lnTo>
                  <a:lnTo>
                    <a:pt x="682205" y="3274237"/>
                  </a:lnTo>
                  <a:lnTo>
                    <a:pt x="680199" y="3284131"/>
                  </a:lnTo>
                  <a:lnTo>
                    <a:pt x="682205" y="3294024"/>
                  </a:lnTo>
                  <a:lnTo>
                    <a:pt x="687641" y="3302089"/>
                  </a:lnTo>
                  <a:lnTo>
                    <a:pt x="695718" y="3307537"/>
                  </a:lnTo>
                  <a:lnTo>
                    <a:pt x="705650" y="3309531"/>
                  </a:lnTo>
                  <a:lnTo>
                    <a:pt x="715543" y="3307537"/>
                  </a:lnTo>
                  <a:lnTo>
                    <a:pt x="723620" y="3302089"/>
                  </a:lnTo>
                  <a:lnTo>
                    <a:pt x="729056" y="3294024"/>
                  </a:lnTo>
                  <a:lnTo>
                    <a:pt x="731050" y="3284131"/>
                  </a:lnTo>
                  <a:close/>
                </a:path>
                <a:path w="5364480" h="5048250">
                  <a:moveTo>
                    <a:pt x="731050" y="1564386"/>
                  </a:moveTo>
                  <a:lnTo>
                    <a:pt x="729056" y="1554505"/>
                  </a:lnTo>
                  <a:lnTo>
                    <a:pt x="723620" y="1546428"/>
                  </a:lnTo>
                  <a:lnTo>
                    <a:pt x="715543" y="1540979"/>
                  </a:lnTo>
                  <a:lnTo>
                    <a:pt x="705599" y="1538986"/>
                  </a:lnTo>
                  <a:lnTo>
                    <a:pt x="695718" y="1540979"/>
                  </a:lnTo>
                  <a:lnTo>
                    <a:pt x="687641" y="1546428"/>
                  </a:lnTo>
                  <a:lnTo>
                    <a:pt x="682205" y="1554505"/>
                  </a:lnTo>
                  <a:lnTo>
                    <a:pt x="680199" y="1564386"/>
                  </a:lnTo>
                  <a:lnTo>
                    <a:pt x="682205" y="1574279"/>
                  </a:lnTo>
                  <a:lnTo>
                    <a:pt x="687641" y="1582343"/>
                  </a:lnTo>
                  <a:lnTo>
                    <a:pt x="695718" y="1587792"/>
                  </a:lnTo>
                  <a:lnTo>
                    <a:pt x="705650" y="1589786"/>
                  </a:lnTo>
                  <a:lnTo>
                    <a:pt x="715543" y="1587792"/>
                  </a:lnTo>
                  <a:lnTo>
                    <a:pt x="723620" y="1582343"/>
                  </a:lnTo>
                  <a:lnTo>
                    <a:pt x="729056" y="1574279"/>
                  </a:lnTo>
                  <a:lnTo>
                    <a:pt x="731050" y="1564386"/>
                  </a:lnTo>
                  <a:close/>
                </a:path>
                <a:path w="5364480" h="5048250">
                  <a:moveTo>
                    <a:pt x="731367" y="1745145"/>
                  </a:moveTo>
                  <a:lnTo>
                    <a:pt x="729373" y="1735251"/>
                  </a:lnTo>
                  <a:lnTo>
                    <a:pt x="723925" y="1727174"/>
                  </a:lnTo>
                  <a:lnTo>
                    <a:pt x="715848" y="1721739"/>
                  </a:lnTo>
                  <a:lnTo>
                    <a:pt x="705916" y="1719745"/>
                  </a:lnTo>
                  <a:lnTo>
                    <a:pt x="696023" y="1721739"/>
                  </a:lnTo>
                  <a:lnTo>
                    <a:pt x="687959" y="1727174"/>
                  </a:lnTo>
                  <a:lnTo>
                    <a:pt x="682510" y="1735251"/>
                  </a:lnTo>
                  <a:lnTo>
                    <a:pt x="680516" y="1745145"/>
                  </a:lnTo>
                  <a:lnTo>
                    <a:pt x="682510" y="1755025"/>
                  </a:lnTo>
                  <a:lnTo>
                    <a:pt x="687959" y="1763102"/>
                  </a:lnTo>
                  <a:lnTo>
                    <a:pt x="696023" y="1768551"/>
                  </a:lnTo>
                  <a:lnTo>
                    <a:pt x="705967" y="1770545"/>
                  </a:lnTo>
                  <a:lnTo>
                    <a:pt x="715848" y="1768551"/>
                  </a:lnTo>
                  <a:lnTo>
                    <a:pt x="723925" y="1763102"/>
                  </a:lnTo>
                  <a:lnTo>
                    <a:pt x="729373" y="1755025"/>
                  </a:lnTo>
                  <a:lnTo>
                    <a:pt x="731367" y="1745145"/>
                  </a:lnTo>
                  <a:close/>
                </a:path>
                <a:path w="5364480" h="5048250">
                  <a:moveTo>
                    <a:pt x="731367" y="25400"/>
                  </a:moveTo>
                  <a:lnTo>
                    <a:pt x="729373" y="15506"/>
                  </a:lnTo>
                  <a:lnTo>
                    <a:pt x="723925" y="7442"/>
                  </a:lnTo>
                  <a:lnTo>
                    <a:pt x="715848" y="1993"/>
                  </a:lnTo>
                  <a:lnTo>
                    <a:pt x="705916" y="0"/>
                  </a:lnTo>
                  <a:lnTo>
                    <a:pt x="696023" y="1993"/>
                  </a:lnTo>
                  <a:lnTo>
                    <a:pt x="687959" y="7442"/>
                  </a:lnTo>
                  <a:lnTo>
                    <a:pt x="682510" y="15506"/>
                  </a:lnTo>
                  <a:lnTo>
                    <a:pt x="680516" y="25400"/>
                  </a:lnTo>
                  <a:lnTo>
                    <a:pt x="682510" y="35280"/>
                  </a:lnTo>
                  <a:lnTo>
                    <a:pt x="687959" y="43357"/>
                  </a:lnTo>
                  <a:lnTo>
                    <a:pt x="696023" y="48806"/>
                  </a:lnTo>
                  <a:lnTo>
                    <a:pt x="705967" y="50800"/>
                  </a:lnTo>
                  <a:lnTo>
                    <a:pt x="715848" y="48806"/>
                  </a:lnTo>
                  <a:lnTo>
                    <a:pt x="723925" y="43357"/>
                  </a:lnTo>
                  <a:lnTo>
                    <a:pt x="729373" y="35280"/>
                  </a:lnTo>
                  <a:lnTo>
                    <a:pt x="731367" y="25400"/>
                  </a:lnTo>
                  <a:close/>
                </a:path>
                <a:path w="5364480" h="5048250">
                  <a:moveTo>
                    <a:pt x="786066" y="5022824"/>
                  </a:moveTo>
                  <a:lnTo>
                    <a:pt x="784072" y="5012944"/>
                  </a:lnTo>
                  <a:lnTo>
                    <a:pt x="778624" y="5004867"/>
                  </a:lnTo>
                  <a:lnTo>
                    <a:pt x="770559" y="4999431"/>
                  </a:lnTo>
                  <a:lnTo>
                    <a:pt x="760615" y="4997424"/>
                  </a:lnTo>
                  <a:lnTo>
                    <a:pt x="750735" y="4999431"/>
                  </a:lnTo>
                  <a:lnTo>
                    <a:pt x="742657" y="5004867"/>
                  </a:lnTo>
                  <a:lnTo>
                    <a:pt x="737209" y="5012944"/>
                  </a:lnTo>
                  <a:lnTo>
                    <a:pt x="735215" y="5022824"/>
                  </a:lnTo>
                  <a:lnTo>
                    <a:pt x="737209" y="5032718"/>
                  </a:lnTo>
                  <a:lnTo>
                    <a:pt x="742657" y="5040795"/>
                  </a:lnTo>
                  <a:lnTo>
                    <a:pt x="750735" y="5046230"/>
                  </a:lnTo>
                  <a:lnTo>
                    <a:pt x="760666" y="5048224"/>
                  </a:lnTo>
                  <a:lnTo>
                    <a:pt x="770559" y="5046230"/>
                  </a:lnTo>
                  <a:lnTo>
                    <a:pt x="778624" y="5040795"/>
                  </a:lnTo>
                  <a:lnTo>
                    <a:pt x="784072" y="5032718"/>
                  </a:lnTo>
                  <a:lnTo>
                    <a:pt x="786066" y="5022824"/>
                  </a:lnTo>
                  <a:close/>
                </a:path>
                <a:path w="5364480" h="5048250">
                  <a:moveTo>
                    <a:pt x="786384" y="3483838"/>
                  </a:moveTo>
                  <a:lnTo>
                    <a:pt x="784377" y="3473958"/>
                  </a:lnTo>
                  <a:lnTo>
                    <a:pt x="778941" y="3465880"/>
                  </a:lnTo>
                  <a:lnTo>
                    <a:pt x="770864" y="3460432"/>
                  </a:lnTo>
                  <a:lnTo>
                    <a:pt x="760933" y="3458438"/>
                  </a:lnTo>
                  <a:lnTo>
                    <a:pt x="751039" y="3460432"/>
                  </a:lnTo>
                  <a:lnTo>
                    <a:pt x="742962" y="3465880"/>
                  </a:lnTo>
                  <a:lnTo>
                    <a:pt x="737527" y="3473958"/>
                  </a:lnTo>
                  <a:lnTo>
                    <a:pt x="735533" y="3483838"/>
                  </a:lnTo>
                  <a:lnTo>
                    <a:pt x="737527" y="3493732"/>
                  </a:lnTo>
                  <a:lnTo>
                    <a:pt x="742962" y="3501796"/>
                  </a:lnTo>
                  <a:lnTo>
                    <a:pt x="751039" y="3507244"/>
                  </a:lnTo>
                  <a:lnTo>
                    <a:pt x="760984" y="3509238"/>
                  </a:lnTo>
                  <a:lnTo>
                    <a:pt x="770864" y="3507244"/>
                  </a:lnTo>
                  <a:lnTo>
                    <a:pt x="778941" y="3501796"/>
                  </a:lnTo>
                  <a:lnTo>
                    <a:pt x="784377" y="3493732"/>
                  </a:lnTo>
                  <a:lnTo>
                    <a:pt x="786384" y="3483838"/>
                  </a:lnTo>
                  <a:close/>
                </a:path>
                <a:path w="5364480" h="5048250">
                  <a:moveTo>
                    <a:pt x="832700" y="3284131"/>
                  </a:moveTo>
                  <a:lnTo>
                    <a:pt x="830707" y="3274237"/>
                  </a:lnTo>
                  <a:lnTo>
                    <a:pt x="825271" y="3266173"/>
                  </a:lnTo>
                  <a:lnTo>
                    <a:pt x="817194" y="3260725"/>
                  </a:lnTo>
                  <a:lnTo>
                    <a:pt x="807250" y="3258731"/>
                  </a:lnTo>
                  <a:lnTo>
                    <a:pt x="797369" y="3260725"/>
                  </a:lnTo>
                  <a:lnTo>
                    <a:pt x="789292" y="3266173"/>
                  </a:lnTo>
                  <a:lnTo>
                    <a:pt x="783856" y="3274237"/>
                  </a:lnTo>
                  <a:lnTo>
                    <a:pt x="781850" y="3284131"/>
                  </a:lnTo>
                  <a:lnTo>
                    <a:pt x="783856" y="3294024"/>
                  </a:lnTo>
                  <a:lnTo>
                    <a:pt x="789292" y="3302089"/>
                  </a:lnTo>
                  <a:lnTo>
                    <a:pt x="797369" y="3307537"/>
                  </a:lnTo>
                  <a:lnTo>
                    <a:pt x="807300" y="3309531"/>
                  </a:lnTo>
                  <a:lnTo>
                    <a:pt x="817194" y="3307537"/>
                  </a:lnTo>
                  <a:lnTo>
                    <a:pt x="825271" y="3302089"/>
                  </a:lnTo>
                  <a:lnTo>
                    <a:pt x="830707" y="3294024"/>
                  </a:lnTo>
                  <a:lnTo>
                    <a:pt x="832700" y="3284131"/>
                  </a:lnTo>
                  <a:close/>
                </a:path>
                <a:path w="5364480" h="5048250">
                  <a:moveTo>
                    <a:pt x="832700" y="1564386"/>
                  </a:moveTo>
                  <a:lnTo>
                    <a:pt x="830707" y="1554505"/>
                  </a:lnTo>
                  <a:lnTo>
                    <a:pt x="825271" y="1546428"/>
                  </a:lnTo>
                  <a:lnTo>
                    <a:pt x="817194" y="1540979"/>
                  </a:lnTo>
                  <a:lnTo>
                    <a:pt x="807250" y="1538986"/>
                  </a:lnTo>
                  <a:lnTo>
                    <a:pt x="797369" y="1540979"/>
                  </a:lnTo>
                  <a:lnTo>
                    <a:pt x="789292" y="1546428"/>
                  </a:lnTo>
                  <a:lnTo>
                    <a:pt x="783856" y="1554505"/>
                  </a:lnTo>
                  <a:lnTo>
                    <a:pt x="781850" y="1564386"/>
                  </a:lnTo>
                  <a:lnTo>
                    <a:pt x="783856" y="1574279"/>
                  </a:lnTo>
                  <a:lnTo>
                    <a:pt x="789292" y="1582343"/>
                  </a:lnTo>
                  <a:lnTo>
                    <a:pt x="797369" y="1587792"/>
                  </a:lnTo>
                  <a:lnTo>
                    <a:pt x="807300" y="1589786"/>
                  </a:lnTo>
                  <a:lnTo>
                    <a:pt x="817194" y="1587792"/>
                  </a:lnTo>
                  <a:lnTo>
                    <a:pt x="825271" y="1582343"/>
                  </a:lnTo>
                  <a:lnTo>
                    <a:pt x="830707" y="1574279"/>
                  </a:lnTo>
                  <a:lnTo>
                    <a:pt x="832700" y="1564386"/>
                  </a:lnTo>
                  <a:close/>
                </a:path>
                <a:path w="5364480" h="5048250">
                  <a:moveTo>
                    <a:pt x="833018" y="1745145"/>
                  </a:moveTo>
                  <a:lnTo>
                    <a:pt x="831024" y="1735251"/>
                  </a:lnTo>
                  <a:lnTo>
                    <a:pt x="825576" y="1727174"/>
                  </a:lnTo>
                  <a:lnTo>
                    <a:pt x="817499" y="1721739"/>
                  </a:lnTo>
                  <a:lnTo>
                    <a:pt x="807567" y="1719745"/>
                  </a:lnTo>
                  <a:lnTo>
                    <a:pt x="797674" y="1721739"/>
                  </a:lnTo>
                  <a:lnTo>
                    <a:pt x="789609" y="1727174"/>
                  </a:lnTo>
                  <a:lnTo>
                    <a:pt x="784161" y="1735251"/>
                  </a:lnTo>
                  <a:lnTo>
                    <a:pt x="782167" y="1745145"/>
                  </a:lnTo>
                  <a:lnTo>
                    <a:pt x="784161" y="1755025"/>
                  </a:lnTo>
                  <a:lnTo>
                    <a:pt x="789609" y="1763102"/>
                  </a:lnTo>
                  <a:lnTo>
                    <a:pt x="797674" y="1768551"/>
                  </a:lnTo>
                  <a:lnTo>
                    <a:pt x="807618" y="1770545"/>
                  </a:lnTo>
                  <a:lnTo>
                    <a:pt x="817499" y="1768551"/>
                  </a:lnTo>
                  <a:lnTo>
                    <a:pt x="825576" y="1763102"/>
                  </a:lnTo>
                  <a:lnTo>
                    <a:pt x="831024" y="1755025"/>
                  </a:lnTo>
                  <a:lnTo>
                    <a:pt x="833018" y="1745145"/>
                  </a:lnTo>
                  <a:close/>
                </a:path>
                <a:path w="5364480" h="5048250">
                  <a:moveTo>
                    <a:pt x="833018" y="25400"/>
                  </a:moveTo>
                  <a:lnTo>
                    <a:pt x="831024" y="15506"/>
                  </a:lnTo>
                  <a:lnTo>
                    <a:pt x="825576" y="7442"/>
                  </a:lnTo>
                  <a:lnTo>
                    <a:pt x="817499" y="1993"/>
                  </a:lnTo>
                  <a:lnTo>
                    <a:pt x="807567" y="0"/>
                  </a:lnTo>
                  <a:lnTo>
                    <a:pt x="797674" y="1993"/>
                  </a:lnTo>
                  <a:lnTo>
                    <a:pt x="789609" y="7442"/>
                  </a:lnTo>
                  <a:lnTo>
                    <a:pt x="784161" y="15506"/>
                  </a:lnTo>
                  <a:lnTo>
                    <a:pt x="782167" y="25400"/>
                  </a:lnTo>
                  <a:lnTo>
                    <a:pt x="784161" y="35280"/>
                  </a:lnTo>
                  <a:lnTo>
                    <a:pt x="789609" y="43357"/>
                  </a:lnTo>
                  <a:lnTo>
                    <a:pt x="797674" y="48806"/>
                  </a:lnTo>
                  <a:lnTo>
                    <a:pt x="807618" y="50800"/>
                  </a:lnTo>
                  <a:lnTo>
                    <a:pt x="817499" y="48806"/>
                  </a:lnTo>
                  <a:lnTo>
                    <a:pt x="825576" y="43357"/>
                  </a:lnTo>
                  <a:lnTo>
                    <a:pt x="831024" y="35280"/>
                  </a:lnTo>
                  <a:lnTo>
                    <a:pt x="833018" y="25400"/>
                  </a:lnTo>
                  <a:close/>
                </a:path>
                <a:path w="5364480" h="5048250">
                  <a:moveTo>
                    <a:pt x="887717" y="5022824"/>
                  </a:moveTo>
                  <a:lnTo>
                    <a:pt x="885723" y="5012944"/>
                  </a:lnTo>
                  <a:lnTo>
                    <a:pt x="880275" y="5004867"/>
                  </a:lnTo>
                  <a:lnTo>
                    <a:pt x="872210" y="4999431"/>
                  </a:lnTo>
                  <a:lnTo>
                    <a:pt x="862266" y="4997424"/>
                  </a:lnTo>
                  <a:lnTo>
                    <a:pt x="852385" y="4999431"/>
                  </a:lnTo>
                  <a:lnTo>
                    <a:pt x="844308" y="5004867"/>
                  </a:lnTo>
                  <a:lnTo>
                    <a:pt x="838860" y="5012944"/>
                  </a:lnTo>
                  <a:lnTo>
                    <a:pt x="836866" y="5022824"/>
                  </a:lnTo>
                  <a:lnTo>
                    <a:pt x="838860" y="5032718"/>
                  </a:lnTo>
                  <a:lnTo>
                    <a:pt x="844308" y="5040795"/>
                  </a:lnTo>
                  <a:lnTo>
                    <a:pt x="852385" y="5046230"/>
                  </a:lnTo>
                  <a:lnTo>
                    <a:pt x="862317" y="5048224"/>
                  </a:lnTo>
                  <a:lnTo>
                    <a:pt x="872210" y="5046230"/>
                  </a:lnTo>
                  <a:lnTo>
                    <a:pt x="880275" y="5040795"/>
                  </a:lnTo>
                  <a:lnTo>
                    <a:pt x="885723" y="5032718"/>
                  </a:lnTo>
                  <a:lnTo>
                    <a:pt x="887717" y="5022824"/>
                  </a:lnTo>
                  <a:close/>
                </a:path>
                <a:path w="5364480" h="5048250">
                  <a:moveTo>
                    <a:pt x="888034" y="3483838"/>
                  </a:moveTo>
                  <a:lnTo>
                    <a:pt x="886028" y="3473958"/>
                  </a:lnTo>
                  <a:lnTo>
                    <a:pt x="880592" y="3465880"/>
                  </a:lnTo>
                  <a:lnTo>
                    <a:pt x="872515" y="3460432"/>
                  </a:lnTo>
                  <a:lnTo>
                    <a:pt x="862584" y="3458438"/>
                  </a:lnTo>
                  <a:lnTo>
                    <a:pt x="852690" y="3460432"/>
                  </a:lnTo>
                  <a:lnTo>
                    <a:pt x="844613" y="3465880"/>
                  </a:lnTo>
                  <a:lnTo>
                    <a:pt x="839177" y="3473958"/>
                  </a:lnTo>
                  <a:lnTo>
                    <a:pt x="837184" y="3483838"/>
                  </a:lnTo>
                  <a:lnTo>
                    <a:pt x="839177" y="3493732"/>
                  </a:lnTo>
                  <a:lnTo>
                    <a:pt x="844613" y="3501796"/>
                  </a:lnTo>
                  <a:lnTo>
                    <a:pt x="852690" y="3507244"/>
                  </a:lnTo>
                  <a:lnTo>
                    <a:pt x="862634" y="3509238"/>
                  </a:lnTo>
                  <a:lnTo>
                    <a:pt x="872515" y="3507244"/>
                  </a:lnTo>
                  <a:lnTo>
                    <a:pt x="880592" y="3501796"/>
                  </a:lnTo>
                  <a:lnTo>
                    <a:pt x="886028" y="3493732"/>
                  </a:lnTo>
                  <a:lnTo>
                    <a:pt x="888034" y="3483838"/>
                  </a:lnTo>
                  <a:close/>
                </a:path>
                <a:path w="5364480" h="5048250">
                  <a:moveTo>
                    <a:pt x="934351" y="3284131"/>
                  </a:moveTo>
                  <a:lnTo>
                    <a:pt x="932357" y="3274237"/>
                  </a:lnTo>
                  <a:lnTo>
                    <a:pt x="926922" y="3266173"/>
                  </a:lnTo>
                  <a:lnTo>
                    <a:pt x="918845" y="3260725"/>
                  </a:lnTo>
                  <a:lnTo>
                    <a:pt x="908900" y="3258731"/>
                  </a:lnTo>
                  <a:lnTo>
                    <a:pt x="899020" y="3260725"/>
                  </a:lnTo>
                  <a:lnTo>
                    <a:pt x="890943" y="3266173"/>
                  </a:lnTo>
                  <a:lnTo>
                    <a:pt x="885507" y="3274237"/>
                  </a:lnTo>
                  <a:lnTo>
                    <a:pt x="883500" y="3284131"/>
                  </a:lnTo>
                  <a:lnTo>
                    <a:pt x="885507" y="3294024"/>
                  </a:lnTo>
                  <a:lnTo>
                    <a:pt x="890943" y="3302089"/>
                  </a:lnTo>
                  <a:lnTo>
                    <a:pt x="899020" y="3307537"/>
                  </a:lnTo>
                  <a:lnTo>
                    <a:pt x="908951" y="3309531"/>
                  </a:lnTo>
                  <a:lnTo>
                    <a:pt x="918845" y="3307537"/>
                  </a:lnTo>
                  <a:lnTo>
                    <a:pt x="926922" y="3302089"/>
                  </a:lnTo>
                  <a:lnTo>
                    <a:pt x="932357" y="3294024"/>
                  </a:lnTo>
                  <a:lnTo>
                    <a:pt x="934351" y="3284131"/>
                  </a:lnTo>
                  <a:close/>
                </a:path>
                <a:path w="5364480" h="5048250">
                  <a:moveTo>
                    <a:pt x="934351" y="1564386"/>
                  </a:moveTo>
                  <a:lnTo>
                    <a:pt x="932357" y="1554505"/>
                  </a:lnTo>
                  <a:lnTo>
                    <a:pt x="926922" y="1546428"/>
                  </a:lnTo>
                  <a:lnTo>
                    <a:pt x="918845" y="1540979"/>
                  </a:lnTo>
                  <a:lnTo>
                    <a:pt x="908900" y="1538986"/>
                  </a:lnTo>
                  <a:lnTo>
                    <a:pt x="899020" y="1540979"/>
                  </a:lnTo>
                  <a:lnTo>
                    <a:pt x="890943" y="1546428"/>
                  </a:lnTo>
                  <a:lnTo>
                    <a:pt x="885507" y="1554505"/>
                  </a:lnTo>
                  <a:lnTo>
                    <a:pt x="883500" y="1564386"/>
                  </a:lnTo>
                  <a:lnTo>
                    <a:pt x="885507" y="1574279"/>
                  </a:lnTo>
                  <a:lnTo>
                    <a:pt x="890943" y="1582343"/>
                  </a:lnTo>
                  <a:lnTo>
                    <a:pt x="899020" y="1587792"/>
                  </a:lnTo>
                  <a:lnTo>
                    <a:pt x="908951" y="1589786"/>
                  </a:lnTo>
                  <a:lnTo>
                    <a:pt x="918845" y="1587792"/>
                  </a:lnTo>
                  <a:lnTo>
                    <a:pt x="926922" y="1582343"/>
                  </a:lnTo>
                  <a:lnTo>
                    <a:pt x="932357" y="1574279"/>
                  </a:lnTo>
                  <a:lnTo>
                    <a:pt x="934351" y="1564386"/>
                  </a:lnTo>
                  <a:close/>
                </a:path>
                <a:path w="5364480" h="5048250">
                  <a:moveTo>
                    <a:pt x="934669" y="1745145"/>
                  </a:moveTo>
                  <a:lnTo>
                    <a:pt x="932675" y="1735251"/>
                  </a:lnTo>
                  <a:lnTo>
                    <a:pt x="927227" y="1727174"/>
                  </a:lnTo>
                  <a:lnTo>
                    <a:pt x="919149" y="1721739"/>
                  </a:lnTo>
                  <a:lnTo>
                    <a:pt x="909218" y="1719745"/>
                  </a:lnTo>
                  <a:lnTo>
                    <a:pt x="899325" y="1721739"/>
                  </a:lnTo>
                  <a:lnTo>
                    <a:pt x="891260" y="1727174"/>
                  </a:lnTo>
                  <a:lnTo>
                    <a:pt x="885812" y="1735251"/>
                  </a:lnTo>
                  <a:lnTo>
                    <a:pt x="883818" y="1745145"/>
                  </a:lnTo>
                  <a:lnTo>
                    <a:pt x="885812" y="1755025"/>
                  </a:lnTo>
                  <a:lnTo>
                    <a:pt x="891260" y="1763102"/>
                  </a:lnTo>
                  <a:lnTo>
                    <a:pt x="899325" y="1768551"/>
                  </a:lnTo>
                  <a:lnTo>
                    <a:pt x="909269" y="1770545"/>
                  </a:lnTo>
                  <a:lnTo>
                    <a:pt x="919149" y="1768551"/>
                  </a:lnTo>
                  <a:lnTo>
                    <a:pt x="927227" y="1763102"/>
                  </a:lnTo>
                  <a:lnTo>
                    <a:pt x="932675" y="1755025"/>
                  </a:lnTo>
                  <a:lnTo>
                    <a:pt x="934669" y="1745145"/>
                  </a:lnTo>
                  <a:close/>
                </a:path>
                <a:path w="5364480" h="5048250">
                  <a:moveTo>
                    <a:pt x="934669" y="25400"/>
                  </a:moveTo>
                  <a:lnTo>
                    <a:pt x="932675" y="15506"/>
                  </a:lnTo>
                  <a:lnTo>
                    <a:pt x="927227" y="7442"/>
                  </a:lnTo>
                  <a:lnTo>
                    <a:pt x="919149" y="1993"/>
                  </a:lnTo>
                  <a:lnTo>
                    <a:pt x="909218" y="0"/>
                  </a:lnTo>
                  <a:lnTo>
                    <a:pt x="899325" y="1993"/>
                  </a:lnTo>
                  <a:lnTo>
                    <a:pt x="891260" y="7442"/>
                  </a:lnTo>
                  <a:lnTo>
                    <a:pt x="885812" y="15506"/>
                  </a:lnTo>
                  <a:lnTo>
                    <a:pt x="883818" y="25400"/>
                  </a:lnTo>
                  <a:lnTo>
                    <a:pt x="885812" y="35280"/>
                  </a:lnTo>
                  <a:lnTo>
                    <a:pt x="891260" y="43357"/>
                  </a:lnTo>
                  <a:lnTo>
                    <a:pt x="899325" y="48806"/>
                  </a:lnTo>
                  <a:lnTo>
                    <a:pt x="909269" y="50800"/>
                  </a:lnTo>
                  <a:lnTo>
                    <a:pt x="919149" y="48806"/>
                  </a:lnTo>
                  <a:lnTo>
                    <a:pt x="927227" y="43357"/>
                  </a:lnTo>
                  <a:lnTo>
                    <a:pt x="932675" y="35280"/>
                  </a:lnTo>
                  <a:lnTo>
                    <a:pt x="934669" y="25400"/>
                  </a:lnTo>
                  <a:close/>
                </a:path>
                <a:path w="5364480" h="5048250">
                  <a:moveTo>
                    <a:pt x="989368" y="5022824"/>
                  </a:moveTo>
                  <a:lnTo>
                    <a:pt x="987374" y="5012944"/>
                  </a:lnTo>
                  <a:lnTo>
                    <a:pt x="981925" y="5004867"/>
                  </a:lnTo>
                  <a:lnTo>
                    <a:pt x="973861" y="4999431"/>
                  </a:lnTo>
                  <a:lnTo>
                    <a:pt x="963917" y="4997424"/>
                  </a:lnTo>
                  <a:lnTo>
                    <a:pt x="954036" y="4999431"/>
                  </a:lnTo>
                  <a:lnTo>
                    <a:pt x="945959" y="5004867"/>
                  </a:lnTo>
                  <a:lnTo>
                    <a:pt x="940511" y="5012944"/>
                  </a:lnTo>
                  <a:lnTo>
                    <a:pt x="938517" y="5022824"/>
                  </a:lnTo>
                  <a:lnTo>
                    <a:pt x="940511" y="5032718"/>
                  </a:lnTo>
                  <a:lnTo>
                    <a:pt x="945959" y="5040795"/>
                  </a:lnTo>
                  <a:lnTo>
                    <a:pt x="954036" y="5046230"/>
                  </a:lnTo>
                  <a:lnTo>
                    <a:pt x="963968" y="5048224"/>
                  </a:lnTo>
                  <a:lnTo>
                    <a:pt x="973861" y="5046230"/>
                  </a:lnTo>
                  <a:lnTo>
                    <a:pt x="981925" y="5040795"/>
                  </a:lnTo>
                  <a:lnTo>
                    <a:pt x="987374" y="5032718"/>
                  </a:lnTo>
                  <a:lnTo>
                    <a:pt x="989368" y="5022824"/>
                  </a:lnTo>
                  <a:close/>
                </a:path>
                <a:path w="5364480" h="5048250">
                  <a:moveTo>
                    <a:pt x="989685" y="3483838"/>
                  </a:moveTo>
                  <a:lnTo>
                    <a:pt x="987679" y="3473958"/>
                  </a:lnTo>
                  <a:lnTo>
                    <a:pt x="982243" y="3465880"/>
                  </a:lnTo>
                  <a:lnTo>
                    <a:pt x="974166" y="3460432"/>
                  </a:lnTo>
                  <a:lnTo>
                    <a:pt x="964234" y="3458438"/>
                  </a:lnTo>
                  <a:lnTo>
                    <a:pt x="954341" y="3460432"/>
                  </a:lnTo>
                  <a:lnTo>
                    <a:pt x="946264" y="3465880"/>
                  </a:lnTo>
                  <a:lnTo>
                    <a:pt x="940828" y="3473958"/>
                  </a:lnTo>
                  <a:lnTo>
                    <a:pt x="938834" y="3483838"/>
                  </a:lnTo>
                  <a:lnTo>
                    <a:pt x="940828" y="3493732"/>
                  </a:lnTo>
                  <a:lnTo>
                    <a:pt x="946264" y="3501796"/>
                  </a:lnTo>
                  <a:lnTo>
                    <a:pt x="954341" y="3507244"/>
                  </a:lnTo>
                  <a:lnTo>
                    <a:pt x="964285" y="3509238"/>
                  </a:lnTo>
                  <a:lnTo>
                    <a:pt x="974166" y="3507244"/>
                  </a:lnTo>
                  <a:lnTo>
                    <a:pt x="982243" y="3501796"/>
                  </a:lnTo>
                  <a:lnTo>
                    <a:pt x="987679" y="3493732"/>
                  </a:lnTo>
                  <a:lnTo>
                    <a:pt x="989685" y="3483838"/>
                  </a:lnTo>
                  <a:close/>
                </a:path>
                <a:path w="5364480" h="5048250">
                  <a:moveTo>
                    <a:pt x="1036002" y="3284131"/>
                  </a:moveTo>
                  <a:lnTo>
                    <a:pt x="1034008" y="3274237"/>
                  </a:lnTo>
                  <a:lnTo>
                    <a:pt x="1028573" y="3266173"/>
                  </a:lnTo>
                  <a:lnTo>
                    <a:pt x="1020495" y="3260725"/>
                  </a:lnTo>
                  <a:lnTo>
                    <a:pt x="1010551" y="3258731"/>
                  </a:lnTo>
                  <a:lnTo>
                    <a:pt x="1000671" y="3260725"/>
                  </a:lnTo>
                  <a:lnTo>
                    <a:pt x="992593" y="3266173"/>
                  </a:lnTo>
                  <a:lnTo>
                    <a:pt x="987158" y="3274237"/>
                  </a:lnTo>
                  <a:lnTo>
                    <a:pt x="985151" y="3284131"/>
                  </a:lnTo>
                  <a:lnTo>
                    <a:pt x="987158" y="3294024"/>
                  </a:lnTo>
                  <a:lnTo>
                    <a:pt x="992593" y="3302089"/>
                  </a:lnTo>
                  <a:lnTo>
                    <a:pt x="1000671" y="3307537"/>
                  </a:lnTo>
                  <a:lnTo>
                    <a:pt x="1010602" y="3309531"/>
                  </a:lnTo>
                  <a:lnTo>
                    <a:pt x="1020495" y="3307537"/>
                  </a:lnTo>
                  <a:lnTo>
                    <a:pt x="1028573" y="3302089"/>
                  </a:lnTo>
                  <a:lnTo>
                    <a:pt x="1034008" y="3294024"/>
                  </a:lnTo>
                  <a:lnTo>
                    <a:pt x="1036002" y="3284131"/>
                  </a:lnTo>
                  <a:close/>
                </a:path>
                <a:path w="5364480" h="5048250">
                  <a:moveTo>
                    <a:pt x="1036002" y="1564386"/>
                  </a:moveTo>
                  <a:lnTo>
                    <a:pt x="1034008" y="1554505"/>
                  </a:lnTo>
                  <a:lnTo>
                    <a:pt x="1028573" y="1546428"/>
                  </a:lnTo>
                  <a:lnTo>
                    <a:pt x="1020495" y="1540979"/>
                  </a:lnTo>
                  <a:lnTo>
                    <a:pt x="1010551" y="1538986"/>
                  </a:lnTo>
                  <a:lnTo>
                    <a:pt x="1000671" y="1540979"/>
                  </a:lnTo>
                  <a:lnTo>
                    <a:pt x="992593" y="1546428"/>
                  </a:lnTo>
                  <a:lnTo>
                    <a:pt x="987158" y="1554505"/>
                  </a:lnTo>
                  <a:lnTo>
                    <a:pt x="985151" y="1564386"/>
                  </a:lnTo>
                  <a:lnTo>
                    <a:pt x="987158" y="1574279"/>
                  </a:lnTo>
                  <a:lnTo>
                    <a:pt x="992593" y="1582343"/>
                  </a:lnTo>
                  <a:lnTo>
                    <a:pt x="1000671" y="1587792"/>
                  </a:lnTo>
                  <a:lnTo>
                    <a:pt x="1010602" y="1589786"/>
                  </a:lnTo>
                  <a:lnTo>
                    <a:pt x="1020495" y="1587792"/>
                  </a:lnTo>
                  <a:lnTo>
                    <a:pt x="1028573" y="1582343"/>
                  </a:lnTo>
                  <a:lnTo>
                    <a:pt x="1034008" y="1574279"/>
                  </a:lnTo>
                  <a:lnTo>
                    <a:pt x="1036002" y="1564386"/>
                  </a:lnTo>
                  <a:close/>
                </a:path>
                <a:path w="5364480" h="5048250">
                  <a:moveTo>
                    <a:pt x="1036320" y="1745145"/>
                  </a:moveTo>
                  <a:lnTo>
                    <a:pt x="1034326" y="1735251"/>
                  </a:lnTo>
                  <a:lnTo>
                    <a:pt x="1028877" y="1727174"/>
                  </a:lnTo>
                  <a:lnTo>
                    <a:pt x="1020800" y="1721739"/>
                  </a:lnTo>
                  <a:lnTo>
                    <a:pt x="1010869" y="1719745"/>
                  </a:lnTo>
                  <a:lnTo>
                    <a:pt x="1000975" y="1721739"/>
                  </a:lnTo>
                  <a:lnTo>
                    <a:pt x="992911" y="1727174"/>
                  </a:lnTo>
                  <a:lnTo>
                    <a:pt x="987463" y="1735251"/>
                  </a:lnTo>
                  <a:lnTo>
                    <a:pt x="985469" y="1745145"/>
                  </a:lnTo>
                  <a:lnTo>
                    <a:pt x="987463" y="1755025"/>
                  </a:lnTo>
                  <a:lnTo>
                    <a:pt x="992911" y="1763102"/>
                  </a:lnTo>
                  <a:lnTo>
                    <a:pt x="1000975" y="1768551"/>
                  </a:lnTo>
                  <a:lnTo>
                    <a:pt x="1010920" y="1770545"/>
                  </a:lnTo>
                  <a:lnTo>
                    <a:pt x="1020800" y="1768551"/>
                  </a:lnTo>
                  <a:lnTo>
                    <a:pt x="1028877" y="1763102"/>
                  </a:lnTo>
                  <a:lnTo>
                    <a:pt x="1034326" y="1755025"/>
                  </a:lnTo>
                  <a:lnTo>
                    <a:pt x="1036320" y="1745145"/>
                  </a:lnTo>
                  <a:close/>
                </a:path>
                <a:path w="5364480" h="5048250">
                  <a:moveTo>
                    <a:pt x="1036320" y="25400"/>
                  </a:moveTo>
                  <a:lnTo>
                    <a:pt x="1034326" y="15506"/>
                  </a:lnTo>
                  <a:lnTo>
                    <a:pt x="1028877" y="7442"/>
                  </a:lnTo>
                  <a:lnTo>
                    <a:pt x="1020800" y="1993"/>
                  </a:lnTo>
                  <a:lnTo>
                    <a:pt x="1010869" y="0"/>
                  </a:lnTo>
                  <a:lnTo>
                    <a:pt x="1000975" y="1993"/>
                  </a:lnTo>
                  <a:lnTo>
                    <a:pt x="992911" y="7442"/>
                  </a:lnTo>
                  <a:lnTo>
                    <a:pt x="987463" y="15506"/>
                  </a:lnTo>
                  <a:lnTo>
                    <a:pt x="985469" y="25400"/>
                  </a:lnTo>
                  <a:lnTo>
                    <a:pt x="987463" y="35280"/>
                  </a:lnTo>
                  <a:lnTo>
                    <a:pt x="992911" y="43357"/>
                  </a:lnTo>
                  <a:lnTo>
                    <a:pt x="1000975" y="48806"/>
                  </a:lnTo>
                  <a:lnTo>
                    <a:pt x="1010920" y="50800"/>
                  </a:lnTo>
                  <a:lnTo>
                    <a:pt x="1020800" y="48806"/>
                  </a:lnTo>
                  <a:lnTo>
                    <a:pt x="1028877" y="43357"/>
                  </a:lnTo>
                  <a:lnTo>
                    <a:pt x="1034326" y="35280"/>
                  </a:lnTo>
                  <a:lnTo>
                    <a:pt x="1036320" y="25400"/>
                  </a:lnTo>
                  <a:close/>
                </a:path>
                <a:path w="5364480" h="5048250">
                  <a:moveTo>
                    <a:pt x="1091018" y="5022824"/>
                  </a:moveTo>
                  <a:lnTo>
                    <a:pt x="1089025" y="5012944"/>
                  </a:lnTo>
                  <a:lnTo>
                    <a:pt x="1083576" y="5004867"/>
                  </a:lnTo>
                  <a:lnTo>
                    <a:pt x="1075512" y="4999431"/>
                  </a:lnTo>
                  <a:lnTo>
                    <a:pt x="1065568" y="4997424"/>
                  </a:lnTo>
                  <a:lnTo>
                    <a:pt x="1055687" y="4999431"/>
                  </a:lnTo>
                  <a:lnTo>
                    <a:pt x="1047610" y="5004867"/>
                  </a:lnTo>
                  <a:lnTo>
                    <a:pt x="1042162" y="5012944"/>
                  </a:lnTo>
                  <a:lnTo>
                    <a:pt x="1040168" y="5022824"/>
                  </a:lnTo>
                  <a:lnTo>
                    <a:pt x="1042162" y="5032718"/>
                  </a:lnTo>
                  <a:lnTo>
                    <a:pt x="1047610" y="5040795"/>
                  </a:lnTo>
                  <a:lnTo>
                    <a:pt x="1055687" y="5046230"/>
                  </a:lnTo>
                  <a:lnTo>
                    <a:pt x="1065618" y="5048224"/>
                  </a:lnTo>
                  <a:lnTo>
                    <a:pt x="1075512" y="5046230"/>
                  </a:lnTo>
                  <a:lnTo>
                    <a:pt x="1083576" y="5040795"/>
                  </a:lnTo>
                  <a:lnTo>
                    <a:pt x="1089025" y="5032718"/>
                  </a:lnTo>
                  <a:lnTo>
                    <a:pt x="1091018" y="5022824"/>
                  </a:lnTo>
                  <a:close/>
                </a:path>
                <a:path w="5364480" h="5048250">
                  <a:moveTo>
                    <a:pt x="1091336" y="3483838"/>
                  </a:moveTo>
                  <a:lnTo>
                    <a:pt x="1089329" y="3473958"/>
                  </a:lnTo>
                  <a:lnTo>
                    <a:pt x="1083894" y="3465880"/>
                  </a:lnTo>
                  <a:lnTo>
                    <a:pt x="1075817" y="3460432"/>
                  </a:lnTo>
                  <a:lnTo>
                    <a:pt x="1065885" y="3458438"/>
                  </a:lnTo>
                  <a:lnTo>
                    <a:pt x="1055992" y="3460432"/>
                  </a:lnTo>
                  <a:lnTo>
                    <a:pt x="1047915" y="3465880"/>
                  </a:lnTo>
                  <a:lnTo>
                    <a:pt x="1042479" y="3473958"/>
                  </a:lnTo>
                  <a:lnTo>
                    <a:pt x="1040485" y="3483838"/>
                  </a:lnTo>
                  <a:lnTo>
                    <a:pt x="1042479" y="3493732"/>
                  </a:lnTo>
                  <a:lnTo>
                    <a:pt x="1047915" y="3501796"/>
                  </a:lnTo>
                  <a:lnTo>
                    <a:pt x="1055992" y="3507244"/>
                  </a:lnTo>
                  <a:lnTo>
                    <a:pt x="1065936" y="3509238"/>
                  </a:lnTo>
                  <a:lnTo>
                    <a:pt x="1075817" y="3507244"/>
                  </a:lnTo>
                  <a:lnTo>
                    <a:pt x="1083894" y="3501796"/>
                  </a:lnTo>
                  <a:lnTo>
                    <a:pt x="1089329" y="3493732"/>
                  </a:lnTo>
                  <a:lnTo>
                    <a:pt x="1091336" y="3483838"/>
                  </a:lnTo>
                  <a:close/>
                </a:path>
                <a:path w="5364480" h="5048250">
                  <a:moveTo>
                    <a:pt x="1137653" y="3284131"/>
                  </a:moveTo>
                  <a:lnTo>
                    <a:pt x="1135659" y="3274237"/>
                  </a:lnTo>
                  <a:lnTo>
                    <a:pt x="1130223" y="3266173"/>
                  </a:lnTo>
                  <a:lnTo>
                    <a:pt x="1122146" y="3260725"/>
                  </a:lnTo>
                  <a:lnTo>
                    <a:pt x="1112202" y="3258731"/>
                  </a:lnTo>
                  <a:lnTo>
                    <a:pt x="1102321" y="3260725"/>
                  </a:lnTo>
                  <a:lnTo>
                    <a:pt x="1094244" y="3266173"/>
                  </a:lnTo>
                  <a:lnTo>
                    <a:pt x="1088809" y="3274237"/>
                  </a:lnTo>
                  <a:lnTo>
                    <a:pt x="1086802" y="3284131"/>
                  </a:lnTo>
                  <a:lnTo>
                    <a:pt x="1088809" y="3294024"/>
                  </a:lnTo>
                  <a:lnTo>
                    <a:pt x="1094244" y="3302089"/>
                  </a:lnTo>
                  <a:lnTo>
                    <a:pt x="1102321" y="3307537"/>
                  </a:lnTo>
                  <a:lnTo>
                    <a:pt x="1112253" y="3309531"/>
                  </a:lnTo>
                  <a:lnTo>
                    <a:pt x="1122146" y="3307537"/>
                  </a:lnTo>
                  <a:lnTo>
                    <a:pt x="1130223" y="3302089"/>
                  </a:lnTo>
                  <a:lnTo>
                    <a:pt x="1135659" y="3294024"/>
                  </a:lnTo>
                  <a:lnTo>
                    <a:pt x="1137653" y="3284131"/>
                  </a:lnTo>
                  <a:close/>
                </a:path>
                <a:path w="5364480" h="5048250">
                  <a:moveTo>
                    <a:pt x="1137653" y="1564386"/>
                  </a:moveTo>
                  <a:lnTo>
                    <a:pt x="1135659" y="1554505"/>
                  </a:lnTo>
                  <a:lnTo>
                    <a:pt x="1130223" y="1546428"/>
                  </a:lnTo>
                  <a:lnTo>
                    <a:pt x="1122146" y="1540979"/>
                  </a:lnTo>
                  <a:lnTo>
                    <a:pt x="1112202" y="1538986"/>
                  </a:lnTo>
                  <a:lnTo>
                    <a:pt x="1102321" y="1540979"/>
                  </a:lnTo>
                  <a:lnTo>
                    <a:pt x="1094244" y="1546428"/>
                  </a:lnTo>
                  <a:lnTo>
                    <a:pt x="1088809" y="1554505"/>
                  </a:lnTo>
                  <a:lnTo>
                    <a:pt x="1086802" y="1564386"/>
                  </a:lnTo>
                  <a:lnTo>
                    <a:pt x="1088809" y="1574279"/>
                  </a:lnTo>
                  <a:lnTo>
                    <a:pt x="1094244" y="1582343"/>
                  </a:lnTo>
                  <a:lnTo>
                    <a:pt x="1102321" y="1587792"/>
                  </a:lnTo>
                  <a:lnTo>
                    <a:pt x="1112253" y="1589786"/>
                  </a:lnTo>
                  <a:lnTo>
                    <a:pt x="1122146" y="1587792"/>
                  </a:lnTo>
                  <a:lnTo>
                    <a:pt x="1130223" y="1582343"/>
                  </a:lnTo>
                  <a:lnTo>
                    <a:pt x="1135659" y="1574279"/>
                  </a:lnTo>
                  <a:lnTo>
                    <a:pt x="1137653" y="1564386"/>
                  </a:lnTo>
                  <a:close/>
                </a:path>
                <a:path w="5364480" h="5048250">
                  <a:moveTo>
                    <a:pt x="1137970" y="1745145"/>
                  </a:moveTo>
                  <a:lnTo>
                    <a:pt x="1135976" y="1735251"/>
                  </a:lnTo>
                  <a:lnTo>
                    <a:pt x="1130528" y="1727174"/>
                  </a:lnTo>
                  <a:lnTo>
                    <a:pt x="1122451" y="1721739"/>
                  </a:lnTo>
                  <a:lnTo>
                    <a:pt x="1112520" y="1719745"/>
                  </a:lnTo>
                  <a:lnTo>
                    <a:pt x="1102626" y="1721739"/>
                  </a:lnTo>
                  <a:lnTo>
                    <a:pt x="1094562" y="1727174"/>
                  </a:lnTo>
                  <a:lnTo>
                    <a:pt x="1089113" y="1735251"/>
                  </a:lnTo>
                  <a:lnTo>
                    <a:pt x="1087120" y="1745145"/>
                  </a:lnTo>
                  <a:lnTo>
                    <a:pt x="1089113" y="1755025"/>
                  </a:lnTo>
                  <a:lnTo>
                    <a:pt x="1094562" y="1763102"/>
                  </a:lnTo>
                  <a:lnTo>
                    <a:pt x="1102626" y="1768551"/>
                  </a:lnTo>
                  <a:lnTo>
                    <a:pt x="1112570" y="1770545"/>
                  </a:lnTo>
                  <a:lnTo>
                    <a:pt x="1122451" y="1768551"/>
                  </a:lnTo>
                  <a:lnTo>
                    <a:pt x="1130528" y="1763102"/>
                  </a:lnTo>
                  <a:lnTo>
                    <a:pt x="1135976" y="1755025"/>
                  </a:lnTo>
                  <a:lnTo>
                    <a:pt x="1137970" y="1745145"/>
                  </a:lnTo>
                  <a:close/>
                </a:path>
                <a:path w="5364480" h="5048250">
                  <a:moveTo>
                    <a:pt x="1137970" y="25400"/>
                  </a:moveTo>
                  <a:lnTo>
                    <a:pt x="1135976" y="15506"/>
                  </a:lnTo>
                  <a:lnTo>
                    <a:pt x="1130528" y="7442"/>
                  </a:lnTo>
                  <a:lnTo>
                    <a:pt x="1122451" y="1993"/>
                  </a:lnTo>
                  <a:lnTo>
                    <a:pt x="1112520" y="0"/>
                  </a:lnTo>
                  <a:lnTo>
                    <a:pt x="1102626" y="1993"/>
                  </a:lnTo>
                  <a:lnTo>
                    <a:pt x="1094562" y="7442"/>
                  </a:lnTo>
                  <a:lnTo>
                    <a:pt x="1089113" y="15506"/>
                  </a:lnTo>
                  <a:lnTo>
                    <a:pt x="1087120" y="25400"/>
                  </a:lnTo>
                  <a:lnTo>
                    <a:pt x="1089113" y="35280"/>
                  </a:lnTo>
                  <a:lnTo>
                    <a:pt x="1094562" y="43357"/>
                  </a:lnTo>
                  <a:lnTo>
                    <a:pt x="1102626" y="48806"/>
                  </a:lnTo>
                  <a:lnTo>
                    <a:pt x="1112570" y="50800"/>
                  </a:lnTo>
                  <a:lnTo>
                    <a:pt x="1122451" y="48806"/>
                  </a:lnTo>
                  <a:lnTo>
                    <a:pt x="1130528" y="43357"/>
                  </a:lnTo>
                  <a:lnTo>
                    <a:pt x="1135976" y="35280"/>
                  </a:lnTo>
                  <a:lnTo>
                    <a:pt x="1137970" y="25400"/>
                  </a:lnTo>
                  <a:close/>
                </a:path>
                <a:path w="5364480" h="5048250">
                  <a:moveTo>
                    <a:pt x="1192669" y="5022824"/>
                  </a:moveTo>
                  <a:lnTo>
                    <a:pt x="1190675" y="5012944"/>
                  </a:lnTo>
                  <a:lnTo>
                    <a:pt x="1185227" y="5004867"/>
                  </a:lnTo>
                  <a:lnTo>
                    <a:pt x="1177163" y="4999431"/>
                  </a:lnTo>
                  <a:lnTo>
                    <a:pt x="1167218" y="4997424"/>
                  </a:lnTo>
                  <a:lnTo>
                    <a:pt x="1157338" y="4999431"/>
                  </a:lnTo>
                  <a:lnTo>
                    <a:pt x="1149261" y="5004867"/>
                  </a:lnTo>
                  <a:lnTo>
                    <a:pt x="1143812" y="5012944"/>
                  </a:lnTo>
                  <a:lnTo>
                    <a:pt x="1141818" y="5022824"/>
                  </a:lnTo>
                  <a:lnTo>
                    <a:pt x="1143812" y="5032718"/>
                  </a:lnTo>
                  <a:lnTo>
                    <a:pt x="1149261" y="5040795"/>
                  </a:lnTo>
                  <a:lnTo>
                    <a:pt x="1157338" y="5046230"/>
                  </a:lnTo>
                  <a:lnTo>
                    <a:pt x="1167269" y="5048224"/>
                  </a:lnTo>
                  <a:lnTo>
                    <a:pt x="1177163" y="5046230"/>
                  </a:lnTo>
                  <a:lnTo>
                    <a:pt x="1185227" y="5040795"/>
                  </a:lnTo>
                  <a:lnTo>
                    <a:pt x="1190675" y="5032718"/>
                  </a:lnTo>
                  <a:lnTo>
                    <a:pt x="1192669" y="5022824"/>
                  </a:lnTo>
                  <a:close/>
                </a:path>
                <a:path w="5364480" h="5048250">
                  <a:moveTo>
                    <a:pt x="1192987" y="3483838"/>
                  </a:moveTo>
                  <a:lnTo>
                    <a:pt x="1190980" y="3473958"/>
                  </a:lnTo>
                  <a:lnTo>
                    <a:pt x="1185545" y="3465880"/>
                  </a:lnTo>
                  <a:lnTo>
                    <a:pt x="1177467" y="3460432"/>
                  </a:lnTo>
                  <a:lnTo>
                    <a:pt x="1167536" y="3458438"/>
                  </a:lnTo>
                  <a:lnTo>
                    <a:pt x="1157643" y="3460432"/>
                  </a:lnTo>
                  <a:lnTo>
                    <a:pt x="1149565" y="3465880"/>
                  </a:lnTo>
                  <a:lnTo>
                    <a:pt x="1144130" y="3473958"/>
                  </a:lnTo>
                  <a:lnTo>
                    <a:pt x="1142136" y="3483838"/>
                  </a:lnTo>
                  <a:lnTo>
                    <a:pt x="1144130" y="3493732"/>
                  </a:lnTo>
                  <a:lnTo>
                    <a:pt x="1149565" y="3501796"/>
                  </a:lnTo>
                  <a:lnTo>
                    <a:pt x="1157643" y="3507244"/>
                  </a:lnTo>
                  <a:lnTo>
                    <a:pt x="1167587" y="3509238"/>
                  </a:lnTo>
                  <a:lnTo>
                    <a:pt x="1177467" y="3507244"/>
                  </a:lnTo>
                  <a:lnTo>
                    <a:pt x="1185545" y="3501796"/>
                  </a:lnTo>
                  <a:lnTo>
                    <a:pt x="1190980" y="3493732"/>
                  </a:lnTo>
                  <a:lnTo>
                    <a:pt x="1192987" y="3483838"/>
                  </a:lnTo>
                  <a:close/>
                </a:path>
                <a:path w="5364480" h="5048250">
                  <a:moveTo>
                    <a:pt x="1239304" y="3284131"/>
                  </a:moveTo>
                  <a:lnTo>
                    <a:pt x="1237310" y="3274237"/>
                  </a:lnTo>
                  <a:lnTo>
                    <a:pt x="1231874" y="3266173"/>
                  </a:lnTo>
                  <a:lnTo>
                    <a:pt x="1223797" y="3260725"/>
                  </a:lnTo>
                  <a:lnTo>
                    <a:pt x="1213853" y="3258731"/>
                  </a:lnTo>
                  <a:lnTo>
                    <a:pt x="1203972" y="3260725"/>
                  </a:lnTo>
                  <a:lnTo>
                    <a:pt x="1195895" y="3266173"/>
                  </a:lnTo>
                  <a:lnTo>
                    <a:pt x="1190459" y="3274237"/>
                  </a:lnTo>
                  <a:lnTo>
                    <a:pt x="1188453" y="3284131"/>
                  </a:lnTo>
                  <a:lnTo>
                    <a:pt x="1190459" y="3294024"/>
                  </a:lnTo>
                  <a:lnTo>
                    <a:pt x="1195895" y="3302089"/>
                  </a:lnTo>
                  <a:lnTo>
                    <a:pt x="1203972" y="3307537"/>
                  </a:lnTo>
                  <a:lnTo>
                    <a:pt x="1213904" y="3309531"/>
                  </a:lnTo>
                  <a:lnTo>
                    <a:pt x="1223797" y="3307537"/>
                  </a:lnTo>
                  <a:lnTo>
                    <a:pt x="1231874" y="3302089"/>
                  </a:lnTo>
                  <a:lnTo>
                    <a:pt x="1237310" y="3294024"/>
                  </a:lnTo>
                  <a:lnTo>
                    <a:pt x="1239304" y="3284131"/>
                  </a:lnTo>
                  <a:close/>
                </a:path>
                <a:path w="5364480" h="5048250">
                  <a:moveTo>
                    <a:pt x="1239304" y="1564386"/>
                  </a:moveTo>
                  <a:lnTo>
                    <a:pt x="1237310" y="1554505"/>
                  </a:lnTo>
                  <a:lnTo>
                    <a:pt x="1231874" y="1546428"/>
                  </a:lnTo>
                  <a:lnTo>
                    <a:pt x="1223797" y="1540979"/>
                  </a:lnTo>
                  <a:lnTo>
                    <a:pt x="1213853" y="1538986"/>
                  </a:lnTo>
                  <a:lnTo>
                    <a:pt x="1203972" y="1540979"/>
                  </a:lnTo>
                  <a:lnTo>
                    <a:pt x="1195895" y="1546428"/>
                  </a:lnTo>
                  <a:lnTo>
                    <a:pt x="1190459" y="1554505"/>
                  </a:lnTo>
                  <a:lnTo>
                    <a:pt x="1188453" y="1564386"/>
                  </a:lnTo>
                  <a:lnTo>
                    <a:pt x="1190459" y="1574279"/>
                  </a:lnTo>
                  <a:lnTo>
                    <a:pt x="1195895" y="1582343"/>
                  </a:lnTo>
                  <a:lnTo>
                    <a:pt x="1203972" y="1587792"/>
                  </a:lnTo>
                  <a:lnTo>
                    <a:pt x="1213904" y="1589786"/>
                  </a:lnTo>
                  <a:lnTo>
                    <a:pt x="1223797" y="1587792"/>
                  </a:lnTo>
                  <a:lnTo>
                    <a:pt x="1231874" y="1582343"/>
                  </a:lnTo>
                  <a:lnTo>
                    <a:pt x="1237310" y="1574279"/>
                  </a:lnTo>
                  <a:lnTo>
                    <a:pt x="1239304" y="1564386"/>
                  </a:lnTo>
                  <a:close/>
                </a:path>
                <a:path w="5364480" h="5048250">
                  <a:moveTo>
                    <a:pt x="1239621" y="1745145"/>
                  </a:moveTo>
                  <a:lnTo>
                    <a:pt x="1237627" y="1735251"/>
                  </a:lnTo>
                  <a:lnTo>
                    <a:pt x="1232179" y="1727174"/>
                  </a:lnTo>
                  <a:lnTo>
                    <a:pt x="1224102" y="1721739"/>
                  </a:lnTo>
                  <a:lnTo>
                    <a:pt x="1214170" y="1719745"/>
                  </a:lnTo>
                  <a:lnTo>
                    <a:pt x="1204277" y="1721739"/>
                  </a:lnTo>
                  <a:lnTo>
                    <a:pt x="1196213" y="1727174"/>
                  </a:lnTo>
                  <a:lnTo>
                    <a:pt x="1190764" y="1735251"/>
                  </a:lnTo>
                  <a:lnTo>
                    <a:pt x="1188770" y="1745145"/>
                  </a:lnTo>
                  <a:lnTo>
                    <a:pt x="1190764" y="1755025"/>
                  </a:lnTo>
                  <a:lnTo>
                    <a:pt x="1196213" y="1763102"/>
                  </a:lnTo>
                  <a:lnTo>
                    <a:pt x="1204277" y="1768551"/>
                  </a:lnTo>
                  <a:lnTo>
                    <a:pt x="1214221" y="1770545"/>
                  </a:lnTo>
                  <a:lnTo>
                    <a:pt x="1224102" y="1768551"/>
                  </a:lnTo>
                  <a:lnTo>
                    <a:pt x="1232179" y="1763102"/>
                  </a:lnTo>
                  <a:lnTo>
                    <a:pt x="1237627" y="1755025"/>
                  </a:lnTo>
                  <a:lnTo>
                    <a:pt x="1239621" y="1745145"/>
                  </a:lnTo>
                  <a:close/>
                </a:path>
                <a:path w="5364480" h="5048250">
                  <a:moveTo>
                    <a:pt x="1239621" y="25400"/>
                  </a:moveTo>
                  <a:lnTo>
                    <a:pt x="1237627" y="15506"/>
                  </a:lnTo>
                  <a:lnTo>
                    <a:pt x="1232179" y="7442"/>
                  </a:lnTo>
                  <a:lnTo>
                    <a:pt x="1224102" y="1993"/>
                  </a:lnTo>
                  <a:lnTo>
                    <a:pt x="1214170" y="0"/>
                  </a:lnTo>
                  <a:lnTo>
                    <a:pt x="1204277" y="1993"/>
                  </a:lnTo>
                  <a:lnTo>
                    <a:pt x="1196213" y="7442"/>
                  </a:lnTo>
                  <a:lnTo>
                    <a:pt x="1190764" y="15506"/>
                  </a:lnTo>
                  <a:lnTo>
                    <a:pt x="1188770" y="25400"/>
                  </a:lnTo>
                  <a:lnTo>
                    <a:pt x="1190764" y="35280"/>
                  </a:lnTo>
                  <a:lnTo>
                    <a:pt x="1196213" y="43357"/>
                  </a:lnTo>
                  <a:lnTo>
                    <a:pt x="1204277" y="48806"/>
                  </a:lnTo>
                  <a:lnTo>
                    <a:pt x="1214221" y="50800"/>
                  </a:lnTo>
                  <a:lnTo>
                    <a:pt x="1224102" y="48806"/>
                  </a:lnTo>
                  <a:lnTo>
                    <a:pt x="1232179" y="43357"/>
                  </a:lnTo>
                  <a:lnTo>
                    <a:pt x="1237627" y="35280"/>
                  </a:lnTo>
                  <a:lnTo>
                    <a:pt x="1239621" y="25400"/>
                  </a:lnTo>
                  <a:close/>
                </a:path>
                <a:path w="5364480" h="5048250">
                  <a:moveTo>
                    <a:pt x="1294320" y="5022824"/>
                  </a:moveTo>
                  <a:lnTo>
                    <a:pt x="1292326" y="5012944"/>
                  </a:lnTo>
                  <a:lnTo>
                    <a:pt x="1286878" y="5004867"/>
                  </a:lnTo>
                  <a:lnTo>
                    <a:pt x="1278813" y="4999431"/>
                  </a:lnTo>
                  <a:lnTo>
                    <a:pt x="1268869" y="4997424"/>
                  </a:lnTo>
                  <a:lnTo>
                    <a:pt x="1258989" y="4999431"/>
                  </a:lnTo>
                  <a:lnTo>
                    <a:pt x="1250911" y="5004867"/>
                  </a:lnTo>
                  <a:lnTo>
                    <a:pt x="1245463" y="5012944"/>
                  </a:lnTo>
                  <a:lnTo>
                    <a:pt x="1243469" y="5022824"/>
                  </a:lnTo>
                  <a:lnTo>
                    <a:pt x="1245463" y="5032718"/>
                  </a:lnTo>
                  <a:lnTo>
                    <a:pt x="1250911" y="5040795"/>
                  </a:lnTo>
                  <a:lnTo>
                    <a:pt x="1258989" y="5046230"/>
                  </a:lnTo>
                  <a:lnTo>
                    <a:pt x="1268920" y="5048224"/>
                  </a:lnTo>
                  <a:lnTo>
                    <a:pt x="1278813" y="5046230"/>
                  </a:lnTo>
                  <a:lnTo>
                    <a:pt x="1286878" y="5040795"/>
                  </a:lnTo>
                  <a:lnTo>
                    <a:pt x="1292326" y="5032718"/>
                  </a:lnTo>
                  <a:lnTo>
                    <a:pt x="1294320" y="5022824"/>
                  </a:lnTo>
                  <a:close/>
                </a:path>
                <a:path w="5364480" h="5048250">
                  <a:moveTo>
                    <a:pt x="1294638" y="3483838"/>
                  </a:moveTo>
                  <a:lnTo>
                    <a:pt x="1292631" y="3473958"/>
                  </a:lnTo>
                  <a:lnTo>
                    <a:pt x="1287195" y="3465880"/>
                  </a:lnTo>
                  <a:lnTo>
                    <a:pt x="1279118" y="3460432"/>
                  </a:lnTo>
                  <a:lnTo>
                    <a:pt x="1269187" y="3458438"/>
                  </a:lnTo>
                  <a:lnTo>
                    <a:pt x="1259293" y="3460432"/>
                  </a:lnTo>
                  <a:lnTo>
                    <a:pt x="1251216" y="3465880"/>
                  </a:lnTo>
                  <a:lnTo>
                    <a:pt x="1245781" y="3473958"/>
                  </a:lnTo>
                  <a:lnTo>
                    <a:pt x="1243787" y="3483838"/>
                  </a:lnTo>
                  <a:lnTo>
                    <a:pt x="1245781" y="3493732"/>
                  </a:lnTo>
                  <a:lnTo>
                    <a:pt x="1251216" y="3501796"/>
                  </a:lnTo>
                  <a:lnTo>
                    <a:pt x="1259293" y="3507244"/>
                  </a:lnTo>
                  <a:lnTo>
                    <a:pt x="1269238" y="3509238"/>
                  </a:lnTo>
                  <a:lnTo>
                    <a:pt x="1279118" y="3507244"/>
                  </a:lnTo>
                  <a:lnTo>
                    <a:pt x="1287195" y="3501796"/>
                  </a:lnTo>
                  <a:lnTo>
                    <a:pt x="1292631" y="3493732"/>
                  </a:lnTo>
                  <a:lnTo>
                    <a:pt x="1294638" y="3483838"/>
                  </a:lnTo>
                  <a:close/>
                </a:path>
                <a:path w="5364480" h="5048250">
                  <a:moveTo>
                    <a:pt x="1340954" y="3284131"/>
                  </a:moveTo>
                  <a:lnTo>
                    <a:pt x="1338961" y="3274237"/>
                  </a:lnTo>
                  <a:lnTo>
                    <a:pt x="1333525" y="3266173"/>
                  </a:lnTo>
                  <a:lnTo>
                    <a:pt x="1325448" y="3260725"/>
                  </a:lnTo>
                  <a:lnTo>
                    <a:pt x="1315504" y="3258731"/>
                  </a:lnTo>
                  <a:lnTo>
                    <a:pt x="1305623" y="3260725"/>
                  </a:lnTo>
                  <a:lnTo>
                    <a:pt x="1297546" y="3266173"/>
                  </a:lnTo>
                  <a:lnTo>
                    <a:pt x="1292110" y="3274237"/>
                  </a:lnTo>
                  <a:lnTo>
                    <a:pt x="1290104" y="3284131"/>
                  </a:lnTo>
                  <a:lnTo>
                    <a:pt x="1292110" y="3294024"/>
                  </a:lnTo>
                  <a:lnTo>
                    <a:pt x="1297546" y="3302089"/>
                  </a:lnTo>
                  <a:lnTo>
                    <a:pt x="1305623" y="3307537"/>
                  </a:lnTo>
                  <a:lnTo>
                    <a:pt x="1315554" y="3309531"/>
                  </a:lnTo>
                  <a:lnTo>
                    <a:pt x="1325448" y="3307537"/>
                  </a:lnTo>
                  <a:lnTo>
                    <a:pt x="1333525" y="3302089"/>
                  </a:lnTo>
                  <a:lnTo>
                    <a:pt x="1338961" y="3294024"/>
                  </a:lnTo>
                  <a:lnTo>
                    <a:pt x="1340954" y="3284131"/>
                  </a:lnTo>
                  <a:close/>
                </a:path>
                <a:path w="5364480" h="5048250">
                  <a:moveTo>
                    <a:pt x="1340954" y="1564386"/>
                  </a:moveTo>
                  <a:lnTo>
                    <a:pt x="1338961" y="1554505"/>
                  </a:lnTo>
                  <a:lnTo>
                    <a:pt x="1333525" y="1546428"/>
                  </a:lnTo>
                  <a:lnTo>
                    <a:pt x="1325448" y="1540979"/>
                  </a:lnTo>
                  <a:lnTo>
                    <a:pt x="1315504" y="1538986"/>
                  </a:lnTo>
                  <a:lnTo>
                    <a:pt x="1305623" y="1540979"/>
                  </a:lnTo>
                  <a:lnTo>
                    <a:pt x="1297546" y="1546428"/>
                  </a:lnTo>
                  <a:lnTo>
                    <a:pt x="1292110" y="1554505"/>
                  </a:lnTo>
                  <a:lnTo>
                    <a:pt x="1290104" y="1564386"/>
                  </a:lnTo>
                  <a:lnTo>
                    <a:pt x="1292110" y="1574279"/>
                  </a:lnTo>
                  <a:lnTo>
                    <a:pt x="1297546" y="1582343"/>
                  </a:lnTo>
                  <a:lnTo>
                    <a:pt x="1305623" y="1587792"/>
                  </a:lnTo>
                  <a:lnTo>
                    <a:pt x="1315554" y="1589786"/>
                  </a:lnTo>
                  <a:lnTo>
                    <a:pt x="1325448" y="1587792"/>
                  </a:lnTo>
                  <a:lnTo>
                    <a:pt x="1333525" y="1582343"/>
                  </a:lnTo>
                  <a:lnTo>
                    <a:pt x="1338961" y="1574279"/>
                  </a:lnTo>
                  <a:lnTo>
                    <a:pt x="1340954" y="1564386"/>
                  </a:lnTo>
                  <a:close/>
                </a:path>
                <a:path w="5364480" h="5048250">
                  <a:moveTo>
                    <a:pt x="1341272" y="1745145"/>
                  </a:moveTo>
                  <a:lnTo>
                    <a:pt x="1339278" y="1735251"/>
                  </a:lnTo>
                  <a:lnTo>
                    <a:pt x="1333830" y="1727174"/>
                  </a:lnTo>
                  <a:lnTo>
                    <a:pt x="1325753" y="1721739"/>
                  </a:lnTo>
                  <a:lnTo>
                    <a:pt x="1315821" y="1719745"/>
                  </a:lnTo>
                  <a:lnTo>
                    <a:pt x="1305928" y="1721739"/>
                  </a:lnTo>
                  <a:lnTo>
                    <a:pt x="1297863" y="1727174"/>
                  </a:lnTo>
                  <a:lnTo>
                    <a:pt x="1292415" y="1735251"/>
                  </a:lnTo>
                  <a:lnTo>
                    <a:pt x="1290421" y="1745145"/>
                  </a:lnTo>
                  <a:lnTo>
                    <a:pt x="1292415" y="1755025"/>
                  </a:lnTo>
                  <a:lnTo>
                    <a:pt x="1297863" y="1763102"/>
                  </a:lnTo>
                  <a:lnTo>
                    <a:pt x="1305928" y="1768551"/>
                  </a:lnTo>
                  <a:lnTo>
                    <a:pt x="1315872" y="1770545"/>
                  </a:lnTo>
                  <a:lnTo>
                    <a:pt x="1325753" y="1768551"/>
                  </a:lnTo>
                  <a:lnTo>
                    <a:pt x="1333830" y="1763102"/>
                  </a:lnTo>
                  <a:lnTo>
                    <a:pt x="1339278" y="1755025"/>
                  </a:lnTo>
                  <a:lnTo>
                    <a:pt x="1341272" y="1745145"/>
                  </a:lnTo>
                  <a:close/>
                </a:path>
                <a:path w="5364480" h="5048250">
                  <a:moveTo>
                    <a:pt x="1341272" y="25400"/>
                  </a:moveTo>
                  <a:lnTo>
                    <a:pt x="1339278" y="15506"/>
                  </a:lnTo>
                  <a:lnTo>
                    <a:pt x="1333830" y="7442"/>
                  </a:lnTo>
                  <a:lnTo>
                    <a:pt x="1325753" y="1993"/>
                  </a:lnTo>
                  <a:lnTo>
                    <a:pt x="1315821" y="0"/>
                  </a:lnTo>
                  <a:lnTo>
                    <a:pt x="1305928" y="1993"/>
                  </a:lnTo>
                  <a:lnTo>
                    <a:pt x="1297863" y="7442"/>
                  </a:lnTo>
                  <a:lnTo>
                    <a:pt x="1292415" y="15506"/>
                  </a:lnTo>
                  <a:lnTo>
                    <a:pt x="1290421" y="25400"/>
                  </a:lnTo>
                  <a:lnTo>
                    <a:pt x="1292415" y="35280"/>
                  </a:lnTo>
                  <a:lnTo>
                    <a:pt x="1297863" y="43357"/>
                  </a:lnTo>
                  <a:lnTo>
                    <a:pt x="1305928" y="48806"/>
                  </a:lnTo>
                  <a:lnTo>
                    <a:pt x="1315872" y="50800"/>
                  </a:lnTo>
                  <a:lnTo>
                    <a:pt x="1325753" y="48806"/>
                  </a:lnTo>
                  <a:lnTo>
                    <a:pt x="1333830" y="43357"/>
                  </a:lnTo>
                  <a:lnTo>
                    <a:pt x="1339278" y="35280"/>
                  </a:lnTo>
                  <a:lnTo>
                    <a:pt x="1341272" y="25400"/>
                  </a:lnTo>
                  <a:close/>
                </a:path>
                <a:path w="5364480" h="5048250">
                  <a:moveTo>
                    <a:pt x="1395971" y="5022824"/>
                  </a:moveTo>
                  <a:lnTo>
                    <a:pt x="1393977" y="5012944"/>
                  </a:lnTo>
                  <a:lnTo>
                    <a:pt x="1388529" y="5004867"/>
                  </a:lnTo>
                  <a:lnTo>
                    <a:pt x="1380464" y="4999431"/>
                  </a:lnTo>
                  <a:lnTo>
                    <a:pt x="1370520" y="4997424"/>
                  </a:lnTo>
                  <a:lnTo>
                    <a:pt x="1360639" y="4999431"/>
                  </a:lnTo>
                  <a:lnTo>
                    <a:pt x="1352562" y="5004867"/>
                  </a:lnTo>
                  <a:lnTo>
                    <a:pt x="1347114" y="5012944"/>
                  </a:lnTo>
                  <a:lnTo>
                    <a:pt x="1345120" y="5022824"/>
                  </a:lnTo>
                  <a:lnTo>
                    <a:pt x="1347114" y="5032718"/>
                  </a:lnTo>
                  <a:lnTo>
                    <a:pt x="1352562" y="5040795"/>
                  </a:lnTo>
                  <a:lnTo>
                    <a:pt x="1360639" y="5046230"/>
                  </a:lnTo>
                  <a:lnTo>
                    <a:pt x="1370571" y="5048224"/>
                  </a:lnTo>
                  <a:lnTo>
                    <a:pt x="1380464" y="5046230"/>
                  </a:lnTo>
                  <a:lnTo>
                    <a:pt x="1388529" y="5040795"/>
                  </a:lnTo>
                  <a:lnTo>
                    <a:pt x="1393977" y="5032718"/>
                  </a:lnTo>
                  <a:lnTo>
                    <a:pt x="1395971" y="5022824"/>
                  </a:lnTo>
                  <a:close/>
                </a:path>
                <a:path w="5364480" h="5048250">
                  <a:moveTo>
                    <a:pt x="1396288" y="3483838"/>
                  </a:moveTo>
                  <a:lnTo>
                    <a:pt x="1394282" y="3473958"/>
                  </a:lnTo>
                  <a:lnTo>
                    <a:pt x="1388846" y="3465880"/>
                  </a:lnTo>
                  <a:lnTo>
                    <a:pt x="1380769" y="3460432"/>
                  </a:lnTo>
                  <a:lnTo>
                    <a:pt x="1370838" y="3458438"/>
                  </a:lnTo>
                  <a:lnTo>
                    <a:pt x="1360944" y="3460432"/>
                  </a:lnTo>
                  <a:lnTo>
                    <a:pt x="1352867" y="3465880"/>
                  </a:lnTo>
                  <a:lnTo>
                    <a:pt x="1347431" y="3473958"/>
                  </a:lnTo>
                  <a:lnTo>
                    <a:pt x="1345438" y="3483838"/>
                  </a:lnTo>
                  <a:lnTo>
                    <a:pt x="1347431" y="3493732"/>
                  </a:lnTo>
                  <a:lnTo>
                    <a:pt x="1352867" y="3501796"/>
                  </a:lnTo>
                  <a:lnTo>
                    <a:pt x="1360944" y="3507244"/>
                  </a:lnTo>
                  <a:lnTo>
                    <a:pt x="1370888" y="3509238"/>
                  </a:lnTo>
                  <a:lnTo>
                    <a:pt x="1380769" y="3507244"/>
                  </a:lnTo>
                  <a:lnTo>
                    <a:pt x="1388846" y="3501796"/>
                  </a:lnTo>
                  <a:lnTo>
                    <a:pt x="1394282" y="3493732"/>
                  </a:lnTo>
                  <a:lnTo>
                    <a:pt x="1396288" y="3483838"/>
                  </a:lnTo>
                  <a:close/>
                </a:path>
                <a:path w="5364480" h="5048250">
                  <a:moveTo>
                    <a:pt x="1442605" y="3284131"/>
                  </a:moveTo>
                  <a:lnTo>
                    <a:pt x="1440611" y="3274237"/>
                  </a:lnTo>
                  <a:lnTo>
                    <a:pt x="1435176" y="3266173"/>
                  </a:lnTo>
                  <a:lnTo>
                    <a:pt x="1427099" y="3260725"/>
                  </a:lnTo>
                  <a:lnTo>
                    <a:pt x="1417154" y="3258731"/>
                  </a:lnTo>
                  <a:lnTo>
                    <a:pt x="1407274" y="3260725"/>
                  </a:lnTo>
                  <a:lnTo>
                    <a:pt x="1399197" y="3266173"/>
                  </a:lnTo>
                  <a:lnTo>
                    <a:pt x="1393761" y="3274237"/>
                  </a:lnTo>
                  <a:lnTo>
                    <a:pt x="1391754" y="3284131"/>
                  </a:lnTo>
                  <a:lnTo>
                    <a:pt x="1393761" y="3294024"/>
                  </a:lnTo>
                  <a:lnTo>
                    <a:pt x="1399197" y="3302089"/>
                  </a:lnTo>
                  <a:lnTo>
                    <a:pt x="1407274" y="3307537"/>
                  </a:lnTo>
                  <a:lnTo>
                    <a:pt x="1417205" y="3309531"/>
                  </a:lnTo>
                  <a:lnTo>
                    <a:pt x="1427099" y="3307537"/>
                  </a:lnTo>
                  <a:lnTo>
                    <a:pt x="1435176" y="3302089"/>
                  </a:lnTo>
                  <a:lnTo>
                    <a:pt x="1440611" y="3294024"/>
                  </a:lnTo>
                  <a:lnTo>
                    <a:pt x="1442605" y="3284131"/>
                  </a:lnTo>
                  <a:close/>
                </a:path>
                <a:path w="5364480" h="5048250">
                  <a:moveTo>
                    <a:pt x="1442605" y="1564386"/>
                  </a:moveTo>
                  <a:lnTo>
                    <a:pt x="1440611" y="1554505"/>
                  </a:lnTo>
                  <a:lnTo>
                    <a:pt x="1435176" y="1546428"/>
                  </a:lnTo>
                  <a:lnTo>
                    <a:pt x="1427099" y="1540979"/>
                  </a:lnTo>
                  <a:lnTo>
                    <a:pt x="1417154" y="1538986"/>
                  </a:lnTo>
                  <a:lnTo>
                    <a:pt x="1407274" y="1540979"/>
                  </a:lnTo>
                  <a:lnTo>
                    <a:pt x="1399197" y="1546428"/>
                  </a:lnTo>
                  <a:lnTo>
                    <a:pt x="1393761" y="1554505"/>
                  </a:lnTo>
                  <a:lnTo>
                    <a:pt x="1391754" y="1564386"/>
                  </a:lnTo>
                  <a:lnTo>
                    <a:pt x="1393761" y="1574279"/>
                  </a:lnTo>
                  <a:lnTo>
                    <a:pt x="1399197" y="1582343"/>
                  </a:lnTo>
                  <a:lnTo>
                    <a:pt x="1407274" y="1587792"/>
                  </a:lnTo>
                  <a:lnTo>
                    <a:pt x="1417205" y="1589786"/>
                  </a:lnTo>
                  <a:lnTo>
                    <a:pt x="1427099" y="1587792"/>
                  </a:lnTo>
                  <a:lnTo>
                    <a:pt x="1435176" y="1582343"/>
                  </a:lnTo>
                  <a:lnTo>
                    <a:pt x="1440611" y="1574279"/>
                  </a:lnTo>
                  <a:lnTo>
                    <a:pt x="1442605" y="1564386"/>
                  </a:lnTo>
                  <a:close/>
                </a:path>
                <a:path w="5364480" h="5048250">
                  <a:moveTo>
                    <a:pt x="1442923" y="1745145"/>
                  </a:moveTo>
                  <a:lnTo>
                    <a:pt x="1440929" y="1735251"/>
                  </a:lnTo>
                  <a:lnTo>
                    <a:pt x="1435481" y="1727174"/>
                  </a:lnTo>
                  <a:lnTo>
                    <a:pt x="1427403" y="1721739"/>
                  </a:lnTo>
                  <a:lnTo>
                    <a:pt x="1417472" y="1719745"/>
                  </a:lnTo>
                  <a:lnTo>
                    <a:pt x="1407579" y="1721739"/>
                  </a:lnTo>
                  <a:lnTo>
                    <a:pt x="1399514" y="1727174"/>
                  </a:lnTo>
                  <a:lnTo>
                    <a:pt x="1394066" y="1735251"/>
                  </a:lnTo>
                  <a:lnTo>
                    <a:pt x="1392072" y="1745145"/>
                  </a:lnTo>
                  <a:lnTo>
                    <a:pt x="1394066" y="1755025"/>
                  </a:lnTo>
                  <a:lnTo>
                    <a:pt x="1399514" y="1763102"/>
                  </a:lnTo>
                  <a:lnTo>
                    <a:pt x="1407579" y="1768551"/>
                  </a:lnTo>
                  <a:lnTo>
                    <a:pt x="1417523" y="1770545"/>
                  </a:lnTo>
                  <a:lnTo>
                    <a:pt x="1427403" y="1768551"/>
                  </a:lnTo>
                  <a:lnTo>
                    <a:pt x="1435481" y="1763102"/>
                  </a:lnTo>
                  <a:lnTo>
                    <a:pt x="1440929" y="1755025"/>
                  </a:lnTo>
                  <a:lnTo>
                    <a:pt x="1442923" y="1745145"/>
                  </a:lnTo>
                  <a:close/>
                </a:path>
                <a:path w="5364480" h="5048250">
                  <a:moveTo>
                    <a:pt x="1442923" y="25400"/>
                  </a:moveTo>
                  <a:lnTo>
                    <a:pt x="1440929" y="15506"/>
                  </a:lnTo>
                  <a:lnTo>
                    <a:pt x="1435481" y="7442"/>
                  </a:lnTo>
                  <a:lnTo>
                    <a:pt x="1427403" y="1993"/>
                  </a:lnTo>
                  <a:lnTo>
                    <a:pt x="1417472" y="0"/>
                  </a:lnTo>
                  <a:lnTo>
                    <a:pt x="1407579" y="1993"/>
                  </a:lnTo>
                  <a:lnTo>
                    <a:pt x="1399514" y="7442"/>
                  </a:lnTo>
                  <a:lnTo>
                    <a:pt x="1394066" y="15506"/>
                  </a:lnTo>
                  <a:lnTo>
                    <a:pt x="1392072" y="25400"/>
                  </a:lnTo>
                  <a:lnTo>
                    <a:pt x="1394066" y="35280"/>
                  </a:lnTo>
                  <a:lnTo>
                    <a:pt x="1399514" y="43357"/>
                  </a:lnTo>
                  <a:lnTo>
                    <a:pt x="1407579" y="48806"/>
                  </a:lnTo>
                  <a:lnTo>
                    <a:pt x="1417523" y="50800"/>
                  </a:lnTo>
                  <a:lnTo>
                    <a:pt x="1427403" y="48806"/>
                  </a:lnTo>
                  <a:lnTo>
                    <a:pt x="1435481" y="43357"/>
                  </a:lnTo>
                  <a:lnTo>
                    <a:pt x="1440929" y="35280"/>
                  </a:lnTo>
                  <a:lnTo>
                    <a:pt x="1442923" y="25400"/>
                  </a:lnTo>
                  <a:close/>
                </a:path>
                <a:path w="5364480" h="5048250">
                  <a:moveTo>
                    <a:pt x="1497622" y="5022824"/>
                  </a:moveTo>
                  <a:lnTo>
                    <a:pt x="1495628" y="5012944"/>
                  </a:lnTo>
                  <a:lnTo>
                    <a:pt x="1490179" y="5004867"/>
                  </a:lnTo>
                  <a:lnTo>
                    <a:pt x="1482115" y="4999431"/>
                  </a:lnTo>
                  <a:lnTo>
                    <a:pt x="1472171" y="4997424"/>
                  </a:lnTo>
                  <a:lnTo>
                    <a:pt x="1462290" y="4999431"/>
                  </a:lnTo>
                  <a:lnTo>
                    <a:pt x="1454213" y="5004867"/>
                  </a:lnTo>
                  <a:lnTo>
                    <a:pt x="1448765" y="5012944"/>
                  </a:lnTo>
                  <a:lnTo>
                    <a:pt x="1446771" y="5022824"/>
                  </a:lnTo>
                  <a:lnTo>
                    <a:pt x="1448765" y="5032718"/>
                  </a:lnTo>
                  <a:lnTo>
                    <a:pt x="1454213" y="5040795"/>
                  </a:lnTo>
                  <a:lnTo>
                    <a:pt x="1462290" y="5046230"/>
                  </a:lnTo>
                  <a:lnTo>
                    <a:pt x="1472222" y="5048224"/>
                  </a:lnTo>
                  <a:lnTo>
                    <a:pt x="1482115" y="5046230"/>
                  </a:lnTo>
                  <a:lnTo>
                    <a:pt x="1490179" y="5040795"/>
                  </a:lnTo>
                  <a:lnTo>
                    <a:pt x="1495628" y="5032718"/>
                  </a:lnTo>
                  <a:lnTo>
                    <a:pt x="1497622" y="5022824"/>
                  </a:lnTo>
                  <a:close/>
                </a:path>
                <a:path w="5364480" h="5048250">
                  <a:moveTo>
                    <a:pt x="1497939" y="3483838"/>
                  </a:moveTo>
                  <a:lnTo>
                    <a:pt x="1495933" y="3473958"/>
                  </a:lnTo>
                  <a:lnTo>
                    <a:pt x="1490497" y="3465880"/>
                  </a:lnTo>
                  <a:lnTo>
                    <a:pt x="1482420" y="3460432"/>
                  </a:lnTo>
                  <a:lnTo>
                    <a:pt x="1472488" y="3458438"/>
                  </a:lnTo>
                  <a:lnTo>
                    <a:pt x="1462595" y="3460432"/>
                  </a:lnTo>
                  <a:lnTo>
                    <a:pt x="1454518" y="3465880"/>
                  </a:lnTo>
                  <a:lnTo>
                    <a:pt x="1449082" y="3473958"/>
                  </a:lnTo>
                  <a:lnTo>
                    <a:pt x="1447088" y="3483838"/>
                  </a:lnTo>
                  <a:lnTo>
                    <a:pt x="1449082" y="3493732"/>
                  </a:lnTo>
                  <a:lnTo>
                    <a:pt x="1454518" y="3501796"/>
                  </a:lnTo>
                  <a:lnTo>
                    <a:pt x="1462595" y="3507244"/>
                  </a:lnTo>
                  <a:lnTo>
                    <a:pt x="1472539" y="3509238"/>
                  </a:lnTo>
                  <a:lnTo>
                    <a:pt x="1482420" y="3507244"/>
                  </a:lnTo>
                  <a:lnTo>
                    <a:pt x="1490497" y="3501796"/>
                  </a:lnTo>
                  <a:lnTo>
                    <a:pt x="1495933" y="3493732"/>
                  </a:lnTo>
                  <a:lnTo>
                    <a:pt x="1497939" y="3483838"/>
                  </a:lnTo>
                  <a:close/>
                </a:path>
                <a:path w="5364480" h="5048250">
                  <a:moveTo>
                    <a:pt x="1544256" y="3284131"/>
                  </a:moveTo>
                  <a:lnTo>
                    <a:pt x="1542262" y="3274237"/>
                  </a:lnTo>
                  <a:lnTo>
                    <a:pt x="1536827" y="3266173"/>
                  </a:lnTo>
                  <a:lnTo>
                    <a:pt x="1528749" y="3260725"/>
                  </a:lnTo>
                  <a:lnTo>
                    <a:pt x="1518805" y="3258731"/>
                  </a:lnTo>
                  <a:lnTo>
                    <a:pt x="1508925" y="3260725"/>
                  </a:lnTo>
                  <a:lnTo>
                    <a:pt x="1500847" y="3266173"/>
                  </a:lnTo>
                  <a:lnTo>
                    <a:pt x="1495412" y="3274237"/>
                  </a:lnTo>
                  <a:lnTo>
                    <a:pt x="1493405" y="3284131"/>
                  </a:lnTo>
                  <a:lnTo>
                    <a:pt x="1495412" y="3294024"/>
                  </a:lnTo>
                  <a:lnTo>
                    <a:pt x="1500847" y="3302089"/>
                  </a:lnTo>
                  <a:lnTo>
                    <a:pt x="1508925" y="3307537"/>
                  </a:lnTo>
                  <a:lnTo>
                    <a:pt x="1518856" y="3309531"/>
                  </a:lnTo>
                  <a:lnTo>
                    <a:pt x="1528749" y="3307537"/>
                  </a:lnTo>
                  <a:lnTo>
                    <a:pt x="1536827" y="3302089"/>
                  </a:lnTo>
                  <a:lnTo>
                    <a:pt x="1542262" y="3294024"/>
                  </a:lnTo>
                  <a:lnTo>
                    <a:pt x="1544256" y="3284131"/>
                  </a:lnTo>
                  <a:close/>
                </a:path>
                <a:path w="5364480" h="5048250">
                  <a:moveTo>
                    <a:pt x="1544256" y="1564386"/>
                  </a:moveTo>
                  <a:lnTo>
                    <a:pt x="1542262" y="1554505"/>
                  </a:lnTo>
                  <a:lnTo>
                    <a:pt x="1536827" y="1546428"/>
                  </a:lnTo>
                  <a:lnTo>
                    <a:pt x="1528749" y="1540979"/>
                  </a:lnTo>
                  <a:lnTo>
                    <a:pt x="1518805" y="1538986"/>
                  </a:lnTo>
                  <a:lnTo>
                    <a:pt x="1508925" y="1540979"/>
                  </a:lnTo>
                  <a:lnTo>
                    <a:pt x="1500847" y="1546428"/>
                  </a:lnTo>
                  <a:lnTo>
                    <a:pt x="1495412" y="1554505"/>
                  </a:lnTo>
                  <a:lnTo>
                    <a:pt x="1493405" y="1564386"/>
                  </a:lnTo>
                  <a:lnTo>
                    <a:pt x="1495412" y="1574279"/>
                  </a:lnTo>
                  <a:lnTo>
                    <a:pt x="1500847" y="1582343"/>
                  </a:lnTo>
                  <a:lnTo>
                    <a:pt x="1508925" y="1587792"/>
                  </a:lnTo>
                  <a:lnTo>
                    <a:pt x="1518856" y="1589786"/>
                  </a:lnTo>
                  <a:lnTo>
                    <a:pt x="1528749" y="1587792"/>
                  </a:lnTo>
                  <a:lnTo>
                    <a:pt x="1536827" y="1582343"/>
                  </a:lnTo>
                  <a:lnTo>
                    <a:pt x="1542262" y="1574279"/>
                  </a:lnTo>
                  <a:lnTo>
                    <a:pt x="1544256" y="1564386"/>
                  </a:lnTo>
                  <a:close/>
                </a:path>
                <a:path w="5364480" h="5048250">
                  <a:moveTo>
                    <a:pt x="1544574" y="1745145"/>
                  </a:moveTo>
                  <a:lnTo>
                    <a:pt x="1542580" y="1735251"/>
                  </a:lnTo>
                  <a:lnTo>
                    <a:pt x="1537131" y="1727174"/>
                  </a:lnTo>
                  <a:lnTo>
                    <a:pt x="1529054" y="1721739"/>
                  </a:lnTo>
                  <a:lnTo>
                    <a:pt x="1519123" y="1719745"/>
                  </a:lnTo>
                  <a:lnTo>
                    <a:pt x="1509229" y="1721739"/>
                  </a:lnTo>
                  <a:lnTo>
                    <a:pt x="1501165" y="1727174"/>
                  </a:lnTo>
                  <a:lnTo>
                    <a:pt x="1495717" y="1735251"/>
                  </a:lnTo>
                  <a:lnTo>
                    <a:pt x="1493723" y="1745145"/>
                  </a:lnTo>
                  <a:lnTo>
                    <a:pt x="1495717" y="1755025"/>
                  </a:lnTo>
                  <a:lnTo>
                    <a:pt x="1501165" y="1763102"/>
                  </a:lnTo>
                  <a:lnTo>
                    <a:pt x="1509229" y="1768551"/>
                  </a:lnTo>
                  <a:lnTo>
                    <a:pt x="1519174" y="1770545"/>
                  </a:lnTo>
                  <a:lnTo>
                    <a:pt x="1529054" y="1768551"/>
                  </a:lnTo>
                  <a:lnTo>
                    <a:pt x="1537131" y="1763102"/>
                  </a:lnTo>
                  <a:lnTo>
                    <a:pt x="1542580" y="1755025"/>
                  </a:lnTo>
                  <a:lnTo>
                    <a:pt x="1544574" y="1745145"/>
                  </a:lnTo>
                  <a:close/>
                </a:path>
                <a:path w="5364480" h="5048250">
                  <a:moveTo>
                    <a:pt x="1544574" y="25400"/>
                  </a:moveTo>
                  <a:lnTo>
                    <a:pt x="1542580" y="15506"/>
                  </a:lnTo>
                  <a:lnTo>
                    <a:pt x="1537131" y="7442"/>
                  </a:lnTo>
                  <a:lnTo>
                    <a:pt x="1529054" y="1993"/>
                  </a:lnTo>
                  <a:lnTo>
                    <a:pt x="1519123" y="0"/>
                  </a:lnTo>
                  <a:lnTo>
                    <a:pt x="1509229" y="1993"/>
                  </a:lnTo>
                  <a:lnTo>
                    <a:pt x="1501165" y="7442"/>
                  </a:lnTo>
                  <a:lnTo>
                    <a:pt x="1495717" y="15506"/>
                  </a:lnTo>
                  <a:lnTo>
                    <a:pt x="1493723" y="25400"/>
                  </a:lnTo>
                  <a:lnTo>
                    <a:pt x="1495717" y="35280"/>
                  </a:lnTo>
                  <a:lnTo>
                    <a:pt x="1501165" y="43357"/>
                  </a:lnTo>
                  <a:lnTo>
                    <a:pt x="1509229" y="48806"/>
                  </a:lnTo>
                  <a:lnTo>
                    <a:pt x="1519174" y="50800"/>
                  </a:lnTo>
                  <a:lnTo>
                    <a:pt x="1529054" y="48806"/>
                  </a:lnTo>
                  <a:lnTo>
                    <a:pt x="1537131" y="43357"/>
                  </a:lnTo>
                  <a:lnTo>
                    <a:pt x="1542580" y="35280"/>
                  </a:lnTo>
                  <a:lnTo>
                    <a:pt x="1544574" y="25400"/>
                  </a:lnTo>
                  <a:close/>
                </a:path>
                <a:path w="5364480" h="5048250">
                  <a:moveTo>
                    <a:pt x="1599272" y="5022824"/>
                  </a:moveTo>
                  <a:lnTo>
                    <a:pt x="1597279" y="5012944"/>
                  </a:lnTo>
                  <a:lnTo>
                    <a:pt x="1591830" y="5004867"/>
                  </a:lnTo>
                  <a:lnTo>
                    <a:pt x="1583766" y="4999431"/>
                  </a:lnTo>
                  <a:lnTo>
                    <a:pt x="1573822" y="4997424"/>
                  </a:lnTo>
                  <a:lnTo>
                    <a:pt x="1563941" y="4999431"/>
                  </a:lnTo>
                  <a:lnTo>
                    <a:pt x="1555864" y="5004867"/>
                  </a:lnTo>
                  <a:lnTo>
                    <a:pt x="1550416" y="5012944"/>
                  </a:lnTo>
                  <a:lnTo>
                    <a:pt x="1548422" y="5022824"/>
                  </a:lnTo>
                  <a:lnTo>
                    <a:pt x="1550416" y="5032718"/>
                  </a:lnTo>
                  <a:lnTo>
                    <a:pt x="1555864" y="5040795"/>
                  </a:lnTo>
                  <a:lnTo>
                    <a:pt x="1563941" y="5046230"/>
                  </a:lnTo>
                  <a:lnTo>
                    <a:pt x="1573872" y="5048224"/>
                  </a:lnTo>
                  <a:lnTo>
                    <a:pt x="1583766" y="5046230"/>
                  </a:lnTo>
                  <a:lnTo>
                    <a:pt x="1591830" y="5040795"/>
                  </a:lnTo>
                  <a:lnTo>
                    <a:pt x="1597279" y="5032718"/>
                  </a:lnTo>
                  <a:lnTo>
                    <a:pt x="1599272" y="5022824"/>
                  </a:lnTo>
                  <a:close/>
                </a:path>
                <a:path w="5364480" h="5048250">
                  <a:moveTo>
                    <a:pt x="1599590" y="3483838"/>
                  </a:moveTo>
                  <a:lnTo>
                    <a:pt x="1597583" y="3473958"/>
                  </a:lnTo>
                  <a:lnTo>
                    <a:pt x="1592148" y="3465880"/>
                  </a:lnTo>
                  <a:lnTo>
                    <a:pt x="1584071" y="3460432"/>
                  </a:lnTo>
                  <a:lnTo>
                    <a:pt x="1574139" y="3458438"/>
                  </a:lnTo>
                  <a:lnTo>
                    <a:pt x="1564246" y="3460432"/>
                  </a:lnTo>
                  <a:lnTo>
                    <a:pt x="1556169" y="3465880"/>
                  </a:lnTo>
                  <a:lnTo>
                    <a:pt x="1550733" y="3473958"/>
                  </a:lnTo>
                  <a:lnTo>
                    <a:pt x="1548739" y="3483838"/>
                  </a:lnTo>
                  <a:lnTo>
                    <a:pt x="1550733" y="3493732"/>
                  </a:lnTo>
                  <a:lnTo>
                    <a:pt x="1556169" y="3501796"/>
                  </a:lnTo>
                  <a:lnTo>
                    <a:pt x="1564246" y="3507244"/>
                  </a:lnTo>
                  <a:lnTo>
                    <a:pt x="1574190" y="3509238"/>
                  </a:lnTo>
                  <a:lnTo>
                    <a:pt x="1584071" y="3507244"/>
                  </a:lnTo>
                  <a:lnTo>
                    <a:pt x="1592148" y="3501796"/>
                  </a:lnTo>
                  <a:lnTo>
                    <a:pt x="1597583" y="3493732"/>
                  </a:lnTo>
                  <a:lnTo>
                    <a:pt x="1599590" y="3483838"/>
                  </a:lnTo>
                  <a:close/>
                </a:path>
                <a:path w="5364480" h="5048250">
                  <a:moveTo>
                    <a:pt x="1645907" y="3284131"/>
                  </a:moveTo>
                  <a:lnTo>
                    <a:pt x="1643913" y="3274237"/>
                  </a:lnTo>
                  <a:lnTo>
                    <a:pt x="1638477" y="3266173"/>
                  </a:lnTo>
                  <a:lnTo>
                    <a:pt x="1630400" y="3260725"/>
                  </a:lnTo>
                  <a:lnTo>
                    <a:pt x="1620456" y="3258731"/>
                  </a:lnTo>
                  <a:lnTo>
                    <a:pt x="1610575" y="3260725"/>
                  </a:lnTo>
                  <a:lnTo>
                    <a:pt x="1602498" y="3266173"/>
                  </a:lnTo>
                  <a:lnTo>
                    <a:pt x="1597063" y="3274237"/>
                  </a:lnTo>
                  <a:lnTo>
                    <a:pt x="1595056" y="3284131"/>
                  </a:lnTo>
                  <a:lnTo>
                    <a:pt x="1597063" y="3294024"/>
                  </a:lnTo>
                  <a:lnTo>
                    <a:pt x="1602498" y="3302089"/>
                  </a:lnTo>
                  <a:lnTo>
                    <a:pt x="1610575" y="3307537"/>
                  </a:lnTo>
                  <a:lnTo>
                    <a:pt x="1620507" y="3309531"/>
                  </a:lnTo>
                  <a:lnTo>
                    <a:pt x="1630400" y="3307537"/>
                  </a:lnTo>
                  <a:lnTo>
                    <a:pt x="1638477" y="3302089"/>
                  </a:lnTo>
                  <a:lnTo>
                    <a:pt x="1643913" y="3294024"/>
                  </a:lnTo>
                  <a:lnTo>
                    <a:pt x="1645907" y="3284131"/>
                  </a:lnTo>
                  <a:close/>
                </a:path>
                <a:path w="5364480" h="5048250">
                  <a:moveTo>
                    <a:pt x="1645907" y="1564386"/>
                  </a:moveTo>
                  <a:lnTo>
                    <a:pt x="1643913" y="1554505"/>
                  </a:lnTo>
                  <a:lnTo>
                    <a:pt x="1638477" y="1546428"/>
                  </a:lnTo>
                  <a:lnTo>
                    <a:pt x="1630400" y="1540979"/>
                  </a:lnTo>
                  <a:lnTo>
                    <a:pt x="1620456" y="1538986"/>
                  </a:lnTo>
                  <a:lnTo>
                    <a:pt x="1610575" y="1540979"/>
                  </a:lnTo>
                  <a:lnTo>
                    <a:pt x="1602498" y="1546428"/>
                  </a:lnTo>
                  <a:lnTo>
                    <a:pt x="1597063" y="1554505"/>
                  </a:lnTo>
                  <a:lnTo>
                    <a:pt x="1595056" y="1564386"/>
                  </a:lnTo>
                  <a:lnTo>
                    <a:pt x="1597063" y="1574279"/>
                  </a:lnTo>
                  <a:lnTo>
                    <a:pt x="1602498" y="1582343"/>
                  </a:lnTo>
                  <a:lnTo>
                    <a:pt x="1610575" y="1587792"/>
                  </a:lnTo>
                  <a:lnTo>
                    <a:pt x="1620507" y="1589786"/>
                  </a:lnTo>
                  <a:lnTo>
                    <a:pt x="1630400" y="1587792"/>
                  </a:lnTo>
                  <a:lnTo>
                    <a:pt x="1638477" y="1582343"/>
                  </a:lnTo>
                  <a:lnTo>
                    <a:pt x="1643913" y="1574279"/>
                  </a:lnTo>
                  <a:lnTo>
                    <a:pt x="1645907" y="1564386"/>
                  </a:lnTo>
                  <a:close/>
                </a:path>
                <a:path w="5364480" h="5048250">
                  <a:moveTo>
                    <a:pt x="1646224" y="1745145"/>
                  </a:moveTo>
                  <a:lnTo>
                    <a:pt x="1644230" y="1735251"/>
                  </a:lnTo>
                  <a:lnTo>
                    <a:pt x="1638782" y="1727174"/>
                  </a:lnTo>
                  <a:lnTo>
                    <a:pt x="1630705" y="1721739"/>
                  </a:lnTo>
                  <a:lnTo>
                    <a:pt x="1620774" y="1719745"/>
                  </a:lnTo>
                  <a:lnTo>
                    <a:pt x="1610880" y="1721739"/>
                  </a:lnTo>
                  <a:lnTo>
                    <a:pt x="1602816" y="1727174"/>
                  </a:lnTo>
                  <a:lnTo>
                    <a:pt x="1597367" y="1735251"/>
                  </a:lnTo>
                  <a:lnTo>
                    <a:pt x="1595374" y="1745145"/>
                  </a:lnTo>
                  <a:lnTo>
                    <a:pt x="1597367" y="1755025"/>
                  </a:lnTo>
                  <a:lnTo>
                    <a:pt x="1602816" y="1763102"/>
                  </a:lnTo>
                  <a:lnTo>
                    <a:pt x="1610880" y="1768551"/>
                  </a:lnTo>
                  <a:lnTo>
                    <a:pt x="1620824" y="1770545"/>
                  </a:lnTo>
                  <a:lnTo>
                    <a:pt x="1630705" y="1768551"/>
                  </a:lnTo>
                  <a:lnTo>
                    <a:pt x="1638782" y="1763102"/>
                  </a:lnTo>
                  <a:lnTo>
                    <a:pt x="1644230" y="1755025"/>
                  </a:lnTo>
                  <a:lnTo>
                    <a:pt x="1646224" y="1745145"/>
                  </a:lnTo>
                  <a:close/>
                </a:path>
                <a:path w="5364480" h="5048250">
                  <a:moveTo>
                    <a:pt x="1646224" y="25400"/>
                  </a:moveTo>
                  <a:lnTo>
                    <a:pt x="1644230" y="15506"/>
                  </a:lnTo>
                  <a:lnTo>
                    <a:pt x="1638782" y="7442"/>
                  </a:lnTo>
                  <a:lnTo>
                    <a:pt x="1630705" y="1993"/>
                  </a:lnTo>
                  <a:lnTo>
                    <a:pt x="1620774" y="0"/>
                  </a:lnTo>
                  <a:lnTo>
                    <a:pt x="1610880" y="1993"/>
                  </a:lnTo>
                  <a:lnTo>
                    <a:pt x="1602816" y="7442"/>
                  </a:lnTo>
                  <a:lnTo>
                    <a:pt x="1597367" y="15506"/>
                  </a:lnTo>
                  <a:lnTo>
                    <a:pt x="1595374" y="25400"/>
                  </a:lnTo>
                  <a:lnTo>
                    <a:pt x="1597367" y="35280"/>
                  </a:lnTo>
                  <a:lnTo>
                    <a:pt x="1602816" y="43357"/>
                  </a:lnTo>
                  <a:lnTo>
                    <a:pt x="1610880" y="48806"/>
                  </a:lnTo>
                  <a:lnTo>
                    <a:pt x="1620824" y="50800"/>
                  </a:lnTo>
                  <a:lnTo>
                    <a:pt x="1630705" y="48806"/>
                  </a:lnTo>
                  <a:lnTo>
                    <a:pt x="1638782" y="43357"/>
                  </a:lnTo>
                  <a:lnTo>
                    <a:pt x="1644230" y="35280"/>
                  </a:lnTo>
                  <a:lnTo>
                    <a:pt x="1646224" y="25400"/>
                  </a:lnTo>
                  <a:close/>
                </a:path>
                <a:path w="5364480" h="5048250">
                  <a:moveTo>
                    <a:pt x="1700923" y="5022824"/>
                  </a:moveTo>
                  <a:lnTo>
                    <a:pt x="1698929" y="5012944"/>
                  </a:lnTo>
                  <a:lnTo>
                    <a:pt x="1693481" y="5004867"/>
                  </a:lnTo>
                  <a:lnTo>
                    <a:pt x="1685417" y="4999431"/>
                  </a:lnTo>
                  <a:lnTo>
                    <a:pt x="1675472" y="4997424"/>
                  </a:lnTo>
                  <a:lnTo>
                    <a:pt x="1665592" y="4999431"/>
                  </a:lnTo>
                  <a:lnTo>
                    <a:pt x="1657515" y="5004867"/>
                  </a:lnTo>
                  <a:lnTo>
                    <a:pt x="1652066" y="5012944"/>
                  </a:lnTo>
                  <a:lnTo>
                    <a:pt x="1650072" y="5022824"/>
                  </a:lnTo>
                  <a:lnTo>
                    <a:pt x="1652066" y="5032718"/>
                  </a:lnTo>
                  <a:lnTo>
                    <a:pt x="1657515" y="5040795"/>
                  </a:lnTo>
                  <a:lnTo>
                    <a:pt x="1665592" y="5046230"/>
                  </a:lnTo>
                  <a:lnTo>
                    <a:pt x="1675523" y="5048224"/>
                  </a:lnTo>
                  <a:lnTo>
                    <a:pt x="1685417" y="5046230"/>
                  </a:lnTo>
                  <a:lnTo>
                    <a:pt x="1693481" y="5040795"/>
                  </a:lnTo>
                  <a:lnTo>
                    <a:pt x="1698929" y="5032718"/>
                  </a:lnTo>
                  <a:lnTo>
                    <a:pt x="1700923" y="5022824"/>
                  </a:lnTo>
                  <a:close/>
                </a:path>
                <a:path w="5364480" h="5048250">
                  <a:moveTo>
                    <a:pt x="1701241" y="3483838"/>
                  </a:moveTo>
                  <a:lnTo>
                    <a:pt x="1699234" y="3473958"/>
                  </a:lnTo>
                  <a:lnTo>
                    <a:pt x="1693799" y="3465880"/>
                  </a:lnTo>
                  <a:lnTo>
                    <a:pt x="1685721" y="3460432"/>
                  </a:lnTo>
                  <a:lnTo>
                    <a:pt x="1675790" y="3458438"/>
                  </a:lnTo>
                  <a:lnTo>
                    <a:pt x="1665897" y="3460432"/>
                  </a:lnTo>
                  <a:lnTo>
                    <a:pt x="1657819" y="3465880"/>
                  </a:lnTo>
                  <a:lnTo>
                    <a:pt x="1652384" y="3473958"/>
                  </a:lnTo>
                  <a:lnTo>
                    <a:pt x="1650390" y="3483838"/>
                  </a:lnTo>
                  <a:lnTo>
                    <a:pt x="1652384" y="3493732"/>
                  </a:lnTo>
                  <a:lnTo>
                    <a:pt x="1657819" y="3501796"/>
                  </a:lnTo>
                  <a:lnTo>
                    <a:pt x="1665897" y="3507244"/>
                  </a:lnTo>
                  <a:lnTo>
                    <a:pt x="1675841" y="3509238"/>
                  </a:lnTo>
                  <a:lnTo>
                    <a:pt x="1685721" y="3507244"/>
                  </a:lnTo>
                  <a:lnTo>
                    <a:pt x="1693799" y="3501796"/>
                  </a:lnTo>
                  <a:lnTo>
                    <a:pt x="1699234" y="3493732"/>
                  </a:lnTo>
                  <a:lnTo>
                    <a:pt x="1701241" y="3483838"/>
                  </a:lnTo>
                  <a:close/>
                </a:path>
                <a:path w="5364480" h="5048250">
                  <a:moveTo>
                    <a:pt x="1747558" y="3284131"/>
                  </a:moveTo>
                  <a:lnTo>
                    <a:pt x="1745564" y="3274237"/>
                  </a:lnTo>
                  <a:lnTo>
                    <a:pt x="1740128" y="3266173"/>
                  </a:lnTo>
                  <a:lnTo>
                    <a:pt x="1732051" y="3260725"/>
                  </a:lnTo>
                  <a:lnTo>
                    <a:pt x="1722107" y="3258731"/>
                  </a:lnTo>
                  <a:lnTo>
                    <a:pt x="1712226" y="3260725"/>
                  </a:lnTo>
                  <a:lnTo>
                    <a:pt x="1704149" y="3266173"/>
                  </a:lnTo>
                  <a:lnTo>
                    <a:pt x="1698713" y="3274237"/>
                  </a:lnTo>
                  <a:lnTo>
                    <a:pt x="1696707" y="3284131"/>
                  </a:lnTo>
                  <a:lnTo>
                    <a:pt x="1698713" y="3294024"/>
                  </a:lnTo>
                  <a:lnTo>
                    <a:pt x="1704149" y="3302089"/>
                  </a:lnTo>
                  <a:lnTo>
                    <a:pt x="1712226" y="3307537"/>
                  </a:lnTo>
                  <a:lnTo>
                    <a:pt x="1722158" y="3309531"/>
                  </a:lnTo>
                  <a:lnTo>
                    <a:pt x="1732051" y="3307537"/>
                  </a:lnTo>
                  <a:lnTo>
                    <a:pt x="1740128" y="3302089"/>
                  </a:lnTo>
                  <a:lnTo>
                    <a:pt x="1745564" y="3294024"/>
                  </a:lnTo>
                  <a:lnTo>
                    <a:pt x="1747558" y="3284131"/>
                  </a:lnTo>
                  <a:close/>
                </a:path>
                <a:path w="5364480" h="5048250">
                  <a:moveTo>
                    <a:pt x="1747558" y="1564386"/>
                  </a:moveTo>
                  <a:lnTo>
                    <a:pt x="1745564" y="1554505"/>
                  </a:lnTo>
                  <a:lnTo>
                    <a:pt x="1740128" y="1546428"/>
                  </a:lnTo>
                  <a:lnTo>
                    <a:pt x="1732051" y="1540979"/>
                  </a:lnTo>
                  <a:lnTo>
                    <a:pt x="1722107" y="1538986"/>
                  </a:lnTo>
                  <a:lnTo>
                    <a:pt x="1712226" y="1540979"/>
                  </a:lnTo>
                  <a:lnTo>
                    <a:pt x="1704149" y="1546428"/>
                  </a:lnTo>
                  <a:lnTo>
                    <a:pt x="1698713" y="1554505"/>
                  </a:lnTo>
                  <a:lnTo>
                    <a:pt x="1696707" y="1564386"/>
                  </a:lnTo>
                  <a:lnTo>
                    <a:pt x="1698713" y="1574279"/>
                  </a:lnTo>
                  <a:lnTo>
                    <a:pt x="1704149" y="1582343"/>
                  </a:lnTo>
                  <a:lnTo>
                    <a:pt x="1712226" y="1587792"/>
                  </a:lnTo>
                  <a:lnTo>
                    <a:pt x="1722158" y="1589786"/>
                  </a:lnTo>
                  <a:lnTo>
                    <a:pt x="1732051" y="1587792"/>
                  </a:lnTo>
                  <a:lnTo>
                    <a:pt x="1740128" y="1582343"/>
                  </a:lnTo>
                  <a:lnTo>
                    <a:pt x="1745564" y="1574279"/>
                  </a:lnTo>
                  <a:lnTo>
                    <a:pt x="1747558" y="1564386"/>
                  </a:lnTo>
                  <a:close/>
                </a:path>
                <a:path w="5364480" h="5048250">
                  <a:moveTo>
                    <a:pt x="1747875" y="1745145"/>
                  </a:moveTo>
                  <a:lnTo>
                    <a:pt x="1745881" y="1735251"/>
                  </a:lnTo>
                  <a:lnTo>
                    <a:pt x="1740433" y="1727174"/>
                  </a:lnTo>
                  <a:lnTo>
                    <a:pt x="1732356" y="1721739"/>
                  </a:lnTo>
                  <a:lnTo>
                    <a:pt x="1722424" y="1719745"/>
                  </a:lnTo>
                  <a:lnTo>
                    <a:pt x="1712531" y="1721739"/>
                  </a:lnTo>
                  <a:lnTo>
                    <a:pt x="1704467" y="1727174"/>
                  </a:lnTo>
                  <a:lnTo>
                    <a:pt x="1699018" y="1735251"/>
                  </a:lnTo>
                  <a:lnTo>
                    <a:pt x="1697024" y="1745145"/>
                  </a:lnTo>
                  <a:lnTo>
                    <a:pt x="1699018" y="1755025"/>
                  </a:lnTo>
                  <a:lnTo>
                    <a:pt x="1704467" y="1763102"/>
                  </a:lnTo>
                  <a:lnTo>
                    <a:pt x="1712531" y="1768551"/>
                  </a:lnTo>
                  <a:lnTo>
                    <a:pt x="1722475" y="1770545"/>
                  </a:lnTo>
                  <a:lnTo>
                    <a:pt x="1732356" y="1768551"/>
                  </a:lnTo>
                  <a:lnTo>
                    <a:pt x="1740433" y="1763102"/>
                  </a:lnTo>
                  <a:lnTo>
                    <a:pt x="1745881" y="1755025"/>
                  </a:lnTo>
                  <a:lnTo>
                    <a:pt x="1747875" y="1745145"/>
                  </a:lnTo>
                  <a:close/>
                </a:path>
                <a:path w="5364480" h="5048250">
                  <a:moveTo>
                    <a:pt x="1747875" y="25400"/>
                  </a:moveTo>
                  <a:lnTo>
                    <a:pt x="1745881" y="15506"/>
                  </a:lnTo>
                  <a:lnTo>
                    <a:pt x="1740433" y="7442"/>
                  </a:lnTo>
                  <a:lnTo>
                    <a:pt x="1732356" y="1993"/>
                  </a:lnTo>
                  <a:lnTo>
                    <a:pt x="1722424" y="0"/>
                  </a:lnTo>
                  <a:lnTo>
                    <a:pt x="1712531" y="1993"/>
                  </a:lnTo>
                  <a:lnTo>
                    <a:pt x="1704467" y="7442"/>
                  </a:lnTo>
                  <a:lnTo>
                    <a:pt x="1699018" y="15506"/>
                  </a:lnTo>
                  <a:lnTo>
                    <a:pt x="1697024" y="25400"/>
                  </a:lnTo>
                  <a:lnTo>
                    <a:pt x="1699018" y="35280"/>
                  </a:lnTo>
                  <a:lnTo>
                    <a:pt x="1704467" y="43357"/>
                  </a:lnTo>
                  <a:lnTo>
                    <a:pt x="1712531" y="48806"/>
                  </a:lnTo>
                  <a:lnTo>
                    <a:pt x="1722475" y="50800"/>
                  </a:lnTo>
                  <a:lnTo>
                    <a:pt x="1732356" y="48806"/>
                  </a:lnTo>
                  <a:lnTo>
                    <a:pt x="1740433" y="43357"/>
                  </a:lnTo>
                  <a:lnTo>
                    <a:pt x="1745881" y="35280"/>
                  </a:lnTo>
                  <a:lnTo>
                    <a:pt x="1747875" y="25400"/>
                  </a:lnTo>
                  <a:close/>
                </a:path>
                <a:path w="5364480" h="5048250">
                  <a:moveTo>
                    <a:pt x="1802574" y="5022824"/>
                  </a:moveTo>
                  <a:lnTo>
                    <a:pt x="1800580" y="5012944"/>
                  </a:lnTo>
                  <a:lnTo>
                    <a:pt x="1795132" y="5004867"/>
                  </a:lnTo>
                  <a:lnTo>
                    <a:pt x="1787067" y="4999431"/>
                  </a:lnTo>
                  <a:lnTo>
                    <a:pt x="1777123" y="4997424"/>
                  </a:lnTo>
                  <a:lnTo>
                    <a:pt x="1767243" y="4999431"/>
                  </a:lnTo>
                  <a:lnTo>
                    <a:pt x="1759165" y="5004867"/>
                  </a:lnTo>
                  <a:lnTo>
                    <a:pt x="1753717" y="5012944"/>
                  </a:lnTo>
                  <a:lnTo>
                    <a:pt x="1751723" y="5022824"/>
                  </a:lnTo>
                  <a:lnTo>
                    <a:pt x="1753717" y="5032718"/>
                  </a:lnTo>
                  <a:lnTo>
                    <a:pt x="1759165" y="5040795"/>
                  </a:lnTo>
                  <a:lnTo>
                    <a:pt x="1767243" y="5046230"/>
                  </a:lnTo>
                  <a:lnTo>
                    <a:pt x="1777174" y="5048224"/>
                  </a:lnTo>
                  <a:lnTo>
                    <a:pt x="1787067" y="5046230"/>
                  </a:lnTo>
                  <a:lnTo>
                    <a:pt x="1795132" y="5040795"/>
                  </a:lnTo>
                  <a:lnTo>
                    <a:pt x="1800580" y="5032718"/>
                  </a:lnTo>
                  <a:lnTo>
                    <a:pt x="1802574" y="5022824"/>
                  </a:lnTo>
                  <a:close/>
                </a:path>
                <a:path w="5364480" h="5048250">
                  <a:moveTo>
                    <a:pt x="1802892" y="3483838"/>
                  </a:moveTo>
                  <a:lnTo>
                    <a:pt x="1800885" y="3473958"/>
                  </a:lnTo>
                  <a:lnTo>
                    <a:pt x="1795449" y="3465880"/>
                  </a:lnTo>
                  <a:lnTo>
                    <a:pt x="1787372" y="3460432"/>
                  </a:lnTo>
                  <a:lnTo>
                    <a:pt x="1777441" y="3458438"/>
                  </a:lnTo>
                  <a:lnTo>
                    <a:pt x="1767547" y="3460432"/>
                  </a:lnTo>
                  <a:lnTo>
                    <a:pt x="1759470" y="3465880"/>
                  </a:lnTo>
                  <a:lnTo>
                    <a:pt x="1754035" y="3473958"/>
                  </a:lnTo>
                  <a:lnTo>
                    <a:pt x="1752041" y="3483838"/>
                  </a:lnTo>
                  <a:lnTo>
                    <a:pt x="1754035" y="3493732"/>
                  </a:lnTo>
                  <a:lnTo>
                    <a:pt x="1759470" y="3501796"/>
                  </a:lnTo>
                  <a:lnTo>
                    <a:pt x="1767547" y="3507244"/>
                  </a:lnTo>
                  <a:lnTo>
                    <a:pt x="1777492" y="3509238"/>
                  </a:lnTo>
                  <a:lnTo>
                    <a:pt x="1787372" y="3507244"/>
                  </a:lnTo>
                  <a:lnTo>
                    <a:pt x="1795449" y="3501796"/>
                  </a:lnTo>
                  <a:lnTo>
                    <a:pt x="1800885" y="3493732"/>
                  </a:lnTo>
                  <a:lnTo>
                    <a:pt x="1802892" y="3483838"/>
                  </a:lnTo>
                  <a:close/>
                </a:path>
                <a:path w="5364480" h="5048250">
                  <a:moveTo>
                    <a:pt x="1849208" y="3284131"/>
                  </a:moveTo>
                  <a:lnTo>
                    <a:pt x="1847215" y="3274237"/>
                  </a:lnTo>
                  <a:lnTo>
                    <a:pt x="1841779" y="3266173"/>
                  </a:lnTo>
                  <a:lnTo>
                    <a:pt x="1833702" y="3260725"/>
                  </a:lnTo>
                  <a:lnTo>
                    <a:pt x="1823758" y="3258731"/>
                  </a:lnTo>
                  <a:lnTo>
                    <a:pt x="1813877" y="3260725"/>
                  </a:lnTo>
                  <a:lnTo>
                    <a:pt x="1805800" y="3266173"/>
                  </a:lnTo>
                  <a:lnTo>
                    <a:pt x="1800364" y="3274237"/>
                  </a:lnTo>
                  <a:lnTo>
                    <a:pt x="1798358" y="3284131"/>
                  </a:lnTo>
                  <a:lnTo>
                    <a:pt x="1800364" y="3294024"/>
                  </a:lnTo>
                  <a:lnTo>
                    <a:pt x="1805800" y="3302089"/>
                  </a:lnTo>
                  <a:lnTo>
                    <a:pt x="1813877" y="3307537"/>
                  </a:lnTo>
                  <a:lnTo>
                    <a:pt x="1823808" y="3309531"/>
                  </a:lnTo>
                  <a:lnTo>
                    <a:pt x="1833702" y="3307537"/>
                  </a:lnTo>
                  <a:lnTo>
                    <a:pt x="1841779" y="3302089"/>
                  </a:lnTo>
                  <a:lnTo>
                    <a:pt x="1847215" y="3294024"/>
                  </a:lnTo>
                  <a:lnTo>
                    <a:pt x="1849208" y="3284131"/>
                  </a:lnTo>
                  <a:close/>
                </a:path>
                <a:path w="5364480" h="5048250">
                  <a:moveTo>
                    <a:pt x="1849208" y="1564386"/>
                  </a:moveTo>
                  <a:lnTo>
                    <a:pt x="1847215" y="1554505"/>
                  </a:lnTo>
                  <a:lnTo>
                    <a:pt x="1841779" y="1546428"/>
                  </a:lnTo>
                  <a:lnTo>
                    <a:pt x="1833702" y="1540979"/>
                  </a:lnTo>
                  <a:lnTo>
                    <a:pt x="1823758" y="1538986"/>
                  </a:lnTo>
                  <a:lnTo>
                    <a:pt x="1813877" y="1540979"/>
                  </a:lnTo>
                  <a:lnTo>
                    <a:pt x="1805800" y="1546428"/>
                  </a:lnTo>
                  <a:lnTo>
                    <a:pt x="1800364" y="1554505"/>
                  </a:lnTo>
                  <a:lnTo>
                    <a:pt x="1798358" y="1564386"/>
                  </a:lnTo>
                  <a:lnTo>
                    <a:pt x="1800364" y="1574279"/>
                  </a:lnTo>
                  <a:lnTo>
                    <a:pt x="1805800" y="1582343"/>
                  </a:lnTo>
                  <a:lnTo>
                    <a:pt x="1813877" y="1587792"/>
                  </a:lnTo>
                  <a:lnTo>
                    <a:pt x="1823808" y="1589786"/>
                  </a:lnTo>
                  <a:lnTo>
                    <a:pt x="1833702" y="1587792"/>
                  </a:lnTo>
                  <a:lnTo>
                    <a:pt x="1841779" y="1582343"/>
                  </a:lnTo>
                  <a:lnTo>
                    <a:pt x="1847215" y="1574279"/>
                  </a:lnTo>
                  <a:lnTo>
                    <a:pt x="1849208" y="1564386"/>
                  </a:lnTo>
                  <a:close/>
                </a:path>
                <a:path w="5364480" h="5048250">
                  <a:moveTo>
                    <a:pt x="1849526" y="1745145"/>
                  </a:moveTo>
                  <a:lnTo>
                    <a:pt x="1847532" y="1735251"/>
                  </a:lnTo>
                  <a:lnTo>
                    <a:pt x="1842084" y="1727174"/>
                  </a:lnTo>
                  <a:lnTo>
                    <a:pt x="1834007" y="1721739"/>
                  </a:lnTo>
                  <a:lnTo>
                    <a:pt x="1824075" y="1719745"/>
                  </a:lnTo>
                  <a:lnTo>
                    <a:pt x="1814182" y="1721739"/>
                  </a:lnTo>
                  <a:lnTo>
                    <a:pt x="1806117" y="1727174"/>
                  </a:lnTo>
                  <a:lnTo>
                    <a:pt x="1800669" y="1735251"/>
                  </a:lnTo>
                  <a:lnTo>
                    <a:pt x="1798675" y="1745145"/>
                  </a:lnTo>
                  <a:lnTo>
                    <a:pt x="1800669" y="1755025"/>
                  </a:lnTo>
                  <a:lnTo>
                    <a:pt x="1806117" y="1763102"/>
                  </a:lnTo>
                  <a:lnTo>
                    <a:pt x="1814182" y="1768551"/>
                  </a:lnTo>
                  <a:lnTo>
                    <a:pt x="1824126" y="1770545"/>
                  </a:lnTo>
                  <a:lnTo>
                    <a:pt x="1834007" y="1768551"/>
                  </a:lnTo>
                  <a:lnTo>
                    <a:pt x="1842084" y="1763102"/>
                  </a:lnTo>
                  <a:lnTo>
                    <a:pt x="1847532" y="1755025"/>
                  </a:lnTo>
                  <a:lnTo>
                    <a:pt x="1849526" y="1745145"/>
                  </a:lnTo>
                  <a:close/>
                </a:path>
                <a:path w="5364480" h="5048250">
                  <a:moveTo>
                    <a:pt x="1849526" y="25400"/>
                  </a:moveTo>
                  <a:lnTo>
                    <a:pt x="1847532" y="15506"/>
                  </a:lnTo>
                  <a:lnTo>
                    <a:pt x="1842084" y="7442"/>
                  </a:lnTo>
                  <a:lnTo>
                    <a:pt x="1834007" y="1993"/>
                  </a:lnTo>
                  <a:lnTo>
                    <a:pt x="1824075" y="0"/>
                  </a:lnTo>
                  <a:lnTo>
                    <a:pt x="1814182" y="1993"/>
                  </a:lnTo>
                  <a:lnTo>
                    <a:pt x="1806117" y="7442"/>
                  </a:lnTo>
                  <a:lnTo>
                    <a:pt x="1800669" y="15506"/>
                  </a:lnTo>
                  <a:lnTo>
                    <a:pt x="1798675" y="25400"/>
                  </a:lnTo>
                  <a:lnTo>
                    <a:pt x="1800669" y="35280"/>
                  </a:lnTo>
                  <a:lnTo>
                    <a:pt x="1806117" y="43357"/>
                  </a:lnTo>
                  <a:lnTo>
                    <a:pt x="1814182" y="48806"/>
                  </a:lnTo>
                  <a:lnTo>
                    <a:pt x="1824126" y="50800"/>
                  </a:lnTo>
                  <a:lnTo>
                    <a:pt x="1834007" y="48806"/>
                  </a:lnTo>
                  <a:lnTo>
                    <a:pt x="1842084" y="43357"/>
                  </a:lnTo>
                  <a:lnTo>
                    <a:pt x="1847532" y="35280"/>
                  </a:lnTo>
                  <a:lnTo>
                    <a:pt x="1849526" y="25400"/>
                  </a:lnTo>
                  <a:close/>
                </a:path>
                <a:path w="5364480" h="5048250">
                  <a:moveTo>
                    <a:pt x="1904225" y="5022824"/>
                  </a:moveTo>
                  <a:lnTo>
                    <a:pt x="1902231" y="5012944"/>
                  </a:lnTo>
                  <a:lnTo>
                    <a:pt x="1896783" y="5004867"/>
                  </a:lnTo>
                  <a:lnTo>
                    <a:pt x="1888718" y="4999431"/>
                  </a:lnTo>
                  <a:lnTo>
                    <a:pt x="1878774" y="4997424"/>
                  </a:lnTo>
                  <a:lnTo>
                    <a:pt x="1868881" y="4999431"/>
                  </a:lnTo>
                  <a:lnTo>
                    <a:pt x="1860816" y="5004867"/>
                  </a:lnTo>
                  <a:lnTo>
                    <a:pt x="1855368" y="5012944"/>
                  </a:lnTo>
                  <a:lnTo>
                    <a:pt x="1853374" y="5022824"/>
                  </a:lnTo>
                  <a:lnTo>
                    <a:pt x="1855368" y="5032718"/>
                  </a:lnTo>
                  <a:lnTo>
                    <a:pt x="1860816" y="5040795"/>
                  </a:lnTo>
                  <a:lnTo>
                    <a:pt x="1868881" y="5046230"/>
                  </a:lnTo>
                  <a:lnTo>
                    <a:pt x="1878825" y="5048224"/>
                  </a:lnTo>
                  <a:lnTo>
                    <a:pt x="1888718" y="5046230"/>
                  </a:lnTo>
                  <a:lnTo>
                    <a:pt x="1896783" y="5040795"/>
                  </a:lnTo>
                  <a:lnTo>
                    <a:pt x="1902231" y="5032718"/>
                  </a:lnTo>
                  <a:lnTo>
                    <a:pt x="1904225" y="5022824"/>
                  </a:lnTo>
                  <a:close/>
                </a:path>
                <a:path w="5364480" h="5048250">
                  <a:moveTo>
                    <a:pt x="1904542" y="3483838"/>
                  </a:moveTo>
                  <a:lnTo>
                    <a:pt x="1902536" y="3473958"/>
                  </a:lnTo>
                  <a:lnTo>
                    <a:pt x="1897100" y="3465880"/>
                  </a:lnTo>
                  <a:lnTo>
                    <a:pt x="1889023" y="3460432"/>
                  </a:lnTo>
                  <a:lnTo>
                    <a:pt x="1879092" y="3458438"/>
                  </a:lnTo>
                  <a:lnTo>
                    <a:pt x="1869198" y="3460432"/>
                  </a:lnTo>
                  <a:lnTo>
                    <a:pt x="1861121" y="3465880"/>
                  </a:lnTo>
                  <a:lnTo>
                    <a:pt x="1855685" y="3473958"/>
                  </a:lnTo>
                  <a:lnTo>
                    <a:pt x="1853692" y="3483838"/>
                  </a:lnTo>
                  <a:lnTo>
                    <a:pt x="1855685" y="3493732"/>
                  </a:lnTo>
                  <a:lnTo>
                    <a:pt x="1861121" y="3501796"/>
                  </a:lnTo>
                  <a:lnTo>
                    <a:pt x="1869198" y="3507244"/>
                  </a:lnTo>
                  <a:lnTo>
                    <a:pt x="1879142" y="3509238"/>
                  </a:lnTo>
                  <a:lnTo>
                    <a:pt x="1889023" y="3507244"/>
                  </a:lnTo>
                  <a:lnTo>
                    <a:pt x="1897100" y="3501796"/>
                  </a:lnTo>
                  <a:lnTo>
                    <a:pt x="1902536" y="3493732"/>
                  </a:lnTo>
                  <a:lnTo>
                    <a:pt x="1904542" y="3483838"/>
                  </a:lnTo>
                  <a:close/>
                </a:path>
                <a:path w="5364480" h="5048250">
                  <a:moveTo>
                    <a:pt x="1950859" y="3284131"/>
                  </a:moveTo>
                  <a:lnTo>
                    <a:pt x="1948865" y="3274237"/>
                  </a:lnTo>
                  <a:lnTo>
                    <a:pt x="1943430" y="3266173"/>
                  </a:lnTo>
                  <a:lnTo>
                    <a:pt x="1935353" y="3260725"/>
                  </a:lnTo>
                  <a:lnTo>
                    <a:pt x="1925408" y="3258731"/>
                  </a:lnTo>
                  <a:lnTo>
                    <a:pt x="1915528" y="3260725"/>
                  </a:lnTo>
                  <a:lnTo>
                    <a:pt x="1907451" y="3266173"/>
                  </a:lnTo>
                  <a:lnTo>
                    <a:pt x="1902002" y="3274237"/>
                  </a:lnTo>
                  <a:lnTo>
                    <a:pt x="1900008" y="3284131"/>
                  </a:lnTo>
                  <a:lnTo>
                    <a:pt x="1902002" y="3294024"/>
                  </a:lnTo>
                  <a:lnTo>
                    <a:pt x="1907451" y="3302089"/>
                  </a:lnTo>
                  <a:lnTo>
                    <a:pt x="1915528" y="3307537"/>
                  </a:lnTo>
                  <a:lnTo>
                    <a:pt x="1925459" y="3309531"/>
                  </a:lnTo>
                  <a:lnTo>
                    <a:pt x="1935353" y="3307537"/>
                  </a:lnTo>
                  <a:lnTo>
                    <a:pt x="1943430" y="3302089"/>
                  </a:lnTo>
                  <a:lnTo>
                    <a:pt x="1948865" y="3294024"/>
                  </a:lnTo>
                  <a:lnTo>
                    <a:pt x="1950859" y="3284131"/>
                  </a:lnTo>
                  <a:close/>
                </a:path>
                <a:path w="5364480" h="5048250">
                  <a:moveTo>
                    <a:pt x="1950859" y="1564386"/>
                  </a:moveTo>
                  <a:lnTo>
                    <a:pt x="1948865" y="1554505"/>
                  </a:lnTo>
                  <a:lnTo>
                    <a:pt x="1943430" y="1546428"/>
                  </a:lnTo>
                  <a:lnTo>
                    <a:pt x="1935353" y="1540979"/>
                  </a:lnTo>
                  <a:lnTo>
                    <a:pt x="1925408" y="1538986"/>
                  </a:lnTo>
                  <a:lnTo>
                    <a:pt x="1915528" y="1540979"/>
                  </a:lnTo>
                  <a:lnTo>
                    <a:pt x="1907451" y="1546428"/>
                  </a:lnTo>
                  <a:lnTo>
                    <a:pt x="1902002" y="1554505"/>
                  </a:lnTo>
                  <a:lnTo>
                    <a:pt x="1900008" y="1564386"/>
                  </a:lnTo>
                  <a:lnTo>
                    <a:pt x="1902002" y="1574279"/>
                  </a:lnTo>
                  <a:lnTo>
                    <a:pt x="1907451" y="1582343"/>
                  </a:lnTo>
                  <a:lnTo>
                    <a:pt x="1915528" y="1587792"/>
                  </a:lnTo>
                  <a:lnTo>
                    <a:pt x="1925459" y="1589786"/>
                  </a:lnTo>
                  <a:lnTo>
                    <a:pt x="1935353" y="1587792"/>
                  </a:lnTo>
                  <a:lnTo>
                    <a:pt x="1943430" y="1582343"/>
                  </a:lnTo>
                  <a:lnTo>
                    <a:pt x="1948865" y="1574279"/>
                  </a:lnTo>
                  <a:lnTo>
                    <a:pt x="1950859" y="1564386"/>
                  </a:lnTo>
                  <a:close/>
                </a:path>
                <a:path w="5364480" h="5048250">
                  <a:moveTo>
                    <a:pt x="1951177" y="1745145"/>
                  </a:moveTo>
                  <a:lnTo>
                    <a:pt x="1949183" y="1735251"/>
                  </a:lnTo>
                  <a:lnTo>
                    <a:pt x="1943735" y="1727174"/>
                  </a:lnTo>
                  <a:lnTo>
                    <a:pt x="1935657" y="1721739"/>
                  </a:lnTo>
                  <a:lnTo>
                    <a:pt x="1925726" y="1719745"/>
                  </a:lnTo>
                  <a:lnTo>
                    <a:pt x="1915833" y="1721739"/>
                  </a:lnTo>
                  <a:lnTo>
                    <a:pt x="1907768" y="1727174"/>
                  </a:lnTo>
                  <a:lnTo>
                    <a:pt x="1902320" y="1735251"/>
                  </a:lnTo>
                  <a:lnTo>
                    <a:pt x="1900326" y="1745145"/>
                  </a:lnTo>
                  <a:lnTo>
                    <a:pt x="1902320" y="1755025"/>
                  </a:lnTo>
                  <a:lnTo>
                    <a:pt x="1907768" y="1763102"/>
                  </a:lnTo>
                  <a:lnTo>
                    <a:pt x="1915833" y="1768551"/>
                  </a:lnTo>
                  <a:lnTo>
                    <a:pt x="1925777" y="1770545"/>
                  </a:lnTo>
                  <a:lnTo>
                    <a:pt x="1935657" y="1768551"/>
                  </a:lnTo>
                  <a:lnTo>
                    <a:pt x="1943735" y="1763102"/>
                  </a:lnTo>
                  <a:lnTo>
                    <a:pt x="1949183" y="1755025"/>
                  </a:lnTo>
                  <a:lnTo>
                    <a:pt x="1951177" y="1745145"/>
                  </a:lnTo>
                  <a:close/>
                </a:path>
                <a:path w="5364480" h="5048250">
                  <a:moveTo>
                    <a:pt x="1951177" y="25400"/>
                  </a:moveTo>
                  <a:lnTo>
                    <a:pt x="1949183" y="15506"/>
                  </a:lnTo>
                  <a:lnTo>
                    <a:pt x="1943735" y="7442"/>
                  </a:lnTo>
                  <a:lnTo>
                    <a:pt x="1935657" y="1993"/>
                  </a:lnTo>
                  <a:lnTo>
                    <a:pt x="1925726" y="0"/>
                  </a:lnTo>
                  <a:lnTo>
                    <a:pt x="1915833" y="1993"/>
                  </a:lnTo>
                  <a:lnTo>
                    <a:pt x="1907768" y="7442"/>
                  </a:lnTo>
                  <a:lnTo>
                    <a:pt x="1902320" y="15506"/>
                  </a:lnTo>
                  <a:lnTo>
                    <a:pt x="1900326" y="25400"/>
                  </a:lnTo>
                  <a:lnTo>
                    <a:pt x="1902320" y="35280"/>
                  </a:lnTo>
                  <a:lnTo>
                    <a:pt x="1907768" y="43357"/>
                  </a:lnTo>
                  <a:lnTo>
                    <a:pt x="1915833" y="48806"/>
                  </a:lnTo>
                  <a:lnTo>
                    <a:pt x="1925777" y="50800"/>
                  </a:lnTo>
                  <a:lnTo>
                    <a:pt x="1935657" y="48806"/>
                  </a:lnTo>
                  <a:lnTo>
                    <a:pt x="1943735" y="43357"/>
                  </a:lnTo>
                  <a:lnTo>
                    <a:pt x="1949183" y="35280"/>
                  </a:lnTo>
                  <a:lnTo>
                    <a:pt x="1951177" y="25400"/>
                  </a:lnTo>
                  <a:close/>
                </a:path>
                <a:path w="5364480" h="5048250">
                  <a:moveTo>
                    <a:pt x="2005876" y="5022824"/>
                  </a:moveTo>
                  <a:lnTo>
                    <a:pt x="2003882" y="5012944"/>
                  </a:lnTo>
                  <a:lnTo>
                    <a:pt x="1998433" y="5004867"/>
                  </a:lnTo>
                  <a:lnTo>
                    <a:pt x="1990369" y="4999431"/>
                  </a:lnTo>
                  <a:lnTo>
                    <a:pt x="1980425" y="4997424"/>
                  </a:lnTo>
                  <a:lnTo>
                    <a:pt x="1970532" y="4999431"/>
                  </a:lnTo>
                  <a:lnTo>
                    <a:pt x="1962467" y="5004867"/>
                  </a:lnTo>
                  <a:lnTo>
                    <a:pt x="1957019" y="5012944"/>
                  </a:lnTo>
                  <a:lnTo>
                    <a:pt x="1955025" y="5022824"/>
                  </a:lnTo>
                  <a:lnTo>
                    <a:pt x="1957019" y="5032718"/>
                  </a:lnTo>
                  <a:lnTo>
                    <a:pt x="1962467" y="5040795"/>
                  </a:lnTo>
                  <a:lnTo>
                    <a:pt x="1970532" y="5046230"/>
                  </a:lnTo>
                  <a:lnTo>
                    <a:pt x="1980476" y="5048224"/>
                  </a:lnTo>
                  <a:lnTo>
                    <a:pt x="1990369" y="5046230"/>
                  </a:lnTo>
                  <a:lnTo>
                    <a:pt x="1998433" y="5040795"/>
                  </a:lnTo>
                  <a:lnTo>
                    <a:pt x="2003882" y="5032718"/>
                  </a:lnTo>
                  <a:lnTo>
                    <a:pt x="2005876" y="5022824"/>
                  </a:lnTo>
                  <a:close/>
                </a:path>
                <a:path w="5364480" h="5048250">
                  <a:moveTo>
                    <a:pt x="2006193" y="3483838"/>
                  </a:moveTo>
                  <a:lnTo>
                    <a:pt x="2004187" y="3473958"/>
                  </a:lnTo>
                  <a:lnTo>
                    <a:pt x="1998751" y="3465880"/>
                  </a:lnTo>
                  <a:lnTo>
                    <a:pt x="1990674" y="3460432"/>
                  </a:lnTo>
                  <a:lnTo>
                    <a:pt x="1980742" y="3458438"/>
                  </a:lnTo>
                  <a:lnTo>
                    <a:pt x="1970849" y="3460432"/>
                  </a:lnTo>
                  <a:lnTo>
                    <a:pt x="1962772" y="3465880"/>
                  </a:lnTo>
                  <a:lnTo>
                    <a:pt x="1957336" y="3473958"/>
                  </a:lnTo>
                  <a:lnTo>
                    <a:pt x="1955342" y="3483838"/>
                  </a:lnTo>
                  <a:lnTo>
                    <a:pt x="1957336" y="3493732"/>
                  </a:lnTo>
                  <a:lnTo>
                    <a:pt x="1962772" y="3501796"/>
                  </a:lnTo>
                  <a:lnTo>
                    <a:pt x="1970849" y="3507244"/>
                  </a:lnTo>
                  <a:lnTo>
                    <a:pt x="1980793" y="3509238"/>
                  </a:lnTo>
                  <a:lnTo>
                    <a:pt x="1990674" y="3507244"/>
                  </a:lnTo>
                  <a:lnTo>
                    <a:pt x="1998751" y="3501796"/>
                  </a:lnTo>
                  <a:lnTo>
                    <a:pt x="2004187" y="3493732"/>
                  </a:lnTo>
                  <a:lnTo>
                    <a:pt x="2006193" y="3483838"/>
                  </a:lnTo>
                  <a:close/>
                </a:path>
                <a:path w="5364480" h="5048250">
                  <a:moveTo>
                    <a:pt x="2052510" y="3284131"/>
                  </a:moveTo>
                  <a:lnTo>
                    <a:pt x="2050516" y="3274237"/>
                  </a:lnTo>
                  <a:lnTo>
                    <a:pt x="2045081" y="3266173"/>
                  </a:lnTo>
                  <a:lnTo>
                    <a:pt x="2037003" y="3260725"/>
                  </a:lnTo>
                  <a:lnTo>
                    <a:pt x="2027059" y="3258731"/>
                  </a:lnTo>
                  <a:lnTo>
                    <a:pt x="2017179" y="3260725"/>
                  </a:lnTo>
                  <a:lnTo>
                    <a:pt x="2009101" y="3266173"/>
                  </a:lnTo>
                  <a:lnTo>
                    <a:pt x="2003653" y="3274237"/>
                  </a:lnTo>
                  <a:lnTo>
                    <a:pt x="2001659" y="3284131"/>
                  </a:lnTo>
                  <a:lnTo>
                    <a:pt x="2003653" y="3294024"/>
                  </a:lnTo>
                  <a:lnTo>
                    <a:pt x="2009101" y="3302089"/>
                  </a:lnTo>
                  <a:lnTo>
                    <a:pt x="2017179" y="3307537"/>
                  </a:lnTo>
                  <a:lnTo>
                    <a:pt x="2027110" y="3309531"/>
                  </a:lnTo>
                  <a:lnTo>
                    <a:pt x="2037003" y="3307537"/>
                  </a:lnTo>
                  <a:lnTo>
                    <a:pt x="2045081" y="3302089"/>
                  </a:lnTo>
                  <a:lnTo>
                    <a:pt x="2050516" y="3294024"/>
                  </a:lnTo>
                  <a:lnTo>
                    <a:pt x="2052510" y="3284131"/>
                  </a:lnTo>
                  <a:close/>
                </a:path>
                <a:path w="5364480" h="5048250">
                  <a:moveTo>
                    <a:pt x="2052510" y="1564386"/>
                  </a:moveTo>
                  <a:lnTo>
                    <a:pt x="2050516" y="1554505"/>
                  </a:lnTo>
                  <a:lnTo>
                    <a:pt x="2045081" y="1546428"/>
                  </a:lnTo>
                  <a:lnTo>
                    <a:pt x="2037003" y="1540979"/>
                  </a:lnTo>
                  <a:lnTo>
                    <a:pt x="2027059" y="1538986"/>
                  </a:lnTo>
                  <a:lnTo>
                    <a:pt x="2017179" y="1540979"/>
                  </a:lnTo>
                  <a:lnTo>
                    <a:pt x="2009101" y="1546428"/>
                  </a:lnTo>
                  <a:lnTo>
                    <a:pt x="2003653" y="1554505"/>
                  </a:lnTo>
                  <a:lnTo>
                    <a:pt x="2001659" y="1564386"/>
                  </a:lnTo>
                  <a:lnTo>
                    <a:pt x="2003653" y="1574279"/>
                  </a:lnTo>
                  <a:lnTo>
                    <a:pt x="2009101" y="1582343"/>
                  </a:lnTo>
                  <a:lnTo>
                    <a:pt x="2017179" y="1587792"/>
                  </a:lnTo>
                  <a:lnTo>
                    <a:pt x="2027110" y="1589786"/>
                  </a:lnTo>
                  <a:lnTo>
                    <a:pt x="2037003" y="1587792"/>
                  </a:lnTo>
                  <a:lnTo>
                    <a:pt x="2045081" y="1582343"/>
                  </a:lnTo>
                  <a:lnTo>
                    <a:pt x="2050516" y="1574279"/>
                  </a:lnTo>
                  <a:lnTo>
                    <a:pt x="2052510" y="1564386"/>
                  </a:lnTo>
                  <a:close/>
                </a:path>
                <a:path w="5364480" h="5048250">
                  <a:moveTo>
                    <a:pt x="2052828" y="1745145"/>
                  </a:moveTo>
                  <a:lnTo>
                    <a:pt x="2050834" y="1735251"/>
                  </a:lnTo>
                  <a:lnTo>
                    <a:pt x="2045385" y="1727174"/>
                  </a:lnTo>
                  <a:lnTo>
                    <a:pt x="2037308" y="1721739"/>
                  </a:lnTo>
                  <a:lnTo>
                    <a:pt x="2027377" y="1719745"/>
                  </a:lnTo>
                  <a:lnTo>
                    <a:pt x="2017483" y="1721739"/>
                  </a:lnTo>
                  <a:lnTo>
                    <a:pt x="2009419" y="1727174"/>
                  </a:lnTo>
                  <a:lnTo>
                    <a:pt x="2003971" y="1735251"/>
                  </a:lnTo>
                  <a:lnTo>
                    <a:pt x="2001977" y="1745145"/>
                  </a:lnTo>
                  <a:lnTo>
                    <a:pt x="2003971" y="1755025"/>
                  </a:lnTo>
                  <a:lnTo>
                    <a:pt x="2009419" y="1763102"/>
                  </a:lnTo>
                  <a:lnTo>
                    <a:pt x="2017483" y="1768551"/>
                  </a:lnTo>
                  <a:lnTo>
                    <a:pt x="2027428" y="1770545"/>
                  </a:lnTo>
                  <a:lnTo>
                    <a:pt x="2037308" y="1768551"/>
                  </a:lnTo>
                  <a:lnTo>
                    <a:pt x="2045385" y="1763102"/>
                  </a:lnTo>
                  <a:lnTo>
                    <a:pt x="2050834" y="1755025"/>
                  </a:lnTo>
                  <a:lnTo>
                    <a:pt x="2052828" y="1745145"/>
                  </a:lnTo>
                  <a:close/>
                </a:path>
                <a:path w="5364480" h="5048250">
                  <a:moveTo>
                    <a:pt x="2052828" y="25400"/>
                  </a:moveTo>
                  <a:lnTo>
                    <a:pt x="2050834" y="15506"/>
                  </a:lnTo>
                  <a:lnTo>
                    <a:pt x="2045385" y="7442"/>
                  </a:lnTo>
                  <a:lnTo>
                    <a:pt x="2037308" y="1993"/>
                  </a:lnTo>
                  <a:lnTo>
                    <a:pt x="2027377" y="0"/>
                  </a:lnTo>
                  <a:lnTo>
                    <a:pt x="2017483" y="1993"/>
                  </a:lnTo>
                  <a:lnTo>
                    <a:pt x="2009419" y="7442"/>
                  </a:lnTo>
                  <a:lnTo>
                    <a:pt x="2003971" y="15506"/>
                  </a:lnTo>
                  <a:lnTo>
                    <a:pt x="2001977" y="25400"/>
                  </a:lnTo>
                  <a:lnTo>
                    <a:pt x="2003971" y="35280"/>
                  </a:lnTo>
                  <a:lnTo>
                    <a:pt x="2009419" y="43357"/>
                  </a:lnTo>
                  <a:lnTo>
                    <a:pt x="2017483" y="48806"/>
                  </a:lnTo>
                  <a:lnTo>
                    <a:pt x="2027428" y="50800"/>
                  </a:lnTo>
                  <a:lnTo>
                    <a:pt x="2037308" y="48806"/>
                  </a:lnTo>
                  <a:lnTo>
                    <a:pt x="2045385" y="43357"/>
                  </a:lnTo>
                  <a:lnTo>
                    <a:pt x="2050834" y="35280"/>
                  </a:lnTo>
                  <a:lnTo>
                    <a:pt x="2052828" y="25400"/>
                  </a:lnTo>
                  <a:close/>
                </a:path>
                <a:path w="5364480" h="5048250">
                  <a:moveTo>
                    <a:pt x="2107527" y="5022824"/>
                  </a:moveTo>
                  <a:lnTo>
                    <a:pt x="2105533" y="5012944"/>
                  </a:lnTo>
                  <a:lnTo>
                    <a:pt x="2100084" y="5004867"/>
                  </a:lnTo>
                  <a:lnTo>
                    <a:pt x="2092020" y="4999431"/>
                  </a:lnTo>
                  <a:lnTo>
                    <a:pt x="2082076" y="4997424"/>
                  </a:lnTo>
                  <a:lnTo>
                    <a:pt x="2072182" y="4999431"/>
                  </a:lnTo>
                  <a:lnTo>
                    <a:pt x="2064118" y="5004867"/>
                  </a:lnTo>
                  <a:lnTo>
                    <a:pt x="2058670" y="5012944"/>
                  </a:lnTo>
                  <a:lnTo>
                    <a:pt x="2056676" y="5022824"/>
                  </a:lnTo>
                  <a:lnTo>
                    <a:pt x="2058670" y="5032718"/>
                  </a:lnTo>
                  <a:lnTo>
                    <a:pt x="2064118" y="5040795"/>
                  </a:lnTo>
                  <a:lnTo>
                    <a:pt x="2072182" y="5046230"/>
                  </a:lnTo>
                  <a:lnTo>
                    <a:pt x="2082126" y="5048224"/>
                  </a:lnTo>
                  <a:lnTo>
                    <a:pt x="2092020" y="5046230"/>
                  </a:lnTo>
                  <a:lnTo>
                    <a:pt x="2100084" y="5040795"/>
                  </a:lnTo>
                  <a:lnTo>
                    <a:pt x="2105533" y="5032718"/>
                  </a:lnTo>
                  <a:lnTo>
                    <a:pt x="2107527" y="5022824"/>
                  </a:lnTo>
                  <a:close/>
                </a:path>
                <a:path w="5364480" h="5048250">
                  <a:moveTo>
                    <a:pt x="2107844" y="3483838"/>
                  </a:moveTo>
                  <a:lnTo>
                    <a:pt x="2105837" y="3473958"/>
                  </a:lnTo>
                  <a:lnTo>
                    <a:pt x="2100402" y="3465880"/>
                  </a:lnTo>
                  <a:lnTo>
                    <a:pt x="2092325" y="3460432"/>
                  </a:lnTo>
                  <a:lnTo>
                    <a:pt x="2082393" y="3458438"/>
                  </a:lnTo>
                  <a:lnTo>
                    <a:pt x="2072500" y="3460432"/>
                  </a:lnTo>
                  <a:lnTo>
                    <a:pt x="2064423" y="3465880"/>
                  </a:lnTo>
                  <a:lnTo>
                    <a:pt x="2058987" y="3473958"/>
                  </a:lnTo>
                  <a:lnTo>
                    <a:pt x="2056993" y="3483838"/>
                  </a:lnTo>
                  <a:lnTo>
                    <a:pt x="2058987" y="3493732"/>
                  </a:lnTo>
                  <a:lnTo>
                    <a:pt x="2064423" y="3501796"/>
                  </a:lnTo>
                  <a:lnTo>
                    <a:pt x="2072500" y="3507244"/>
                  </a:lnTo>
                  <a:lnTo>
                    <a:pt x="2082444" y="3509238"/>
                  </a:lnTo>
                  <a:lnTo>
                    <a:pt x="2092325" y="3507244"/>
                  </a:lnTo>
                  <a:lnTo>
                    <a:pt x="2100402" y="3501796"/>
                  </a:lnTo>
                  <a:lnTo>
                    <a:pt x="2105837" y="3493732"/>
                  </a:lnTo>
                  <a:lnTo>
                    <a:pt x="2107844" y="3483838"/>
                  </a:lnTo>
                  <a:close/>
                </a:path>
                <a:path w="5364480" h="5048250">
                  <a:moveTo>
                    <a:pt x="2154161" y="3284131"/>
                  </a:moveTo>
                  <a:lnTo>
                    <a:pt x="2152167" y="3274237"/>
                  </a:lnTo>
                  <a:lnTo>
                    <a:pt x="2146731" y="3266173"/>
                  </a:lnTo>
                  <a:lnTo>
                    <a:pt x="2138654" y="3260725"/>
                  </a:lnTo>
                  <a:lnTo>
                    <a:pt x="2128710" y="3258731"/>
                  </a:lnTo>
                  <a:lnTo>
                    <a:pt x="2118830" y="3260725"/>
                  </a:lnTo>
                  <a:lnTo>
                    <a:pt x="2110752" y="3266173"/>
                  </a:lnTo>
                  <a:lnTo>
                    <a:pt x="2105304" y="3274237"/>
                  </a:lnTo>
                  <a:lnTo>
                    <a:pt x="2103310" y="3284131"/>
                  </a:lnTo>
                  <a:lnTo>
                    <a:pt x="2105304" y="3294024"/>
                  </a:lnTo>
                  <a:lnTo>
                    <a:pt x="2110752" y="3302089"/>
                  </a:lnTo>
                  <a:lnTo>
                    <a:pt x="2118830" y="3307537"/>
                  </a:lnTo>
                  <a:lnTo>
                    <a:pt x="2128761" y="3309531"/>
                  </a:lnTo>
                  <a:lnTo>
                    <a:pt x="2138654" y="3307537"/>
                  </a:lnTo>
                  <a:lnTo>
                    <a:pt x="2146731" y="3302089"/>
                  </a:lnTo>
                  <a:lnTo>
                    <a:pt x="2152167" y="3294024"/>
                  </a:lnTo>
                  <a:lnTo>
                    <a:pt x="2154161" y="3284131"/>
                  </a:lnTo>
                  <a:close/>
                </a:path>
                <a:path w="5364480" h="5048250">
                  <a:moveTo>
                    <a:pt x="2154161" y="1564386"/>
                  </a:moveTo>
                  <a:lnTo>
                    <a:pt x="2152167" y="1554505"/>
                  </a:lnTo>
                  <a:lnTo>
                    <a:pt x="2146731" y="1546428"/>
                  </a:lnTo>
                  <a:lnTo>
                    <a:pt x="2138654" y="1540979"/>
                  </a:lnTo>
                  <a:lnTo>
                    <a:pt x="2128710" y="1538986"/>
                  </a:lnTo>
                  <a:lnTo>
                    <a:pt x="2118830" y="1540979"/>
                  </a:lnTo>
                  <a:lnTo>
                    <a:pt x="2110752" y="1546428"/>
                  </a:lnTo>
                  <a:lnTo>
                    <a:pt x="2105304" y="1554505"/>
                  </a:lnTo>
                  <a:lnTo>
                    <a:pt x="2103310" y="1564386"/>
                  </a:lnTo>
                  <a:lnTo>
                    <a:pt x="2105304" y="1574279"/>
                  </a:lnTo>
                  <a:lnTo>
                    <a:pt x="2110752" y="1582343"/>
                  </a:lnTo>
                  <a:lnTo>
                    <a:pt x="2118830" y="1587792"/>
                  </a:lnTo>
                  <a:lnTo>
                    <a:pt x="2128761" y="1589786"/>
                  </a:lnTo>
                  <a:lnTo>
                    <a:pt x="2138654" y="1587792"/>
                  </a:lnTo>
                  <a:lnTo>
                    <a:pt x="2146731" y="1582343"/>
                  </a:lnTo>
                  <a:lnTo>
                    <a:pt x="2152167" y="1574279"/>
                  </a:lnTo>
                  <a:lnTo>
                    <a:pt x="2154161" y="1564386"/>
                  </a:lnTo>
                  <a:close/>
                </a:path>
                <a:path w="5364480" h="5048250">
                  <a:moveTo>
                    <a:pt x="2154478" y="1745145"/>
                  </a:moveTo>
                  <a:lnTo>
                    <a:pt x="2152485" y="1735251"/>
                  </a:lnTo>
                  <a:lnTo>
                    <a:pt x="2147036" y="1727174"/>
                  </a:lnTo>
                  <a:lnTo>
                    <a:pt x="2138959" y="1721739"/>
                  </a:lnTo>
                  <a:lnTo>
                    <a:pt x="2129028" y="1719745"/>
                  </a:lnTo>
                  <a:lnTo>
                    <a:pt x="2119134" y="1721739"/>
                  </a:lnTo>
                  <a:lnTo>
                    <a:pt x="2111070" y="1727174"/>
                  </a:lnTo>
                  <a:lnTo>
                    <a:pt x="2105622" y="1735251"/>
                  </a:lnTo>
                  <a:lnTo>
                    <a:pt x="2103628" y="1745145"/>
                  </a:lnTo>
                  <a:lnTo>
                    <a:pt x="2105622" y="1755025"/>
                  </a:lnTo>
                  <a:lnTo>
                    <a:pt x="2111070" y="1763102"/>
                  </a:lnTo>
                  <a:lnTo>
                    <a:pt x="2119134" y="1768551"/>
                  </a:lnTo>
                  <a:lnTo>
                    <a:pt x="2129078" y="1770545"/>
                  </a:lnTo>
                  <a:lnTo>
                    <a:pt x="2138959" y="1768551"/>
                  </a:lnTo>
                  <a:lnTo>
                    <a:pt x="2147036" y="1763102"/>
                  </a:lnTo>
                  <a:lnTo>
                    <a:pt x="2152485" y="1755025"/>
                  </a:lnTo>
                  <a:lnTo>
                    <a:pt x="2154478" y="1745145"/>
                  </a:lnTo>
                  <a:close/>
                </a:path>
                <a:path w="5364480" h="5048250">
                  <a:moveTo>
                    <a:pt x="2154478" y="25400"/>
                  </a:moveTo>
                  <a:lnTo>
                    <a:pt x="2152485" y="15506"/>
                  </a:lnTo>
                  <a:lnTo>
                    <a:pt x="2147036" y="7442"/>
                  </a:lnTo>
                  <a:lnTo>
                    <a:pt x="2138959" y="1993"/>
                  </a:lnTo>
                  <a:lnTo>
                    <a:pt x="2129028" y="0"/>
                  </a:lnTo>
                  <a:lnTo>
                    <a:pt x="2119134" y="1993"/>
                  </a:lnTo>
                  <a:lnTo>
                    <a:pt x="2111070" y="7442"/>
                  </a:lnTo>
                  <a:lnTo>
                    <a:pt x="2105622" y="15506"/>
                  </a:lnTo>
                  <a:lnTo>
                    <a:pt x="2103628" y="25400"/>
                  </a:lnTo>
                  <a:lnTo>
                    <a:pt x="2105622" y="35280"/>
                  </a:lnTo>
                  <a:lnTo>
                    <a:pt x="2111070" y="43357"/>
                  </a:lnTo>
                  <a:lnTo>
                    <a:pt x="2119134" y="48806"/>
                  </a:lnTo>
                  <a:lnTo>
                    <a:pt x="2129078" y="50800"/>
                  </a:lnTo>
                  <a:lnTo>
                    <a:pt x="2138959" y="48806"/>
                  </a:lnTo>
                  <a:lnTo>
                    <a:pt x="2147036" y="43357"/>
                  </a:lnTo>
                  <a:lnTo>
                    <a:pt x="2152485" y="35280"/>
                  </a:lnTo>
                  <a:lnTo>
                    <a:pt x="2154478" y="25400"/>
                  </a:lnTo>
                  <a:close/>
                </a:path>
                <a:path w="5364480" h="5048250">
                  <a:moveTo>
                    <a:pt x="2209177" y="5022824"/>
                  </a:moveTo>
                  <a:lnTo>
                    <a:pt x="2207183" y="5012944"/>
                  </a:lnTo>
                  <a:lnTo>
                    <a:pt x="2201735" y="5004867"/>
                  </a:lnTo>
                  <a:lnTo>
                    <a:pt x="2193658" y="4999431"/>
                  </a:lnTo>
                  <a:lnTo>
                    <a:pt x="2183727" y="4997424"/>
                  </a:lnTo>
                  <a:lnTo>
                    <a:pt x="2173833" y="4999431"/>
                  </a:lnTo>
                  <a:lnTo>
                    <a:pt x="2165769" y="5004867"/>
                  </a:lnTo>
                  <a:lnTo>
                    <a:pt x="2160320" y="5012944"/>
                  </a:lnTo>
                  <a:lnTo>
                    <a:pt x="2158327" y="5022824"/>
                  </a:lnTo>
                  <a:lnTo>
                    <a:pt x="2160320" y="5032718"/>
                  </a:lnTo>
                  <a:lnTo>
                    <a:pt x="2165769" y="5040795"/>
                  </a:lnTo>
                  <a:lnTo>
                    <a:pt x="2173833" y="5046230"/>
                  </a:lnTo>
                  <a:lnTo>
                    <a:pt x="2183777" y="5048224"/>
                  </a:lnTo>
                  <a:lnTo>
                    <a:pt x="2193658" y="5046230"/>
                  </a:lnTo>
                  <a:lnTo>
                    <a:pt x="2201735" y="5040795"/>
                  </a:lnTo>
                  <a:lnTo>
                    <a:pt x="2207183" y="5032718"/>
                  </a:lnTo>
                  <a:lnTo>
                    <a:pt x="2209177" y="5022824"/>
                  </a:lnTo>
                  <a:close/>
                </a:path>
                <a:path w="5364480" h="5048250">
                  <a:moveTo>
                    <a:pt x="2209495" y="3483838"/>
                  </a:moveTo>
                  <a:lnTo>
                    <a:pt x="2207488" y="3473958"/>
                  </a:lnTo>
                  <a:lnTo>
                    <a:pt x="2202053" y="3465880"/>
                  </a:lnTo>
                  <a:lnTo>
                    <a:pt x="2193975" y="3460432"/>
                  </a:lnTo>
                  <a:lnTo>
                    <a:pt x="2184044" y="3458438"/>
                  </a:lnTo>
                  <a:lnTo>
                    <a:pt x="2174151" y="3460432"/>
                  </a:lnTo>
                  <a:lnTo>
                    <a:pt x="2166074" y="3465880"/>
                  </a:lnTo>
                  <a:lnTo>
                    <a:pt x="2160638" y="3473958"/>
                  </a:lnTo>
                  <a:lnTo>
                    <a:pt x="2158644" y="3483838"/>
                  </a:lnTo>
                  <a:lnTo>
                    <a:pt x="2160638" y="3493732"/>
                  </a:lnTo>
                  <a:lnTo>
                    <a:pt x="2166074" y="3501796"/>
                  </a:lnTo>
                  <a:lnTo>
                    <a:pt x="2174151" y="3507244"/>
                  </a:lnTo>
                  <a:lnTo>
                    <a:pt x="2184095" y="3509238"/>
                  </a:lnTo>
                  <a:lnTo>
                    <a:pt x="2193975" y="3507244"/>
                  </a:lnTo>
                  <a:lnTo>
                    <a:pt x="2202053" y="3501796"/>
                  </a:lnTo>
                  <a:lnTo>
                    <a:pt x="2207488" y="3493732"/>
                  </a:lnTo>
                  <a:lnTo>
                    <a:pt x="2209495" y="3483838"/>
                  </a:lnTo>
                  <a:close/>
                </a:path>
                <a:path w="5364480" h="5048250">
                  <a:moveTo>
                    <a:pt x="2255812" y="3284131"/>
                  </a:moveTo>
                  <a:lnTo>
                    <a:pt x="2253818" y="3274237"/>
                  </a:lnTo>
                  <a:lnTo>
                    <a:pt x="2248382" y="3266173"/>
                  </a:lnTo>
                  <a:lnTo>
                    <a:pt x="2240305" y="3260725"/>
                  </a:lnTo>
                  <a:lnTo>
                    <a:pt x="2230361" y="3258731"/>
                  </a:lnTo>
                  <a:lnTo>
                    <a:pt x="2220480" y="3260725"/>
                  </a:lnTo>
                  <a:lnTo>
                    <a:pt x="2212403" y="3266173"/>
                  </a:lnTo>
                  <a:lnTo>
                    <a:pt x="2206955" y="3274237"/>
                  </a:lnTo>
                  <a:lnTo>
                    <a:pt x="2204961" y="3284131"/>
                  </a:lnTo>
                  <a:lnTo>
                    <a:pt x="2206955" y="3294024"/>
                  </a:lnTo>
                  <a:lnTo>
                    <a:pt x="2212403" y="3302089"/>
                  </a:lnTo>
                  <a:lnTo>
                    <a:pt x="2220480" y="3307537"/>
                  </a:lnTo>
                  <a:lnTo>
                    <a:pt x="2230412" y="3309531"/>
                  </a:lnTo>
                  <a:lnTo>
                    <a:pt x="2240305" y="3307537"/>
                  </a:lnTo>
                  <a:lnTo>
                    <a:pt x="2248382" y="3302089"/>
                  </a:lnTo>
                  <a:lnTo>
                    <a:pt x="2253818" y="3294024"/>
                  </a:lnTo>
                  <a:lnTo>
                    <a:pt x="2255812" y="3284131"/>
                  </a:lnTo>
                  <a:close/>
                </a:path>
                <a:path w="5364480" h="5048250">
                  <a:moveTo>
                    <a:pt x="2255812" y="1564386"/>
                  </a:moveTo>
                  <a:lnTo>
                    <a:pt x="2253818" y="1554505"/>
                  </a:lnTo>
                  <a:lnTo>
                    <a:pt x="2248382" y="1546428"/>
                  </a:lnTo>
                  <a:lnTo>
                    <a:pt x="2240305" y="1540979"/>
                  </a:lnTo>
                  <a:lnTo>
                    <a:pt x="2230361" y="1538986"/>
                  </a:lnTo>
                  <a:lnTo>
                    <a:pt x="2220480" y="1540979"/>
                  </a:lnTo>
                  <a:lnTo>
                    <a:pt x="2212403" y="1546428"/>
                  </a:lnTo>
                  <a:lnTo>
                    <a:pt x="2206955" y="1554505"/>
                  </a:lnTo>
                  <a:lnTo>
                    <a:pt x="2204961" y="1564386"/>
                  </a:lnTo>
                  <a:lnTo>
                    <a:pt x="2206955" y="1574279"/>
                  </a:lnTo>
                  <a:lnTo>
                    <a:pt x="2212403" y="1582343"/>
                  </a:lnTo>
                  <a:lnTo>
                    <a:pt x="2220480" y="1587792"/>
                  </a:lnTo>
                  <a:lnTo>
                    <a:pt x="2230412" y="1589786"/>
                  </a:lnTo>
                  <a:lnTo>
                    <a:pt x="2240305" y="1587792"/>
                  </a:lnTo>
                  <a:lnTo>
                    <a:pt x="2248382" y="1582343"/>
                  </a:lnTo>
                  <a:lnTo>
                    <a:pt x="2253818" y="1574279"/>
                  </a:lnTo>
                  <a:lnTo>
                    <a:pt x="2255812" y="1564386"/>
                  </a:lnTo>
                  <a:close/>
                </a:path>
                <a:path w="5364480" h="5048250">
                  <a:moveTo>
                    <a:pt x="2256129" y="1745145"/>
                  </a:moveTo>
                  <a:lnTo>
                    <a:pt x="2254135" y="1735251"/>
                  </a:lnTo>
                  <a:lnTo>
                    <a:pt x="2248687" y="1727174"/>
                  </a:lnTo>
                  <a:lnTo>
                    <a:pt x="2240610" y="1721739"/>
                  </a:lnTo>
                  <a:lnTo>
                    <a:pt x="2230678" y="1719745"/>
                  </a:lnTo>
                  <a:lnTo>
                    <a:pt x="2220785" y="1721739"/>
                  </a:lnTo>
                  <a:lnTo>
                    <a:pt x="2212721" y="1727174"/>
                  </a:lnTo>
                  <a:lnTo>
                    <a:pt x="2207272" y="1735251"/>
                  </a:lnTo>
                  <a:lnTo>
                    <a:pt x="2205278" y="1745145"/>
                  </a:lnTo>
                  <a:lnTo>
                    <a:pt x="2207272" y="1755025"/>
                  </a:lnTo>
                  <a:lnTo>
                    <a:pt x="2212721" y="1763102"/>
                  </a:lnTo>
                  <a:lnTo>
                    <a:pt x="2220785" y="1768551"/>
                  </a:lnTo>
                  <a:lnTo>
                    <a:pt x="2230729" y="1770545"/>
                  </a:lnTo>
                  <a:lnTo>
                    <a:pt x="2240610" y="1768551"/>
                  </a:lnTo>
                  <a:lnTo>
                    <a:pt x="2248687" y="1763102"/>
                  </a:lnTo>
                  <a:lnTo>
                    <a:pt x="2254135" y="1755025"/>
                  </a:lnTo>
                  <a:lnTo>
                    <a:pt x="2256129" y="1745145"/>
                  </a:lnTo>
                  <a:close/>
                </a:path>
                <a:path w="5364480" h="5048250">
                  <a:moveTo>
                    <a:pt x="2256129" y="25400"/>
                  </a:moveTo>
                  <a:lnTo>
                    <a:pt x="2254135" y="15506"/>
                  </a:lnTo>
                  <a:lnTo>
                    <a:pt x="2248687" y="7442"/>
                  </a:lnTo>
                  <a:lnTo>
                    <a:pt x="2240610" y="1993"/>
                  </a:lnTo>
                  <a:lnTo>
                    <a:pt x="2230678" y="0"/>
                  </a:lnTo>
                  <a:lnTo>
                    <a:pt x="2220785" y="1993"/>
                  </a:lnTo>
                  <a:lnTo>
                    <a:pt x="2212721" y="7442"/>
                  </a:lnTo>
                  <a:lnTo>
                    <a:pt x="2207272" y="15506"/>
                  </a:lnTo>
                  <a:lnTo>
                    <a:pt x="2205278" y="25400"/>
                  </a:lnTo>
                  <a:lnTo>
                    <a:pt x="2207272" y="35280"/>
                  </a:lnTo>
                  <a:lnTo>
                    <a:pt x="2212721" y="43357"/>
                  </a:lnTo>
                  <a:lnTo>
                    <a:pt x="2220785" y="48806"/>
                  </a:lnTo>
                  <a:lnTo>
                    <a:pt x="2230729" y="50800"/>
                  </a:lnTo>
                  <a:lnTo>
                    <a:pt x="2240610" y="48806"/>
                  </a:lnTo>
                  <a:lnTo>
                    <a:pt x="2248687" y="43357"/>
                  </a:lnTo>
                  <a:lnTo>
                    <a:pt x="2254135" y="35280"/>
                  </a:lnTo>
                  <a:lnTo>
                    <a:pt x="2256129" y="25400"/>
                  </a:lnTo>
                  <a:close/>
                </a:path>
                <a:path w="5364480" h="5048250">
                  <a:moveTo>
                    <a:pt x="2310828" y="5022824"/>
                  </a:moveTo>
                  <a:lnTo>
                    <a:pt x="2308834" y="5012944"/>
                  </a:lnTo>
                  <a:lnTo>
                    <a:pt x="2303386" y="5004867"/>
                  </a:lnTo>
                  <a:lnTo>
                    <a:pt x="2295309" y="4999431"/>
                  </a:lnTo>
                  <a:lnTo>
                    <a:pt x="2285377" y="4997424"/>
                  </a:lnTo>
                  <a:lnTo>
                    <a:pt x="2275484" y="4999431"/>
                  </a:lnTo>
                  <a:lnTo>
                    <a:pt x="2267420" y="5004867"/>
                  </a:lnTo>
                  <a:lnTo>
                    <a:pt x="2261971" y="5012944"/>
                  </a:lnTo>
                  <a:lnTo>
                    <a:pt x="2259977" y="5022824"/>
                  </a:lnTo>
                  <a:lnTo>
                    <a:pt x="2261971" y="5032718"/>
                  </a:lnTo>
                  <a:lnTo>
                    <a:pt x="2267420" y="5040795"/>
                  </a:lnTo>
                  <a:lnTo>
                    <a:pt x="2275484" y="5046230"/>
                  </a:lnTo>
                  <a:lnTo>
                    <a:pt x="2285428" y="5048224"/>
                  </a:lnTo>
                  <a:lnTo>
                    <a:pt x="2295309" y="5046230"/>
                  </a:lnTo>
                  <a:lnTo>
                    <a:pt x="2303386" y="5040795"/>
                  </a:lnTo>
                  <a:lnTo>
                    <a:pt x="2308834" y="5032718"/>
                  </a:lnTo>
                  <a:lnTo>
                    <a:pt x="2310828" y="5022824"/>
                  </a:lnTo>
                  <a:close/>
                </a:path>
                <a:path w="5364480" h="5048250">
                  <a:moveTo>
                    <a:pt x="2311146" y="3483838"/>
                  </a:moveTo>
                  <a:lnTo>
                    <a:pt x="2309139" y="3473958"/>
                  </a:lnTo>
                  <a:lnTo>
                    <a:pt x="2303703" y="3465880"/>
                  </a:lnTo>
                  <a:lnTo>
                    <a:pt x="2295626" y="3460432"/>
                  </a:lnTo>
                  <a:lnTo>
                    <a:pt x="2285695" y="3458438"/>
                  </a:lnTo>
                  <a:lnTo>
                    <a:pt x="2275802" y="3460432"/>
                  </a:lnTo>
                  <a:lnTo>
                    <a:pt x="2267724" y="3465880"/>
                  </a:lnTo>
                  <a:lnTo>
                    <a:pt x="2262289" y="3473958"/>
                  </a:lnTo>
                  <a:lnTo>
                    <a:pt x="2260295" y="3483838"/>
                  </a:lnTo>
                  <a:lnTo>
                    <a:pt x="2262289" y="3493732"/>
                  </a:lnTo>
                  <a:lnTo>
                    <a:pt x="2267724" y="3501796"/>
                  </a:lnTo>
                  <a:lnTo>
                    <a:pt x="2275802" y="3507244"/>
                  </a:lnTo>
                  <a:lnTo>
                    <a:pt x="2285746" y="3509238"/>
                  </a:lnTo>
                  <a:lnTo>
                    <a:pt x="2295626" y="3507244"/>
                  </a:lnTo>
                  <a:lnTo>
                    <a:pt x="2303703" y="3501796"/>
                  </a:lnTo>
                  <a:lnTo>
                    <a:pt x="2309139" y="3493732"/>
                  </a:lnTo>
                  <a:lnTo>
                    <a:pt x="2311146" y="3483838"/>
                  </a:lnTo>
                  <a:close/>
                </a:path>
                <a:path w="5364480" h="5048250">
                  <a:moveTo>
                    <a:pt x="2357463" y="3284131"/>
                  </a:moveTo>
                  <a:lnTo>
                    <a:pt x="2355469" y="3274237"/>
                  </a:lnTo>
                  <a:lnTo>
                    <a:pt x="2350033" y="3266173"/>
                  </a:lnTo>
                  <a:lnTo>
                    <a:pt x="2341956" y="3260725"/>
                  </a:lnTo>
                  <a:lnTo>
                    <a:pt x="2332012" y="3258731"/>
                  </a:lnTo>
                  <a:lnTo>
                    <a:pt x="2322131" y="3260725"/>
                  </a:lnTo>
                  <a:lnTo>
                    <a:pt x="2314054" y="3266173"/>
                  </a:lnTo>
                  <a:lnTo>
                    <a:pt x="2308606" y="3274237"/>
                  </a:lnTo>
                  <a:lnTo>
                    <a:pt x="2306612" y="3284131"/>
                  </a:lnTo>
                  <a:lnTo>
                    <a:pt x="2308606" y="3294024"/>
                  </a:lnTo>
                  <a:lnTo>
                    <a:pt x="2314054" y="3302089"/>
                  </a:lnTo>
                  <a:lnTo>
                    <a:pt x="2322131" y="3307537"/>
                  </a:lnTo>
                  <a:lnTo>
                    <a:pt x="2332063" y="3309531"/>
                  </a:lnTo>
                  <a:lnTo>
                    <a:pt x="2341956" y="3307537"/>
                  </a:lnTo>
                  <a:lnTo>
                    <a:pt x="2350033" y="3302089"/>
                  </a:lnTo>
                  <a:lnTo>
                    <a:pt x="2355469" y="3294024"/>
                  </a:lnTo>
                  <a:lnTo>
                    <a:pt x="2357463" y="3284131"/>
                  </a:lnTo>
                  <a:close/>
                </a:path>
                <a:path w="5364480" h="5048250">
                  <a:moveTo>
                    <a:pt x="2357463" y="1564386"/>
                  </a:moveTo>
                  <a:lnTo>
                    <a:pt x="2355469" y="1554505"/>
                  </a:lnTo>
                  <a:lnTo>
                    <a:pt x="2350033" y="1546428"/>
                  </a:lnTo>
                  <a:lnTo>
                    <a:pt x="2341956" y="1540979"/>
                  </a:lnTo>
                  <a:lnTo>
                    <a:pt x="2332012" y="1538986"/>
                  </a:lnTo>
                  <a:lnTo>
                    <a:pt x="2322131" y="1540979"/>
                  </a:lnTo>
                  <a:lnTo>
                    <a:pt x="2314054" y="1546428"/>
                  </a:lnTo>
                  <a:lnTo>
                    <a:pt x="2308606" y="1554505"/>
                  </a:lnTo>
                  <a:lnTo>
                    <a:pt x="2306612" y="1564386"/>
                  </a:lnTo>
                  <a:lnTo>
                    <a:pt x="2308606" y="1574279"/>
                  </a:lnTo>
                  <a:lnTo>
                    <a:pt x="2314054" y="1582343"/>
                  </a:lnTo>
                  <a:lnTo>
                    <a:pt x="2322131" y="1587792"/>
                  </a:lnTo>
                  <a:lnTo>
                    <a:pt x="2332063" y="1589786"/>
                  </a:lnTo>
                  <a:lnTo>
                    <a:pt x="2341956" y="1587792"/>
                  </a:lnTo>
                  <a:lnTo>
                    <a:pt x="2350033" y="1582343"/>
                  </a:lnTo>
                  <a:lnTo>
                    <a:pt x="2355469" y="1574279"/>
                  </a:lnTo>
                  <a:lnTo>
                    <a:pt x="2357463" y="1564386"/>
                  </a:lnTo>
                  <a:close/>
                </a:path>
                <a:path w="5364480" h="5048250">
                  <a:moveTo>
                    <a:pt x="2357780" y="1745145"/>
                  </a:moveTo>
                  <a:lnTo>
                    <a:pt x="2355786" y="1735251"/>
                  </a:lnTo>
                  <a:lnTo>
                    <a:pt x="2350338" y="1727174"/>
                  </a:lnTo>
                  <a:lnTo>
                    <a:pt x="2342261" y="1721739"/>
                  </a:lnTo>
                  <a:lnTo>
                    <a:pt x="2332329" y="1719745"/>
                  </a:lnTo>
                  <a:lnTo>
                    <a:pt x="2322436" y="1721739"/>
                  </a:lnTo>
                  <a:lnTo>
                    <a:pt x="2314371" y="1727174"/>
                  </a:lnTo>
                  <a:lnTo>
                    <a:pt x="2308923" y="1735251"/>
                  </a:lnTo>
                  <a:lnTo>
                    <a:pt x="2306929" y="1745145"/>
                  </a:lnTo>
                  <a:lnTo>
                    <a:pt x="2308923" y="1755025"/>
                  </a:lnTo>
                  <a:lnTo>
                    <a:pt x="2314371" y="1763102"/>
                  </a:lnTo>
                  <a:lnTo>
                    <a:pt x="2322436" y="1768551"/>
                  </a:lnTo>
                  <a:lnTo>
                    <a:pt x="2332380" y="1770545"/>
                  </a:lnTo>
                  <a:lnTo>
                    <a:pt x="2342261" y="1768551"/>
                  </a:lnTo>
                  <a:lnTo>
                    <a:pt x="2350338" y="1763102"/>
                  </a:lnTo>
                  <a:lnTo>
                    <a:pt x="2355786" y="1755025"/>
                  </a:lnTo>
                  <a:lnTo>
                    <a:pt x="2357780" y="1745145"/>
                  </a:lnTo>
                  <a:close/>
                </a:path>
                <a:path w="5364480" h="5048250">
                  <a:moveTo>
                    <a:pt x="2357780" y="25400"/>
                  </a:moveTo>
                  <a:lnTo>
                    <a:pt x="2355786" y="15506"/>
                  </a:lnTo>
                  <a:lnTo>
                    <a:pt x="2350338" y="7442"/>
                  </a:lnTo>
                  <a:lnTo>
                    <a:pt x="2342261" y="1993"/>
                  </a:lnTo>
                  <a:lnTo>
                    <a:pt x="2332329" y="0"/>
                  </a:lnTo>
                  <a:lnTo>
                    <a:pt x="2322436" y="1993"/>
                  </a:lnTo>
                  <a:lnTo>
                    <a:pt x="2314371" y="7442"/>
                  </a:lnTo>
                  <a:lnTo>
                    <a:pt x="2308923" y="15506"/>
                  </a:lnTo>
                  <a:lnTo>
                    <a:pt x="2306929" y="25400"/>
                  </a:lnTo>
                  <a:lnTo>
                    <a:pt x="2308923" y="35280"/>
                  </a:lnTo>
                  <a:lnTo>
                    <a:pt x="2314371" y="43357"/>
                  </a:lnTo>
                  <a:lnTo>
                    <a:pt x="2322436" y="48806"/>
                  </a:lnTo>
                  <a:lnTo>
                    <a:pt x="2332380" y="50800"/>
                  </a:lnTo>
                  <a:lnTo>
                    <a:pt x="2342261" y="48806"/>
                  </a:lnTo>
                  <a:lnTo>
                    <a:pt x="2350338" y="43357"/>
                  </a:lnTo>
                  <a:lnTo>
                    <a:pt x="2355786" y="35280"/>
                  </a:lnTo>
                  <a:lnTo>
                    <a:pt x="2357780" y="25400"/>
                  </a:lnTo>
                  <a:close/>
                </a:path>
                <a:path w="5364480" h="5048250">
                  <a:moveTo>
                    <a:pt x="2412479" y="5022824"/>
                  </a:moveTo>
                  <a:lnTo>
                    <a:pt x="2410485" y="5012944"/>
                  </a:lnTo>
                  <a:lnTo>
                    <a:pt x="2405037" y="5004867"/>
                  </a:lnTo>
                  <a:lnTo>
                    <a:pt x="2396960" y="4999431"/>
                  </a:lnTo>
                  <a:lnTo>
                    <a:pt x="2387028" y="4997424"/>
                  </a:lnTo>
                  <a:lnTo>
                    <a:pt x="2377135" y="4999431"/>
                  </a:lnTo>
                  <a:lnTo>
                    <a:pt x="2369070" y="5004867"/>
                  </a:lnTo>
                  <a:lnTo>
                    <a:pt x="2363622" y="5012944"/>
                  </a:lnTo>
                  <a:lnTo>
                    <a:pt x="2361628" y="5022824"/>
                  </a:lnTo>
                  <a:lnTo>
                    <a:pt x="2363622" y="5032718"/>
                  </a:lnTo>
                  <a:lnTo>
                    <a:pt x="2369070" y="5040795"/>
                  </a:lnTo>
                  <a:lnTo>
                    <a:pt x="2377135" y="5046230"/>
                  </a:lnTo>
                  <a:lnTo>
                    <a:pt x="2387079" y="5048224"/>
                  </a:lnTo>
                  <a:lnTo>
                    <a:pt x="2396960" y="5046230"/>
                  </a:lnTo>
                  <a:lnTo>
                    <a:pt x="2405037" y="5040795"/>
                  </a:lnTo>
                  <a:lnTo>
                    <a:pt x="2410485" y="5032718"/>
                  </a:lnTo>
                  <a:lnTo>
                    <a:pt x="2412479" y="5022824"/>
                  </a:lnTo>
                  <a:close/>
                </a:path>
                <a:path w="5364480" h="5048250">
                  <a:moveTo>
                    <a:pt x="2412796" y="3483838"/>
                  </a:moveTo>
                  <a:lnTo>
                    <a:pt x="2410790" y="3473958"/>
                  </a:lnTo>
                  <a:lnTo>
                    <a:pt x="2405354" y="3465880"/>
                  </a:lnTo>
                  <a:lnTo>
                    <a:pt x="2397277" y="3460432"/>
                  </a:lnTo>
                  <a:lnTo>
                    <a:pt x="2387346" y="3458438"/>
                  </a:lnTo>
                  <a:lnTo>
                    <a:pt x="2377452" y="3460432"/>
                  </a:lnTo>
                  <a:lnTo>
                    <a:pt x="2369375" y="3465880"/>
                  </a:lnTo>
                  <a:lnTo>
                    <a:pt x="2363940" y="3473958"/>
                  </a:lnTo>
                  <a:lnTo>
                    <a:pt x="2361946" y="3483838"/>
                  </a:lnTo>
                  <a:lnTo>
                    <a:pt x="2363940" y="3493732"/>
                  </a:lnTo>
                  <a:lnTo>
                    <a:pt x="2369375" y="3501796"/>
                  </a:lnTo>
                  <a:lnTo>
                    <a:pt x="2377452" y="3507244"/>
                  </a:lnTo>
                  <a:lnTo>
                    <a:pt x="2387396" y="3509238"/>
                  </a:lnTo>
                  <a:lnTo>
                    <a:pt x="2397277" y="3507244"/>
                  </a:lnTo>
                  <a:lnTo>
                    <a:pt x="2405354" y="3501796"/>
                  </a:lnTo>
                  <a:lnTo>
                    <a:pt x="2410790" y="3493732"/>
                  </a:lnTo>
                  <a:lnTo>
                    <a:pt x="2412796" y="3483838"/>
                  </a:lnTo>
                  <a:close/>
                </a:path>
                <a:path w="5364480" h="5048250">
                  <a:moveTo>
                    <a:pt x="2459113" y="3284131"/>
                  </a:moveTo>
                  <a:lnTo>
                    <a:pt x="2457119" y="3274237"/>
                  </a:lnTo>
                  <a:lnTo>
                    <a:pt x="2451684" y="3266173"/>
                  </a:lnTo>
                  <a:lnTo>
                    <a:pt x="2443607" y="3260725"/>
                  </a:lnTo>
                  <a:lnTo>
                    <a:pt x="2433663" y="3258731"/>
                  </a:lnTo>
                  <a:lnTo>
                    <a:pt x="2423782" y="3260725"/>
                  </a:lnTo>
                  <a:lnTo>
                    <a:pt x="2415705" y="3266173"/>
                  </a:lnTo>
                  <a:lnTo>
                    <a:pt x="2410256" y="3274237"/>
                  </a:lnTo>
                  <a:lnTo>
                    <a:pt x="2408263" y="3284131"/>
                  </a:lnTo>
                  <a:lnTo>
                    <a:pt x="2410256" y="3294024"/>
                  </a:lnTo>
                  <a:lnTo>
                    <a:pt x="2415705" y="3302089"/>
                  </a:lnTo>
                  <a:lnTo>
                    <a:pt x="2423782" y="3307537"/>
                  </a:lnTo>
                  <a:lnTo>
                    <a:pt x="2433713" y="3309531"/>
                  </a:lnTo>
                  <a:lnTo>
                    <a:pt x="2443607" y="3307537"/>
                  </a:lnTo>
                  <a:lnTo>
                    <a:pt x="2451684" y="3302089"/>
                  </a:lnTo>
                  <a:lnTo>
                    <a:pt x="2457119" y="3294024"/>
                  </a:lnTo>
                  <a:lnTo>
                    <a:pt x="2459113" y="3284131"/>
                  </a:lnTo>
                  <a:close/>
                </a:path>
                <a:path w="5364480" h="5048250">
                  <a:moveTo>
                    <a:pt x="2459113" y="1564386"/>
                  </a:moveTo>
                  <a:lnTo>
                    <a:pt x="2457119" y="1554505"/>
                  </a:lnTo>
                  <a:lnTo>
                    <a:pt x="2451684" y="1546428"/>
                  </a:lnTo>
                  <a:lnTo>
                    <a:pt x="2443607" y="1540979"/>
                  </a:lnTo>
                  <a:lnTo>
                    <a:pt x="2433663" y="1538986"/>
                  </a:lnTo>
                  <a:lnTo>
                    <a:pt x="2423782" y="1540979"/>
                  </a:lnTo>
                  <a:lnTo>
                    <a:pt x="2415705" y="1546428"/>
                  </a:lnTo>
                  <a:lnTo>
                    <a:pt x="2410256" y="1554505"/>
                  </a:lnTo>
                  <a:lnTo>
                    <a:pt x="2408263" y="1564386"/>
                  </a:lnTo>
                  <a:lnTo>
                    <a:pt x="2410256" y="1574279"/>
                  </a:lnTo>
                  <a:lnTo>
                    <a:pt x="2415705" y="1582343"/>
                  </a:lnTo>
                  <a:lnTo>
                    <a:pt x="2423782" y="1587792"/>
                  </a:lnTo>
                  <a:lnTo>
                    <a:pt x="2433713" y="1589786"/>
                  </a:lnTo>
                  <a:lnTo>
                    <a:pt x="2443607" y="1587792"/>
                  </a:lnTo>
                  <a:lnTo>
                    <a:pt x="2451684" y="1582343"/>
                  </a:lnTo>
                  <a:lnTo>
                    <a:pt x="2457119" y="1574279"/>
                  </a:lnTo>
                  <a:lnTo>
                    <a:pt x="2459113" y="1564386"/>
                  </a:lnTo>
                  <a:close/>
                </a:path>
                <a:path w="5364480" h="5048250">
                  <a:moveTo>
                    <a:pt x="2459431" y="1745145"/>
                  </a:moveTo>
                  <a:lnTo>
                    <a:pt x="2457437" y="1735251"/>
                  </a:lnTo>
                  <a:lnTo>
                    <a:pt x="2451989" y="1727174"/>
                  </a:lnTo>
                  <a:lnTo>
                    <a:pt x="2443911" y="1721739"/>
                  </a:lnTo>
                  <a:lnTo>
                    <a:pt x="2433980" y="1719745"/>
                  </a:lnTo>
                  <a:lnTo>
                    <a:pt x="2424087" y="1721739"/>
                  </a:lnTo>
                  <a:lnTo>
                    <a:pt x="2416022" y="1727174"/>
                  </a:lnTo>
                  <a:lnTo>
                    <a:pt x="2410574" y="1735251"/>
                  </a:lnTo>
                  <a:lnTo>
                    <a:pt x="2408580" y="1745145"/>
                  </a:lnTo>
                  <a:lnTo>
                    <a:pt x="2410574" y="1755025"/>
                  </a:lnTo>
                  <a:lnTo>
                    <a:pt x="2416022" y="1763102"/>
                  </a:lnTo>
                  <a:lnTo>
                    <a:pt x="2424087" y="1768551"/>
                  </a:lnTo>
                  <a:lnTo>
                    <a:pt x="2434031" y="1770545"/>
                  </a:lnTo>
                  <a:lnTo>
                    <a:pt x="2443911" y="1768551"/>
                  </a:lnTo>
                  <a:lnTo>
                    <a:pt x="2451989" y="1763102"/>
                  </a:lnTo>
                  <a:lnTo>
                    <a:pt x="2457437" y="1755025"/>
                  </a:lnTo>
                  <a:lnTo>
                    <a:pt x="2459431" y="1745145"/>
                  </a:lnTo>
                  <a:close/>
                </a:path>
                <a:path w="5364480" h="5048250">
                  <a:moveTo>
                    <a:pt x="2459431" y="25400"/>
                  </a:moveTo>
                  <a:lnTo>
                    <a:pt x="2457437" y="15506"/>
                  </a:lnTo>
                  <a:lnTo>
                    <a:pt x="2451989" y="7442"/>
                  </a:lnTo>
                  <a:lnTo>
                    <a:pt x="2443911" y="1993"/>
                  </a:lnTo>
                  <a:lnTo>
                    <a:pt x="2433980" y="0"/>
                  </a:lnTo>
                  <a:lnTo>
                    <a:pt x="2424087" y="1993"/>
                  </a:lnTo>
                  <a:lnTo>
                    <a:pt x="2416022" y="7442"/>
                  </a:lnTo>
                  <a:lnTo>
                    <a:pt x="2410574" y="15506"/>
                  </a:lnTo>
                  <a:lnTo>
                    <a:pt x="2408580" y="25400"/>
                  </a:lnTo>
                  <a:lnTo>
                    <a:pt x="2410574" y="35280"/>
                  </a:lnTo>
                  <a:lnTo>
                    <a:pt x="2416022" y="43357"/>
                  </a:lnTo>
                  <a:lnTo>
                    <a:pt x="2424087" y="48806"/>
                  </a:lnTo>
                  <a:lnTo>
                    <a:pt x="2434031" y="50800"/>
                  </a:lnTo>
                  <a:lnTo>
                    <a:pt x="2443911" y="48806"/>
                  </a:lnTo>
                  <a:lnTo>
                    <a:pt x="2451989" y="43357"/>
                  </a:lnTo>
                  <a:lnTo>
                    <a:pt x="2457437" y="35280"/>
                  </a:lnTo>
                  <a:lnTo>
                    <a:pt x="2459431" y="25400"/>
                  </a:lnTo>
                  <a:close/>
                </a:path>
                <a:path w="5364480" h="5048250">
                  <a:moveTo>
                    <a:pt x="2514130" y="5022824"/>
                  </a:moveTo>
                  <a:lnTo>
                    <a:pt x="2512136" y="5012944"/>
                  </a:lnTo>
                  <a:lnTo>
                    <a:pt x="2506688" y="5004867"/>
                  </a:lnTo>
                  <a:lnTo>
                    <a:pt x="2498610" y="4999431"/>
                  </a:lnTo>
                  <a:lnTo>
                    <a:pt x="2488679" y="4997424"/>
                  </a:lnTo>
                  <a:lnTo>
                    <a:pt x="2478786" y="4999431"/>
                  </a:lnTo>
                  <a:lnTo>
                    <a:pt x="2470721" y="5004867"/>
                  </a:lnTo>
                  <a:lnTo>
                    <a:pt x="2465273" y="5012944"/>
                  </a:lnTo>
                  <a:lnTo>
                    <a:pt x="2463279" y="5022824"/>
                  </a:lnTo>
                  <a:lnTo>
                    <a:pt x="2465273" y="5032718"/>
                  </a:lnTo>
                  <a:lnTo>
                    <a:pt x="2470721" y="5040795"/>
                  </a:lnTo>
                  <a:lnTo>
                    <a:pt x="2478786" y="5046230"/>
                  </a:lnTo>
                  <a:lnTo>
                    <a:pt x="2488730" y="5048224"/>
                  </a:lnTo>
                  <a:lnTo>
                    <a:pt x="2498610" y="5046230"/>
                  </a:lnTo>
                  <a:lnTo>
                    <a:pt x="2506688" y="5040795"/>
                  </a:lnTo>
                  <a:lnTo>
                    <a:pt x="2512136" y="5032718"/>
                  </a:lnTo>
                  <a:lnTo>
                    <a:pt x="2514130" y="5022824"/>
                  </a:lnTo>
                  <a:close/>
                </a:path>
                <a:path w="5364480" h="5048250">
                  <a:moveTo>
                    <a:pt x="2514447" y="3483838"/>
                  </a:moveTo>
                  <a:lnTo>
                    <a:pt x="2512441" y="3473958"/>
                  </a:lnTo>
                  <a:lnTo>
                    <a:pt x="2507005" y="3465880"/>
                  </a:lnTo>
                  <a:lnTo>
                    <a:pt x="2498928" y="3460432"/>
                  </a:lnTo>
                  <a:lnTo>
                    <a:pt x="2488996" y="3458438"/>
                  </a:lnTo>
                  <a:lnTo>
                    <a:pt x="2479103" y="3460432"/>
                  </a:lnTo>
                  <a:lnTo>
                    <a:pt x="2471026" y="3465880"/>
                  </a:lnTo>
                  <a:lnTo>
                    <a:pt x="2465590" y="3473958"/>
                  </a:lnTo>
                  <a:lnTo>
                    <a:pt x="2463596" y="3483838"/>
                  </a:lnTo>
                  <a:lnTo>
                    <a:pt x="2465590" y="3493732"/>
                  </a:lnTo>
                  <a:lnTo>
                    <a:pt x="2471026" y="3501796"/>
                  </a:lnTo>
                  <a:lnTo>
                    <a:pt x="2479103" y="3507244"/>
                  </a:lnTo>
                  <a:lnTo>
                    <a:pt x="2489047" y="3509238"/>
                  </a:lnTo>
                  <a:lnTo>
                    <a:pt x="2498928" y="3507244"/>
                  </a:lnTo>
                  <a:lnTo>
                    <a:pt x="2507005" y="3501796"/>
                  </a:lnTo>
                  <a:lnTo>
                    <a:pt x="2512441" y="3493732"/>
                  </a:lnTo>
                  <a:lnTo>
                    <a:pt x="2514447" y="3483838"/>
                  </a:lnTo>
                  <a:close/>
                </a:path>
                <a:path w="5364480" h="5048250">
                  <a:moveTo>
                    <a:pt x="2560764" y="3284131"/>
                  </a:moveTo>
                  <a:lnTo>
                    <a:pt x="2558770" y="3274237"/>
                  </a:lnTo>
                  <a:lnTo>
                    <a:pt x="2553335" y="3266173"/>
                  </a:lnTo>
                  <a:lnTo>
                    <a:pt x="2545257" y="3260725"/>
                  </a:lnTo>
                  <a:lnTo>
                    <a:pt x="2535313" y="3258731"/>
                  </a:lnTo>
                  <a:lnTo>
                    <a:pt x="2525433" y="3260725"/>
                  </a:lnTo>
                  <a:lnTo>
                    <a:pt x="2517356" y="3266173"/>
                  </a:lnTo>
                  <a:lnTo>
                    <a:pt x="2511907" y="3274237"/>
                  </a:lnTo>
                  <a:lnTo>
                    <a:pt x="2509913" y="3284131"/>
                  </a:lnTo>
                  <a:lnTo>
                    <a:pt x="2511907" y="3294024"/>
                  </a:lnTo>
                  <a:lnTo>
                    <a:pt x="2517356" y="3302089"/>
                  </a:lnTo>
                  <a:lnTo>
                    <a:pt x="2525433" y="3307537"/>
                  </a:lnTo>
                  <a:lnTo>
                    <a:pt x="2535364" y="3309531"/>
                  </a:lnTo>
                  <a:lnTo>
                    <a:pt x="2545257" y="3307537"/>
                  </a:lnTo>
                  <a:lnTo>
                    <a:pt x="2553335" y="3302089"/>
                  </a:lnTo>
                  <a:lnTo>
                    <a:pt x="2558770" y="3294024"/>
                  </a:lnTo>
                  <a:lnTo>
                    <a:pt x="2560764" y="3284131"/>
                  </a:lnTo>
                  <a:close/>
                </a:path>
                <a:path w="5364480" h="5048250">
                  <a:moveTo>
                    <a:pt x="2560764" y="1564386"/>
                  </a:moveTo>
                  <a:lnTo>
                    <a:pt x="2558770" y="1554505"/>
                  </a:lnTo>
                  <a:lnTo>
                    <a:pt x="2553335" y="1546428"/>
                  </a:lnTo>
                  <a:lnTo>
                    <a:pt x="2545257" y="1540979"/>
                  </a:lnTo>
                  <a:lnTo>
                    <a:pt x="2535313" y="1538986"/>
                  </a:lnTo>
                  <a:lnTo>
                    <a:pt x="2525433" y="1540979"/>
                  </a:lnTo>
                  <a:lnTo>
                    <a:pt x="2517356" y="1546428"/>
                  </a:lnTo>
                  <a:lnTo>
                    <a:pt x="2511907" y="1554505"/>
                  </a:lnTo>
                  <a:lnTo>
                    <a:pt x="2509913" y="1564386"/>
                  </a:lnTo>
                  <a:lnTo>
                    <a:pt x="2511907" y="1574279"/>
                  </a:lnTo>
                  <a:lnTo>
                    <a:pt x="2517356" y="1582343"/>
                  </a:lnTo>
                  <a:lnTo>
                    <a:pt x="2525433" y="1587792"/>
                  </a:lnTo>
                  <a:lnTo>
                    <a:pt x="2535364" y="1589786"/>
                  </a:lnTo>
                  <a:lnTo>
                    <a:pt x="2545257" y="1587792"/>
                  </a:lnTo>
                  <a:lnTo>
                    <a:pt x="2553335" y="1582343"/>
                  </a:lnTo>
                  <a:lnTo>
                    <a:pt x="2558770" y="1574279"/>
                  </a:lnTo>
                  <a:lnTo>
                    <a:pt x="2560764" y="1564386"/>
                  </a:lnTo>
                  <a:close/>
                </a:path>
                <a:path w="5364480" h="5048250">
                  <a:moveTo>
                    <a:pt x="2561082" y="1745145"/>
                  </a:moveTo>
                  <a:lnTo>
                    <a:pt x="2559088" y="1735251"/>
                  </a:lnTo>
                  <a:lnTo>
                    <a:pt x="2553639" y="1727174"/>
                  </a:lnTo>
                  <a:lnTo>
                    <a:pt x="2545562" y="1721739"/>
                  </a:lnTo>
                  <a:lnTo>
                    <a:pt x="2535631" y="1719745"/>
                  </a:lnTo>
                  <a:lnTo>
                    <a:pt x="2525738" y="1721739"/>
                  </a:lnTo>
                  <a:lnTo>
                    <a:pt x="2517673" y="1727174"/>
                  </a:lnTo>
                  <a:lnTo>
                    <a:pt x="2512225" y="1735251"/>
                  </a:lnTo>
                  <a:lnTo>
                    <a:pt x="2510231" y="1745145"/>
                  </a:lnTo>
                  <a:lnTo>
                    <a:pt x="2512225" y="1755025"/>
                  </a:lnTo>
                  <a:lnTo>
                    <a:pt x="2517673" y="1763102"/>
                  </a:lnTo>
                  <a:lnTo>
                    <a:pt x="2525738" y="1768551"/>
                  </a:lnTo>
                  <a:lnTo>
                    <a:pt x="2535682" y="1770545"/>
                  </a:lnTo>
                  <a:lnTo>
                    <a:pt x="2545562" y="1768551"/>
                  </a:lnTo>
                  <a:lnTo>
                    <a:pt x="2553639" y="1763102"/>
                  </a:lnTo>
                  <a:lnTo>
                    <a:pt x="2559088" y="1755025"/>
                  </a:lnTo>
                  <a:lnTo>
                    <a:pt x="2561082" y="1745145"/>
                  </a:lnTo>
                  <a:close/>
                </a:path>
                <a:path w="5364480" h="5048250">
                  <a:moveTo>
                    <a:pt x="2561082" y="25400"/>
                  </a:moveTo>
                  <a:lnTo>
                    <a:pt x="2559088" y="15506"/>
                  </a:lnTo>
                  <a:lnTo>
                    <a:pt x="2553639" y="7442"/>
                  </a:lnTo>
                  <a:lnTo>
                    <a:pt x="2545562" y="1993"/>
                  </a:lnTo>
                  <a:lnTo>
                    <a:pt x="2535631" y="0"/>
                  </a:lnTo>
                  <a:lnTo>
                    <a:pt x="2525738" y="1993"/>
                  </a:lnTo>
                  <a:lnTo>
                    <a:pt x="2517673" y="7442"/>
                  </a:lnTo>
                  <a:lnTo>
                    <a:pt x="2512225" y="15506"/>
                  </a:lnTo>
                  <a:lnTo>
                    <a:pt x="2510231" y="25400"/>
                  </a:lnTo>
                  <a:lnTo>
                    <a:pt x="2512225" y="35280"/>
                  </a:lnTo>
                  <a:lnTo>
                    <a:pt x="2517673" y="43357"/>
                  </a:lnTo>
                  <a:lnTo>
                    <a:pt x="2525738" y="48806"/>
                  </a:lnTo>
                  <a:lnTo>
                    <a:pt x="2535682" y="50800"/>
                  </a:lnTo>
                  <a:lnTo>
                    <a:pt x="2545562" y="48806"/>
                  </a:lnTo>
                  <a:lnTo>
                    <a:pt x="2553639" y="43357"/>
                  </a:lnTo>
                  <a:lnTo>
                    <a:pt x="2559088" y="35280"/>
                  </a:lnTo>
                  <a:lnTo>
                    <a:pt x="2561082" y="25400"/>
                  </a:lnTo>
                  <a:close/>
                </a:path>
                <a:path w="5364480" h="5048250">
                  <a:moveTo>
                    <a:pt x="2615781" y="5022824"/>
                  </a:moveTo>
                  <a:lnTo>
                    <a:pt x="2613787" y="5012944"/>
                  </a:lnTo>
                  <a:lnTo>
                    <a:pt x="2608338" y="5004867"/>
                  </a:lnTo>
                  <a:lnTo>
                    <a:pt x="2600261" y="4999431"/>
                  </a:lnTo>
                  <a:lnTo>
                    <a:pt x="2590330" y="4997424"/>
                  </a:lnTo>
                  <a:lnTo>
                    <a:pt x="2580436" y="4999431"/>
                  </a:lnTo>
                  <a:lnTo>
                    <a:pt x="2572372" y="5004867"/>
                  </a:lnTo>
                  <a:lnTo>
                    <a:pt x="2566924" y="5012944"/>
                  </a:lnTo>
                  <a:lnTo>
                    <a:pt x="2564930" y="5022824"/>
                  </a:lnTo>
                  <a:lnTo>
                    <a:pt x="2566924" y="5032718"/>
                  </a:lnTo>
                  <a:lnTo>
                    <a:pt x="2572372" y="5040795"/>
                  </a:lnTo>
                  <a:lnTo>
                    <a:pt x="2580436" y="5046230"/>
                  </a:lnTo>
                  <a:lnTo>
                    <a:pt x="2590381" y="5048224"/>
                  </a:lnTo>
                  <a:lnTo>
                    <a:pt x="2600261" y="5046230"/>
                  </a:lnTo>
                  <a:lnTo>
                    <a:pt x="2608338" y="5040795"/>
                  </a:lnTo>
                  <a:lnTo>
                    <a:pt x="2613787" y="5032718"/>
                  </a:lnTo>
                  <a:lnTo>
                    <a:pt x="2615781" y="5022824"/>
                  </a:lnTo>
                  <a:close/>
                </a:path>
                <a:path w="5364480" h="5048250">
                  <a:moveTo>
                    <a:pt x="2616098" y="3483838"/>
                  </a:moveTo>
                  <a:lnTo>
                    <a:pt x="2614091" y="3473958"/>
                  </a:lnTo>
                  <a:lnTo>
                    <a:pt x="2608656" y="3465880"/>
                  </a:lnTo>
                  <a:lnTo>
                    <a:pt x="2600579" y="3460432"/>
                  </a:lnTo>
                  <a:lnTo>
                    <a:pt x="2590647" y="3458438"/>
                  </a:lnTo>
                  <a:lnTo>
                    <a:pt x="2580754" y="3460432"/>
                  </a:lnTo>
                  <a:lnTo>
                    <a:pt x="2572677" y="3465880"/>
                  </a:lnTo>
                  <a:lnTo>
                    <a:pt x="2567241" y="3473958"/>
                  </a:lnTo>
                  <a:lnTo>
                    <a:pt x="2565247" y="3483838"/>
                  </a:lnTo>
                  <a:lnTo>
                    <a:pt x="2567241" y="3493732"/>
                  </a:lnTo>
                  <a:lnTo>
                    <a:pt x="2572677" y="3501796"/>
                  </a:lnTo>
                  <a:lnTo>
                    <a:pt x="2580754" y="3507244"/>
                  </a:lnTo>
                  <a:lnTo>
                    <a:pt x="2590698" y="3509238"/>
                  </a:lnTo>
                  <a:lnTo>
                    <a:pt x="2600579" y="3507244"/>
                  </a:lnTo>
                  <a:lnTo>
                    <a:pt x="2608656" y="3501796"/>
                  </a:lnTo>
                  <a:lnTo>
                    <a:pt x="2614091" y="3493732"/>
                  </a:lnTo>
                  <a:lnTo>
                    <a:pt x="2616098" y="3483838"/>
                  </a:lnTo>
                  <a:close/>
                </a:path>
                <a:path w="5364480" h="5048250">
                  <a:moveTo>
                    <a:pt x="2662415" y="3284131"/>
                  </a:moveTo>
                  <a:lnTo>
                    <a:pt x="2660421" y="3274237"/>
                  </a:lnTo>
                  <a:lnTo>
                    <a:pt x="2654985" y="3266173"/>
                  </a:lnTo>
                  <a:lnTo>
                    <a:pt x="2646908" y="3260725"/>
                  </a:lnTo>
                  <a:lnTo>
                    <a:pt x="2636964" y="3258731"/>
                  </a:lnTo>
                  <a:lnTo>
                    <a:pt x="2627084" y="3260725"/>
                  </a:lnTo>
                  <a:lnTo>
                    <a:pt x="2619006" y="3266173"/>
                  </a:lnTo>
                  <a:lnTo>
                    <a:pt x="2613558" y="3274237"/>
                  </a:lnTo>
                  <a:lnTo>
                    <a:pt x="2611564" y="3284131"/>
                  </a:lnTo>
                  <a:lnTo>
                    <a:pt x="2613558" y="3294024"/>
                  </a:lnTo>
                  <a:lnTo>
                    <a:pt x="2619006" y="3302089"/>
                  </a:lnTo>
                  <a:lnTo>
                    <a:pt x="2627084" y="3307537"/>
                  </a:lnTo>
                  <a:lnTo>
                    <a:pt x="2637015" y="3309531"/>
                  </a:lnTo>
                  <a:lnTo>
                    <a:pt x="2646908" y="3307537"/>
                  </a:lnTo>
                  <a:lnTo>
                    <a:pt x="2654985" y="3302089"/>
                  </a:lnTo>
                  <a:lnTo>
                    <a:pt x="2660421" y="3294024"/>
                  </a:lnTo>
                  <a:lnTo>
                    <a:pt x="2662415" y="3284131"/>
                  </a:lnTo>
                  <a:close/>
                </a:path>
                <a:path w="5364480" h="5048250">
                  <a:moveTo>
                    <a:pt x="2662415" y="1564386"/>
                  </a:moveTo>
                  <a:lnTo>
                    <a:pt x="2660421" y="1554505"/>
                  </a:lnTo>
                  <a:lnTo>
                    <a:pt x="2654985" y="1546428"/>
                  </a:lnTo>
                  <a:lnTo>
                    <a:pt x="2646908" y="1540979"/>
                  </a:lnTo>
                  <a:lnTo>
                    <a:pt x="2636964" y="1538986"/>
                  </a:lnTo>
                  <a:lnTo>
                    <a:pt x="2627084" y="1540979"/>
                  </a:lnTo>
                  <a:lnTo>
                    <a:pt x="2619006" y="1546428"/>
                  </a:lnTo>
                  <a:lnTo>
                    <a:pt x="2613558" y="1554505"/>
                  </a:lnTo>
                  <a:lnTo>
                    <a:pt x="2611564" y="1564386"/>
                  </a:lnTo>
                  <a:lnTo>
                    <a:pt x="2613558" y="1574279"/>
                  </a:lnTo>
                  <a:lnTo>
                    <a:pt x="2619006" y="1582343"/>
                  </a:lnTo>
                  <a:lnTo>
                    <a:pt x="2627084" y="1587792"/>
                  </a:lnTo>
                  <a:lnTo>
                    <a:pt x="2637015" y="1589786"/>
                  </a:lnTo>
                  <a:lnTo>
                    <a:pt x="2646908" y="1587792"/>
                  </a:lnTo>
                  <a:lnTo>
                    <a:pt x="2654985" y="1582343"/>
                  </a:lnTo>
                  <a:lnTo>
                    <a:pt x="2660421" y="1574279"/>
                  </a:lnTo>
                  <a:lnTo>
                    <a:pt x="2662415" y="1564386"/>
                  </a:lnTo>
                  <a:close/>
                </a:path>
                <a:path w="5364480" h="5048250">
                  <a:moveTo>
                    <a:pt x="2662732" y="1745145"/>
                  </a:moveTo>
                  <a:lnTo>
                    <a:pt x="2660739" y="1735251"/>
                  </a:lnTo>
                  <a:lnTo>
                    <a:pt x="2655290" y="1727174"/>
                  </a:lnTo>
                  <a:lnTo>
                    <a:pt x="2647213" y="1721739"/>
                  </a:lnTo>
                  <a:lnTo>
                    <a:pt x="2637282" y="1719745"/>
                  </a:lnTo>
                  <a:lnTo>
                    <a:pt x="2627388" y="1721739"/>
                  </a:lnTo>
                  <a:lnTo>
                    <a:pt x="2619324" y="1727174"/>
                  </a:lnTo>
                  <a:lnTo>
                    <a:pt x="2613876" y="1735251"/>
                  </a:lnTo>
                  <a:lnTo>
                    <a:pt x="2611882" y="1745145"/>
                  </a:lnTo>
                  <a:lnTo>
                    <a:pt x="2613876" y="1755025"/>
                  </a:lnTo>
                  <a:lnTo>
                    <a:pt x="2619324" y="1763102"/>
                  </a:lnTo>
                  <a:lnTo>
                    <a:pt x="2627388" y="1768551"/>
                  </a:lnTo>
                  <a:lnTo>
                    <a:pt x="2637332" y="1770545"/>
                  </a:lnTo>
                  <a:lnTo>
                    <a:pt x="2647213" y="1768551"/>
                  </a:lnTo>
                  <a:lnTo>
                    <a:pt x="2655290" y="1763102"/>
                  </a:lnTo>
                  <a:lnTo>
                    <a:pt x="2660739" y="1755025"/>
                  </a:lnTo>
                  <a:lnTo>
                    <a:pt x="2662732" y="1745145"/>
                  </a:lnTo>
                  <a:close/>
                </a:path>
                <a:path w="5364480" h="5048250">
                  <a:moveTo>
                    <a:pt x="2662732" y="25400"/>
                  </a:moveTo>
                  <a:lnTo>
                    <a:pt x="2660739" y="15506"/>
                  </a:lnTo>
                  <a:lnTo>
                    <a:pt x="2655290" y="7442"/>
                  </a:lnTo>
                  <a:lnTo>
                    <a:pt x="2647213" y="1993"/>
                  </a:lnTo>
                  <a:lnTo>
                    <a:pt x="2637282" y="0"/>
                  </a:lnTo>
                  <a:lnTo>
                    <a:pt x="2627388" y="1993"/>
                  </a:lnTo>
                  <a:lnTo>
                    <a:pt x="2619324" y="7442"/>
                  </a:lnTo>
                  <a:lnTo>
                    <a:pt x="2613876" y="15506"/>
                  </a:lnTo>
                  <a:lnTo>
                    <a:pt x="2611882" y="25400"/>
                  </a:lnTo>
                  <a:lnTo>
                    <a:pt x="2613876" y="35280"/>
                  </a:lnTo>
                  <a:lnTo>
                    <a:pt x="2619324" y="43357"/>
                  </a:lnTo>
                  <a:lnTo>
                    <a:pt x="2627388" y="48806"/>
                  </a:lnTo>
                  <a:lnTo>
                    <a:pt x="2637332" y="50800"/>
                  </a:lnTo>
                  <a:lnTo>
                    <a:pt x="2647213" y="48806"/>
                  </a:lnTo>
                  <a:lnTo>
                    <a:pt x="2655290" y="43357"/>
                  </a:lnTo>
                  <a:lnTo>
                    <a:pt x="2660739" y="35280"/>
                  </a:lnTo>
                  <a:lnTo>
                    <a:pt x="2662732" y="25400"/>
                  </a:lnTo>
                  <a:close/>
                </a:path>
                <a:path w="5364480" h="5048250">
                  <a:moveTo>
                    <a:pt x="2717431" y="5022824"/>
                  </a:moveTo>
                  <a:lnTo>
                    <a:pt x="2715437" y="5012944"/>
                  </a:lnTo>
                  <a:lnTo>
                    <a:pt x="2709989" y="5004867"/>
                  </a:lnTo>
                  <a:lnTo>
                    <a:pt x="2701912" y="4999431"/>
                  </a:lnTo>
                  <a:lnTo>
                    <a:pt x="2691981" y="4997424"/>
                  </a:lnTo>
                  <a:lnTo>
                    <a:pt x="2682087" y="4999431"/>
                  </a:lnTo>
                  <a:lnTo>
                    <a:pt x="2674023" y="5004867"/>
                  </a:lnTo>
                  <a:lnTo>
                    <a:pt x="2668574" y="5012944"/>
                  </a:lnTo>
                  <a:lnTo>
                    <a:pt x="2666581" y="5022824"/>
                  </a:lnTo>
                  <a:lnTo>
                    <a:pt x="2668574" y="5032718"/>
                  </a:lnTo>
                  <a:lnTo>
                    <a:pt x="2674023" y="5040795"/>
                  </a:lnTo>
                  <a:lnTo>
                    <a:pt x="2682087" y="5046230"/>
                  </a:lnTo>
                  <a:lnTo>
                    <a:pt x="2692031" y="5048224"/>
                  </a:lnTo>
                  <a:lnTo>
                    <a:pt x="2701912" y="5046230"/>
                  </a:lnTo>
                  <a:lnTo>
                    <a:pt x="2709989" y="5040795"/>
                  </a:lnTo>
                  <a:lnTo>
                    <a:pt x="2715437" y="5032718"/>
                  </a:lnTo>
                  <a:lnTo>
                    <a:pt x="2717431" y="5022824"/>
                  </a:lnTo>
                  <a:close/>
                </a:path>
                <a:path w="5364480" h="5048250">
                  <a:moveTo>
                    <a:pt x="2717736" y="3483838"/>
                  </a:moveTo>
                  <a:lnTo>
                    <a:pt x="2715742" y="3473958"/>
                  </a:lnTo>
                  <a:lnTo>
                    <a:pt x="2710307" y="3465880"/>
                  </a:lnTo>
                  <a:lnTo>
                    <a:pt x="2702229" y="3460432"/>
                  </a:lnTo>
                  <a:lnTo>
                    <a:pt x="2692298" y="3458438"/>
                  </a:lnTo>
                  <a:lnTo>
                    <a:pt x="2682405" y="3460432"/>
                  </a:lnTo>
                  <a:lnTo>
                    <a:pt x="2674328" y="3465880"/>
                  </a:lnTo>
                  <a:lnTo>
                    <a:pt x="2668892" y="3473958"/>
                  </a:lnTo>
                  <a:lnTo>
                    <a:pt x="2666898" y="3483838"/>
                  </a:lnTo>
                  <a:lnTo>
                    <a:pt x="2668892" y="3493732"/>
                  </a:lnTo>
                  <a:lnTo>
                    <a:pt x="2674328" y="3501796"/>
                  </a:lnTo>
                  <a:lnTo>
                    <a:pt x="2682405" y="3507244"/>
                  </a:lnTo>
                  <a:lnTo>
                    <a:pt x="2692336" y="3509238"/>
                  </a:lnTo>
                  <a:lnTo>
                    <a:pt x="2702229" y="3507244"/>
                  </a:lnTo>
                  <a:lnTo>
                    <a:pt x="2710307" y="3501796"/>
                  </a:lnTo>
                  <a:lnTo>
                    <a:pt x="2715742" y="3493732"/>
                  </a:lnTo>
                  <a:lnTo>
                    <a:pt x="2717736" y="3483838"/>
                  </a:lnTo>
                  <a:close/>
                </a:path>
                <a:path w="5364480" h="5048250">
                  <a:moveTo>
                    <a:pt x="2764066" y="3284131"/>
                  </a:moveTo>
                  <a:lnTo>
                    <a:pt x="2762072" y="3274237"/>
                  </a:lnTo>
                  <a:lnTo>
                    <a:pt x="2756636" y="3266173"/>
                  </a:lnTo>
                  <a:lnTo>
                    <a:pt x="2748559" y="3260725"/>
                  </a:lnTo>
                  <a:lnTo>
                    <a:pt x="2738615" y="3258731"/>
                  </a:lnTo>
                  <a:lnTo>
                    <a:pt x="2728734" y="3260725"/>
                  </a:lnTo>
                  <a:lnTo>
                    <a:pt x="2720657" y="3266173"/>
                  </a:lnTo>
                  <a:lnTo>
                    <a:pt x="2715209" y="3274237"/>
                  </a:lnTo>
                  <a:lnTo>
                    <a:pt x="2713215" y="3284131"/>
                  </a:lnTo>
                  <a:lnTo>
                    <a:pt x="2715209" y="3294024"/>
                  </a:lnTo>
                  <a:lnTo>
                    <a:pt x="2720657" y="3302089"/>
                  </a:lnTo>
                  <a:lnTo>
                    <a:pt x="2728734" y="3307537"/>
                  </a:lnTo>
                  <a:lnTo>
                    <a:pt x="2738666" y="3309531"/>
                  </a:lnTo>
                  <a:lnTo>
                    <a:pt x="2748559" y="3307537"/>
                  </a:lnTo>
                  <a:lnTo>
                    <a:pt x="2756636" y="3302089"/>
                  </a:lnTo>
                  <a:lnTo>
                    <a:pt x="2762072" y="3294024"/>
                  </a:lnTo>
                  <a:lnTo>
                    <a:pt x="2764066" y="3284131"/>
                  </a:lnTo>
                  <a:close/>
                </a:path>
                <a:path w="5364480" h="5048250">
                  <a:moveTo>
                    <a:pt x="2764066" y="1564386"/>
                  </a:moveTo>
                  <a:lnTo>
                    <a:pt x="2762072" y="1554505"/>
                  </a:lnTo>
                  <a:lnTo>
                    <a:pt x="2756636" y="1546428"/>
                  </a:lnTo>
                  <a:lnTo>
                    <a:pt x="2748559" y="1540979"/>
                  </a:lnTo>
                  <a:lnTo>
                    <a:pt x="2738615" y="1538986"/>
                  </a:lnTo>
                  <a:lnTo>
                    <a:pt x="2728734" y="1540979"/>
                  </a:lnTo>
                  <a:lnTo>
                    <a:pt x="2720657" y="1546428"/>
                  </a:lnTo>
                  <a:lnTo>
                    <a:pt x="2715209" y="1554505"/>
                  </a:lnTo>
                  <a:lnTo>
                    <a:pt x="2713215" y="1564386"/>
                  </a:lnTo>
                  <a:lnTo>
                    <a:pt x="2715209" y="1574279"/>
                  </a:lnTo>
                  <a:lnTo>
                    <a:pt x="2720657" y="1582343"/>
                  </a:lnTo>
                  <a:lnTo>
                    <a:pt x="2728734" y="1587792"/>
                  </a:lnTo>
                  <a:lnTo>
                    <a:pt x="2738666" y="1589786"/>
                  </a:lnTo>
                  <a:lnTo>
                    <a:pt x="2748559" y="1587792"/>
                  </a:lnTo>
                  <a:lnTo>
                    <a:pt x="2756636" y="1582343"/>
                  </a:lnTo>
                  <a:lnTo>
                    <a:pt x="2762072" y="1574279"/>
                  </a:lnTo>
                  <a:lnTo>
                    <a:pt x="2764066" y="1564386"/>
                  </a:lnTo>
                  <a:close/>
                </a:path>
                <a:path w="5364480" h="5048250">
                  <a:moveTo>
                    <a:pt x="2764383" y="1745145"/>
                  </a:moveTo>
                  <a:lnTo>
                    <a:pt x="2762389" y="1735251"/>
                  </a:lnTo>
                  <a:lnTo>
                    <a:pt x="2756941" y="1727174"/>
                  </a:lnTo>
                  <a:lnTo>
                    <a:pt x="2748864" y="1721739"/>
                  </a:lnTo>
                  <a:lnTo>
                    <a:pt x="2738932" y="1719745"/>
                  </a:lnTo>
                  <a:lnTo>
                    <a:pt x="2729039" y="1721739"/>
                  </a:lnTo>
                  <a:lnTo>
                    <a:pt x="2720975" y="1727174"/>
                  </a:lnTo>
                  <a:lnTo>
                    <a:pt x="2715526" y="1735251"/>
                  </a:lnTo>
                  <a:lnTo>
                    <a:pt x="2713532" y="1745145"/>
                  </a:lnTo>
                  <a:lnTo>
                    <a:pt x="2715526" y="1755025"/>
                  </a:lnTo>
                  <a:lnTo>
                    <a:pt x="2720975" y="1763102"/>
                  </a:lnTo>
                  <a:lnTo>
                    <a:pt x="2729039" y="1768551"/>
                  </a:lnTo>
                  <a:lnTo>
                    <a:pt x="2738983" y="1770545"/>
                  </a:lnTo>
                  <a:lnTo>
                    <a:pt x="2748864" y="1768551"/>
                  </a:lnTo>
                  <a:lnTo>
                    <a:pt x="2756941" y="1763102"/>
                  </a:lnTo>
                  <a:lnTo>
                    <a:pt x="2762389" y="1755025"/>
                  </a:lnTo>
                  <a:lnTo>
                    <a:pt x="2764383" y="1745145"/>
                  </a:lnTo>
                  <a:close/>
                </a:path>
                <a:path w="5364480" h="5048250">
                  <a:moveTo>
                    <a:pt x="2764383" y="25400"/>
                  </a:moveTo>
                  <a:lnTo>
                    <a:pt x="2762389" y="15506"/>
                  </a:lnTo>
                  <a:lnTo>
                    <a:pt x="2756941" y="7442"/>
                  </a:lnTo>
                  <a:lnTo>
                    <a:pt x="2748864" y="1993"/>
                  </a:lnTo>
                  <a:lnTo>
                    <a:pt x="2738932" y="0"/>
                  </a:lnTo>
                  <a:lnTo>
                    <a:pt x="2729039" y="1993"/>
                  </a:lnTo>
                  <a:lnTo>
                    <a:pt x="2720975" y="7442"/>
                  </a:lnTo>
                  <a:lnTo>
                    <a:pt x="2715526" y="15506"/>
                  </a:lnTo>
                  <a:lnTo>
                    <a:pt x="2713532" y="25400"/>
                  </a:lnTo>
                  <a:lnTo>
                    <a:pt x="2715526" y="35280"/>
                  </a:lnTo>
                  <a:lnTo>
                    <a:pt x="2720975" y="43357"/>
                  </a:lnTo>
                  <a:lnTo>
                    <a:pt x="2729039" y="48806"/>
                  </a:lnTo>
                  <a:lnTo>
                    <a:pt x="2738983" y="50800"/>
                  </a:lnTo>
                  <a:lnTo>
                    <a:pt x="2748864" y="48806"/>
                  </a:lnTo>
                  <a:lnTo>
                    <a:pt x="2756941" y="43357"/>
                  </a:lnTo>
                  <a:lnTo>
                    <a:pt x="2762389" y="35280"/>
                  </a:lnTo>
                  <a:lnTo>
                    <a:pt x="2764383" y="25400"/>
                  </a:lnTo>
                  <a:close/>
                </a:path>
                <a:path w="5364480" h="5048250">
                  <a:moveTo>
                    <a:pt x="2819082" y="5022824"/>
                  </a:moveTo>
                  <a:lnTo>
                    <a:pt x="2817088" y="5012944"/>
                  </a:lnTo>
                  <a:lnTo>
                    <a:pt x="2811640" y="5004867"/>
                  </a:lnTo>
                  <a:lnTo>
                    <a:pt x="2803563" y="4999431"/>
                  </a:lnTo>
                  <a:lnTo>
                    <a:pt x="2793631" y="4997424"/>
                  </a:lnTo>
                  <a:lnTo>
                    <a:pt x="2783738" y="4999431"/>
                  </a:lnTo>
                  <a:lnTo>
                    <a:pt x="2775674" y="5004867"/>
                  </a:lnTo>
                  <a:lnTo>
                    <a:pt x="2770225" y="5012944"/>
                  </a:lnTo>
                  <a:lnTo>
                    <a:pt x="2768231" y="5022824"/>
                  </a:lnTo>
                  <a:lnTo>
                    <a:pt x="2770225" y="5032718"/>
                  </a:lnTo>
                  <a:lnTo>
                    <a:pt x="2775674" y="5040795"/>
                  </a:lnTo>
                  <a:lnTo>
                    <a:pt x="2783738" y="5046230"/>
                  </a:lnTo>
                  <a:lnTo>
                    <a:pt x="2793682" y="5048224"/>
                  </a:lnTo>
                  <a:lnTo>
                    <a:pt x="2803563" y="5046230"/>
                  </a:lnTo>
                  <a:lnTo>
                    <a:pt x="2811640" y="5040795"/>
                  </a:lnTo>
                  <a:lnTo>
                    <a:pt x="2817088" y="5032718"/>
                  </a:lnTo>
                  <a:lnTo>
                    <a:pt x="2819082" y="5022824"/>
                  </a:lnTo>
                  <a:close/>
                </a:path>
                <a:path w="5364480" h="5048250">
                  <a:moveTo>
                    <a:pt x="2819387" y="3483838"/>
                  </a:moveTo>
                  <a:lnTo>
                    <a:pt x="2817393" y="3473958"/>
                  </a:lnTo>
                  <a:lnTo>
                    <a:pt x="2811957" y="3465880"/>
                  </a:lnTo>
                  <a:lnTo>
                    <a:pt x="2803880" y="3460432"/>
                  </a:lnTo>
                  <a:lnTo>
                    <a:pt x="2793936" y="3458438"/>
                  </a:lnTo>
                  <a:lnTo>
                    <a:pt x="2784056" y="3460432"/>
                  </a:lnTo>
                  <a:lnTo>
                    <a:pt x="2775978" y="3465880"/>
                  </a:lnTo>
                  <a:lnTo>
                    <a:pt x="2770543" y="3473958"/>
                  </a:lnTo>
                  <a:lnTo>
                    <a:pt x="2768536" y="3483838"/>
                  </a:lnTo>
                  <a:lnTo>
                    <a:pt x="2770543" y="3493732"/>
                  </a:lnTo>
                  <a:lnTo>
                    <a:pt x="2775978" y="3501796"/>
                  </a:lnTo>
                  <a:lnTo>
                    <a:pt x="2784056" y="3507244"/>
                  </a:lnTo>
                  <a:lnTo>
                    <a:pt x="2793987" y="3509238"/>
                  </a:lnTo>
                  <a:lnTo>
                    <a:pt x="2803880" y="3507244"/>
                  </a:lnTo>
                  <a:lnTo>
                    <a:pt x="2811957" y="3501796"/>
                  </a:lnTo>
                  <a:lnTo>
                    <a:pt x="2817393" y="3493732"/>
                  </a:lnTo>
                  <a:lnTo>
                    <a:pt x="2819387" y="3483838"/>
                  </a:lnTo>
                  <a:close/>
                </a:path>
                <a:path w="5364480" h="5048250">
                  <a:moveTo>
                    <a:pt x="2865717" y="3284131"/>
                  </a:moveTo>
                  <a:lnTo>
                    <a:pt x="2863723" y="3274237"/>
                  </a:lnTo>
                  <a:lnTo>
                    <a:pt x="2858287" y="3266173"/>
                  </a:lnTo>
                  <a:lnTo>
                    <a:pt x="2850210" y="3260725"/>
                  </a:lnTo>
                  <a:lnTo>
                    <a:pt x="2840266" y="3258731"/>
                  </a:lnTo>
                  <a:lnTo>
                    <a:pt x="2830385" y="3260725"/>
                  </a:lnTo>
                  <a:lnTo>
                    <a:pt x="2822308" y="3266173"/>
                  </a:lnTo>
                  <a:lnTo>
                    <a:pt x="2816860" y="3274237"/>
                  </a:lnTo>
                  <a:lnTo>
                    <a:pt x="2814866" y="3284131"/>
                  </a:lnTo>
                  <a:lnTo>
                    <a:pt x="2816860" y="3294024"/>
                  </a:lnTo>
                  <a:lnTo>
                    <a:pt x="2822308" y="3302089"/>
                  </a:lnTo>
                  <a:lnTo>
                    <a:pt x="2830385" y="3307537"/>
                  </a:lnTo>
                  <a:lnTo>
                    <a:pt x="2840317" y="3309531"/>
                  </a:lnTo>
                  <a:lnTo>
                    <a:pt x="2850210" y="3307537"/>
                  </a:lnTo>
                  <a:lnTo>
                    <a:pt x="2858287" y="3302089"/>
                  </a:lnTo>
                  <a:lnTo>
                    <a:pt x="2863723" y="3294024"/>
                  </a:lnTo>
                  <a:lnTo>
                    <a:pt x="2865717" y="3284131"/>
                  </a:lnTo>
                  <a:close/>
                </a:path>
                <a:path w="5364480" h="5048250">
                  <a:moveTo>
                    <a:pt x="2865717" y="1564386"/>
                  </a:moveTo>
                  <a:lnTo>
                    <a:pt x="2863723" y="1554505"/>
                  </a:lnTo>
                  <a:lnTo>
                    <a:pt x="2858287" y="1546428"/>
                  </a:lnTo>
                  <a:lnTo>
                    <a:pt x="2850210" y="1540979"/>
                  </a:lnTo>
                  <a:lnTo>
                    <a:pt x="2840266" y="1538986"/>
                  </a:lnTo>
                  <a:lnTo>
                    <a:pt x="2830385" y="1540979"/>
                  </a:lnTo>
                  <a:lnTo>
                    <a:pt x="2822308" y="1546428"/>
                  </a:lnTo>
                  <a:lnTo>
                    <a:pt x="2816860" y="1554505"/>
                  </a:lnTo>
                  <a:lnTo>
                    <a:pt x="2814866" y="1564386"/>
                  </a:lnTo>
                  <a:lnTo>
                    <a:pt x="2816860" y="1574279"/>
                  </a:lnTo>
                  <a:lnTo>
                    <a:pt x="2822308" y="1582343"/>
                  </a:lnTo>
                  <a:lnTo>
                    <a:pt x="2830385" y="1587792"/>
                  </a:lnTo>
                  <a:lnTo>
                    <a:pt x="2840317" y="1589786"/>
                  </a:lnTo>
                  <a:lnTo>
                    <a:pt x="2850210" y="1587792"/>
                  </a:lnTo>
                  <a:lnTo>
                    <a:pt x="2858287" y="1582343"/>
                  </a:lnTo>
                  <a:lnTo>
                    <a:pt x="2863723" y="1574279"/>
                  </a:lnTo>
                  <a:lnTo>
                    <a:pt x="2865717" y="1564386"/>
                  </a:lnTo>
                  <a:close/>
                </a:path>
                <a:path w="5364480" h="5048250">
                  <a:moveTo>
                    <a:pt x="2866034" y="1745145"/>
                  </a:moveTo>
                  <a:lnTo>
                    <a:pt x="2864040" y="1735251"/>
                  </a:lnTo>
                  <a:lnTo>
                    <a:pt x="2858592" y="1727174"/>
                  </a:lnTo>
                  <a:lnTo>
                    <a:pt x="2850515" y="1721739"/>
                  </a:lnTo>
                  <a:lnTo>
                    <a:pt x="2840583" y="1719745"/>
                  </a:lnTo>
                  <a:lnTo>
                    <a:pt x="2830690" y="1721739"/>
                  </a:lnTo>
                  <a:lnTo>
                    <a:pt x="2822625" y="1727174"/>
                  </a:lnTo>
                  <a:lnTo>
                    <a:pt x="2817177" y="1735251"/>
                  </a:lnTo>
                  <a:lnTo>
                    <a:pt x="2815183" y="1745145"/>
                  </a:lnTo>
                  <a:lnTo>
                    <a:pt x="2817177" y="1755025"/>
                  </a:lnTo>
                  <a:lnTo>
                    <a:pt x="2822625" y="1763102"/>
                  </a:lnTo>
                  <a:lnTo>
                    <a:pt x="2830690" y="1768551"/>
                  </a:lnTo>
                  <a:lnTo>
                    <a:pt x="2840634" y="1770545"/>
                  </a:lnTo>
                  <a:lnTo>
                    <a:pt x="2850515" y="1768551"/>
                  </a:lnTo>
                  <a:lnTo>
                    <a:pt x="2858592" y="1763102"/>
                  </a:lnTo>
                  <a:lnTo>
                    <a:pt x="2864040" y="1755025"/>
                  </a:lnTo>
                  <a:lnTo>
                    <a:pt x="2866034" y="1745145"/>
                  </a:lnTo>
                  <a:close/>
                </a:path>
                <a:path w="5364480" h="5048250">
                  <a:moveTo>
                    <a:pt x="2866034" y="25400"/>
                  </a:moveTo>
                  <a:lnTo>
                    <a:pt x="2864040" y="15506"/>
                  </a:lnTo>
                  <a:lnTo>
                    <a:pt x="2858592" y="7442"/>
                  </a:lnTo>
                  <a:lnTo>
                    <a:pt x="2850515" y="1993"/>
                  </a:lnTo>
                  <a:lnTo>
                    <a:pt x="2840583" y="0"/>
                  </a:lnTo>
                  <a:lnTo>
                    <a:pt x="2830690" y="1993"/>
                  </a:lnTo>
                  <a:lnTo>
                    <a:pt x="2822625" y="7442"/>
                  </a:lnTo>
                  <a:lnTo>
                    <a:pt x="2817177" y="15506"/>
                  </a:lnTo>
                  <a:lnTo>
                    <a:pt x="2815183" y="25400"/>
                  </a:lnTo>
                  <a:lnTo>
                    <a:pt x="2817177" y="35280"/>
                  </a:lnTo>
                  <a:lnTo>
                    <a:pt x="2822625" y="43357"/>
                  </a:lnTo>
                  <a:lnTo>
                    <a:pt x="2830690" y="48806"/>
                  </a:lnTo>
                  <a:lnTo>
                    <a:pt x="2840634" y="50800"/>
                  </a:lnTo>
                  <a:lnTo>
                    <a:pt x="2850515" y="48806"/>
                  </a:lnTo>
                  <a:lnTo>
                    <a:pt x="2858592" y="43357"/>
                  </a:lnTo>
                  <a:lnTo>
                    <a:pt x="2864040" y="35280"/>
                  </a:lnTo>
                  <a:lnTo>
                    <a:pt x="2866034" y="25400"/>
                  </a:lnTo>
                  <a:close/>
                </a:path>
                <a:path w="5364480" h="5048250">
                  <a:moveTo>
                    <a:pt x="2920733" y="5022824"/>
                  </a:moveTo>
                  <a:lnTo>
                    <a:pt x="2918739" y="5012944"/>
                  </a:lnTo>
                  <a:lnTo>
                    <a:pt x="2913291" y="5004867"/>
                  </a:lnTo>
                  <a:lnTo>
                    <a:pt x="2905214" y="4999431"/>
                  </a:lnTo>
                  <a:lnTo>
                    <a:pt x="2895282" y="4997424"/>
                  </a:lnTo>
                  <a:lnTo>
                    <a:pt x="2885389" y="4999431"/>
                  </a:lnTo>
                  <a:lnTo>
                    <a:pt x="2877324" y="5004867"/>
                  </a:lnTo>
                  <a:lnTo>
                    <a:pt x="2871876" y="5012944"/>
                  </a:lnTo>
                  <a:lnTo>
                    <a:pt x="2869882" y="5022824"/>
                  </a:lnTo>
                  <a:lnTo>
                    <a:pt x="2871876" y="5032718"/>
                  </a:lnTo>
                  <a:lnTo>
                    <a:pt x="2877324" y="5040795"/>
                  </a:lnTo>
                  <a:lnTo>
                    <a:pt x="2885389" y="5046230"/>
                  </a:lnTo>
                  <a:lnTo>
                    <a:pt x="2895333" y="5048224"/>
                  </a:lnTo>
                  <a:lnTo>
                    <a:pt x="2905214" y="5046230"/>
                  </a:lnTo>
                  <a:lnTo>
                    <a:pt x="2913291" y="5040795"/>
                  </a:lnTo>
                  <a:lnTo>
                    <a:pt x="2918739" y="5032718"/>
                  </a:lnTo>
                  <a:lnTo>
                    <a:pt x="2920733" y="5022824"/>
                  </a:lnTo>
                  <a:close/>
                </a:path>
                <a:path w="5364480" h="5048250">
                  <a:moveTo>
                    <a:pt x="2921038" y="3483838"/>
                  </a:moveTo>
                  <a:lnTo>
                    <a:pt x="2919044" y="3473958"/>
                  </a:lnTo>
                  <a:lnTo>
                    <a:pt x="2913608" y="3465880"/>
                  </a:lnTo>
                  <a:lnTo>
                    <a:pt x="2905531" y="3460432"/>
                  </a:lnTo>
                  <a:lnTo>
                    <a:pt x="2895587" y="3458438"/>
                  </a:lnTo>
                  <a:lnTo>
                    <a:pt x="2885706" y="3460432"/>
                  </a:lnTo>
                  <a:lnTo>
                    <a:pt x="2877629" y="3465880"/>
                  </a:lnTo>
                  <a:lnTo>
                    <a:pt x="2872194" y="3473958"/>
                  </a:lnTo>
                  <a:lnTo>
                    <a:pt x="2870187" y="3483838"/>
                  </a:lnTo>
                  <a:lnTo>
                    <a:pt x="2872194" y="3493732"/>
                  </a:lnTo>
                  <a:lnTo>
                    <a:pt x="2877629" y="3501796"/>
                  </a:lnTo>
                  <a:lnTo>
                    <a:pt x="2885706" y="3507244"/>
                  </a:lnTo>
                  <a:lnTo>
                    <a:pt x="2895638" y="3509238"/>
                  </a:lnTo>
                  <a:lnTo>
                    <a:pt x="2905531" y="3507244"/>
                  </a:lnTo>
                  <a:lnTo>
                    <a:pt x="2913608" y="3501796"/>
                  </a:lnTo>
                  <a:lnTo>
                    <a:pt x="2919044" y="3493732"/>
                  </a:lnTo>
                  <a:lnTo>
                    <a:pt x="2921038" y="3483838"/>
                  </a:lnTo>
                  <a:close/>
                </a:path>
                <a:path w="5364480" h="5048250">
                  <a:moveTo>
                    <a:pt x="2967367" y="3284131"/>
                  </a:moveTo>
                  <a:lnTo>
                    <a:pt x="2965373" y="3274237"/>
                  </a:lnTo>
                  <a:lnTo>
                    <a:pt x="2959938" y="3266173"/>
                  </a:lnTo>
                  <a:lnTo>
                    <a:pt x="2951861" y="3260725"/>
                  </a:lnTo>
                  <a:lnTo>
                    <a:pt x="2941917" y="3258731"/>
                  </a:lnTo>
                  <a:lnTo>
                    <a:pt x="2932036" y="3260725"/>
                  </a:lnTo>
                  <a:lnTo>
                    <a:pt x="2923959" y="3266173"/>
                  </a:lnTo>
                  <a:lnTo>
                    <a:pt x="2918510" y="3274237"/>
                  </a:lnTo>
                  <a:lnTo>
                    <a:pt x="2916517" y="3284131"/>
                  </a:lnTo>
                  <a:lnTo>
                    <a:pt x="2918510" y="3294024"/>
                  </a:lnTo>
                  <a:lnTo>
                    <a:pt x="2923959" y="3302089"/>
                  </a:lnTo>
                  <a:lnTo>
                    <a:pt x="2932036" y="3307537"/>
                  </a:lnTo>
                  <a:lnTo>
                    <a:pt x="2941967" y="3309531"/>
                  </a:lnTo>
                  <a:lnTo>
                    <a:pt x="2951861" y="3307537"/>
                  </a:lnTo>
                  <a:lnTo>
                    <a:pt x="2959938" y="3302089"/>
                  </a:lnTo>
                  <a:lnTo>
                    <a:pt x="2965373" y="3294024"/>
                  </a:lnTo>
                  <a:lnTo>
                    <a:pt x="2967367" y="3284131"/>
                  </a:lnTo>
                  <a:close/>
                </a:path>
                <a:path w="5364480" h="5048250">
                  <a:moveTo>
                    <a:pt x="2967367" y="1564386"/>
                  </a:moveTo>
                  <a:lnTo>
                    <a:pt x="2965373" y="1554505"/>
                  </a:lnTo>
                  <a:lnTo>
                    <a:pt x="2959938" y="1546428"/>
                  </a:lnTo>
                  <a:lnTo>
                    <a:pt x="2951861" y="1540979"/>
                  </a:lnTo>
                  <a:lnTo>
                    <a:pt x="2941917" y="1538986"/>
                  </a:lnTo>
                  <a:lnTo>
                    <a:pt x="2932036" y="1540979"/>
                  </a:lnTo>
                  <a:lnTo>
                    <a:pt x="2923959" y="1546428"/>
                  </a:lnTo>
                  <a:lnTo>
                    <a:pt x="2918510" y="1554505"/>
                  </a:lnTo>
                  <a:lnTo>
                    <a:pt x="2916517" y="1564386"/>
                  </a:lnTo>
                  <a:lnTo>
                    <a:pt x="2918510" y="1574279"/>
                  </a:lnTo>
                  <a:lnTo>
                    <a:pt x="2923959" y="1582343"/>
                  </a:lnTo>
                  <a:lnTo>
                    <a:pt x="2932036" y="1587792"/>
                  </a:lnTo>
                  <a:lnTo>
                    <a:pt x="2941967" y="1589786"/>
                  </a:lnTo>
                  <a:lnTo>
                    <a:pt x="2951861" y="1587792"/>
                  </a:lnTo>
                  <a:lnTo>
                    <a:pt x="2959938" y="1582343"/>
                  </a:lnTo>
                  <a:lnTo>
                    <a:pt x="2965373" y="1574279"/>
                  </a:lnTo>
                  <a:lnTo>
                    <a:pt x="2967367" y="1564386"/>
                  </a:lnTo>
                  <a:close/>
                </a:path>
                <a:path w="5364480" h="5048250">
                  <a:moveTo>
                    <a:pt x="2967685" y="1745145"/>
                  </a:moveTo>
                  <a:lnTo>
                    <a:pt x="2965691" y="1735251"/>
                  </a:lnTo>
                  <a:lnTo>
                    <a:pt x="2960243" y="1727174"/>
                  </a:lnTo>
                  <a:lnTo>
                    <a:pt x="2952165" y="1721739"/>
                  </a:lnTo>
                  <a:lnTo>
                    <a:pt x="2942234" y="1719745"/>
                  </a:lnTo>
                  <a:lnTo>
                    <a:pt x="2932341" y="1721739"/>
                  </a:lnTo>
                  <a:lnTo>
                    <a:pt x="2924276" y="1727174"/>
                  </a:lnTo>
                  <a:lnTo>
                    <a:pt x="2918828" y="1735251"/>
                  </a:lnTo>
                  <a:lnTo>
                    <a:pt x="2916834" y="1745145"/>
                  </a:lnTo>
                  <a:lnTo>
                    <a:pt x="2918828" y="1755025"/>
                  </a:lnTo>
                  <a:lnTo>
                    <a:pt x="2924276" y="1763102"/>
                  </a:lnTo>
                  <a:lnTo>
                    <a:pt x="2932341" y="1768551"/>
                  </a:lnTo>
                  <a:lnTo>
                    <a:pt x="2942285" y="1770545"/>
                  </a:lnTo>
                  <a:lnTo>
                    <a:pt x="2952165" y="1768551"/>
                  </a:lnTo>
                  <a:lnTo>
                    <a:pt x="2960243" y="1763102"/>
                  </a:lnTo>
                  <a:lnTo>
                    <a:pt x="2965691" y="1755025"/>
                  </a:lnTo>
                  <a:lnTo>
                    <a:pt x="2967685" y="1745145"/>
                  </a:lnTo>
                  <a:close/>
                </a:path>
                <a:path w="5364480" h="5048250">
                  <a:moveTo>
                    <a:pt x="2967685" y="25400"/>
                  </a:moveTo>
                  <a:lnTo>
                    <a:pt x="2965691" y="15506"/>
                  </a:lnTo>
                  <a:lnTo>
                    <a:pt x="2960243" y="7442"/>
                  </a:lnTo>
                  <a:lnTo>
                    <a:pt x="2952165" y="1993"/>
                  </a:lnTo>
                  <a:lnTo>
                    <a:pt x="2942234" y="0"/>
                  </a:lnTo>
                  <a:lnTo>
                    <a:pt x="2932341" y="1993"/>
                  </a:lnTo>
                  <a:lnTo>
                    <a:pt x="2924276" y="7442"/>
                  </a:lnTo>
                  <a:lnTo>
                    <a:pt x="2918828" y="15506"/>
                  </a:lnTo>
                  <a:lnTo>
                    <a:pt x="2916834" y="25400"/>
                  </a:lnTo>
                  <a:lnTo>
                    <a:pt x="2918828" y="35280"/>
                  </a:lnTo>
                  <a:lnTo>
                    <a:pt x="2924276" y="43357"/>
                  </a:lnTo>
                  <a:lnTo>
                    <a:pt x="2932341" y="48806"/>
                  </a:lnTo>
                  <a:lnTo>
                    <a:pt x="2942285" y="50800"/>
                  </a:lnTo>
                  <a:lnTo>
                    <a:pt x="2952165" y="48806"/>
                  </a:lnTo>
                  <a:lnTo>
                    <a:pt x="2960243" y="43357"/>
                  </a:lnTo>
                  <a:lnTo>
                    <a:pt x="2965691" y="35280"/>
                  </a:lnTo>
                  <a:lnTo>
                    <a:pt x="2967685" y="25400"/>
                  </a:lnTo>
                  <a:close/>
                </a:path>
                <a:path w="5364480" h="5048250">
                  <a:moveTo>
                    <a:pt x="3022384" y="5022824"/>
                  </a:moveTo>
                  <a:lnTo>
                    <a:pt x="3020390" y="5012944"/>
                  </a:lnTo>
                  <a:lnTo>
                    <a:pt x="3014942" y="5004867"/>
                  </a:lnTo>
                  <a:lnTo>
                    <a:pt x="3006864" y="4999431"/>
                  </a:lnTo>
                  <a:lnTo>
                    <a:pt x="2996933" y="4997424"/>
                  </a:lnTo>
                  <a:lnTo>
                    <a:pt x="2987040" y="4999431"/>
                  </a:lnTo>
                  <a:lnTo>
                    <a:pt x="2978975" y="5004867"/>
                  </a:lnTo>
                  <a:lnTo>
                    <a:pt x="2973527" y="5012944"/>
                  </a:lnTo>
                  <a:lnTo>
                    <a:pt x="2971533" y="5022824"/>
                  </a:lnTo>
                  <a:lnTo>
                    <a:pt x="2973527" y="5032718"/>
                  </a:lnTo>
                  <a:lnTo>
                    <a:pt x="2978975" y="5040795"/>
                  </a:lnTo>
                  <a:lnTo>
                    <a:pt x="2987040" y="5046230"/>
                  </a:lnTo>
                  <a:lnTo>
                    <a:pt x="2996984" y="5048224"/>
                  </a:lnTo>
                  <a:lnTo>
                    <a:pt x="3006864" y="5046230"/>
                  </a:lnTo>
                  <a:lnTo>
                    <a:pt x="3014942" y="5040795"/>
                  </a:lnTo>
                  <a:lnTo>
                    <a:pt x="3020390" y="5032718"/>
                  </a:lnTo>
                  <a:lnTo>
                    <a:pt x="3022384" y="5022824"/>
                  </a:lnTo>
                  <a:close/>
                </a:path>
                <a:path w="5364480" h="5048250">
                  <a:moveTo>
                    <a:pt x="3022689" y="3483838"/>
                  </a:moveTo>
                  <a:lnTo>
                    <a:pt x="3020695" y="3473958"/>
                  </a:lnTo>
                  <a:lnTo>
                    <a:pt x="3015259" y="3465880"/>
                  </a:lnTo>
                  <a:lnTo>
                    <a:pt x="3007182" y="3460432"/>
                  </a:lnTo>
                  <a:lnTo>
                    <a:pt x="2997238" y="3458438"/>
                  </a:lnTo>
                  <a:lnTo>
                    <a:pt x="2987357" y="3460432"/>
                  </a:lnTo>
                  <a:lnTo>
                    <a:pt x="2979280" y="3465880"/>
                  </a:lnTo>
                  <a:lnTo>
                    <a:pt x="2973844" y="3473958"/>
                  </a:lnTo>
                  <a:lnTo>
                    <a:pt x="2971838" y="3483838"/>
                  </a:lnTo>
                  <a:lnTo>
                    <a:pt x="2973844" y="3493732"/>
                  </a:lnTo>
                  <a:lnTo>
                    <a:pt x="2979280" y="3501796"/>
                  </a:lnTo>
                  <a:lnTo>
                    <a:pt x="2987357" y="3507244"/>
                  </a:lnTo>
                  <a:lnTo>
                    <a:pt x="2997289" y="3509238"/>
                  </a:lnTo>
                  <a:lnTo>
                    <a:pt x="3007182" y="3507244"/>
                  </a:lnTo>
                  <a:lnTo>
                    <a:pt x="3015259" y="3501796"/>
                  </a:lnTo>
                  <a:lnTo>
                    <a:pt x="3020695" y="3493732"/>
                  </a:lnTo>
                  <a:lnTo>
                    <a:pt x="3022689" y="3483838"/>
                  </a:lnTo>
                  <a:close/>
                </a:path>
                <a:path w="5364480" h="5048250">
                  <a:moveTo>
                    <a:pt x="3069018" y="3284131"/>
                  </a:moveTo>
                  <a:lnTo>
                    <a:pt x="3067024" y="3274237"/>
                  </a:lnTo>
                  <a:lnTo>
                    <a:pt x="3061576" y="3266173"/>
                  </a:lnTo>
                  <a:lnTo>
                    <a:pt x="3053511" y="3260725"/>
                  </a:lnTo>
                  <a:lnTo>
                    <a:pt x="3043567" y="3258731"/>
                  </a:lnTo>
                  <a:lnTo>
                    <a:pt x="3033687" y="3260725"/>
                  </a:lnTo>
                  <a:lnTo>
                    <a:pt x="3025610" y="3266173"/>
                  </a:lnTo>
                  <a:lnTo>
                    <a:pt x="3020161" y="3274237"/>
                  </a:lnTo>
                  <a:lnTo>
                    <a:pt x="3018167" y="3284131"/>
                  </a:lnTo>
                  <a:lnTo>
                    <a:pt x="3020161" y="3294024"/>
                  </a:lnTo>
                  <a:lnTo>
                    <a:pt x="3025610" y="3302089"/>
                  </a:lnTo>
                  <a:lnTo>
                    <a:pt x="3033687" y="3307537"/>
                  </a:lnTo>
                  <a:lnTo>
                    <a:pt x="3043618" y="3309531"/>
                  </a:lnTo>
                  <a:lnTo>
                    <a:pt x="3053511" y="3307537"/>
                  </a:lnTo>
                  <a:lnTo>
                    <a:pt x="3061576" y="3302089"/>
                  </a:lnTo>
                  <a:lnTo>
                    <a:pt x="3067024" y="3294024"/>
                  </a:lnTo>
                  <a:lnTo>
                    <a:pt x="3069018" y="3284131"/>
                  </a:lnTo>
                  <a:close/>
                </a:path>
                <a:path w="5364480" h="5048250">
                  <a:moveTo>
                    <a:pt x="3069018" y="1564386"/>
                  </a:moveTo>
                  <a:lnTo>
                    <a:pt x="3067024" y="1554505"/>
                  </a:lnTo>
                  <a:lnTo>
                    <a:pt x="3061576" y="1546428"/>
                  </a:lnTo>
                  <a:lnTo>
                    <a:pt x="3053511" y="1540979"/>
                  </a:lnTo>
                  <a:lnTo>
                    <a:pt x="3043567" y="1538986"/>
                  </a:lnTo>
                  <a:lnTo>
                    <a:pt x="3033687" y="1540979"/>
                  </a:lnTo>
                  <a:lnTo>
                    <a:pt x="3025610" y="1546428"/>
                  </a:lnTo>
                  <a:lnTo>
                    <a:pt x="3020161" y="1554505"/>
                  </a:lnTo>
                  <a:lnTo>
                    <a:pt x="3018167" y="1564386"/>
                  </a:lnTo>
                  <a:lnTo>
                    <a:pt x="3020161" y="1574279"/>
                  </a:lnTo>
                  <a:lnTo>
                    <a:pt x="3025610" y="1582343"/>
                  </a:lnTo>
                  <a:lnTo>
                    <a:pt x="3033687" y="1587792"/>
                  </a:lnTo>
                  <a:lnTo>
                    <a:pt x="3043618" y="1589786"/>
                  </a:lnTo>
                  <a:lnTo>
                    <a:pt x="3053511" y="1587792"/>
                  </a:lnTo>
                  <a:lnTo>
                    <a:pt x="3061576" y="1582343"/>
                  </a:lnTo>
                  <a:lnTo>
                    <a:pt x="3067024" y="1574279"/>
                  </a:lnTo>
                  <a:lnTo>
                    <a:pt x="3069018" y="1564386"/>
                  </a:lnTo>
                  <a:close/>
                </a:path>
                <a:path w="5364480" h="5048250">
                  <a:moveTo>
                    <a:pt x="3069336" y="1745145"/>
                  </a:moveTo>
                  <a:lnTo>
                    <a:pt x="3067342" y="1735251"/>
                  </a:lnTo>
                  <a:lnTo>
                    <a:pt x="3061893" y="1727174"/>
                  </a:lnTo>
                  <a:lnTo>
                    <a:pt x="3053816" y="1721739"/>
                  </a:lnTo>
                  <a:lnTo>
                    <a:pt x="3043885" y="1719745"/>
                  </a:lnTo>
                  <a:lnTo>
                    <a:pt x="3033992" y="1721739"/>
                  </a:lnTo>
                  <a:lnTo>
                    <a:pt x="3025927" y="1727174"/>
                  </a:lnTo>
                  <a:lnTo>
                    <a:pt x="3020479" y="1735251"/>
                  </a:lnTo>
                  <a:lnTo>
                    <a:pt x="3018485" y="1745145"/>
                  </a:lnTo>
                  <a:lnTo>
                    <a:pt x="3020479" y="1755025"/>
                  </a:lnTo>
                  <a:lnTo>
                    <a:pt x="3025927" y="1763102"/>
                  </a:lnTo>
                  <a:lnTo>
                    <a:pt x="3033992" y="1768551"/>
                  </a:lnTo>
                  <a:lnTo>
                    <a:pt x="3043936" y="1770545"/>
                  </a:lnTo>
                  <a:lnTo>
                    <a:pt x="3053816" y="1768551"/>
                  </a:lnTo>
                  <a:lnTo>
                    <a:pt x="3061893" y="1763102"/>
                  </a:lnTo>
                  <a:lnTo>
                    <a:pt x="3067342" y="1755025"/>
                  </a:lnTo>
                  <a:lnTo>
                    <a:pt x="3069336" y="1745145"/>
                  </a:lnTo>
                  <a:close/>
                </a:path>
                <a:path w="5364480" h="5048250">
                  <a:moveTo>
                    <a:pt x="3069336" y="25400"/>
                  </a:moveTo>
                  <a:lnTo>
                    <a:pt x="3067342" y="15506"/>
                  </a:lnTo>
                  <a:lnTo>
                    <a:pt x="3061893" y="7442"/>
                  </a:lnTo>
                  <a:lnTo>
                    <a:pt x="3053816" y="1993"/>
                  </a:lnTo>
                  <a:lnTo>
                    <a:pt x="3043885" y="0"/>
                  </a:lnTo>
                  <a:lnTo>
                    <a:pt x="3033992" y="1993"/>
                  </a:lnTo>
                  <a:lnTo>
                    <a:pt x="3025927" y="7442"/>
                  </a:lnTo>
                  <a:lnTo>
                    <a:pt x="3020479" y="15506"/>
                  </a:lnTo>
                  <a:lnTo>
                    <a:pt x="3018485" y="25400"/>
                  </a:lnTo>
                  <a:lnTo>
                    <a:pt x="3020479" y="35280"/>
                  </a:lnTo>
                  <a:lnTo>
                    <a:pt x="3025927" y="43357"/>
                  </a:lnTo>
                  <a:lnTo>
                    <a:pt x="3033992" y="48806"/>
                  </a:lnTo>
                  <a:lnTo>
                    <a:pt x="3043936" y="50800"/>
                  </a:lnTo>
                  <a:lnTo>
                    <a:pt x="3053816" y="48806"/>
                  </a:lnTo>
                  <a:lnTo>
                    <a:pt x="3061893" y="43357"/>
                  </a:lnTo>
                  <a:lnTo>
                    <a:pt x="3067342" y="35280"/>
                  </a:lnTo>
                  <a:lnTo>
                    <a:pt x="3069336" y="25400"/>
                  </a:lnTo>
                  <a:close/>
                </a:path>
                <a:path w="5364480" h="5048250">
                  <a:moveTo>
                    <a:pt x="3124035" y="5022824"/>
                  </a:moveTo>
                  <a:lnTo>
                    <a:pt x="3122041" y="5012944"/>
                  </a:lnTo>
                  <a:lnTo>
                    <a:pt x="3116592" y="5004867"/>
                  </a:lnTo>
                  <a:lnTo>
                    <a:pt x="3108515" y="4999431"/>
                  </a:lnTo>
                  <a:lnTo>
                    <a:pt x="3098584" y="4997424"/>
                  </a:lnTo>
                  <a:lnTo>
                    <a:pt x="3088690" y="4999431"/>
                  </a:lnTo>
                  <a:lnTo>
                    <a:pt x="3080626" y="5004867"/>
                  </a:lnTo>
                  <a:lnTo>
                    <a:pt x="3075178" y="5012944"/>
                  </a:lnTo>
                  <a:lnTo>
                    <a:pt x="3073184" y="5022824"/>
                  </a:lnTo>
                  <a:lnTo>
                    <a:pt x="3075178" y="5032718"/>
                  </a:lnTo>
                  <a:lnTo>
                    <a:pt x="3080626" y="5040795"/>
                  </a:lnTo>
                  <a:lnTo>
                    <a:pt x="3088690" y="5046230"/>
                  </a:lnTo>
                  <a:lnTo>
                    <a:pt x="3098635" y="5048224"/>
                  </a:lnTo>
                  <a:lnTo>
                    <a:pt x="3108515" y="5046230"/>
                  </a:lnTo>
                  <a:lnTo>
                    <a:pt x="3116592" y="5040795"/>
                  </a:lnTo>
                  <a:lnTo>
                    <a:pt x="3122041" y="5032718"/>
                  </a:lnTo>
                  <a:lnTo>
                    <a:pt x="3124035" y="5022824"/>
                  </a:lnTo>
                  <a:close/>
                </a:path>
                <a:path w="5364480" h="5048250">
                  <a:moveTo>
                    <a:pt x="3124339" y="3483838"/>
                  </a:moveTo>
                  <a:lnTo>
                    <a:pt x="3122345" y="3473958"/>
                  </a:lnTo>
                  <a:lnTo>
                    <a:pt x="3116910" y="3465880"/>
                  </a:lnTo>
                  <a:lnTo>
                    <a:pt x="3108833" y="3460432"/>
                  </a:lnTo>
                  <a:lnTo>
                    <a:pt x="3098889" y="3458438"/>
                  </a:lnTo>
                  <a:lnTo>
                    <a:pt x="3089008" y="3460432"/>
                  </a:lnTo>
                  <a:lnTo>
                    <a:pt x="3080931" y="3465880"/>
                  </a:lnTo>
                  <a:lnTo>
                    <a:pt x="3075495" y="3473958"/>
                  </a:lnTo>
                  <a:lnTo>
                    <a:pt x="3073489" y="3483838"/>
                  </a:lnTo>
                  <a:lnTo>
                    <a:pt x="3075495" y="3493732"/>
                  </a:lnTo>
                  <a:lnTo>
                    <a:pt x="3080931" y="3501796"/>
                  </a:lnTo>
                  <a:lnTo>
                    <a:pt x="3089008" y="3507244"/>
                  </a:lnTo>
                  <a:lnTo>
                    <a:pt x="3098939" y="3509238"/>
                  </a:lnTo>
                  <a:lnTo>
                    <a:pt x="3108833" y="3507244"/>
                  </a:lnTo>
                  <a:lnTo>
                    <a:pt x="3116910" y="3501796"/>
                  </a:lnTo>
                  <a:lnTo>
                    <a:pt x="3122345" y="3493732"/>
                  </a:lnTo>
                  <a:lnTo>
                    <a:pt x="3124339" y="3483838"/>
                  </a:lnTo>
                  <a:close/>
                </a:path>
                <a:path w="5364480" h="5048250">
                  <a:moveTo>
                    <a:pt x="3170669" y="3284131"/>
                  </a:moveTo>
                  <a:lnTo>
                    <a:pt x="3168675" y="3274237"/>
                  </a:lnTo>
                  <a:lnTo>
                    <a:pt x="3163227" y="3266173"/>
                  </a:lnTo>
                  <a:lnTo>
                    <a:pt x="3155162" y="3260725"/>
                  </a:lnTo>
                  <a:lnTo>
                    <a:pt x="3145218" y="3258731"/>
                  </a:lnTo>
                  <a:lnTo>
                    <a:pt x="3135338" y="3260725"/>
                  </a:lnTo>
                  <a:lnTo>
                    <a:pt x="3127260" y="3266173"/>
                  </a:lnTo>
                  <a:lnTo>
                    <a:pt x="3121812" y="3274237"/>
                  </a:lnTo>
                  <a:lnTo>
                    <a:pt x="3119818" y="3284131"/>
                  </a:lnTo>
                  <a:lnTo>
                    <a:pt x="3121812" y="3294024"/>
                  </a:lnTo>
                  <a:lnTo>
                    <a:pt x="3127260" y="3302089"/>
                  </a:lnTo>
                  <a:lnTo>
                    <a:pt x="3135338" y="3307537"/>
                  </a:lnTo>
                  <a:lnTo>
                    <a:pt x="3145269" y="3309531"/>
                  </a:lnTo>
                  <a:lnTo>
                    <a:pt x="3155162" y="3307537"/>
                  </a:lnTo>
                  <a:lnTo>
                    <a:pt x="3163227" y="3302089"/>
                  </a:lnTo>
                  <a:lnTo>
                    <a:pt x="3168675" y="3294024"/>
                  </a:lnTo>
                  <a:lnTo>
                    <a:pt x="3170669" y="3284131"/>
                  </a:lnTo>
                  <a:close/>
                </a:path>
                <a:path w="5364480" h="5048250">
                  <a:moveTo>
                    <a:pt x="3170669" y="1564386"/>
                  </a:moveTo>
                  <a:lnTo>
                    <a:pt x="3168675" y="1554505"/>
                  </a:lnTo>
                  <a:lnTo>
                    <a:pt x="3163227" y="1546428"/>
                  </a:lnTo>
                  <a:lnTo>
                    <a:pt x="3155162" y="1540979"/>
                  </a:lnTo>
                  <a:lnTo>
                    <a:pt x="3145218" y="1538986"/>
                  </a:lnTo>
                  <a:lnTo>
                    <a:pt x="3135338" y="1540979"/>
                  </a:lnTo>
                  <a:lnTo>
                    <a:pt x="3127260" y="1546428"/>
                  </a:lnTo>
                  <a:lnTo>
                    <a:pt x="3121812" y="1554505"/>
                  </a:lnTo>
                  <a:lnTo>
                    <a:pt x="3119818" y="1564386"/>
                  </a:lnTo>
                  <a:lnTo>
                    <a:pt x="3121812" y="1574279"/>
                  </a:lnTo>
                  <a:lnTo>
                    <a:pt x="3127260" y="1582343"/>
                  </a:lnTo>
                  <a:lnTo>
                    <a:pt x="3135338" y="1587792"/>
                  </a:lnTo>
                  <a:lnTo>
                    <a:pt x="3145269" y="1589786"/>
                  </a:lnTo>
                  <a:lnTo>
                    <a:pt x="3155162" y="1587792"/>
                  </a:lnTo>
                  <a:lnTo>
                    <a:pt x="3163227" y="1582343"/>
                  </a:lnTo>
                  <a:lnTo>
                    <a:pt x="3168675" y="1574279"/>
                  </a:lnTo>
                  <a:lnTo>
                    <a:pt x="3170669" y="1564386"/>
                  </a:lnTo>
                  <a:close/>
                </a:path>
                <a:path w="5364480" h="5048250">
                  <a:moveTo>
                    <a:pt x="3170986" y="1745145"/>
                  </a:moveTo>
                  <a:lnTo>
                    <a:pt x="3168993" y="1735251"/>
                  </a:lnTo>
                  <a:lnTo>
                    <a:pt x="3163544" y="1727174"/>
                  </a:lnTo>
                  <a:lnTo>
                    <a:pt x="3155467" y="1721739"/>
                  </a:lnTo>
                  <a:lnTo>
                    <a:pt x="3145536" y="1719745"/>
                  </a:lnTo>
                  <a:lnTo>
                    <a:pt x="3135642" y="1721739"/>
                  </a:lnTo>
                  <a:lnTo>
                    <a:pt x="3127578" y="1727174"/>
                  </a:lnTo>
                  <a:lnTo>
                    <a:pt x="3122130" y="1735251"/>
                  </a:lnTo>
                  <a:lnTo>
                    <a:pt x="3120136" y="1745145"/>
                  </a:lnTo>
                  <a:lnTo>
                    <a:pt x="3122130" y="1755025"/>
                  </a:lnTo>
                  <a:lnTo>
                    <a:pt x="3127578" y="1763102"/>
                  </a:lnTo>
                  <a:lnTo>
                    <a:pt x="3135642" y="1768551"/>
                  </a:lnTo>
                  <a:lnTo>
                    <a:pt x="3145586" y="1770545"/>
                  </a:lnTo>
                  <a:lnTo>
                    <a:pt x="3155467" y="1768551"/>
                  </a:lnTo>
                  <a:lnTo>
                    <a:pt x="3163544" y="1763102"/>
                  </a:lnTo>
                  <a:lnTo>
                    <a:pt x="3168993" y="1755025"/>
                  </a:lnTo>
                  <a:lnTo>
                    <a:pt x="3170986" y="1745145"/>
                  </a:lnTo>
                  <a:close/>
                </a:path>
                <a:path w="5364480" h="5048250">
                  <a:moveTo>
                    <a:pt x="3170986" y="25400"/>
                  </a:moveTo>
                  <a:lnTo>
                    <a:pt x="3168993" y="15506"/>
                  </a:lnTo>
                  <a:lnTo>
                    <a:pt x="3163544" y="7442"/>
                  </a:lnTo>
                  <a:lnTo>
                    <a:pt x="3155467" y="1993"/>
                  </a:lnTo>
                  <a:lnTo>
                    <a:pt x="3145536" y="0"/>
                  </a:lnTo>
                  <a:lnTo>
                    <a:pt x="3135642" y="1993"/>
                  </a:lnTo>
                  <a:lnTo>
                    <a:pt x="3127578" y="7442"/>
                  </a:lnTo>
                  <a:lnTo>
                    <a:pt x="3122130" y="15506"/>
                  </a:lnTo>
                  <a:lnTo>
                    <a:pt x="3120136" y="25400"/>
                  </a:lnTo>
                  <a:lnTo>
                    <a:pt x="3122130" y="35280"/>
                  </a:lnTo>
                  <a:lnTo>
                    <a:pt x="3127578" y="43357"/>
                  </a:lnTo>
                  <a:lnTo>
                    <a:pt x="3135642" y="48806"/>
                  </a:lnTo>
                  <a:lnTo>
                    <a:pt x="3145586" y="50800"/>
                  </a:lnTo>
                  <a:lnTo>
                    <a:pt x="3155467" y="48806"/>
                  </a:lnTo>
                  <a:lnTo>
                    <a:pt x="3163544" y="43357"/>
                  </a:lnTo>
                  <a:lnTo>
                    <a:pt x="3168993" y="35280"/>
                  </a:lnTo>
                  <a:lnTo>
                    <a:pt x="3170986" y="25400"/>
                  </a:lnTo>
                  <a:close/>
                </a:path>
                <a:path w="5364480" h="5048250">
                  <a:moveTo>
                    <a:pt x="3225685" y="5022824"/>
                  </a:moveTo>
                  <a:lnTo>
                    <a:pt x="3223691" y="5012944"/>
                  </a:lnTo>
                  <a:lnTo>
                    <a:pt x="3218243" y="5004867"/>
                  </a:lnTo>
                  <a:lnTo>
                    <a:pt x="3210166" y="4999431"/>
                  </a:lnTo>
                  <a:lnTo>
                    <a:pt x="3200235" y="4997424"/>
                  </a:lnTo>
                  <a:lnTo>
                    <a:pt x="3190341" y="4999431"/>
                  </a:lnTo>
                  <a:lnTo>
                    <a:pt x="3182277" y="5004867"/>
                  </a:lnTo>
                  <a:lnTo>
                    <a:pt x="3176828" y="5012944"/>
                  </a:lnTo>
                  <a:lnTo>
                    <a:pt x="3174835" y="5022824"/>
                  </a:lnTo>
                  <a:lnTo>
                    <a:pt x="3176828" y="5032718"/>
                  </a:lnTo>
                  <a:lnTo>
                    <a:pt x="3182277" y="5040795"/>
                  </a:lnTo>
                  <a:lnTo>
                    <a:pt x="3190341" y="5046230"/>
                  </a:lnTo>
                  <a:lnTo>
                    <a:pt x="3200285" y="5048224"/>
                  </a:lnTo>
                  <a:lnTo>
                    <a:pt x="3210166" y="5046230"/>
                  </a:lnTo>
                  <a:lnTo>
                    <a:pt x="3218243" y="5040795"/>
                  </a:lnTo>
                  <a:lnTo>
                    <a:pt x="3223691" y="5032718"/>
                  </a:lnTo>
                  <a:lnTo>
                    <a:pt x="3225685" y="5022824"/>
                  </a:lnTo>
                  <a:close/>
                </a:path>
                <a:path w="5364480" h="5048250">
                  <a:moveTo>
                    <a:pt x="3225990" y="3483838"/>
                  </a:moveTo>
                  <a:lnTo>
                    <a:pt x="3223996" y="3473958"/>
                  </a:lnTo>
                  <a:lnTo>
                    <a:pt x="3218561" y="3465880"/>
                  </a:lnTo>
                  <a:lnTo>
                    <a:pt x="3210483" y="3460432"/>
                  </a:lnTo>
                  <a:lnTo>
                    <a:pt x="3200539" y="3458438"/>
                  </a:lnTo>
                  <a:lnTo>
                    <a:pt x="3190659" y="3460432"/>
                  </a:lnTo>
                  <a:lnTo>
                    <a:pt x="3182582" y="3465880"/>
                  </a:lnTo>
                  <a:lnTo>
                    <a:pt x="3177146" y="3473958"/>
                  </a:lnTo>
                  <a:lnTo>
                    <a:pt x="3175139" y="3483838"/>
                  </a:lnTo>
                  <a:lnTo>
                    <a:pt x="3177146" y="3493732"/>
                  </a:lnTo>
                  <a:lnTo>
                    <a:pt x="3182582" y="3501796"/>
                  </a:lnTo>
                  <a:lnTo>
                    <a:pt x="3190659" y="3507244"/>
                  </a:lnTo>
                  <a:lnTo>
                    <a:pt x="3200590" y="3509238"/>
                  </a:lnTo>
                  <a:lnTo>
                    <a:pt x="3210483" y="3507244"/>
                  </a:lnTo>
                  <a:lnTo>
                    <a:pt x="3218561" y="3501796"/>
                  </a:lnTo>
                  <a:lnTo>
                    <a:pt x="3223996" y="3493732"/>
                  </a:lnTo>
                  <a:lnTo>
                    <a:pt x="3225990" y="3483838"/>
                  </a:lnTo>
                  <a:close/>
                </a:path>
                <a:path w="5364480" h="5048250">
                  <a:moveTo>
                    <a:pt x="3272320" y="3284131"/>
                  </a:moveTo>
                  <a:lnTo>
                    <a:pt x="3270326" y="3274237"/>
                  </a:lnTo>
                  <a:lnTo>
                    <a:pt x="3264878" y="3266173"/>
                  </a:lnTo>
                  <a:lnTo>
                    <a:pt x="3256813" y="3260725"/>
                  </a:lnTo>
                  <a:lnTo>
                    <a:pt x="3246869" y="3258731"/>
                  </a:lnTo>
                  <a:lnTo>
                    <a:pt x="3236988" y="3260725"/>
                  </a:lnTo>
                  <a:lnTo>
                    <a:pt x="3228911" y="3266173"/>
                  </a:lnTo>
                  <a:lnTo>
                    <a:pt x="3223463" y="3274237"/>
                  </a:lnTo>
                  <a:lnTo>
                    <a:pt x="3221469" y="3284131"/>
                  </a:lnTo>
                  <a:lnTo>
                    <a:pt x="3223463" y="3294024"/>
                  </a:lnTo>
                  <a:lnTo>
                    <a:pt x="3228911" y="3302089"/>
                  </a:lnTo>
                  <a:lnTo>
                    <a:pt x="3236988" y="3307537"/>
                  </a:lnTo>
                  <a:lnTo>
                    <a:pt x="3246920" y="3309531"/>
                  </a:lnTo>
                  <a:lnTo>
                    <a:pt x="3256813" y="3307537"/>
                  </a:lnTo>
                  <a:lnTo>
                    <a:pt x="3264878" y="3302089"/>
                  </a:lnTo>
                  <a:lnTo>
                    <a:pt x="3270326" y="3294024"/>
                  </a:lnTo>
                  <a:lnTo>
                    <a:pt x="3272320" y="3284131"/>
                  </a:lnTo>
                  <a:close/>
                </a:path>
                <a:path w="5364480" h="5048250">
                  <a:moveTo>
                    <a:pt x="3272320" y="1564386"/>
                  </a:moveTo>
                  <a:lnTo>
                    <a:pt x="3270326" y="1554505"/>
                  </a:lnTo>
                  <a:lnTo>
                    <a:pt x="3264878" y="1546428"/>
                  </a:lnTo>
                  <a:lnTo>
                    <a:pt x="3256813" y="1540979"/>
                  </a:lnTo>
                  <a:lnTo>
                    <a:pt x="3246869" y="1538986"/>
                  </a:lnTo>
                  <a:lnTo>
                    <a:pt x="3236988" y="1540979"/>
                  </a:lnTo>
                  <a:lnTo>
                    <a:pt x="3228911" y="1546428"/>
                  </a:lnTo>
                  <a:lnTo>
                    <a:pt x="3223463" y="1554505"/>
                  </a:lnTo>
                  <a:lnTo>
                    <a:pt x="3221469" y="1564386"/>
                  </a:lnTo>
                  <a:lnTo>
                    <a:pt x="3223463" y="1574279"/>
                  </a:lnTo>
                  <a:lnTo>
                    <a:pt x="3228911" y="1582343"/>
                  </a:lnTo>
                  <a:lnTo>
                    <a:pt x="3236988" y="1587792"/>
                  </a:lnTo>
                  <a:lnTo>
                    <a:pt x="3246920" y="1589786"/>
                  </a:lnTo>
                  <a:lnTo>
                    <a:pt x="3256813" y="1587792"/>
                  </a:lnTo>
                  <a:lnTo>
                    <a:pt x="3264878" y="1582343"/>
                  </a:lnTo>
                  <a:lnTo>
                    <a:pt x="3270326" y="1574279"/>
                  </a:lnTo>
                  <a:lnTo>
                    <a:pt x="3272320" y="1564386"/>
                  </a:lnTo>
                  <a:close/>
                </a:path>
                <a:path w="5364480" h="5048250">
                  <a:moveTo>
                    <a:pt x="3272637" y="1745145"/>
                  </a:moveTo>
                  <a:lnTo>
                    <a:pt x="3270643" y="1735251"/>
                  </a:lnTo>
                  <a:lnTo>
                    <a:pt x="3265195" y="1727174"/>
                  </a:lnTo>
                  <a:lnTo>
                    <a:pt x="3257118" y="1721739"/>
                  </a:lnTo>
                  <a:lnTo>
                    <a:pt x="3247186" y="1719745"/>
                  </a:lnTo>
                  <a:lnTo>
                    <a:pt x="3237293" y="1721739"/>
                  </a:lnTo>
                  <a:lnTo>
                    <a:pt x="3229229" y="1727174"/>
                  </a:lnTo>
                  <a:lnTo>
                    <a:pt x="3223780" y="1735251"/>
                  </a:lnTo>
                  <a:lnTo>
                    <a:pt x="3221786" y="1745145"/>
                  </a:lnTo>
                  <a:lnTo>
                    <a:pt x="3223780" y="1755025"/>
                  </a:lnTo>
                  <a:lnTo>
                    <a:pt x="3229229" y="1763102"/>
                  </a:lnTo>
                  <a:lnTo>
                    <a:pt x="3237293" y="1768551"/>
                  </a:lnTo>
                  <a:lnTo>
                    <a:pt x="3247237" y="1770545"/>
                  </a:lnTo>
                  <a:lnTo>
                    <a:pt x="3257118" y="1768551"/>
                  </a:lnTo>
                  <a:lnTo>
                    <a:pt x="3265195" y="1763102"/>
                  </a:lnTo>
                  <a:lnTo>
                    <a:pt x="3270643" y="1755025"/>
                  </a:lnTo>
                  <a:lnTo>
                    <a:pt x="3272637" y="1745145"/>
                  </a:lnTo>
                  <a:close/>
                </a:path>
                <a:path w="5364480" h="5048250">
                  <a:moveTo>
                    <a:pt x="3272637" y="25400"/>
                  </a:moveTo>
                  <a:lnTo>
                    <a:pt x="3270643" y="15506"/>
                  </a:lnTo>
                  <a:lnTo>
                    <a:pt x="3265195" y="7442"/>
                  </a:lnTo>
                  <a:lnTo>
                    <a:pt x="3257118" y="1993"/>
                  </a:lnTo>
                  <a:lnTo>
                    <a:pt x="3247186" y="0"/>
                  </a:lnTo>
                  <a:lnTo>
                    <a:pt x="3237293" y="1993"/>
                  </a:lnTo>
                  <a:lnTo>
                    <a:pt x="3229229" y="7442"/>
                  </a:lnTo>
                  <a:lnTo>
                    <a:pt x="3223780" y="15506"/>
                  </a:lnTo>
                  <a:lnTo>
                    <a:pt x="3221786" y="25400"/>
                  </a:lnTo>
                  <a:lnTo>
                    <a:pt x="3223780" y="35280"/>
                  </a:lnTo>
                  <a:lnTo>
                    <a:pt x="3229229" y="43357"/>
                  </a:lnTo>
                  <a:lnTo>
                    <a:pt x="3237293" y="48806"/>
                  </a:lnTo>
                  <a:lnTo>
                    <a:pt x="3247237" y="50800"/>
                  </a:lnTo>
                  <a:lnTo>
                    <a:pt x="3257118" y="48806"/>
                  </a:lnTo>
                  <a:lnTo>
                    <a:pt x="3265195" y="43357"/>
                  </a:lnTo>
                  <a:lnTo>
                    <a:pt x="3270643" y="35280"/>
                  </a:lnTo>
                  <a:lnTo>
                    <a:pt x="3272637" y="25400"/>
                  </a:lnTo>
                  <a:close/>
                </a:path>
                <a:path w="5364480" h="5048250">
                  <a:moveTo>
                    <a:pt x="3327336" y="5022824"/>
                  </a:moveTo>
                  <a:lnTo>
                    <a:pt x="3325342" y="5012944"/>
                  </a:lnTo>
                  <a:lnTo>
                    <a:pt x="3319894" y="5004867"/>
                  </a:lnTo>
                  <a:lnTo>
                    <a:pt x="3311817" y="4999431"/>
                  </a:lnTo>
                  <a:lnTo>
                    <a:pt x="3301885" y="4997424"/>
                  </a:lnTo>
                  <a:lnTo>
                    <a:pt x="3291992" y="4999431"/>
                  </a:lnTo>
                  <a:lnTo>
                    <a:pt x="3283928" y="5004867"/>
                  </a:lnTo>
                  <a:lnTo>
                    <a:pt x="3278479" y="5012944"/>
                  </a:lnTo>
                  <a:lnTo>
                    <a:pt x="3276485" y="5022824"/>
                  </a:lnTo>
                  <a:lnTo>
                    <a:pt x="3278479" y="5032718"/>
                  </a:lnTo>
                  <a:lnTo>
                    <a:pt x="3283928" y="5040795"/>
                  </a:lnTo>
                  <a:lnTo>
                    <a:pt x="3291992" y="5046230"/>
                  </a:lnTo>
                  <a:lnTo>
                    <a:pt x="3301936" y="5048224"/>
                  </a:lnTo>
                  <a:lnTo>
                    <a:pt x="3311817" y="5046230"/>
                  </a:lnTo>
                  <a:lnTo>
                    <a:pt x="3319894" y="5040795"/>
                  </a:lnTo>
                  <a:lnTo>
                    <a:pt x="3325342" y="5032718"/>
                  </a:lnTo>
                  <a:lnTo>
                    <a:pt x="3327336" y="5022824"/>
                  </a:lnTo>
                  <a:close/>
                </a:path>
                <a:path w="5364480" h="5048250">
                  <a:moveTo>
                    <a:pt x="3327641" y="3483838"/>
                  </a:moveTo>
                  <a:lnTo>
                    <a:pt x="3325647" y="3473958"/>
                  </a:lnTo>
                  <a:lnTo>
                    <a:pt x="3320211" y="3465880"/>
                  </a:lnTo>
                  <a:lnTo>
                    <a:pt x="3312134" y="3460432"/>
                  </a:lnTo>
                  <a:lnTo>
                    <a:pt x="3302190" y="3458438"/>
                  </a:lnTo>
                  <a:lnTo>
                    <a:pt x="3292310" y="3460432"/>
                  </a:lnTo>
                  <a:lnTo>
                    <a:pt x="3284232" y="3465880"/>
                  </a:lnTo>
                  <a:lnTo>
                    <a:pt x="3278797" y="3473958"/>
                  </a:lnTo>
                  <a:lnTo>
                    <a:pt x="3276790" y="3483838"/>
                  </a:lnTo>
                  <a:lnTo>
                    <a:pt x="3278797" y="3493732"/>
                  </a:lnTo>
                  <a:lnTo>
                    <a:pt x="3284232" y="3501796"/>
                  </a:lnTo>
                  <a:lnTo>
                    <a:pt x="3292310" y="3507244"/>
                  </a:lnTo>
                  <a:lnTo>
                    <a:pt x="3302241" y="3509238"/>
                  </a:lnTo>
                  <a:lnTo>
                    <a:pt x="3312134" y="3507244"/>
                  </a:lnTo>
                  <a:lnTo>
                    <a:pt x="3320211" y="3501796"/>
                  </a:lnTo>
                  <a:lnTo>
                    <a:pt x="3325647" y="3493732"/>
                  </a:lnTo>
                  <a:lnTo>
                    <a:pt x="3327641" y="3483838"/>
                  </a:lnTo>
                  <a:close/>
                </a:path>
                <a:path w="5364480" h="5048250">
                  <a:moveTo>
                    <a:pt x="3373971" y="3284131"/>
                  </a:moveTo>
                  <a:lnTo>
                    <a:pt x="3371977" y="3274237"/>
                  </a:lnTo>
                  <a:lnTo>
                    <a:pt x="3366528" y="3266173"/>
                  </a:lnTo>
                  <a:lnTo>
                    <a:pt x="3358464" y="3260725"/>
                  </a:lnTo>
                  <a:lnTo>
                    <a:pt x="3348520" y="3258731"/>
                  </a:lnTo>
                  <a:lnTo>
                    <a:pt x="3338639" y="3260725"/>
                  </a:lnTo>
                  <a:lnTo>
                    <a:pt x="3330562" y="3266173"/>
                  </a:lnTo>
                  <a:lnTo>
                    <a:pt x="3325114" y="3274237"/>
                  </a:lnTo>
                  <a:lnTo>
                    <a:pt x="3323120" y="3284131"/>
                  </a:lnTo>
                  <a:lnTo>
                    <a:pt x="3325114" y="3294024"/>
                  </a:lnTo>
                  <a:lnTo>
                    <a:pt x="3330562" y="3302089"/>
                  </a:lnTo>
                  <a:lnTo>
                    <a:pt x="3338639" y="3307537"/>
                  </a:lnTo>
                  <a:lnTo>
                    <a:pt x="3348571" y="3309531"/>
                  </a:lnTo>
                  <a:lnTo>
                    <a:pt x="3358464" y="3307537"/>
                  </a:lnTo>
                  <a:lnTo>
                    <a:pt x="3366528" y="3302089"/>
                  </a:lnTo>
                  <a:lnTo>
                    <a:pt x="3371977" y="3294024"/>
                  </a:lnTo>
                  <a:lnTo>
                    <a:pt x="3373971" y="3284131"/>
                  </a:lnTo>
                  <a:close/>
                </a:path>
                <a:path w="5364480" h="5048250">
                  <a:moveTo>
                    <a:pt x="3373971" y="1564386"/>
                  </a:moveTo>
                  <a:lnTo>
                    <a:pt x="3371977" y="1554505"/>
                  </a:lnTo>
                  <a:lnTo>
                    <a:pt x="3366528" y="1546428"/>
                  </a:lnTo>
                  <a:lnTo>
                    <a:pt x="3358464" y="1540979"/>
                  </a:lnTo>
                  <a:lnTo>
                    <a:pt x="3348520" y="1538986"/>
                  </a:lnTo>
                  <a:lnTo>
                    <a:pt x="3338639" y="1540979"/>
                  </a:lnTo>
                  <a:lnTo>
                    <a:pt x="3330562" y="1546428"/>
                  </a:lnTo>
                  <a:lnTo>
                    <a:pt x="3325114" y="1554505"/>
                  </a:lnTo>
                  <a:lnTo>
                    <a:pt x="3323120" y="1564386"/>
                  </a:lnTo>
                  <a:lnTo>
                    <a:pt x="3325114" y="1574279"/>
                  </a:lnTo>
                  <a:lnTo>
                    <a:pt x="3330562" y="1582343"/>
                  </a:lnTo>
                  <a:lnTo>
                    <a:pt x="3338639" y="1587792"/>
                  </a:lnTo>
                  <a:lnTo>
                    <a:pt x="3348571" y="1589786"/>
                  </a:lnTo>
                  <a:lnTo>
                    <a:pt x="3358464" y="1587792"/>
                  </a:lnTo>
                  <a:lnTo>
                    <a:pt x="3366528" y="1582343"/>
                  </a:lnTo>
                  <a:lnTo>
                    <a:pt x="3371977" y="1574279"/>
                  </a:lnTo>
                  <a:lnTo>
                    <a:pt x="3373971" y="1564386"/>
                  </a:lnTo>
                  <a:close/>
                </a:path>
                <a:path w="5364480" h="5048250">
                  <a:moveTo>
                    <a:pt x="3374288" y="1745145"/>
                  </a:moveTo>
                  <a:lnTo>
                    <a:pt x="3372294" y="1735251"/>
                  </a:lnTo>
                  <a:lnTo>
                    <a:pt x="3366846" y="1727174"/>
                  </a:lnTo>
                  <a:lnTo>
                    <a:pt x="3358769" y="1721739"/>
                  </a:lnTo>
                  <a:lnTo>
                    <a:pt x="3348837" y="1719745"/>
                  </a:lnTo>
                  <a:lnTo>
                    <a:pt x="3338944" y="1721739"/>
                  </a:lnTo>
                  <a:lnTo>
                    <a:pt x="3330879" y="1727174"/>
                  </a:lnTo>
                  <a:lnTo>
                    <a:pt x="3325431" y="1735251"/>
                  </a:lnTo>
                  <a:lnTo>
                    <a:pt x="3323437" y="1745145"/>
                  </a:lnTo>
                  <a:lnTo>
                    <a:pt x="3325431" y="1755025"/>
                  </a:lnTo>
                  <a:lnTo>
                    <a:pt x="3330879" y="1763102"/>
                  </a:lnTo>
                  <a:lnTo>
                    <a:pt x="3338944" y="1768551"/>
                  </a:lnTo>
                  <a:lnTo>
                    <a:pt x="3348888" y="1770545"/>
                  </a:lnTo>
                  <a:lnTo>
                    <a:pt x="3358769" y="1768551"/>
                  </a:lnTo>
                  <a:lnTo>
                    <a:pt x="3366846" y="1763102"/>
                  </a:lnTo>
                  <a:lnTo>
                    <a:pt x="3372294" y="1755025"/>
                  </a:lnTo>
                  <a:lnTo>
                    <a:pt x="3374288" y="1745145"/>
                  </a:lnTo>
                  <a:close/>
                </a:path>
                <a:path w="5364480" h="5048250">
                  <a:moveTo>
                    <a:pt x="3374288" y="25400"/>
                  </a:moveTo>
                  <a:lnTo>
                    <a:pt x="3372294" y="15506"/>
                  </a:lnTo>
                  <a:lnTo>
                    <a:pt x="3366846" y="7442"/>
                  </a:lnTo>
                  <a:lnTo>
                    <a:pt x="3358769" y="1993"/>
                  </a:lnTo>
                  <a:lnTo>
                    <a:pt x="3348837" y="0"/>
                  </a:lnTo>
                  <a:lnTo>
                    <a:pt x="3338944" y="1993"/>
                  </a:lnTo>
                  <a:lnTo>
                    <a:pt x="3330879" y="7442"/>
                  </a:lnTo>
                  <a:lnTo>
                    <a:pt x="3325431" y="15506"/>
                  </a:lnTo>
                  <a:lnTo>
                    <a:pt x="3323437" y="25400"/>
                  </a:lnTo>
                  <a:lnTo>
                    <a:pt x="3325431" y="35280"/>
                  </a:lnTo>
                  <a:lnTo>
                    <a:pt x="3330879" y="43357"/>
                  </a:lnTo>
                  <a:lnTo>
                    <a:pt x="3338944" y="48806"/>
                  </a:lnTo>
                  <a:lnTo>
                    <a:pt x="3348888" y="50800"/>
                  </a:lnTo>
                  <a:lnTo>
                    <a:pt x="3358769" y="48806"/>
                  </a:lnTo>
                  <a:lnTo>
                    <a:pt x="3366846" y="43357"/>
                  </a:lnTo>
                  <a:lnTo>
                    <a:pt x="3372294" y="35280"/>
                  </a:lnTo>
                  <a:lnTo>
                    <a:pt x="3374288" y="25400"/>
                  </a:lnTo>
                  <a:close/>
                </a:path>
                <a:path w="5364480" h="5048250">
                  <a:moveTo>
                    <a:pt x="3428987" y="5022824"/>
                  </a:moveTo>
                  <a:lnTo>
                    <a:pt x="3426993" y="5012944"/>
                  </a:lnTo>
                  <a:lnTo>
                    <a:pt x="3421545" y="5004867"/>
                  </a:lnTo>
                  <a:lnTo>
                    <a:pt x="3413468" y="4999431"/>
                  </a:lnTo>
                  <a:lnTo>
                    <a:pt x="3403536" y="4997424"/>
                  </a:lnTo>
                  <a:lnTo>
                    <a:pt x="3393643" y="4999431"/>
                  </a:lnTo>
                  <a:lnTo>
                    <a:pt x="3385578" y="5004867"/>
                  </a:lnTo>
                  <a:lnTo>
                    <a:pt x="3380130" y="5012944"/>
                  </a:lnTo>
                  <a:lnTo>
                    <a:pt x="3378136" y="5022824"/>
                  </a:lnTo>
                  <a:lnTo>
                    <a:pt x="3380130" y="5032718"/>
                  </a:lnTo>
                  <a:lnTo>
                    <a:pt x="3385578" y="5040795"/>
                  </a:lnTo>
                  <a:lnTo>
                    <a:pt x="3393643" y="5046230"/>
                  </a:lnTo>
                  <a:lnTo>
                    <a:pt x="3403587" y="5048224"/>
                  </a:lnTo>
                  <a:lnTo>
                    <a:pt x="3413468" y="5046230"/>
                  </a:lnTo>
                  <a:lnTo>
                    <a:pt x="3421545" y="5040795"/>
                  </a:lnTo>
                  <a:lnTo>
                    <a:pt x="3426993" y="5032718"/>
                  </a:lnTo>
                  <a:lnTo>
                    <a:pt x="3428987" y="5022824"/>
                  </a:lnTo>
                  <a:close/>
                </a:path>
                <a:path w="5364480" h="5048250">
                  <a:moveTo>
                    <a:pt x="3429292" y="3483838"/>
                  </a:moveTo>
                  <a:lnTo>
                    <a:pt x="3427298" y="3473958"/>
                  </a:lnTo>
                  <a:lnTo>
                    <a:pt x="3421862" y="3465880"/>
                  </a:lnTo>
                  <a:lnTo>
                    <a:pt x="3413785" y="3460432"/>
                  </a:lnTo>
                  <a:lnTo>
                    <a:pt x="3403841" y="3458438"/>
                  </a:lnTo>
                  <a:lnTo>
                    <a:pt x="3393960" y="3460432"/>
                  </a:lnTo>
                  <a:lnTo>
                    <a:pt x="3385883" y="3465880"/>
                  </a:lnTo>
                  <a:lnTo>
                    <a:pt x="3380448" y="3473958"/>
                  </a:lnTo>
                  <a:lnTo>
                    <a:pt x="3378441" y="3483838"/>
                  </a:lnTo>
                  <a:lnTo>
                    <a:pt x="3380448" y="3493732"/>
                  </a:lnTo>
                  <a:lnTo>
                    <a:pt x="3385883" y="3501796"/>
                  </a:lnTo>
                  <a:lnTo>
                    <a:pt x="3393960" y="3507244"/>
                  </a:lnTo>
                  <a:lnTo>
                    <a:pt x="3403892" y="3509238"/>
                  </a:lnTo>
                  <a:lnTo>
                    <a:pt x="3413785" y="3507244"/>
                  </a:lnTo>
                  <a:lnTo>
                    <a:pt x="3421862" y="3501796"/>
                  </a:lnTo>
                  <a:lnTo>
                    <a:pt x="3427298" y="3493732"/>
                  </a:lnTo>
                  <a:lnTo>
                    <a:pt x="3429292" y="3483838"/>
                  </a:lnTo>
                  <a:close/>
                </a:path>
                <a:path w="5364480" h="5048250">
                  <a:moveTo>
                    <a:pt x="3475621" y="3284131"/>
                  </a:moveTo>
                  <a:lnTo>
                    <a:pt x="3473627" y="3274237"/>
                  </a:lnTo>
                  <a:lnTo>
                    <a:pt x="3468179" y="3266173"/>
                  </a:lnTo>
                  <a:lnTo>
                    <a:pt x="3460115" y="3260725"/>
                  </a:lnTo>
                  <a:lnTo>
                    <a:pt x="3450171" y="3258731"/>
                  </a:lnTo>
                  <a:lnTo>
                    <a:pt x="3440290" y="3260725"/>
                  </a:lnTo>
                  <a:lnTo>
                    <a:pt x="3432213" y="3266173"/>
                  </a:lnTo>
                  <a:lnTo>
                    <a:pt x="3426764" y="3274237"/>
                  </a:lnTo>
                  <a:lnTo>
                    <a:pt x="3424771" y="3284131"/>
                  </a:lnTo>
                  <a:lnTo>
                    <a:pt x="3426764" y="3294024"/>
                  </a:lnTo>
                  <a:lnTo>
                    <a:pt x="3432213" y="3302089"/>
                  </a:lnTo>
                  <a:lnTo>
                    <a:pt x="3440290" y="3307537"/>
                  </a:lnTo>
                  <a:lnTo>
                    <a:pt x="3450221" y="3309531"/>
                  </a:lnTo>
                  <a:lnTo>
                    <a:pt x="3460115" y="3307537"/>
                  </a:lnTo>
                  <a:lnTo>
                    <a:pt x="3468179" y="3302089"/>
                  </a:lnTo>
                  <a:lnTo>
                    <a:pt x="3473627" y="3294024"/>
                  </a:lnTo>
                  <a:lnTo>
                    <a:pt x="3475621" y="3284131"/>
                  </a:lnTo>
                  <a:close/>
                </a:path>
                <a:path w="5364480" h="5048250">
                  <a:moveTo>
                    <a:pt x="3475621" y="1564386"/>
                  </a:moveTo>
                  <a:lnTo>
                    <a:pt x="3473627" y="1554505"/>
                  </a:lnTo>
                  <a:lnTo>
                    <a:pt x="3468179" y="1546428"/>
                  </a:lnTo>
                  <a:lnTo>
                    <a:pt x="3460115" y="1540979"/>
                  </a:lnTo>
                  <a:lnTo>
                    <a:pt x="3450171" y="1538986"/>
                  </a:lnTo>
                  <a:lnTo>
                    <a:pt x="3440290" y="1540979"/>
                  </a:lnTo>
                  <a:lnTo>
                    <a:pt x="3432213" y="1546428"/>
                  </a:lnTo>
                  <a:lnTo>
                    <a:pt x="3426764" y="1554505"/>
                  </a:lnTo>
                  <a:lnTo>
                    <a:pt x="3424771" y="1564386"/>
                  </a:lnTo>
                  <a:lnTo>
                    <a:pt x="3426764" y="1574279"/>
                  </a:lnTo>
                  <a:lnTo>
                    <a:pt x="3432213" y="1582343"/>
                  </a:lnTo>
                  <a:lnTo>
                    <a:pt x="3440290" y="1587792"/>
                  </a:lnTo>
                  <a:lnTo>
                    <a:pt x="3450221" y="1589786"/>
                  </a:lnTo>
                  <a:lnTo>
                    <a:pt x="3460115" y="1587792"/>
                  </a:lnTo>
                  <a:lnTo>
                    <a:pt x="3468179" y="1582343"/>
                  </a:lnTo>
                  <a:lnTo>
                    <a:pt x="3473627" y="1574279"/>
                  </a:lnTo>
                  <a:lnTo>
                    <a:pt x="3475621" y="1564386"/>
                  </a:lnTo>
                  <a:close/>
                </a:path>
                <a:path w="5364480" h="5048250">
                  <a:moveTo>
                    <a:pt x="3475939" y="1745145"/>
                  </a:moveTo>
                  <a:lnTo>
                    <a:pt x="3473945" y="1735251"/>
                  </a:lnTo>
                  <a:lnTo>
                    <a:pt x="3468497" y="1727174"/>
                  </a:lnTo>
                  <a:lnTo>
                    <a:pt x="3460419" y="1721739"/>
                  </a:lnTo>
                  <a:lnTo>
                    <a:pt x="3450488" y="1719745"/>
                  </a:lnTo>
                  <a:lnTo>
                    <a:pt x="3440595" y="1721739"/>
                  </a:lnTo>
                  <a:lnTo>
                    <a:pt x="3432530" y="1727174"/>
                  </a:lnTo>
                  <a:lnTo>
                    <a:pt x="3427082" y="1735251"/>
                  </a:lnTo>
                  <a:lnTo>
                    <a:pt x="3425088" y="1745145"/>
                  </a:lnTo>
                  <a:lnTo>
                    <a:pt x="3427082" y="1755025"/>
                  </a:lnTo>
                  <a:lnTo>
                    <a:pt x="3432530" y="1763102"/>
                  </a:lnTo>
                  <a:lnTo>
                    <a:pt x="3440595" y="1768551"/>
                  </a:lnTo>
                  <a:lnTo>
                    <a:pt x="3450539" y="1770545"/>
                  </a:lnTo>
                  <a:lnTo>
                    <a:pt x="3460419" y="1768551"/>
                  </a:lnTo>
                  <a:lnTo>
                    <a:pt x="3468497" y="1763102"/>
                  </a:lnTo>
                  <a:lnTo>
                    <a:pt x="3473945" y="1755025"/>
                  </a:lnTo>
                  <a:lnTo>
                    <a:pt x="3475939" y="1745145"/>
                  </a:lnTo>
                  <a:close/>
                </a:path>
                <a:path w="5364480" h="5048250">
                  <a:moveTo>
                    <a:pt x="3475939" y="25400"/>
                  </a:moveTo>
                  <a:lnTo>
                    <a:pt x="3473945" y="15506"/>
                  </a:lnTo>
                  <a:lnTo>
                    <a:pt x="3468497" y="7442"/>
                  </a:lnTo>
                  <a:lnTo>
                    <a:pt x="3460419" y="1993"/>
                  </a:lnTo>
                  <a:lnTo>
                    <a:pt x="3450488" y="0"/>
                  </a:lnTo>
                  <a:lnTo>
                    <a:pt x="3440595" y="1993"/>
                  </a:lnTo>
                  <a:lnTo>
                    <a:pt x="3432530" y="7442"/>
                  </a:lnTo>
                  <a:lnTo>
                    <a:pt x="3427082" y="15506"/>
                  </a:lnTo>
                  <a:lnTo>
                    <a:pt x="3425088" y="25400"/>
                  </a:lnTo>
                  <a:lnTo>
                    <a:pt x="3427082" y="35280"/>
                  </a:lnTo>
                  <a:lnTo>
                    <a:pt x="3432530" y="43357"/>
                  </a:lnTo>
                  <a:lnTo>
                    <a:pt x="3440595" y="48806"/>
                  </a:lnTo>
                  <a:lnTo>
                    <a:pt x="3450539" y="50800"/>
                  </a:lnTo>
                  <a:lnTo>
                    <a:pt x="3460419" y="48806"/>
                  </a:lnTo>
                  <a:lnTo>
                    <a:pt x="3468497" y="43357"/>
                  </a:lnTo>
                  <a:lnTo>
                    <a:pt x="3473945" y="35280"/>
                  </a:lnTo>
                  <a:lnTo>
                    <a:pt x="3475939" y="25400"/>
                  </a:lnTo>
                  <a:close/>
                </a:path>
                <a:path w="5364480" h="5048250">
                  <a:moveTo>
                    <a:pt x="3530638" y="5022824"/>
                  </a:moveTo>
                  <a:lnTo>
                    <a:pt x="3528644" y="5012944"/>
                  </a:lnTo>
                  <a:lnTo>
                    <a:pt x="3523196" y="5004867"/>
                  </a:lnTo>
                  <a:lnTo>
                    <a:pt x="3515118" y="4999431"/>
                  </a:lnTo>
                  <a:lnTo>
                    <a:pt x="3505187" y="4997424"/>
                  </a:lnTo>
                  <a:lnTo>
                    <a:pt x="3495294" y="4999431"/>
                  </a:lnTo>
                  <a:lnTo>
                    <a:pt x="3487229" y="5004867"/>
                  </a:lnTo>
                  <a:lnTo>
                    <a:pt x="3481781" y="5012944"/>
                  </a:lnTo>
                  <a:lnTo>
                    <a:pt x="3479787" y="5022824"/>
                  </a:lnTo>
                  <a:lnTo>
                    <a:pt x="3481781" y="5032718"/>
                  </a:lnTo>
                  <a:lnTo>
                    <a:pt x="3487229" y="5040795"/>
                  </a:lnTo>
                  <a:lnTo>
                    <a:pt x="3495294" y="5046230"/>
                  </a:lnTo>
                  <a:lnTo>
                    <a:pt x="3505238" y="5048224"/>
                  </a:lnTo>
                  <a:lnTo>
                    <a:pt x="3515118" y="5046230"/>
                  </a:lnTo>
                  <a:lnTo>
                    <a:pt x="3523196" y="5040795"/>
                  </a:lnTo>
                  <a:lnTo>
                    <a:pt x="3528644" y="5032718"/>
                  </a:lnTo>
                  <a:lnTo>
                    <a:pt x="3530638" y="5022824"/>
                  </a:lnTo>
                  <a:close/>
                </a:path>
                <a:path w="5364480" h="5048250">
                  <a:moveTo>
                    <a:pt x="3530943" y="3483838"/>
                  </a:moveTo>
                  <a:lnTo>
                    <a:pt x="3528949" y="3473958"/>
                  </a:lnTo>
                  <a:lnTo>
                    <a:pt x="3523513" y="3465880"/>
                  </a:lnTo>
                  <a:lnTo>
                    <a:pt x="3515436" y="3460432"/>
                  </a:lnTo>
                  <a:lnTo>
                    <a:pt x="3505492" y="3458438"/>
                  </a:lnTo>
                  <a:lnTo>
                    <a:pt x="3495611" y="3460432"/>
                  </a:lnTo>
                  <a:lnTo>
                    <a:pt x="3487534" y="3465880"/>
                  </a:lnTo>
                  <a:lnTo>
                    <a:pt x="3482098" y="3473958"/>
                  </a:lnTo>
                  <a:lnTo>
                    <a:pt x="3480092" y="3483838"/>
                  </a:lnTo>
                  <a:lnTo>
                    <a:pt x="3482098" y="3493732"/>
                  </a:lnTo>
                  <a:lnTo>
                    <a:pt x="3487534" y="3501796"/>
                  </a:lnTo>
                  <a:lnTo>
                    <a:pt x="3495611" y="3507244"/>
                  </a:lnTo>
                  <a:lnTo>
                    <a:pt x="3505543" y="3509238"/>
                  </a:lnTo>
                  <a:lnTo>
                    <a:pt x="3515436" y="3507244"/>
                  </a:lnTo>
                  <a:lnTo>
                    <a:pt x="3523513" y="3501796"/>
                  </a:lnTo>
                  <a:lnTo>
                    <a:pt x="3528949" y="3493732"/>
                  </a:lnTo>
                  <a:lnTo>
                    <a:pt x="3530943" y="3483838"/>
                  </a:lnTo>
                  <a:close/>
                </a:path>
                <a:path w="5364480" h="5048250">
                  <a:moveTo>
                    <a:pt x="3577272" y="3284131"/>
                  </a:moveTo>
                  <a:lnTo>
                    <a:pt x="3575278" y="3274237"/>
                  </a:lnTo>
                  <a:lnTo>
                    <a:pt x="3569830" y="3266173"/>
                  </a:lnTo>
                  <a:lnTo>
                    <a:pt x="3561765" y="3260725"/>
                  </a:lnTo>
                  <a:lnTo>
                    <a:pt x="3551821" y="3258731"/>
                  </a:lnTo>
                  <a:lnTo>
                    <a:pt x="3541941" y="3260725"/>
                  </a:lnTo>
                  <a:lnTo>
                    <a:pt x="3533864" y="3266173"/>
                  </a:lnTo>
                  <a:lnTo>
                    <a:pt x="3528415" y="3274237"/>
                  </a:lnTo>
                  <a:lnTo>
                    <a:pt x="3526421" y="3284131"/>
                  </a:lnTo>
                  <a:lnTo>
                    <a:pt x="3528415" y="3294024"/>
                  </a:lnTo>
                  <a:lnTo>
                    <a:pt x="3533864" y="3302089"/>
                  </a:lnTo>
                  <a:lnTo>
                    <a:pt x="3541941" y="3307537"/>
                  </a:lnTo>
                  <a:lnTo>
                    <a:pt x="3551872" y="3309531"/>
                  </a:lnTo>
                  <a:lnTo>
                    <a:pt x="3561765" y="3307537"/>
                  </a:lnTo>
                  <a:lnTo>
                    <a:pt x="3569830" y="3302089"/>
                  </a:lnTo>
                  <a:lnTo>
                    <a:pt x="3575278" y="3294024"/>
                  </a:lnTo>
                  <a:lnTo>
                    <a:pt x="3577272" y="3284131"/>
                  </a:lnTo>
                  <a:close/>
                </a:path>
                <a:path w="5364480" h="5048250">
                  <a:moveTo>
                    <a:pt x="3577272" y="1564386"/>
                  </a:moveTo>
                  <a:lnTo>
                    <a:pt x="3575278" y="1554505"/>
                  </a:lnTo>
                  <a:lnTo>
                    <a:pt x="3569830" y="1546428"/>
                  </a:lnTo>
                  <a:lnTo>
                    <a:pt x="3561765" y="1540979"/>
                  </a:lnTo>
                  <a:lnTo>
                    <a:pt x="3551821" y="1538986"/>
                  </a:lnTo>
                  <a:lnTo>
                    <a:pt x="3541941" y="1540979"/>
                  </a:lnTo>
                  <a:lnTo>
                    <a:pt x="3533864" y="1546428"/>
                  </a:lnTo>
                  <a:lnTo>
                    <a:pt x="3528415" y="1554505"/>
                  </a:lnTo>
                  <a:lnTo>
                    <a:pt x="3526421" y="1564386"/>
                  </a:lnTo>
                  <a:lnTo>
                    <a:pt x="3528415" y="1574279"/>
                  </a:lnTo>
                  <a:lnTo>
                    <a:pt x="3533864" y="1582343"/>
                  </a:lnTo>
                  <a:lnTo>
                    <a:pt x="3541941" y="1587792"/>
                  </a:lnTo>
                  <a:lnTo>
                    <a:pt x="3551872" y="1589786"/>
                  </a:lnTo>
                  <a:lnTo>
                    <a:pt x="3561765" y="1587792"/>
                  </a:lnTo>
                  <a:lnTo>
                    <a:pt x="3569830" y="1582343"/>
                  </a:lnTo>
                  <a:lnTo>
                    <a:pt x="3575278" y="1574279"/>
                  </a:lnTo>
                  <a:lnTo>
                    <a:pt x="3577272" y="1564386"/>
                  </a:lnTo>
                  <a:close/>
                </a:path>
                <a:path w="5364480" h="5048250">
                  <a:moveTo>
                    <a:pt x="3577590" y="1745145"/>
                  </a:moveTo>
                  <a:lnTo>
                    <a:pt x="3575596" y="1735251"/>
                  </a:lnTo>
                  <a:lnTo>
                    <a:pt x="3570147" y="1727174"/>
                  </a:lnTo>
                  <a:lnTo>
                    <a:pt x="3562070" y="1721739"/>
                  </a:lnTo>
                  <a:lnTo>
                    <a:pt x="3552139" y="1719745"/>
                  </a:lnTo>
                  <a:lnTo>
                    <a:pt x="3542246" y="1721739"/>
                  </a:lnTo>
                  <a:lnTo>
                    <a:pt x="3534181" y="1727174"/>
                  </a:lnTo>
                  <a:lnTo>
                    <a:pt x="3528733" y="1735251"/>
                  </a:lnTo>
                  <a:lnTo>
                    <a:pt x="3526739" y="1745145"/>
                  </a:lnTo>
                  <a:lnTo>
                    <a:pt x="3528733" y="1755025"/>
                  </a:lnTo>
                  <a:lnTo>
                    <a:pt x="3534181" y="1763102"/>
                  </a:lnTo>
                  <a:lnTo>
                    <a:pt x="3542246" y="1768551"/>
                  </a:lnTo>
                  <a:lnTo>
                    <a:pt x="3552190" y="1770545"/>
                  </a:lnTo>
                  <a:lnTo>
                    <a:pt x="3562070" y="1768551"/>
                  </a:lnTo>
                  <a:lnTo>
                    <a:pt x="3570147" y="1763102"/>
                  </a:lnTo>
                  <a:lnTo>
                    <a:pt x="3575596" y="1755025"/>
                  </a:lnTo>
                  <a:lnTo>
                    <a:pt x="3577590" y="1745145"/>
                  </a:lnTo>
                  <a:close/>
                </a:path>
                <a:path w="5364480" h="5048250">
                  <a:moveTo>
                    <a:pt x="3577590" y="25400"/>
                  </a:moveTo>
                  <a:lnTo>
                    <a:pt x="3575596" y="15506"/>
                  </a:lnTo>
                  <a:lnTo>
                    <a:pt x="3570147" y="7442"/>
                  </a:lnTo>
                  <a:lnTo>
                    <a:pt x="3562070" y="1993"/>
                  </a:lnTo>
                  <a:lnTo>
                    <a:pt x="3552139" y="0"/>
                  </a:lnTo>
                  <a:lnTo>
                    <a:pt x="3542246" y="1993"/>
                  </a:lnTo>
                  <a:lnTo>
                    <a:pt x="3534181" y="7442"/>
                  </a:lnTo>
                  <a:lnTo>
                    <a:pt x="3528733" y="15506"/>
                  </a:lnTo>
                  <a:lnTo>
                    <a:pt x="3526739" y="25400"/>
                  </a:lnTo>
                  <a:lnTo>
                    <a:pt x="3528733" y="35280"/>
                  </a:lnTo>
                  <a:lnTo>
                    <a:pt x="3534181" y="43357"/>
                  </a:lnTo>
                  <a:lnTo>
                    <a:pt x="3542246" y="48806"/>
                  </a:lnTo>
                  <a:lnTo>
                    <a:pt x="3552190" y="50800"/>
                  </a:lnTo>
                  <a:lnTo>
                    <a:pt x="3562070" y="48806"/>
                  </a:lnTo>
                  <a:lnTo>
                    <a:pt x="3570147" y="43357"/>
                  </a:lnTo>
                  <a:lnTo>
                    <a:pt x="3575596" y="35280"/>
                  </a:lnTo>
                  <a:lnTo>
                    <a:pt x="3577590" y="25400"/>
                  </a:lnTo>
                  <a:close/>
                </a:path>
                <a:path w="5364480" h="5048250">
                  <a:moveTo>
                    <a:pt x="3632289" y="5022824"/>
                  </a:moveTo>
                  <a:lnTo>
                    <a:pt x="3630295" y="5012944"/>
                  </a:lnTo>
                  <a:lnTo>
                    <a:pt x="3624846" y="5004867"/>
                  </a:lnTo>
                  <a:lnTo>
                    <a:pt x="3616769" y="4999431"/>
                  </a:lnTo>
                  <a:lnTo>
                    <a:pt x="3606838" y="4997424"/>
                  </a:lnTo>
                  <a:lnTo>
                    <a:pt x="3596944" y="4999431"/>
                  </a:lnTo>
                  <a:lnTo>
                    <a:pt x="3588880" y="5004867"/>
                  </a:lnTo>
                  <a:lnTo>
                    <a:pt x="3583432" y="5012944"/>
                  </a:lnTo>
                  <a:lnTo>
                    <a:pt x="3581438" y="5022824"/>
                  </a:lnTo>
                  <a:lnTo>
                    <a:pt x="3583432" y="5032718"/>
                  </a:lnTo>
                  <a:lnTo>
                    <a:pt x="3588880" y="5040795"/>
                  </a:lnTo>
                  <a:lnTo>
                    <a:pt x="3596944" y="5046230"/>
                  </a:lnTo>
                  <a:lnTo>
                    <a:pt x="3606889" y="5048224"/>
                  </a:lnTo>
                  <a:lnTo>
                    <a:pt x="3616769" y="5046230"/>
                  </a:lnTo>
                  <a:lnTo>
                    <a:pt x="3624846" y="5040795"/>
                  </a:lnTo>
                  <a:lnTo>
                    <a:pt x="3630295" y="5032718"/>
                  </a:lnTo>
                  <a:lnTo>
                    <a:pt x="3632289" y="5022824"/>
                  </a:lnTo>
                  <a:close/>
                </a:path>
                <a:path w="5364480" h="5048250">
                  <a:moveTo>
                    <a:pt x="3632593" y="3483838"/>
                  </a:moveTo>
                  <a:lnTo>
                    <a:pt x="3630599" y="3473958"/>
                  </a:lnTo>
                  <a:lnTo>
                    <a:pt x="3625164" y="3465880"/>
                  </a:lnTo>
                  <a:lnTo>
                    <a:pt x="3617087" y="3460432"/>
                  </a:lnTo>
                  <a:lnTo>
                    <a:pt x="3607143" y="3458438"/>
                  </a:lnTo>
                  <a:lnTo>
                    <a:pt x="3597262" y="3460432"/>
                  </a:lnTo>
                  <a:lnTo>
                    <a:pt x="3589185" y="3465880"/>
                  </a:lnTo>
                  <a:lnTo>
                    <a:pt x="3583749" y="3473958"/>
                  </a:lnTo>
                  <a:lnTo>
                    <a:pt x="3581743" y="3483838"/>
                  </a:lnTo>
                  <a:lnTo>
                    <a:pt x="3583749" y="3493732"/>
                  </a:lnTo>
                  <a:lnTo>
                    <a:pt x="3589185" y="3501796"/>
                  </a:lnTo>
                  <a:lnTo>
                    <a:pt x="3597262" y="3507244"/>
                  </a:lnTo>
                  <a:lnTo>
                    <a:pt x="3607193" y="3509238"/>
                  </a:lnTo>
                  <a:lnTo>
                    <a:pt x="3617087" y="3507244"/>
                  </a:lnTo>
                  <a:lnTo>
                    <a:pt x="3625164" y="3501796"/>
                  </a:lnTo>
                  <a:lnTo>
                    <a:pt x="3630599" y="3493732"/>
                  </a:lnTo>
                  <a:lnTo>
                    <a:pt x="3632593" y="3483838"/>
                  </a:lnTo>
                  <a:close/>
                </a:path>
                <a:path w="5364480" h="5048250">
                  <a:moveTo>
                    <a:pt x="3678923" y="3284131"/>
                  </a:moveTo>
                  <a:lnTo>
                    <a:pt x="3676929" y="3274237"/>
                  </a:lnTo>
                  <a:lnTo>
                    <a:pt x="3671481" y="3266173"/>
                  </a:lnTo>
                  <a:lnTo>
                    <a:pt x="3663416" y="3260725"/>
                  </a:lnTo>
                  <a:lnTo>
                    <a:pt x="3653472" y="3258731"/>
                  </a:lnTo>
                  <a:lnTo>
                    <a:pt x="3643592" y="3260725"/>
                  </a:lnTo>
                  <a:lnTo>
                    <a:pt x="3635514" y="3266173"/>
                  </a:lnTo>
                  <a:lnTo>
                    <a:pt x="3630066" y="3274237"/>
                  </a:lnTo>
                  <a:lnTo>
                    <a:pt x="3628072" y="3284131"/>
                  </a:lnTo>
                  <a:lnTo>
                    <a:pt x="3630066" y="3294024"/>
                  </a:lnTo>
                  <a:lnTo>
                    <a:pt x="3635514" y="3302089"/>
                  </a:lnTo>
                  <a:lnTo>
                    <a:pt x="3643592" y="3307537"/>
                  </a:lnTo>
                  <a:lnTo>
                    <a:pt x="3653523" y="3309531"/>
                  </a:lnTo>
                  <a:lnTo>
                    <a:pt x="3663416" y="3307537"/>
                  </a:lnTo>
                  <a:lnTo>
                    <a:pt x="3671481" y="3302089"/>
                  </a:lnTo>
                  <a:lnTo>
                    <a:pt x="3676929" y="3294024"/>
                  </a:lnTo>
                  <a:lnTo>
                    <a:pt x="3678923" y="3284131"/>
                  </a:lnTo>
                  <a:close/>
                </a:path>
                <a:path w="5364480" h="5048250">
                  <a:moveTo>
                    <a:pt x="3678923" y="1564386"/>
                  </a:moveTo>
                  <a:lnTo>
                    <a:pt x="3676929" y="1554505"/>
                  </a:lnTo>
                  <a:lnTo>
                    <a:pt x="3671481" y="1546428"/>
                  </a:lnTo>
                  <a:lnTo>
                    <a:pt x="3663416" y="1540979"/>
                  </a:lnTo>
                  <a:lnTo>
                    <a:pt x="3653472" y="1538986"/>
                  </a:lnTo>
                  <a:lnTo>
                    <a:pt x="3643592" y="1540979"/>
                  </a:lnTo>
                  <a:lnTo>
                    <a:pt x="3635514" y="1546428"/>
                  </a:lnTo>
                  <a:lnTo>
                    <a:pt x="3630066" y="1554505"/>
                  </a:lnTo>
                  <a:lnTo>
                    <a:pt x="3628072" y="1564386"/>
                  </a:lnTo>
                  <a:lnTo>
                    <a:pt x="3630066" y="1574279"/>
                  </a:lnTo>
                  <a:lnTo>
                    <a:pt x="3635514" y="1582343"/>
                  </a:lnTo>
                  <a:lnTo>
                    <a:pt x="3643592" y="1587792"/>
                  </a:lnTo>
                  <a:lnTo>
                    <a:pt x="3653523" y="1589786"/>
                  </a:lnTo>
                  <a:lnTo>
                    <a:pt x="3663416" y="1587792"/>
                  </a:lnTo>
                  <a:lnTo>
                    <a:pt x="3671481" y="1582343"/>
                  </a:lnTo>
                  <a:lnTo>
                    <a:pt x="3676929" y="1574279"/>
                  </a:lnTo>
                  <a:lnTo>
                    <a:pt x="3678923" y="1564386"/>
                  </a:lnTo>
                  <a:close/>
                </a:path>
                <a:path w="5364480" h="5048250">
                  <a:moveTo>
                    <a:pt x="3679240" y="1745145"/>
                  </a:moveTo>
                  <a:lnTo>
                    <a:pt x="3677247" y="1735251"/>
                  </a:lnTo>
                  <a:lnTo>
                    <a:pt x="3671798" y="1727174"/>
                  </a:lnTo>
                  <a:lnTo>
                    <a:pt x="3663721" y="1721739"/>
                  </a:lnTo>
                  <a:lnTo>
                    <a:pt x="3653790" y="1719745"/>
                  </a:lnTo>
                  <a:lnTo>
                    <a:pt x="3643896" y="1721739"/>
                  </a:lnTo>
                  <a:lnTo>
                    <a:pt x="3635832" y="1727174"/>
                  </a:lnTo>
                  <a:lnTo>
                    <a:pt x="3630384" y="1735251"/>
                  </a:lnTo>
                  <a:lnTo>
                    <a:pt x="3628390" y="1745145"/>
                  </a:lnTo>
                  <a:lnTo>
                    <a:pt x="3630384" y="1755025"/>
                  </a:lnTo>
                  <a:lnTo>
                    <a:pt x="3635832" y="1763102"/>
                  </a:lnTo>
                  <a:lnTo>
                    <a:pt x="3643896" y="1768551"/>
                  </a:lnTo>
                  <a:lnTo>
                    <a:pt x="3653840" y="1770545"/>
                  </a:lnTo>
                  <a:lnTo>
                    <a:pt x="3663721" y="1768551"/>
                  </a:lnTo>
                  <a:lnTo>
                    <a:pt x="3671798" y="1763102"/>
                  </a:lnTo>
                  <a:lnTo>
                    <a:pt x="3677247" y="1755025"/>
                  </a:lnTo>
                  <a:lnTo>
                    <a:pt x="3679240" y="1745145"/>
                  </a:lnTo>
                  <a:close/>
                </a:path>
                <a:path w="5364480" h="5048250">
                  <a:moveTo>
                    <a:pt x="3679240" y="25400"/>
                  </a:moveTo>
                  <a:lnTo>
                    <a:pt x="3677247" y="15506"/>
                  </a:lnTo>
                  <a:lnTo>
                    <a:pt x="3671798" y="7442"/>
                  </a:lnTo>
                  <a:lnTo>
                    <a:pt x="3663721" y="1993"/>
                  </a:lnTo>
                  <a:lnTo>
                    <a:pt x="3653790" y="0"/>
                  </a:lnTo>
                  <a:lnTo>
                    <a:pt x="3643896" y="1993"/>
                  </a:lnTo>
                  <a:lnTo>
                    <a:pt x="3635832" y="7442"/>
                  </a:lnTo>
                  <a:lnTo>
                    <a:pt x="3630384" y="15506"/>
                  </a:lnTo>
                  <a:lnTo>
                    <a:pt x="3628390" y="25400"/>
                  </a:lnTo>
                  <a:lnTo>
                    <a:pt x="3630384" y="35280"/>
                  </a:lnTo>
                  <a:lnTo>
                    <a:pt x="3635832" y="43357"/>
                  </a:lnTo>
                  <a:lnTo>
                    <a:pt x="3643896" y="48806"/>
                  </a:lnTo>
                  <a:lnTo>
                    <a:pt x="3653840" y="50800"/>
                  </a:lnTo>
                  <a:lnTo>
                    <a:pt x="3663721" y="48806"/>
                  </a:lnTo>
                  <a:lnTo>
                    <a:pt x="3671798" y="43357"/>
                  </a:lnTo>
                  <a:lnTo>
                    <a:pt x="3677247" y="35280"/>
                  </a:lnTo>
                  <a:lnTo>
                    <a:pt x="3679240" y="25400"/>
                  </a:lnTo>
                  <a:close/>
                </a:path>
                <a:path w="5364480" h="5048250">
                  <a:moveTo>
                    <a:pt x="3733939" y="5022824"/>
                  </a:moveTo>
                  <a:lnTo>
                    <a:pt x="3731945" y="5012944"/>
                  </a:lnTo>
                  <a:lnTo>
                    <a:pt x="3726497" y="5004867"/>
                  </a:lnTo>
                  <a:lnTo>
                    <a:pt x="3718420" y="4999431"/>
                  </a:lnTo>
                  <a:lnTo>
                    <a:pt x="3708489" y="4997424"/>
                  </a:lnTo>
                  <a:lnTo>
                    <a:pt x="3698595" y="4999431"/>
                  </a:lnTo>
                  <a:lnTo>
                    <a:pt x="3690531" y="5004867"/>
                  </a:lnTo>
                  <a:lnTo>
                    <a:pt x="3685082" y="5012944"/>
                  </a:lnTo>
                  <a:lnTo>
                    <a:pt x="3683089" y="5022824"/>
                  </a:lnTo>
                  <a:lnTo>
                    <a:pt x="3685082" y="5032718"/>
                  </a:lnTo>
                  <a:lnTo>
                    <a:pt x="3690531" y="5040795"/>
                  </a:lnTo>
                  <a:lnTo>
                    <a:pt x="3698595" y="5046230"/>
                  </a:lnTo>
                  <a:lnTo>
                    <a:pt x="3708539" y="5048224"/>
                  </a:lnTo>
                  <a:lnTo>
                    <a:pt x="3718420" y="5046230"/>
                  </a:lnTo>
                  <a:lnTo>
                    <a:pt x="3726497" y="5040795"/>
                  </a:lnTo>
                  <a:lnTo>
                    <a:pt x="3731945" y="5032718"/>
                  </a:lnTo>
                  <a:lnTo>
                    <a:pt x="3733939" y="5022824"/>
                  </a:lnTo>
                  <a:close/>
                </a:path>
                <a:path w="5364480" h="5048250">
                  <a:moveTo>
                    <a:pt x="3734244" y="3483838"/>
                  </a:moveTo>
                  <a:lnTo>
                    <a:pt x="3732250" y="3473958"/>
                  </a:lnTo>
                  <a:lnTo>
                    <a:pt x="3726815" y="3465880"/>
                  </a:lnTo>
                  <a:lnTo>
                    <a:pt x="3718737" y="3460432"/>
                  </a:lnTo>
                  <a:lnTo>
                    <a:pt x="3708793" y="3458438"/>
                  </a:lnTo>
                  <a:lnTo>
                    <a:pt x="3698913" y="3460432"/>
                  </a:lnTo>
                  <a:lnTo>
                    <a:pt x="3690836" y="3465880"/>
                  </a:lnTo>
                  <a:lnTo>
                    <a:pt x="3685400" y="3473958"/>
                  </a:lnTo>
                  <a:lnTo>
                    <a:pt x="3683393" y="3483838"/>
                  </a:lnTo>
                  <a:lnTo>
                    <a:pt x="3685400" y="3493732"/>
                  </a:lnTo>
                  <a:lnTo>
                    <a:pt x="3690836" y="3501796"/>
                  </a:lnTo>
                  <a:lnTo>
                    <a:pt x="3698913" y="3507244"/>
                  </a:lnTo>
                  <a:lnTo>
                    <a:pt x="3708844" y="3509238"/>
                  </a:lnTo>
                  <a:lnTo>
                    <a:pt x="3718737" y="3507244"/>
                  </a:lnTo>
                  <a:lnTo>
                    <a:pt x="3726815" y="3501796"/>
                  </a:lnTo>
                  <a:lnTo>
                    <a:pt x="3732250" y="3493732"/>
                  </a:lnTo>
                  <a:lnTo>
                    <a:pt x="3734244" y="3483838"/>
                  </a:lnTo>
                  <a:close/>
                </a:path>
                <a:path w="5364480" h="5048250">
                  <a:moveTo>
                    <a:pt x="3780574" y="3284131"/>
                  </a:moveTo>
                  <a:lnTo>
                    <a:pt x="3778580" y="3274237"/>
                  </a:lnTo>
                  <a:lnTo>
                    <a:pt x="3773132" y="3266173"/>
                  </a:lnTo>
                  <a:lnTo>
                    <a:pt x="3765067" y="3260725"/>
                  </a:lnTo>
                  <a:lnTo>
                    <a:pt x="3755123" y="3258731"/>
                  </a:lnTo>
                  <a:lnTo>
                    <a:pt x="3745242" y="3260725"/>
                  </a:lnTo>
                  <a:lnTo>
                    <a:pt x="3737165" y="3266173"/>
                  </a:lnTo>
                  <a:lnTo>
                    <a:pt x="3731717" y="3274237"/>
                  </a:lnTo>
                  <a:lnTo>
                    <a:pt x="3729723" y="3284131"/>
                  </a:lnTo>
                  <a:lnTo>
                    <a:pt x="3731717" y="3294024"/>
                  </a:lnTo>
                  <a:lnTo>
                    <a:pt x="3737165" y="3302089"/>
                  </a:lnTo>
                  <a:lnTo>
                    <a:pt x="3745242" y="3307537"/>
                  </a:lnTo>
                  <a:lnTo>
                    <a:pt x="3755174" y="3309531"/>
                  </a:lnTo>
                  <a:lnTo>
                    <a:pt x="3765067" y="3307537"/>
                  </a:lnTo>
                  <a:lnTo>
                    <a:pt x="3773132" y="3302089"/>
                  </a:lnTo>
                  <a:lnTo>
                    <a:pt x="3778580" y="3294024"/>
                  </a:lnTo>
                  <a:lnTo>
                    <a:pt x="3780574" y="3284131"/>
                  </a:lnTo>
                  <a:close/>
                </a:path>
                <a:path w="5364480" h="5048250">
                  <a:moveTo>
                    <a:pt x="3780574" y="1564386"/>
                  </a:moveTo>
                  <a:lnTo>
                    <a:pt x="3778580" y="1554505"/>
                  </a:lnTo>
                  <a:lnTo>
                    <a:pt x="3773132" y="1546428"/>
                  </a:lnTo>
                  <a:lnTo>
                    <a:pt x="3765067" y="1540979"/>
                  </a:lnTo>
                  <a:lnTo>
                    <a:pt x="3755123" y="1538986"/>
                  </a:lnTo>
                  <a:lnTo>
                    <a:pt x="3745242" y="1540979"/>
                  </a:lnTo>
                  <a:lnTo>
                    <a:pt x="3737165" y="1546428"/>
                  </a:lnTo>
                  <a:lnTo>
                    <a:pt x="3731717" y="1554505"/>
                  </a:lnTo>
                  <a:lnTo>
                    <a:pt x="3729723" y="1564386"/>
                  </a:lnTo>
                  <a:lnTo>
                    <a:pt x="3731717" y="1574279"/>
                  </a:lnTo>
                  <a:lnTo>
                    <a:pt x="3737165" y="1582343"/>
                  </a:lnTo>
                  <a:lnTo>
                    <a:pt x="3745242" y="1587792"/>
                  </a:lnTo>
                  <a:lnTo>
                    <a:pt x="3755174" y="1589786"/>
                  </a:lnTo>
                  <a:lnTo>
                    <a:pt x="3765067" y="1587792"/>
                  </a:lnTo>
                  <a:lnTo>
                    <a:pt x="3773132" y="1582343"/>
                  </a:lnTo>
                  <a:lnTo>
                    <a:pt x="3778580" y="1574279"/>
                  </a:lnTo>
                  <a:lnTo>
                    <a:pt x="3780574" y="1564386"/>
                  </a:lnTo>
                  <a:close/>
                </a:path>
                <a:path w="5364480" h="5048250">
                  <a:moveTo>
                    <a:pt x="3780891" y="1745145"/>
                  </a:moveTo>
                  <a:lnTo>
                    <a:pt x="3778897" y="1735251"/>
                  </a:lnTo>
                  <a:lnTo>
                    <a:pt x="3773449" y="1727174"/>
                  </a:lnTo>
                  <a:lnTo>
                    <a:pt x="3765372" y="1721739"/>
                  </a:lnTo>
                  <a:lnTo>
                    <a:pt x="3755440" y="1719745"/>
                  </a:lnTo>
                  <a:lnTo>
                    <a:pt x="3745547" y="1721739"/>
                  </a:lnTo>
                  <a:lnTo>
                    <a:pt x="3737483" y="1727174"/>
                  </a:lnTo>
                  <a:lnTo>
                    <a:pt x="3732034" y="1735251"/>
                  </a:lnTo>
                  <a:lnTo>
                    <a:pt x="3730040" y="1745145"/>
                  </a:lnTo>
                  <a:lnTo>
                    <a:pt x="3732034" y="1755025"/>
                  </a:lnTo>
                  <a:lnTo>
                    <a:pt x="3737483" y="1763102"/>
                  </a:lnTo>
                  <a:lnTo>
                    <a:pt x="3745547" y="1768551"/>
                  </a:lnTo>
                  <a:lnTo>
                    <a:pt x="3755491" y="1770545"/>
                  </a:lnTo>
                  <a:lnTo>
                    <a:pt x="3765372" y="1768551"/>
                  </a:lnTo>
                  <a:lnTo>
                    <a:pt x="3773449" y="1763102"/>
                  </a:lnTo>
                  <a:lnTo>
                    <a:pt x="3778897" y="1755025"/>
                  </a:lnTo>
                  <a:lnTo>
                    <a:pt x="3780891" y="1745145"/>
                  </a:lnTo>
                  <a:close/>
                </a:path>
                <a:path w="5364480" h="5048250">
                  <a:moveTo>
                    <a:pt x="3780891" y="25400"/>
                  </a:moveTo>
                  <a:lnTo>
                    <a:pt x="3778897" y="15506"/>
                  </a:lnTo>
                  <a:lnTo>
                    <a:pt x="3773449" y="7442"/>
                  </a:lnTo>
                  <a:lnTo>
                    <a:pt x="3765372" y="1993"/>
                  </a:lnTo>
                  <a:lnTo>
                    <a:pt x="3755440" y="0"/>
                  </a:lnTo>
                  <a:lnTo>
                    <a:pt x="3745547" y="1993"/>
                  </a:lnTo>
                  <a:lnTo>
                    <a:pt x="3737483" y="7442"/>
                  </a:lnTo>
                  <a:lnTo>
                    <a:pt x="3732034" y="15506"/>
                  </a:lnTo>
                  <a:lnTo>
                    <a:pt x="3730040" y="25400"/>
                  </a:lnTo>
                  <a:lnTo>
                    <a:pt x="3732034" y="35280"/>
                  </a:lnTo>
                  <a:lnTo>
                    <a:pt x="3737483" y="43357"/>
                  </a:lnTo>
                  <a:lnTo>
                    <a:pt x="3745547" y="48806"/>
                  </a:lnTo>
                  <a:lnTo>
                    <a:pt x="3755491" y="50800"/>
                  </a:lnTo>
                  <a:lnTo>
                    <a:pt x="3765372" y="48806"/>
                  </a:lnTo>
                  <a:lnTo>
                    <a:pt x="3773449" y="43357"/>
                  </a:lnTo>
                  <a:lnTo>
                    <a:pt x="3778897" y="35280"/>
                  </a:lnTo>
                  <a:lnTo>
                    <a:pt x="3780891" y="25400"/>
                  </a:lnTo>
                  <a:close/>
                </a:path>
                <a:path w="5364480" h="5048250">
                  <a:moveTo>
                    <a:pt x="3835590" y="5022824"/>
                  </a:moveTo>
                  <a:lnTo>
                    <a:pt x="3833596" y="5012944"/>
                  </a:lnTo>
                  <a:lnTo>
                    <a:pt x="3828148" y="5004867"/>
                  </a:lnTo>
                  <a:lnTo>
                    <a:pt x="3820071" y="4999431"/>
                  </a:lnTo>
                  <a:lnTo>
                    <a:pt x="3810139" y="4997424"/>
                  </a:lnTo>
                  <a:lnTo>
                    <a:pt x="3800246" y="4999431"/>
                  </a:lnTo>
                  <a:lnTo>
                    <a:pt x="3792182" y="5004867"/>
                  </a:lnTo>
                  <a:lnTo>
                    <a:pt x="3786733" y="5012944"/>
                  </a:lnTo>
                  <a:lnTo>
                    <a:pt x="3784739" y="5022824"/>
                  </a:lnTo>
                  <a:lnTo>
                    <a:pt x="3786733" y="5032718"/>
                  </a:lnTo>
                  <a:lnTo>
                    <a:pt x="3792182" y="5040795"/>
                  </a:lnTo>
                  <a:lnTo>
                    <a:pt x="3800246" y="5046230"/>
                  </a:lnTo>
                  <a:lnTo>
                    <a:pt x="3810190" y="5048224"/>
                  </a:lnTo>
                  <a:lnTo>
                    <a:pt x="3820071" y="5046230"/>
                  </a:lnTo>
                  <a:lnTo>
                    <a:pt x="3828148" y="5040795"/>
                  </a:lnTo>
                  <a:lnTo>
                    <a:pt x="3833596" y="5032718"/>
                  </a:lnTo>
                  <a:lnTo>
                    <a:pt x="3835590" y="5022824"/>
                  </a:lnTo>
                  <a:close/>
                </a:path>
                <a:path w="5364480" h="5048250">
                  <a:moveTo>
                    <a:pt x="3835895" y="3483838"/>
                  </a:moveTo>
                  <a:lnTo>
                    <a:pt x="3833901" y="3473958"/>
                  </a:lnTo>
                  <a:lnTo>
                    <a:pt x="3828465" y="3465880"/>
                  </a:lnTo>
                  <a:lnTo>
                    <a:pt x="3820388" y="3460432"/>
                  </a:lnTo>
                  <a:lnTo>
                    <a:pt x="3810444" y="3458438"/>
                  </a:lnTo>
                  <a:lnTo>
                    <a:pt x="3800564" y="3460432"/>
                  </a:lnTo>
                  <a:lnTo>
                    <a:pt x="3792486" y="3465880"/>
                  </a:lnTo>
                  <a:lnTo>
                    <a:pt x="3787051" y="3473958"/>
                  </a:lnTo>
                  <a:lnTo>
                    <a:pt x="3785044" y="3483838"/>
                  </a:lnTo>
                  <a:lnTo>
                    <a:pt x="3787051" y="3493732"/>
                  </a:lnTo>
                  <a:lnTo>
                    <a:pt x="3792486" y="3501796"/>
                  </a:lnTo>
                  <a:lnTo>
                    <a:pt x="3800564" y="3507244"/>
                  </a:lnTo>
                  <a:lnTo>
                    <a:pt x="3810495" y="3509238"/>
                  </a:lnTo>
                  <a:lnTo>
                    <a:pt x="3820388" y="3507244"/>
                  </a:lnTo>
                  <a:lnTo>
                    <a:pt x="3828465" y="3501796"/>
                  </a:lnTo>
                  <a:lnTo>
                    <a:pt x="3833901" y="3493732"/>
                  </a:lnTo>
                  <a:lnTo>
                    <a:pt x="3835895" y="3483838"/>
                  </a:lnTo>
                  <a:close/>
                </a:path>
                <a:path w="5364480" h="5048250">
                  <a:moveTo>
                    <a:pt x="3882225" y="3284131"/>
                  </a:moveTo>
                  <a:lnTo>
                    <a:pt x="3880231" y="3274237"/>
                  </a:lnTo>
                  <a:lnTo>
                    <a:pt x="3874782" y="3266173"/>
                  </a:lnTo>
                  <a:lnTo>
                    <a:pt x="3866718" y="3260725"/>
                  </a:lnTo>
                  <a:lnTo>
                    <a:pt x="3856774" y="3258731"/>
                  </a:lnTo>
                  <a:lnTo>
                    <a:pt x="3846893" y="3260725"/>
                  </a:lnTo>
                  <a:lnTo>
                    <a:pt x="3838816" y="3266173"/>
                  </a:lnTo>
                  <a:lnTo>
                    <a:pt x="3833368" y="3274237"/>
                  </a:lnTo>
                  <a:lnTo>
                    <a:pt x="3831374" y="3284131"/>
                  </a:lnTo>
                  <a:lnTo>
                    <a:pt x="3833368" y="3294024"/>
                  </a:lnTo>
                  <a:lnTo>
                    <a:pt x="3838816" y="3302089"/>
                  </a:lnTo>
                  <a:lnTo>
                    <a:pt x="3846893" y="3307537"/>
                  </a:lnTo>
                  <a:lnTo>
                    <a:pt x="3856825" y="3309531"/>
                  </a:lnTo>
                  <a:lnTo>
                    <a:pt x="3866718" y="3307537"/>
                  </a:lnTo>
                  <a:lnTo>
                    <a:pt x="3874782" y="3302089"/>
                  </a:lnTo>
                  <a:lnTo>
                    <a:pt x="3880231" y="3294024"/>
                  </a:lnTo>
                  <a:lnTo>
                    <a:pt x="3882225" y="3284131"/>
                  </a:lnTo>
                  <a:close/>
                </a:path>
                <a:path w="5364480" h="5048250">
                  <a:moveTo>
                    <a:pt x="3882225" y="1564386"/>
                  </a:moveTo>
                  <a:lnTo>
                    <a:pt x="3880231" y="1554505"/>
                  </a:lnTo>
                  <a:lnTo>
                    <a:pt x="3874782" y="1546428"/>
                  </a:lnTo>
                  <a:lnTo>
                    <a:pt x="3866718" y="1540979"/>
                  </a:lnTo>
                  <a:lnTo>
                    <a:pt x="3856774" y="1538986"/>
                  </a:lnTo>
                  <a:lnTo>
                    <a:pt x="3846893" y="1540979"/>
                  </a:lnTo>
                  <a:lnTo>
                    <a:pt x="3838816" y="1546428"/>
                  </a:lnTo>
                  <a:lnTo>
                    <a:pt x="3833368" y="1554505"/>
                  </a:lnTo>
                  <a:lnTo>
                    <a:pt x="3831374" y="1564386"/>
                  </a:lnTo>
                  <a:lnTo>
                    <a:pt x="3833368" y="1574279"/>
                  </a:lnTo>
                  <a:lnTo>
                    <a:pt x="3838816" y="1582343"/>
                  </a:lnTo>
                  <a:lnTo>
                    <a:pt x="3846893" y="1587792"/>
                  </a:lnTo>
                  <a:lnTo>
                    <a:pt x="3856825" y="1589786"/>
                  </a:lnTo>
                  <a:lnTo>
                    <a:pt x="3866718" y="1587792"/>
                  </a:lnTo>
                  <a:lnTo>
                    <a:pt x="3874782" y="1582343"/>
                  </a:lnTo>
                  <a:lnTo>
                    <a:pt x="3880231" y="1574279"/>
                  </a:lnTo>
                  <a:lnTo>
                    <a:pt x="3882225" y="1564386"/>
                  </a:lnTo>
                  <a:close/>
                </a:path>
                <a:path w="5364480" h="5048250">
                  <a:moveTo>
                    <a:pt x="3882542" y="1745145"/>
                  </a:moveTo>
                  <a:lnTo>
                    <a:pt x="3880548" y="1735251"/>
                  </a:lnTo>
                  <a:lnTo>
                    <a:pt x="3875100" y="1727174"/>
                  </a:lnTo>
                  <a:lnTo>
                    <a:pt x="3867023" y="1721739"/>
                  </a:lnTo>
                  <a:lnTo>
                    <a:pt x="3857091" y="1719745"/>
                  </a:lnTo>
                  <a:lnTo>
                    <a:pt x="3847198" y="1721739"/>
                  </a:lnTo>
                  <a:lnTo>
                    <a:pt x="3839133" y="1727174"/>
                  </a:lnTo>
                  <a:lnTo>
                    <a:pt x="3833685" y="1735251"/>
                  </a:lnTo>
                  <a:lnTo>
                    <a:pt x="3831691" y="1745145"/>
                  </a:lnTo>
                  <a:lnTo>
                    <a:pt x="3833685" y="1755025"/>
                  </a:lnTo>
                  <a:lnTo>
                    <a:pt x="3839133" y="1763102"/>
                  </a:lnTo>
                  <a:lnTo>
                    <a:pt x="3847198" y="1768551"/>
                  </a:lnTo>
                  <a:lnTo>
                    <a:pt x="3857142" y="1770545"/>
                  </a:lnTo>
                  <a:lnTo>
                    <a:pt x="3867023" y="1768551"/>
                  </a:lnTo>
                  <a:lnTo>
                    <a:pt x="3875100" y="1763102"/>
                  </a:lnTo>
                  <a:lnTo>
                    <a:pt x="3880548" y="1755025"/>
                  </a:lnTo>
                  <a:lnTo>
                    <a:pt x="3882542" y="1745145"/>
                  </a:lnTo>
                  <a:close/>
                </a:path>
                <a:path w="5364480" h="5048250">
                  <a:moveTo>
                    <a:pt x="3882542" y="25400"/>
                  </a:moveTo>
                  <a:lnTo>
                    <a:pt x="3880548" y="15506"/>
                  </a:lnTo>
                  <a:lnTo>
                    <a:pt x="3875100" y="7442"/>
                  </a:lnTo>
                  <a:lnTo>
                    <a:pt x="3867023" y="1993"/>
                  </a:lnTo>
                  <a:lnTo>
                    <a:pt x="3857091" y="0"/>
                  </a:lnTo>
                  <a:lnTo>
                    <a:pt x="3847198" y="1993"/>
                  </a:lnTo>
                  <a:lnTo>
                    <a:pt x="3839133" y="7442"/>
                  </a:lnTo>
                  <a:lnTo>
                    <a:pt x="3833685" y="15506"/>
                  </a:lnTo>
                  <a:lnTo>
                    <a:pt x="3831691" y="25400"/>
                  </a:lnTo>
                  <a:lnTo>
                    <a:pt x="3833685" y="35280"/>
                  </a:lnTo>
                  <a:lnTo>
                    <a:pt x="3839133" y="43357"/>
                  </a:lnTo>
                  <a:lnTo>
                    <a:pt x="3847198" y="48806"/>
                  </a:lnTo>
                  <a:lnTo>
                    <a:pt x="3857142" y="50800"/>
                  </a:lnTo>
                  <a:lnTo>
                    <a:pt x="3867023" y="48806"/>
                  </a:lnTo>
                  <a:lnTo>
                    <a:pt x="3875100" y="43357"/>
                  </a:lnTo>
                  <a:lnTo>
                    <a:pt x="3880548" y="35280"/>
                  </a:lnTo>
                  <a:lnTo>
                    <a:pt x="3882542" y="25400"/>
                  </a:lnTo>
                  <a:close/>
                </a:path>
                <a:path w="5364480" h="5048250">
                  <a:moveTo>
                    <a:pt x="3937241" y="5022824"/>
                  </a:moveTo>
                  <a:lnTo>
                    <a:pt x="3935247" y="5012944"/>
                  </a:lnTo>
                  <a:lnTo>
                    <a:pt x="3929799" y="5004867"/>
                  </a:lnTo>
                  <a:lnTo>
                    <a:pt x="3921722" y="4999431"/>
                  </a:lnTo>
                  <a:lnTo>
                    <a:pt x="3911790" y="4997424"/>
                  </a:lnTo>
                  <a:lnTo>
                    <a:pt x="3901897" y="4999431"/>
                  </a:lnTo>
                  <a:lnTo>
                    <a:pt x="3893832" y="5004867"/>
                  </a:lnTo>
                  <a:lnTo>
                    <a:pt x="3888384" y="5012944"/>
                  </a:lnTo>
                  <a:lnTo>
                    <a:pt x="3886390" y="5022824"/>
                  </a:lnTo>
                  <a:lnTo>
                    <a:pt x="3888384" y="5032718"/>
                  </a:lnTo>
                  <a:lnTo>
                    <a:pt x="3893832" y="5040795"/>
                  </a:lnTo>
                  <a:lnTo>
                    <a:pt x="3901897" y="5046230"/>
                  </a:lnTo>
                  <a:lnTo>
                    <a:pt x="3911841" y="5048224"/>
                  </a:lnTo>
                  <a:lnTo>
                    <a:pt x="3921722" y="5046230"/>
                  </a:lnTo>
                  <a:lnTo>
                    <a:pt x="3929799" y="5040795"/>
                  </a:lnTo>
                  <a:lnTo>
                    <a:pt x="3935247" y="5032718"/>
                  </a:lnTo>
                  <a:lnTo>
                    <a:pt x="3937241" y="5022824"/>
                  </a:lnTo>
                  <a:close/>
                </a:path>
                <a:path w="5364480" h="5048250">
                  <a:moveTo>
                    <a:pt x="3937546" y="3483838"/>
                  </a:moveTo>
                  <a:lnTo>
                    <a:pt x="3935552" y="3473958"/>
                  </a:lnTo>
                  <a:lnTo>
                    <a:pt x="3930116" y="3465880"/>
                  </a:lnTo>
                  <a:lnTo>
                    <a:pt x="3922039" y="3460432"/>
                  </a:lnTo>
                  <a:lnTo>
                    <a:pt x="3912095" y="3458438"/>
                  </a:lnTo>
                  <a:lnTo>
                    <a:pt x="3902214" y="3460432"/>
                  </a:lnTo>
                  <a:lnTo>
                    <a:pt x="3894137" y="3465880"/>
                  </a:lnTo>
                  <a:lnTo>
                    <a:pt x="3888702" y="3473958"/>
                  </a:lnTo>
                  <a:lnTo>
                    <a:pt x="3886695" y="3483838"/>
                  </a:lnTo>
                  <a:lnTo>
                    <a:pt x="3888702" y="3493732"/>
                  </a:lnTo>
                  <a:lnTo>
                    <a:pt x="3894137" y="3501796"/>
                  </a:lnTo>
                  <a:lnTo>
                    <a:pt x="3902214" y="3507244"/>
                  </a:lnTo>
                  <a:lnTo>
                    <a:pt x="3912146" y="3509238"/>
                  </a:lnTo>
                  <a:lnTo>
                    <a:pt x="3922039" y="3507244"/>
                  </a:lnTo>
                  <a:lnTo>
                    <a:pt x="3930116" y="3501796"/>
                  </a:lnTo>
                  <a:lnTo>
                    <a:pt x="3935552" y="3493732"/>
                  </a:lnTo>
                  <a:lnTo>
                    <a:pt x="3937546" y="3483838"/>
                  </a:lnTo>
                  <a:close/>
                </a:path>
                <a:path w="5364480" h="5048250">
                  <a:moveTo>
                    <a:pt x="3983875" y="3284131"/>
                  </a:moveTo>
                  <a:lnTo>
                    <a:pt x="3981881" y="3274237"/>
                  </a:lnTo>
                  <a:lnTo>
                    <a:pt x="3976433" y="3266173"/>
                  </a:lnTo>
                  <a:lnTo>
                    <a:pt x="3968369" y="3260725"/>
                  </a:lnTo>
                  <a:lnTo>
                    <a:pt x="3958425" y="3258731"/>
                  </a:lnTo>
                  <a:lnTo>
                    <a:pt x="3948544" y="3260725"/>
                  </a:lnTo>
                  <a:lnTo>
                    <a:pt x="3940467" y="3266173"/>
                  </a:lnTo>
                  <a:lnTo>
                    <a:pt x="3935018" y="3274237"/>
                  </a:lnTo>
                  <a:lnTo>
                    <a:pt x="3933025" y="3284131"/>
                  </a:lnTo>
                  <a:lnTo>
                    <a:pt x="3935018" y="3294024"/>
                  </a:lnTo>
                  <a:lnTo>
                    <a:pt x="3940467" y="3302089"/>
                  </a:lnTo>
                  <a:lnTo>
                    <a:pt x="3948544" y="3307537"/>
                  </a:lnTo>
                  <a:lnTo>
                    <a:pt x="3958475" y="3309531"/>
                  </a:lnTo>
                  <a:lnTo>
                    <a:pt x="3968369" y="3307537"/>
                  </a:lnTo>
                  <a:lnTo>
                    <a:pt x="3976433" y="3302089"/>
                  </a:lnTo>
                  <a:lnTo>
                    <a:pt x="3981881" y="3294024"/>
                  </a:lnTo>
                  <a:lnTo>
                    <a:pt x="3983875" y="3284131"/>
                  </a:lnTo>
                  <a:close/>
                </a:path>
                <a:path w="5364480" h="5048250">
                  <a:moveTo>
                    <a:pt x="3983875" y="1564386"/>
                  </a:moveTo>
                  <a:lnTo>
                    <a:pt x="3981881" y="1554505"/>
                  </a:lnTo>
                  <a:lnTo>
                    <a:pt x="3976433" y="1546428"/>
                  </a:lnTo>
                  <a:lnTo>
                    <a:pt x="3968369" y="1540979"/>
                  </a:lnTo>
                  <a:lnTo>
                    <a:pt x="3958425" y="1538986"/>
                  </a:lnTo>
                  <a:lnTo>
                    <a:pt x="3948544" y="1540979"/>
                  </a:lnTo>
                  <a:lnTo>
                    <a:pt x="3940467" y="1546428"/>
                  </a:lnTo>
                  <a:lnTo>
                    <a:pt x="3935018" y="1554505"/>
                  </a:lnTo>
                  <a:lnTo>
                    <a:pt x="3933025" y="1564386"/>
                  </a:lnTo>
                  <a:lnTo>
                    <a:pt x="3935018" y="1574279"/>
                  </a:lnTo>
                  <a:lnTo>
                    <a:pt x="3940467" y="1582343"/>
                  </a:lnTo>
                  <a:lnTo>
                    <a:pt x="3948544" y="1587792"/>
                  </a:lnTo>
                  <a:lnTo>
                    <a:pt x="3958475" y="1589786"/>
                  </a:lnTo>
                  <a:lnTo>
                    <a:pt x="3968369" y="1587792"/>
                  </a:lnTo>
                  <a:lnTo>
                    <a:pt x="3976433" y="1582343"/>
                  </a:lnTo>
                  <a:lnTo>
                    <a:pt x="3981881" y="1574279"/>
                  </a:lnTo>
                  <a:lnTo>
                    <a:pt x="3983875" y="1564386"/>
                  </a:lnTo>
                  <a:close/>
                </a:path>
                <a:path w="5364480" h="5048250">
                  <a:moveTo>
                    <a:pt x="3984193" y="1745145"/>
                  </a:moveTo>
                  <a:lnTo>
                    <a:pt x="3982199" y="1735251"/>
                  </a:lnTo>
                  <a:lnTo>
                    <a:pt x="3976751" y="1727174"/>
                  </a:lnTo>
                  <a:lnTo>
                    <a:pt x="3968673" y="1721739"/>
                  </a:lnTo>
                  <a:lnTo>
                    <a:pt x="3958742" y="1719745"/>
                  </a:lnTo>
                  <a:lnTo>
                    <a:pt x="3948849" y="1721739"/>
                  </a:lnTo>
                  <a:lnTo>
                    <a:pt x="3940784" y="1727174"/>
                  </a:lnTo>
                  <a:lnTo>
                    <a:pt x="3935336" y="1735251"/>
                  </a:lnTo>
                  <a:lnTo>
                    <a:pt x="3933342" y="1745145"/>
                  </a:lnTo>
                  <a:lnTo>
                    <a:pt x="3935336" y="1755025"/>
                  </a:lnTo>
                  <a:lnTo>
                    <a:pt x="3940784" y="1763102"/>
                  </a:lnTo>
                  <a:lnTo>
                    <a:pt x="3948849" y="1768551"/>
                  </a:lnTo>
                  <a:lnTo>
                    <a:pt x="3958793" y="1770545"/>
                  </a:lnTo>
                  <a:lnTo>
                    <a:pt x="3968673" y="1768551"/>
                  </a:lnTo>
                  <a:lnTo>
                    <a:pt x="3976751" y="1763102"/>
                  </a:lnTo>
                  <a:lnTo>
                    <a:pt x="3982199" y="1755025"/>
                  </a:lnTo>
                  <a:lnTo>
                    <a:pt x="3984193" y="1745145"/>
                  </a:lnTo>
                  <a:close/>
                </a:path>
                <a:path w="5364480" h="5048250">
                  <a:moveTo>
                    <a:pt x="3984193" y="25400"/>
                  </a:moveTo>
                  <a:lnTo>
                    <a:pt x="3982199" y="15506"/>
                  </a:lnTo>
                  <a:lnTo>
                    <a:pt x="3976751" y="7442"/>
                  </a:lnTo>
                  <a:lnTo>
                    <a:pt x="3968673" y="1993"/>
                  </a:lnTo>
                  <a:lnTo>
                    <a:pt x="3958742" y="0"/>
                  </a:lnTo>
                  <a:lnTo>
                    <a:pt x="3948849" y="1993"/>
                  </a:lnTo>
                  <a:lnTo>
                    <a:pt x="3940784" y="7442"/>
                  </a:lnTo>
                  <a:lnTo>
                    <a:pt x="3935336" y="15506"/>
                  </a:lnTo>
                  <a:lnTo>
                    <a:pt x="3933342" y="25400"/>
                  </a:lnTo>
                  <a:lnTo>
                    <a:pt x="3935336" y="35280"/>
                  </a:lnTo>
                  <a:lnTo>
                    <a:pt x="3940784" y="43357"/>
                  </a:lnTo>
                  <a:lnTo>
                    <a:pt x="3948849" y="48806"/>
                  </a:lnTo>
                  <a:lnTo>
                    <a:pt x="3958793" y="50800"/>
                  </a:lnTo>
                  <a:lnTo>
                    <a:pt x="3968673" y="48806"/>
                  </a:lnTo>
                  <a:lnTo>
                    <a:pt x="3976751" y="43357"/>
                  </a:lnTo>
                  <a:lnTo>
                    <a:pt x="3982199" y="35280"/>
                  </a:lnTo>
                  <a:lnTo>
                    <a:pt x="3984193" y="25400"/>
                  </a:lnTo>
                  <a:close/>
                </a:path>
                <a:path w="5364480" h="5048250">
                  <a:moveTo>
                    <a:pt x="4038892" y="5022824"/>
                  </a:moveTo>
                  <a:lnTo>
                    <a:pt x="4036898" y="5012944"/>
                  </a:lnTo>
                  <a:lnTo>
                    <a:pt x="4031450" y="5004867"/>
                  </a:lnTo>
                  <a:lnTo>
                    <a:pt x="4023372" y="4999431"/>
                  </a:lnTo>
                  <a:lnTo>
                    <a:pt x="4013441" y="4997424"/>
                  </a:lnTo>
                  <a:lnTo>
                    <a:pt x="4003548" y="4999431"/>
                  </a:lnTo>
                  <a:lnTo>
                    <a:pt x="3995483" y="5004867"/>
                  </a:lnTo>
                  <a:lnTo>
                    <a:pt x="3990035" y="5012944"/>
                  </a:lnTo>
                  <a:lnTo>
                    <a:pt x="3988041" y="5022824"/>
                  </a:lnTo>
                  <a:lnTo>
                    <a:pt x="3990035" y="5032718"/>
                  </a:lnTo>
                  <a:lnTo>
                    <a:pt x="3995483" y="5040795"/>
                  </a:lnTo>
                  <a:lnTo>
                    <a:pt x="4003548" y="5046230"/>
                  </a:lnTo>
                  <a:lnTo>
                    <a:pt x="4013492" y="5048224"/>
                  </a:lnTo>
                  <a:lnTo>
                    <a:pt x="4023372" y="5046230"/>
                  </a:lnTo>
                  <a:lnTo>
                    <a:pt x="4031450" y="5040795"/>
                  </a:lnTo>
                  <a:lnTo>
                    <a:pt x="4036898" y="5032718"/>
                  </a:lnTo>
                  <a:lnTo>
                    <a:pt x="4038892" y="5022824"/>
                  </a:lnTo>
                  <a:close/>
                </a:path>
                <a:path w="5364480" h="5048250">
                  <a:moveTo>
                    <a:pt x="4039197" y="3483838"/>
                  </a:moveTo>
                  <a:lnTo>
                    <a:pt x="4037203" y="3473958"/>
                  </a:lnTo>
                  <a:lnTo>
                    <a:pt x="4031767" y="3465880"/>
                  </a:lnTo>
                  <a:lnTo>
                    <a:pt x="4023690" y="3460432"/>
                  </a:lnTo>
                  <a:lnTo>
                    <a:pt x="4013746" y="3458438"/>
                  </a:lnTo>
                  <a:lnTo>
                    <a:pt x="4003865" y="3460432"/>
                  </a:lnTo>
                  <a:lnTo>
                    <a:pt x="3995788" y="3465880"/>
                  </a:lnTo>
                  <a:lnTo>
                    <a:pt x="3990352" y="3473958"/>
                  </a:lnTo>
                  <a:lnTo>
                    <a:pt x="3988346" y="3483838"/>
                  </a:lnTo>
                  <a:lnTo>
                    <a:pt x="3990352" y="3493732"/>
                  </a:lnTo>
                  <a:lnTo>
                    <a:pt x="3995788" y="3501796"/>
                  </a:lnTo>
                  <a:lnTo>
                    <a:pt x="4003865" y="3507244"/>
                  </a:lnTo>
                  <a:lnTo>
                    <a:pt x="4013797" y="3509238"/>
                  </a:lnTo>
                  <a:lnTo>
                    <a:pt x="4023690" y="3507244"/>
                  </a:lnTo>
                  <a:lnTo>
                    <a:pt x="4031767" y="3501796"/>
                  </a:lnTo>
                  <a:lnTo>
                    <a:pt x="4037203" y="3493732"/>
                  </a:lnTo>
                  <a:lnTo>
                    <a:pt x="4039197" y="3483838"/>
                  </a:lnTo>
                  <a:close/>
                </a:path>
                <a:path w="5364480" h="5048250">
                  <a:moveTo>
                    <a:pt x="4085526" y="3284131"/>
                  </a:moveTo>
                  <a:lnTo>
                    <a:pt x="4083532" y="3274237"/>
                  </a:lnTo>
                  <a:lnTo>
                    <a:pt x="4078084" y="3266173"/>
                  </a:lnTo>
                  <a:lnTo>
                    <a:pt x="4070019" y="3260725"/>
                  </a:lnTo>
                  <a:lnTo>
                    <a:pt x="4060075" y="3258731"/>
                  </a:lnTo>
                  <a:lnTo>
                    <a:pt x="4050195" y="3260725"/>
                  </a:lnTo>
                  <a:lnTo>
                    <a:pt x="4042118" y="3266173"/>
                  </a:lnTo>
                  <a:lnTo>
                    <a:pt x="4036669" y="3274237"/>
                  </a:lnTo>
                  <a:lnTo>
                    <a:pt x="4034675" y="3284131"/>
                  </a:lnTo>
                  <a:lnTo>
                    <a:pt x="4036669" y="3294024"/>
                  </a:lnTo>
                  <a:lnTo>
                    <a:pt x="4042118" y="3302089"/>
                  </a:lnTo>
                  <a:lnTo>
                    <a:pt x="4050195" y="3307537"/>
                  </a:lnTo>
                  <a:lnTo>
                    <a:pt x="4060126" y="3309531"/>
                  </a:lnTo>
                  <a:lnTo>
                    <a:pt x="4070019" y="3307537"/>
                  </a:lnTo>
                  <a:lnTo>
                    <a:pt x="4078084" y="3302089"/>
                  </a:lnTo>
                  <a:lnTo>
                    <a:pt x="4083532" y="3294024"/>
                  </a:lnTo>
                  <a:lnTo>
                    <a:pt x="4085526" y="3284131"/>
                  </a:lnTo>
                  <a:close/>
                </a:path>
                <a:path w="5364480" h="5048250">
                  <a:moveTo>
                    <a:pt x="4085526" y="1564386"/>
                  </a:moveTo>
                  <a:lnTo>
                    <a:pt x="4083532" y="1554505"/>
                  </a:lnTo>
                  <a:lnTo>
                    <a:pt x="4078084" y="1546428"/>
                  </a:lnTo>
                  <a:lnTo>
                    <a:pt x="4070019" y="1540979"/>
                  </a:lnTo>
                  <a:lnTo>
                    <a:pt x="4060075" y="1538986"/>
                  </a:lnTo>
                  <a:lnTo>
                    <a:pt x="4050195" y="1540979"/>
                  </a:lnTo>
                  <a:lnTo>
                    <a:pt x="4042118" y="1546428"/>
                  </a:lnTo>
                  <a:lnTo>
                    <a:pt x="4036669" y="1554505"/>
                  </a:lnTo>
                  <a:lnTo>
                    <a:pt x="4034675" y="1564386"/>
                  </a:lnTo>
                  <a:lnTo>
                    <a:pt x="4036669" y="1574279"/>
                  </a:lnTo>
                  <a:lnTo>
                    <a:pt x="4042118" y="1582343"/>
                  </a:lnTo>
                  <a:lnTo>
                    <a:pt x="4050195" y="1587792"/>
                  </a:lnTo>
                  <a:lnTo>
                    <a:pt x="4060126" y="1589786"/>
                  </a:lnTo>
                  <a:lnTo>
                    <a:pt x="4070019" y="1587792"/>
                  </a:lnTo>
                  <a:lnTo>
                    <a:pt x="4078084" y="1582343"/>
                  </a:lnTo>
                  <a:lnTo>
                    <a:pt x="4083532" y="1574279"/>
                  </a:lnTo>
                  <a:lnTo>
                    <a:pt x="4085526" y="1564386"/>
                  </a:lnTo>
                  <a:close/>
                </a:path>
                <a:path w="5364480" h="5048250">
                  <a:moveTo>
                    <a:pt x="4085844" y="1745145"/>
                  </a:moveTo>
                  <a:lnTo>
                    <a:pt x="4083850" y="1735251"/>
                  </a:lnTo>
                  <a:lnTo>
                    <a:pt x="4078401" y="1727174"/>
                  </a:lnTo>
                  <a:lnTo>
                    <a:pt x="4070324" y="1721739"/>
                  </a:lnTo>
                  <a:lnTo>
                    <a:pt x="4060393" y="1719745"/>
                  </a:lnTo>
                  <a:lnTo>
                    <a:pt x="4050500" y="1721739"/>
                  </a:lnTo>
                  <a:lnTo>
                    <a:pt x="4042435" y="1727174"/>
                  </a:lnTo>
                  <a:lnTo>
                    <a:pt x="4036987" y="1735251"/>
                  </a:lnTo>
                  <a:lnTo>
                    <a:pt x="4034993" y="1745145"/>
                  </a:lnTo>
                  <a:lnTo>
                    <a:pt x="4036987" y="1755025"/>
                  </a:lnTo>
                  <a:lnTo>
                    <a:pt x="4042435" y="1763102"/>
                  </a:lnTo>
                  <a:lnTo>
                    <a:pt x="4050500" y="1768551"/>
                  </a:lnTo>
                  <a:lnTo>
                    <a:pt x="4060444" y="1770545"/>
                  </a:lnTo>
                  <a:lnTo>
                    <a:pt x="4070324" y="1768551"/>
                  </a:lnTo>
                  <a:lnTo>
                    <a:pt x="4078401" y="1763102"/>
                  </a:lnTo>
                  <a:lnTo>
                    <a:pt x="4083850" y="1755025"/>
                  </a:lnTo>
                  <a:lnTo>
                    <a:pt x="4085844" y="1745145"/>
                  </a:lnTo>
                  <a:close/>
                </a:path>
                <a:path w="5364480" h="5048250">
                  <a:moveTo>
                    <a:pt x="4085844" y="25400"/>
                  </a:moveTo>
                  <a:lnTo>
                    <a:pt x="4083850" y="15506"/>
                  </a:lnTo>
                  <a:lnTo>
                    <a:pt x="4078401" y="7442"/>
                  </a:lnTo>
                  <a:lnTo>
                    <a:pt x="4070324" y="1993"/>
                  </a:lnTo>
                  <a:lnTo>
                    <a:pt x="4060393" y="0"/>
                  </a:lnTo>
                  <a:lnTo>
                    <a:pt x="4050500" y="1993"/>
                  </a:lnTo>
                  <a:lnTo>
                    <a:pt x="4042435" y="7442"/>
                  </a:lnTo>
                  <a:lnTo>
                    <a:pt x="4036987" y="15506"/>
                  </a:lnTo>
                  <a:lnTo>
                    <a:pt x="4034993" y="25400"/>
                  </a:lnTo>
                  <a:lnTo>
                    <a:pt x="4036987" y="35280"/>
                  </a:lnTo>
                  <a:lnTo>
                    <a:pt x="4042435" y="43357"/>
                  </a:lnTo>
                  <a:lnTo>
                    <a:pt x="4050500" y="48806"/>
                  </a:lnTo>
                  <a:lnTo>
                    <a:pt x="4060444" y="50800"/>
                  </a:lnTo>
                  <a:lnTo>
                    <a:pt x="4070324" y="48806"/>
                  </a:lnTo>
                  <a:lnTo>
                    <a:pt x="4078401" y="43357"/>
                  </a:lnTo>
                  <a:lnTo>
                    <a:pt x="4083850" y="35280"/>
                  </a:lnTo>
                  <a:lnTo>
                    <a:pt x="4085844" y="25400"/>
                  </a:lnTo>
                  <a:close/>
                </a:path>
                <a:path w="5364480" h="5048250">
                  <a:moveTo>
                    <a:pt x="4140543" y="5022824"/>
                  </a:moveTo>
                  <a:lnTo>
                    <a:pt x="4138549" y="5012944"/>
                  </a:lnTo>
                  <a:lnTo>
                    <a:pt x="4133100" y="5004867"/>
                  </a:lnTo>
                  <a:lnTo>
                    <a:pt x="4125023" y="4999431"/>
                  </a:lnTo>
                  <a:lnTo>
                    <a:pt x="4115092" y="4997424"/>
                  </a:lnTo>
                  <a:lnTo>
                    <a:pt x="4105198" y="4999431"/>
                  </a:lnTo>
                  <a:lnTo>
                    <a:pt x="4097134" y="5004867"/>
                  </a:lnTo>
                  <a:lnTo>
                    <a:pt x="4091686" y="5012944"/>
                  </a:lnTo>
                  <a:lnTo>
                    <a:pt x="4089692" y="5022824"/>
                  </a:lnTo>
                  <a:lnTo>
                    <a:pt x="4091686" y="5032718"/>
                  </a:lnTo>
                  <a:lnTo>
                    <a:pt x="4097134" y="5040795"/>
                  </a:lnTo>
                  <a:lnTo>
                    <a:pt x="4105198" y="5046230"/>
                  </a:lnTo>
                  <a:lnTo>
                    <a:pt x="4115143" y="5048224"/>
                  </a:lnTo>
                  <a:lnTo>
                    <a:pt x="4125023" y="5046230"/>
                  </a:lnTo>
                  <a:lnTo>
                    <a:pt x="4133100" y="5040795"/>
                  </a:lnTo>
                  <a:lnTo>
                    <a:pt x="4138549" y="5032718"/>
                  </a:lnTo>
                  <a:lnTo>
                    <a:pt x="4140543" y="5022824"/>
                  </a:lnTo>
                  <a:close/>
                </a:path>
                <a:path w="5364480" h="5048250">
                  <a:moveTo>
                    <a:pt x="4140847" y="3483838"/>
                  </a:moveTo>
                  <a:lnTo>
                    <a:pt x="4138853" y="3473958"/>
                  </a:lnTo>
                  <a:lnTo>
                    <a:pt x="4133418" y="3465880"/>
                  </a:lnTo>
                  <a:lnTo>
                    <a:pt x="4125341" y="3460432"/>
                  </a:lnTo>
                  <a:lnTo>
                    <a:pt x="4115397" y="3458438"/>
                  </a:lnTo>
                  <a:lnTo>
                    <a:pt x="4105516" y="3460432"/>
                  </a:lnTo>
                  <a:lnTo>
                    <a:pt x="4097439" y="3465880"/>
                  </a:lnTo>
                  <a:lnTo>
                    <a:pt x="4092003" y="3473958"/>
                  </a:lnTo>
                  <a:lnTo>
                    <a:pt x="4089997" y="3483838"/>
                  </a:lnTo>
                  <a:lnTo>
                    <a:pt x="4092003" y="3493732"/>
                  </a:lnTo>
                  <a:lnTo>
                    <a:pt x="4097439" y="3501796"/>
                  </a:lnTo>
                  <a:lnTo>
                    <a:pt x="4105516" y="3507244"/>
                  </a:lnTo>
                  <a:lnTo>
                    <a:pt x="4115447" y="3509238"/>
                  </a:lnTo>
                  <a:lnTo>
                    <a:pt x="4125341" y="3507244"/>
                  </a:lnTo>
                  <a:lnTo>
                    <a:pt x="4133418" y="3501796"/>
                  </a:lnTo>
                  <a:lnTo>
                    <a:pt x="4138853" y="3493732"/>
                  </a:lnTo>
                  <a:lnTo>
                    <a:pt x="4140847" y="3483838"/>
                  </a:lnTo>
                  <a:close/>
                </a:path>
                <a:path w="5364480" h="5048250">
                  <a:moveTo>
                    <a:pt x="4187177" y="3284131"/>
                  </a:moveTo>
                  <a:lnTo>
                    <a:pt x="4185183" y="3274237"/>
                  </a:lnTo>
                  <a:lnTo>
                    <a:pt x="4179735" y="3266173"/>
                  </a:lnTo>
                  <a:lnTo>
                    <a:pt x="4171670" y="3260725"/>
                  </a:lnTo>
                  <a:lnTo>
                    <a:pt x="4161726" y="3258731"/>
                  </a:lnTo>
                  <a:lnTo>
                    <a:pt x="4151846" y="3260725"/>
                  </a:lnTo>
                  <a:lnTo>
                    <a:pt x="4143768" y="3266173"/>
                  </a:lnTo>
                  <a:lnTo>
                    <a:pt x="4138320" y="3274237"/>
                  </a:lnTo>
                  <a:lnTo>
                    <a:pt x="4136326" y="3284131"/>
                  </a:lnTo>
                  <a:lnTo>
                    <a:pt x="4138320" y="3294024"/>
                  </a:lnTo>
                  <a:lnTo>
                    <a:pt x="4143768" y="3302089"/>
                  </a:lnTo>
                  <a:lnTo>
                    <a:pt x="4151846" y="3307537"/>
                  </a:lnTo>
                  <a:lnTo>
                    <a:pt x="4161777" y="3309531"/>
                  </a:lnTo>
                  <a:lnTo>
                    <a:pt x="4171670" y="3307537"/>
                  </a:lnTo>
                  <a:lnTo>
                    <a:pt x="4179735" y="3302089"/>
                  </a:lnTo>
                  <a:lnTo>
                    <a:pt x="4185183" y="3294024"/>
                  </a:lnTo>
                  <a:lnTo>
                    <a:pt x="4187177" y="3284131"/>
                  </a:lnTo>
                  <a:close/>
                </a:path>
                <a:path w="5364480" h="5048250">
                  <a:moveTo>
                    <a:pt x="4187177" y="1564386"/>
                  </a:moveTo>
                  <a:lnTo>
                    <a:pt x="4185183" y="1554505"/>
                  </a:lnTo>
                  <a:lnTo>
                    <a:pt x="4179735" y="1546428"/>
                  </a:lnTo>
                  <a:lnTo>
                    <a:pt x="4171670" y="1540979"/>
                  </a:lnTo>
                  <a:lnTo>
                    <a:pt x="4161726" y="1538986"/>
                  </a:lnTo>
                  <a:lnTo>
                    <a:pt x="4151846" y="1540979"/>
                  </a:lnTo>
                  <a:lnTo>
                    <a:pt x="4143768" y="1546428"/>
                  </a:lnTo>
                  <a:lnTo>
                    <a:pt x="4138320" y="1554505"/>
                  </a:lnTo>
                  <a:lnTo>
                    <a:pt x="4136326" y="1564386"/>
                  </a:lnTo>
                  <a:lnTo>
                    <a:pt x="4138320" y="1574279"/>
                  </a:lnTo>
                  <a:lnTo>
                    <a:pt x="4143768" y="1582343"/>
                  </a:lnTo>
                  <a:lnTo>
                    <a:pt x="4151846" y="1587792"/>
                  </a:lnTo>
                  <a:lnTo>
                    <a:pt x="4161777" y="1589786"/>
                  </a:lnTo>
                  <a:lnTo>
                    <a:pt x="4171670" y="1587792"/>
                  </a:lnTo>
                  <a:lnTo>
                    <a:pt x="4179735" y="1582343"/>
                  </a:lnTo>
                  <a:lnTo>
                    <a:pt x="4185183" y="1574279"/>
                  </a:lnTo>
                  <a:lnTo>
                    <a:pt x="4187177" y="1564386"/>
                  </a:lnTo>
                  <a:close/>
                </a:path>
                <a:path w="5364480" h="5048250">
                  <a:moveTo>
                    <a:pt x="4187494" y="1745145"/>
                  </a:moveTo>
                  <a:lnTo>
                    <a:pt x="4185501" y="1735251"/>
                  </a:lnTo>
                  <a:lnTo>
                    <a:pt x="4180052" y="1727174"/>
                  </a:lnTo>
                  <a:lnTo>
                    <a:pt x="4171975" y="1721739"/>
                  </a:lnTo>
                  <a:lnTo>
                    <a:pt x="4162044" y="1719745"/>
                  </a:lnTo>
                  <a:lnTo>
                    <a:pt x="4152150" y="1721739"/>
                  </a:lnTo>
                  <a:lnTo>
                    <a:pt x="4144086" y="1727174"/>
                  </a:lnTo>
                  <a:lnTo>
                    <a:pt x="4138638" y="1735251"/>
                  </a:lnTo>
                  <a:lnTo>
                    <a:pt x="4136644" y="1745145"/>
                  </a:lnTo>
                  <a:lnTo>
                    <a:pt x="4138638" y="1755025"/>
                  </a:lnTo>
                  <a:lnTo>
                    <a:pt x="4144086" y="1763102"/>
                  </a:lnTo>
                  <a:lnTo>
                    <a:pt x="4152150" y="1768551"/>
                  </a:lnTo>
                  <a:lnTo>
                    <a:pt x="4162094" y="1770545"/>
                  </a:lnTo>
                  <a:lnTo>
                    <a:pt x="4171975" y="1768551"/>
                  </a:lnTo>
                  <a:lnTo>
                    <a:pt x="4180052" y="1763102"/>
                  </a:lnTo>
                  <a:lnTo>
                    <a:pt x="4185501" y="1755025"/>
                  </a:lnTo>
                  <a:lnTo>
                    <a:pt x="4187494" y="1745145"/>
                  </a:lnTo>
                  <a:close/>
                </a:path>
                <a:path w="5364480" h="5048250">
                  <a:moveTo>
                    <a:pt x="4187494" y="25400"/>
                  </a:moveTo>
                  <a:lnTo>
                    <a:pt x="4185501" y="15506"/>
                  </a:lnTo>
                  <a:lnTo>
                    <a:pt x="4180052" y="7442"/>
                  </a:lnTo>
                  <a:lnTo>
                    <a:pt x="4171975" y="1993"/>
                  </a:lnTo>
                  <a:lnTo>
                    <a:pt x="4162044" y="0"/>
                  </a:lnTo>
                  <a:lnTo>
                    <a:pt x="4152150" y="1993"/>
                  </a:lnTo>
                  <a:lnTo>
                    <a:pt x="4144086" y="7442"/>
                  </a:lnTo>
                  <a:lnTo>
                    <a:pt x="4138638" y="15506"/>
                  </a:lnTo>
                  <a:lnTo>
                    <a:pt x="4136644" y="25400"/>
                  </a:lnTo>
                  <a:lnTo>
                    <a:pt x="4138638" y="35280"/>
                  </a:lnTo>
                  <a:lnTo>
                    <a:pt x="4144086" y="43357"/>
                  </a:lnTo>
                  <a:lnTo>
                    <a:pt x="4152150" y="48806"/>
                  </a:lnTo>
                  <a:lnTo>
                    <a:pt x="4162094" y="50800"/>
                  </a:lnTo>
                  <a:lnTo>
                    <a:pt x="4171975" y="48806"/>
                  </a:lnTo>
                  <a:lnTo>
                    <a:pt x="4180052" y="43357"/>
                  </a:lnTo>
                  <a:lnTo>
                    <a:pt x="4185501" y="35280"/>
                  </a:lnTo>
                  <a:lnTo>
                    <a:pt x="4187494" y="25400"/>
                  </a:lnTo>
                  <a:close/>
                </a:path>
                <a:path w="5364480" h="5048250">
                  <a:moveTo>
                    <a:pt x="4242193" y="5022824"/>
                  </a:moveTo>
                  <a:lnTo>
                    <a:pt x="4240200" y="5012944"/>
                  </a:lnTo>
                  <a:lnTo>
                    <a:pt x="4234751" y="5004867"/>
                  </a:lnTo>
                  <a:lnTo>
                    <a:pt x="4226674" y="4999431"/>
                  </a:lnTo>
                  <a:lnTo>
                    <a:pt x="4216743" y="4997424"/>
                  </a:lnTo>
                  <a:lnTo>
                    <a:pt x="4206849" y="4999431"/>
                  </a:lnTo>
                  <a:lnTo>
                    <a:pt x="4198785" y="5004867"/>
                  </a:lnTo>
                  <a:lnTo>
                    <a:pt x="4193336" y="5012944"/>
                  </a:lnTo>
                  <a:lnTo>
                    <a:pt x="4191343" y="5022824"/>
                  </a:lnTo>
                  <a:lnTo>
                    <a:pt x="4193336" y="5032718"/>
                  </a:lnTo>
                  <a:lnTo>
                    <a:pt x="4198785" y="5040795"/>
                  </a:lnTo>
                  <a:lnTo>
                    <a:pt x="4206849" y="5046230"/>
                  </a:lnTo>
                  <a:lnTo>
                    <a:pt x="4216793" y="5048224"/>
                  </a:lnTo>
                  <a:lnTo>
                    <a:pt x="4226674" y="5046230"/>
                  </a:lnTo>
                  <a:lnTo>
                    <a:pt x="4234751" y="5040795"/>
                  </a:lnTo>
                  <a:lnTo>
                    <a:pt x="4240200" y="5032718"/>
                  </a:lnTo>
                  <a:lnTo>
                    <a:pt x="4242193" y="5022824"/>
                  </a:lnTo>
                  <a:close/>
                </a:path>
                <a:path w="5364480" h="5048250">
                  <a:moveTo>
                    <a:pt x="4242498" y="3483838"/>
                  </a:moveTo>
                  <a:lnTo>
                    <a:pt x="4240504" y="3473958"/>
                  </a:lnTo>
                  <a:lnTo>
                    <a:pt x="4235069" y="3465880"/>
                  </a:lnTo>
                  <a:lnTo>
                    <a:pt x="4226992" y="3460432"/>
                  </a:lnTo>
                  <a:lnTo>
                    <a:pt x="4217047" y="3458438"/>
                  </a:lnTo>
                  <a:lnTo>
                    <a:pt x="4207167" y="3460432"/>
                  </a:lnTo>
                  <a:lnTo>
                    <a:pt x="4199090" y="3465880"/>
                  </a:lnTo>
                  <a:lnTo>
                    <a:pt x="4193654" y="3473958"/>
                  </a:lnTo>
                  <a:lnTo>
                    <a:pt x="4191647" y="3483838"/>
                  </a:lnTo>
                  <a:lnTo>
                    <a:pt x="4193654" y="3493732"/>
                  </a:lnTo>
                  <a:lnTo>
                    <a:pt x="4199090" y="3501796"/>
                  </a:lnTo>
                  <a:lnTo>
                    <a:pt x="4207167" y="3507244"/>
                  </a:lnTo>
                  <a:lnTo>
                    <a:pt x="4217098" y="3509238"/>
                  </a:lnTo>
                  <a:lnTo>
                    <a:pt x="4226992" y="3507244"/>
                  </a:lnTo>
                  <a:lnTo>
                    <a:pt x="4235069" y="3501796"/>
                  </a:lnTo>
                  <a:lnTo>
                    <a:pt x="4240504" y="3493732"/>
                  </a:lnTo>
                  <a:lnTo>
                    <a:pt x="4242498" y="3483838"/>
                  </a:lnTo>
                  <a:close/>
                </a:path>
                <a:path w="5364480" h="5048250">
                  <a:moveTo>
                    <a:pt x="4288828" y="3284131"/>
                  </a:moveTo>
                  <a:lnTo>
                    <a:pt x="4286834" y="3274237"/>
                  </a:lnTo>
                  <a:lnTo>
                    <a:pt x="4281386" y="3266173"/>
                  </a:lnTo>
                  <a:lnTo>
                    <a:pt x="4273321" y="3260725"/>
                  </a:lnTo>
                  <a:lnTo>
                    <a:pt x="4263377" y="3258731"/>
                  </a:lnTo>
                  <a:lnTo>
                    <a:pt x="4253496" y="3260725"/>
                  </a:lnTo>
                  <a:lnTo>
                    <a:pt x="4245419" y="3266173"/>
                  </a:lnTo>
                  <a:lnTo>
                    <a:pt x="4239971" y="3274237"/>
                  </a:lnTo>
                  <a:lnTo>
                    <a:pt x="4237977" y="3284131"/>
                  </a:lnTo>
                  <a:lnTo>
                    <a:pt x="4239971" y="3294024"/>
                  </a:lnTo>
                  <a:lnTo>
                    <a:pt x="4245419" y="3302089"/>
                  </a:lnTo>
                  <a:lnTo>
                    <a:pt x="4253496" y="3307537"/>
                  </a:lnTo>
                  <a:lnTo>
                    <a:pt x="4263428" y="3309531"/>
                  </a:lnTo>
                  <a:lnTo>
                    <a:pt x="4273321" y="3307537"/>
                  </a:lnTo>
                  <a:lnTo>
                    <a:pt x="4281386" y="3302089"/>
                  </a:lnTo>
                  <a:lnTo>
                    <a:pt x="4286834" y="3294024"/>
                  </a:lnTo>
                  <a:lnTo>
                    <a:pt x="4288828" y="3284131"/>
                  </a:lnTo>
                  <a:close/>
                </a:path>
                <a:path w="5364480" h="5048250">
                  <a:moveTo>
                    <a:pt x="4288828" y="1564386"/>
                  </a:moveTo>
                  <a:lnTo>
                    <a:pt x="4286834" y="1554505"/>
                  </a:lnTo>
                  <a:lnTo>
                    <a:pt x="4281386" y="1546428"/>
                  </a:lnTo>
                  <a:lnTo>
                    <a:pt x="4273321" y="1540979"/>
                  </a:lnTo>
                  <a:lnTo>
                    <a:pt x="4263377" y="1538986"/>
                  </a:lnTo>
                  <a:lnTo>
                    <a:pt x="4253496" y="1540979"/>
                  </a:lnTo>
                  <a:lnTo>
                    <a:pt x="4245419" y="1546428"/>
                  </a:lnTo>
                  <a:lnTo>
                    <a:pt x="4239971" y="1554505"/>
                  </a:lnTo>
                  <a:lnTo>
                    <a:pt x="4237977" y="1564386"/>
                  </a:lnTo>
                  <a:lnTo>
                    <a:pt x="4239971" y="1574279"/>
                  </a:lnTo>
                  <a:lnTo>
                    <a:pt x="4245419" y="1582343"/>
                  </a:lnTo>
                  <a:lnTo>
                    <a:pt x="4253496" y="1587792"/>
                  </a:lnTo>
                  <a:lnTo>
                    <a:pt x="4263428" y="1589786"/>
                  </a:lnTo>
                  <a:lnTo>
                    <a:pt x="4273321" y="1587792"/>
                  </a:lnTo>
                  <a:lnTo>
                    <a:pt x="4281386" y="1582343"/>
                  </a:lnTo>
                  <a:lnTo>
                    <a:pt x="4286834" y="1574279"/>
                  </a:lnTo>
                  <a:lnTo>
                    <a:pt x="4288828" y="1564386"/>
                  </a:lnTo>
                  <a:close/>
                </a:path>
                <a:path w="5364480" h="5048250">
                  <a:moveTo>
                    <a:pt x="4289145" y="1745145"/>
                  </a:moveTo>
                  <a:lnTo>
                    <a:pt x="4287151" y="1735251"/>
                  </a:lnTo>
                  <a:lnTo>
                    <a:pt x="4281703" y="1727174"/>
                  </a:lnTo>
                  <a:lnTo>
                    <a:pt x="4273626" y="1721739"/>
                  </a:lnTo>
                  <a:lnTo>
                    <a:pt x="4263695" y="1719745"/>
                  </a:lnTo>
                  <a:lnTo>
                    <a:pt x="4253801" y="1721739"/>
                  </a:lnTo>
                  <a:lnTo>
                    <a:pt x="4245737" y="1727174"/>
                  </a:lnTo>
                  <a:lnTo>
                    <a:pt x="4240288" y="1735251"/>
                  </a:lnTo>
                  <a:lnTo>
                    <a:pt x="4238295" y="1745145"/>
                  </a:lnTo>
                  <a:lnTo>
                    <a:pt x="4240288" y="1755025"/>
                  </a:lnTo>
                  <a:lnTo>
                    <a:pt x="4245737" y="1763102"/>
                  </a:lnTo>
                  <a:lnTo>
                    <a:pt x="4253801" y="1768551"/>
                  </a:lnTo>
                  <a:lnTo>
                    <a:pt x="4263745" y="1770545"/>
                  </a:lnTo>
                  <a:lnTo>
                    <a:pt x="4273626" y="1768551"/>
                  </a:lnTo>
                  <a:lnTo>
                    <a:pt x="4281703" y="1763102"/>
                  </a:lnTo>
                  <a:lnTo>
                    <a:pt x="4287151" y="1755025"/>
                  </a:lnTo>
                  <a:lnTo>
                    <a:pt x="4289145" y="1745145"/>
                  </a:lnTo>
                  <a:close/>
                </a:path>
                <a:path w="5364480" h="5048250">
                  <a:moveTo>
                    <a:pt x="4289145" y="25400"/>
                  </a:moveTo>
                  <a:lnTo>
                    <a:pt x="4287151" y="15506"/>
                  </a:lnTo>
                  <a:lnTo>
                    <a:pt x="4281703" y="7442"/>
                  </a:lnTo>
                  <a:lnTo>
                    <a:pt x="4273626" y="1993"/>
                  </a:lnTo>
                  <a:lnTo>
                    <a:pt x="4263695" y="0"/>
                  </a:lnTo>
                  <a:lnTo>
                    <a:pt x="4253801" y="1993"/>
                  </a:lnTo>
                  <a:lnTo>
                    <a:pt x="4245737" y="7442"/>
                  </a:lnTo>
                  <a:lnTo>
                    <a:pt x="4240288" y="15506"/>
                  </a:lnTo>
                  <a:lnTo>
                    <a:pt x="4238295" y="25400"/>
                  </a:lnTo>
                  <a:lnTo>
                    <a:pt x="4240288" y="35280"/>
                  </a:lnTo>
                  <a:lnTo>
                    <a:pt x="4245737" y="43357"/>
                  </a:lnTo>
                  <a:lnTo>
                    <a:pt x="4253801" y="48806"/>
                  </a:lnTo>
                  <a:lnTo>
                    <a:pt x="4263745" y="50800"/>
                  </a:lnTo>
                  <a:lnTo>
                    <a:pt x="4273626" y="48806"/>
                  </a:lnTo>
                  <a:lnTo>
                    <a:pt x="4281703" y="43357"/>
                  </a:lnTo>
                  <a:lnTo>
                    <a:pt x="4287151" y="35280"/>
                  </a:lnTo>
                  <a:lnTo>
                    <a:pt x="4289145" y="25400"/>
                  </a:lnTo>
                  <a:close/>
                </a:path>
                <a:path w="5364480" h="5048250">
                  <a:moveTo>
                    <a:pt x="4343844" y="5022824"/>
                  </a:moveTo>
                  <a:lnTo>
                    <a:pt x="4341850" y="5012944"/>
                  </a:lnTo>
                  <a:lnTo>
                    <a:pt x="4336402" y="5004867"/>
                  </a:lnTo>
                  <a:lnTo>
                    <a:pt x="4328325" y="4999431"/>
                  </a:lnTo>
                  <a:lnTo>
                    <a:pt x="4318393" y="4997424"/>
                  </a:lnTo>
                  <a:lnTo>
                    <a:pt x="4308500" y="4999431"/>
                  </a:lnTo>
                  <a:lnTo>
                    <a:pt x="4300436" y="5004867"/>
                  </a:lnTo>
                  <a:lnTo>
                    <a:pt x="4294987" y="5012944"/>
                  </a:lnTo>
                  <a:lnTo>
                    <a:pt x="4292993" y="5022824"/>
                  </a:lnTo>
                  <a:lnTo>
                    <a:pt x="4294987" y="5032718"/>
                  </a:lnTo>
                  <a:lnTo>
                    <a:pt x="4300436" y="5040795"/>
                  </a:lnTo>
                  <a:lnTo>
                    <a:pt x="4308500" y="5046230"/>
                  </a:lnTo>
                  <a:lnTo>
                    <a:pt x="4318444" y="5048224"/>
                  </a:lnTo>
                  <a:lnTo>
                    <a:pt x="4328325" y="5046230"/>
                  </a:lnTo>
                  <a:lnTo>
                    <a:pt x="4336402" y="5040795"/>
                  </a:lnTo>
                  <a:lnTo>
                    <a:pt x="4341850" y="5032718"/>
                  </a:lnTo>
                  <a:lnTo>
                    <a:pt x="4343844" y="5022824"/>
                  </a:lnTo>
                  <a:close/>
                </a:path>
                <a:path w="5364480" h="5048250">
                  <a:moveTo>
                    <a:pt x="4344149" y="3483838"/>
                  </a:moveTo>
                  <a:lnTo>
                    <a:pt x="4342155" y="3473958"/>
                  </a:lnTo>
                  <a:lnTo>
                    <a:pt x="4336720" y="3465880"/>
                  </a:lnTo>
                  <a:lnTo>
                    <a:pt x="4328642" y="3460432"/>
                  </a:lnTo>
                  <a:lnTo>
                    <a:pt x="4318698" y="3458438"/>
                  </a:lnTo>
                  <a:lnTo>
                    <a:pt x="4308818" y="3460432"/>
                  </a:lnTo>
                  <a:lnTo>
                    <a:pt x="4300740" y="3465880"/>
                  </a:lnTo>
                  <a:lnTo>
                    <a:pt x="4295305" y="3473958"/>
                  </a:lnTo>
                  <a:lnTo>
                    <a:pt x="4293298" y="3483838"/>
                  </a:lnTo>
                  <a:lnTo>
                    <a:pt x="4295305" y="3493732"/>
                  </a:lnTo>
                  <a:lnTo>
                    <a:pt x="4300740" y="3501796"/>
                  </a:lnTo>
                  <a:lnTo>
                    <a:pt x="4308818" y="3507244"/>
                  </a:lnTo>
                  <a:lnTo>
                    <a:pt x="4318749" y="3509238"/>
                  </a:lnTo>
                  <a:lnTo>
                    <a:pt x="4328642" y="3507244"/>
                  </a:lnTo>
                  <a:lnTo>
                    <a:pt x="4336720" y="3501796"/>
                  </a:lnTo>
                  <a:lnTo>
                    <a:pt x="4342155" y="3493732"/>
                  </a:lnTo>
                  <a:lnTo>
                    <a:pt x="4344149" y="3483838"/>
                  </a:lnTo>
                  <a:close/>
                </a:path>
                <a:path w="5364480" h="5048250">
                  <a:moveTo>
                    <a:pt x="4390479" y="3284131"/>
                  </a:moveTo>
                  <a:lnTo>
                    <a:pt x="4388485" y="3274237"/>
                  </a:lnTo>
                  <a:lnTo>
                    <a:pt x="4383036" y="3266173"/>
                  </a:lnTo>
                  <a:lnTo>
                    <a:pt x="4374972" y="3260725"/>
                  </a:lnTo>
                  <a:lnTo>
                    <a:pt x="4365028" y="3258731"/>
                  </a:lnTo>
                  <a:lnTo>
                    <a:pt x="4355147" y="3260725"/>
                  </a:lnTo>
                  <a:lnTo>
                    <a:pt x="4347070" y="3266173"/>
                  </a:lnTo>
                  <a:lnTo>
                    <a:pt x="4341622" y="3274237"/>
                  </a:lnTo>
                  <a:lnTo>
                    <a:pt x="4339628" y="3284131"/>
                  </a:lnTo>
                  <a:lnTo>
                    <a:pt x="4341622" y="3294024"/>
                  </a:lnTo>
                  <a:lnTo>
                    <a:pt x="4347070" y="3302089"/>
                  </a:lnTo>
                  <a:lnTo>
                    <a:pt x="4355147" y="3307537"/>
                  </a:lnTo>
                  <a:lnTo>
                    <a:pt x="4365079" y="3309531"/>
                  </a:lnTo>
                  <a:lnTo>
                    <a:pt x="4374972" y="3307537"/>
                  </a:lnTo>
                  <a:lnTo>
                    <a:pt x="4383036" y="3302089"/>
                  </a:lnTo>
                  <a:lnTo>
                    <a:pt x="4388485" y="3294024"/>
                  </a:lnTo>
                  <a:lnTo>
                    <a:pt x="4390479" y="3284131"/>
                  </a:lnTo>
                  <a:close/>
                </a:path>
                <a:path w="5364480" h="5048250">
                  <a:moveTo>
                    <a:pt x="4390479" y="1564386"/>
                  </a:moveTo>
                  <a:lnTo>
                    <a:pt x="4388485" y="1554505"/>
                  </a:lnTo>
                  <a:lnTo>
                    <a:pt x="4383036" y="1546428"/>
                  </a:lnTo>
                  <a:lnTo>
                    <a:pt x="4374972" y="1540979"/>
                  </a:lnTo>
                  <a:lnTo>
                    <a:pt x="4365028" y="1538986"/>
                  </a:lnTo>
                  <a:lnTo>
                    <a:pt x="4355147" y="1540979"/>
                  </a:lnTo>
                  <a:lnTo>
                    <a:pt x="4347070" y="1546428"/>
                  </a:lnTo>
                  <a:lnTo>
                    <a:pt x="4341622" y="1554505"/>
                  </a:lnTo>
                  <a:lnTo>
                    <a:pt x="4339628" y="1564386"/>
                  </a:lnTo>
                  <a:lnTo>
                    <a:pt x="4341622" y="1574279"/>
                  </a:lnTo>
                  <a:lnTo>
                    <a:pt x="4347070" y="1582343"/>
                  </a:lnTo>
                  <a:lnTo>
                    <a:pt x="4355147" y="1587792"/>
                  </a:lnTo>
                  <a:lnTo>
                    <a:pt x="4365079" y="1589786"/>
                  </a:lnTo>
                  <a:lnTo>
                    <a:pt x="4374972" y="1587792"/>
                  </a:lnTo>
                  <a:lnTo>
                    <a:pt x="4383036" y="1582343"/>
                  </a:lnTo>
                  <a:lnTo>
                    <a:pt x="4388485" y="1574279"/>
                  </a:lnTo>
                  <a:lnTo>
                    <a:pt x="4390479" y="1564386"/>
                  </a:lnTo>
                  <a:close/>
                </a:path>
                <a:path w="5364480" h="5048250">
                  <a:moveTo>
                    <a:pt x="4390796" y="1745145"/>
                  </a:moveTo>
                  <a:lnTo>
                    <a:pt x="4388802" y="1735251"/>
                  </a:lnTo>
                  <a:lnTo>
                    <a:pt x="4383354" y="1727174"/>
                  </a:lnTo>
                  <a:lnTo>
                    <a:pt x="4375277" y="1721739"/>
                  </a:lnTo>
                  <a:lnTo>
                    <a:pt x="4365345" y="1719745"/>
                  </a:lnTo>
                  <a:lnTo>
                    <a:pt x="4355452" y="1721739"/>
                  </a:lnTo>
                  <a:lnTo>
                    <a:pt x="4347388" y="1727174"/>
                  </a:lnTo>
                  <a:lnTo>
                    <a:pt x="4341939" y="1735251"/>
                  </a:lnTo>
                  <a:lnTo>
                    <a:pt x="4339945" y="1745145"/>
                  </a:lnTo>
                  <a:lnTo>
                    <a:pt x="4341939" y="1755025"/>
                  </a:lnTo>
                  <a:lnTo>
                    <a:pt x="4347388" y="1763102"/>
                  </a:lnTo>
                  <a:lnTo>
                    <a:pt x="4355452" y="1768551"/>
                  </a:lnTo>
                  <a:lnTo>
                    <a:pt x="4365396" y="1770545"/>
                  </a:lnTo>
                  <a:lnTo>
                    <a:pt x="4375277" y="1768551"/>
                  </a:lnTo>
                  <a:lnTo>
                    <a:pt x="4383354" y="1763102"/>
                  </a:lnTo>
                  <a:lnTo>
                    <a:pt x="4388802" y="1755025"/>
                  </a:lnTo>
                  <a:lnTo>
                    <a:pt x="4390796" y="1745145"/>
                  </a:lnTo>
                  <a:close/>
                </a:path>
                <a:path w="5364480" h="5048250">
                  <a:moveTo>
                    <a:pt x="4390796" y="25400"/>
                  </a:moveTo>
                  <a:lnTo>
                    <a:pt x="4388802" y="15506"/>
                  </a:lnTo>
                  <a:lnTo>
                    <a:pt x="4383354" y="7442"/>
                  </a:lnTo>
                  <a:lnTo>
                    <a:pt x="4375277" y="1993"/>
                  </a:lnTo>
                  <a:lnTo>
                    <a:pt x="4365345" y="0"/>
                  </a:lnTo>
                  <a:lnTo>
                    <a:pt x="4355452" y="1993"/>
                  </a:lnTo>
                  <a:lnTo>
                    <a:pt x="4347388" y="7442"/>
                  </a:lnTo>
                  <a:lnTo>
                    <a:pt x="4341939" y="15506"/>
                  </a:lnTo>
                  <a:lnTo>
                    <a:pt x="4339945" y="25400"/>
                  </a:lnTo>
                  <a:lnTo>
                    <a:pt x="4341939" y="35280"/>
                  </a:lnTo>
                  <a:lnTo>
                    <a:pt x="4347388" y="43357"/>
                  </a:lnTo>
                  <a:lnTo>
                    <a:pt x="4355452" y="48806"/>
                  </a:lnTo>
                  <a:lnTo>
                    <a:pt x="4365396" y="50800"/>
                  </a:lnTo>
                  <a:lnTo>
                    <a:pt x="4375277" y="48806"/>
                  </a:lnTo>
                  <a:lnTo>
                    <a:pt x="4383354" y="43357"/>
                  </a:lnTo>
                  <a:lnTo>
                    <a:pt x="4388802" y="35280"/>
                  </a:lnTo>
                  <a:lnTo>
                    <a:pt x="4390796" y="25400"/>
                  </a:lnTo>
                  <a:close/>
                </a:path>
                <a:path w="5364480" h="5048250">
                  <a:moveTo>
                    <a:pt x="4445495" y="5022824"/>
                  </a:moveTo>
                  <a:lnTo>
                    <a:pt x="4443501" y="5012944"/>
                  </a:lnTo>
                  <a:lnTo>
                    <a:pt x="4438053" y="5004867"/>
                  </a:lnTo>
                  <a:lnTo>
                    <a:pt x="4429976" y="4999431"/>
                  </a:lnTo>
                  <a:lnTo>
                    <a:pt x="4420044" y="4997424"/>
                  </a:lnTo>
                  <a:lnTo>
                    <a:pt x="4410151" y="4999431"/>
                  </a:lnTo>
                  <a:lnTo>
                    <a:pt x="4402086" y="5004867"/>
                  </a:lnTo>
                  <a:lnTo>
                    <a:pt x="4396638" y="5012944"/>
                  </a:lnTo>
                  <a:lnTo>
                    <a:pt x="4394644" y="5022824"/>
                  </a:lnTo>
                  <a:lnTo>
                    <a:pt x="4396638" y="5032718"/>
                  </a:lnTo>
                  <a:lnTo>
                    <a:pt x="4402086" y="5040795"/>
                  </a:lnTo>
                  <a:lnTo>
                    <a:pt x="4410151" y="5046230"/>
                  </a:lnTo>
                  <a:lnTo>
                    <a:pt x="4420095" y="5048224"/>
                  </a:lnTo>
                  <a:lnTo>
                    <a:pt x="4429976" y="5046230"/>
                  </a:lnTo>
                  <a:lnTo>
                    <a:pt x="4438053" y="5040795"/>
                  </a:lnTo>
                  <a:lnTo>
                    <a:pt x="4443501" y="5032718"/>
                  </a:lnTo>
                  <a:lnTo>
                    <a:pt x="4445495" y="5022824"/>
                  </a:lnTo>
                  <a:close/>
                </a:path>
                <a:path w="5364480" h="5048250">
                  <a:moveTo>
                    <a:pt x="4445800" y="3483838"/>
                  </a:moveTo>
                  <a:lnTo>
                    <a:pt x="4443806" y="3473958"/>
                  </a:lnTo>
                  <a:lnTo>
                    <a:pt x="4438370" y="3465880"/>
                  </a:lnTo>
                  <a:lnTo>
                    <a:pt x="4430293" y="3460432"/>
                  </a:lnTo>
                  <a:lnTo>
                    <a:pt x="4420349" y="3458438"/>
                  </a:lnTo>
                  <a:lnTo>
                    <a:pt x="4410468" y="3460432"/>
                  </a:lnTo>
                  <a:lnTo>
                    <a:pt x="4402391" y="3465880"/>
                  </a:lnTo>
                  <a:lnTo>
                    <a:pt x="4396956" y="3473958"/>
                  </a:lnTo>
                  <a:lnTo>
                    <a:pt x="4394949" y="3483838"/>
                  </a:lnTo>
                  <a:lnTo>
                    <a:pt x="4396956" y="3493732"/>
                  </a:lnTo>
                  <a:lnTo>
                    <a:pt x="4402391" y="3501796"/>
                  </a:lnTo>
                  <a:lnTo>
                    <a:pt x="4410468" y="3507244"/>
                  </a:lnTo>
                  <a:lnTo>
                    <a:pt x="4420400" y="3509238"/>
                  </a:lnTo>
                  <a:lnTo>
                    <a:pt x="4430293" y="3507244"/>
                  </a:lnTo>
                  <a:lnTo>
                    <a:pt x="4438370" y="3501796"/>
                  </a:lnTo>
                  <a:lnTo>
                    <a:pt x="4443806" y="3493732"/>
                  </a:lnTo>
                  <a:lnTo>
                    <a:pt x="4445800" y="3483838"/>
                  </a:lnTo>
                  <a:close/>
                </a:path>
                <a:path w="5364480" h="5048250">
                  <a:moveTo>
                    <a:pt x="4492129" y="3284131"/>
                  </a:moveTo>
                  <a:lnTo>
                    <a:pt x="4490136" y="3274237"/>
                  </a:lnTo>
                  <a:lnTo>
                    <a:pt x="4484700" y="3266173"/>
                  </a:lnTo>
                  <a:lnTo>
                    <a:pt x="4476623" y="3260725"/>
                  </a:lnTo>
                  <a:lnTo>
                    <a:pt x="4466679" y="3258731"/>
                  </a:lnTo>
                  <a:lnTo>
                    <a:pt x="4456798" y="3260725"/>
                  </a:lnTo>
                  <a:lnTo>
                    <a:pt x="4448721" y="3266173"/>
                  </a:lnTo>
                  <a:lnTo>
                    <a:pt x="4443273" y="3274237"/>
                  </a:lnTo>
                  <a:lnTo>
                    <a:pt x="4441279" y="3284131"/>
                  </a:lnTo>
                  <a:lnTo>
                    <a:pt x="4443273" y="3294024"/>
                  </a:lnTo>
                  <a:lnTo>
                    <a:pt x="4448721" y="3302089"/>
                  </a:lnTo>
                  <a:lnTo>
                    <a:pt x="4456798" y="3307537"/>
                  </a:lnTo>
                  <a:lnTo>
                    <a:pt x="4466729" y="3309531"/>
                  </a:lnTo>
                  <a:lnTo>
                    <a:pt x="4476623" y="3307537"/>
                  </a:lnTo>
                  <a:lnTo>
                    <a:pt x="4484700" y="3302089"/>
                  </a:lnTo>
                  <a:lnTo>
                    <a:pt x="4490136" y="3294024"/>
                  </a:lnTo>
                  <a:lnTo>
                    <a:pt x="4492129" y="3284131"/>
                  </a:lnTo>
                  <a:close/>
                </a:path>
                <a:path w="5364480" h="5048250">
                  <a:moveTo>
                    <a:pt x="4492129" y="1564386"/>
                  </a:moveTo>
                  <a:lnTo>
                    <a:pt x="4490136" y="1554505"/>
                  </a:lnTo>
                  <a:lnTo>
                    <a:pt x="4484700" y="1546428"/>
                  </a:lnTo>
                  <a:lnTo>
                    <a:pt x="4476623" y="1540979"/>
                  </a:lnTo>
                  <a:lnTo>
                    <a:pt x="4466679" y="1538986"/>
                  </a:lnTo>
                  <a:lnTo>
                    <a:pt x="4456798" y="1540979"/>
                  </a:lnTo>
                  <a:lnTo>
                    <a:pt x="4448721" y="1546428"/>
                  </a:lnTo>
                  <a:lnTo>
                    <a:pt x="4443273" y="1554505"/>
                  </a:lnTo>
                  <a:lnTo>
                    <a:pt x="4441279" y="1564386"/>
                  </a:lnTo>
                  <a:lnTo>
                    <a:pt x="4443273" y="1574279"/>
                  </a:lnTo>
                  <a:lnTo>
                    <a:pt x="4448721" y="1582343"/>
                  </a:lnTo>
                  <a:lnTo>
                    <a:pt x="4456798" y="1587792"/>
                  </a:lnTo>
                  <a:lnTo>
                    <a:pt x="4466729" y="1589786"/>
                  </a:lnTo>
                  <a:lnTo>
                    <a:pt x="4476623" y="1587792"/>
                  </a:lnTo>
                  <a:lnTo>
                    <a:pt x="4484700" y="1582343"/>
                  </a:lnTo>
                  <a:lnTo>
                    <a:pt x="4490136" y="1574279"/>
                  </a:lnTo>
                  <a:lnTo>
                    <a:pt x="4492129" y="1564386"/>
                  </a:lnTo>
                  <a:close/>
                </a:path>
                <a:path w="5364480" h="5048250">
                  <a:moveTo>
                    <a:pt x="4492447" y="1745145"/>
                  </a:moveTo>
                  <a:lnTo>
                    <a:pt x="4490453" y="1735251"/>
                  </a:lnTo>
                  <a:lnTo>
                    <a:pt x="4485005" y="1727174"/>
                  </a:lnTo>
                  <a:lnTo>
                    <a:pt x="4476928" y="1721739"/>
                  </a:lnTo>
                  <a:lnTo>
                    <a:pt x="4466996" y="1719745"/>
                  </a:lnTo>
                  <a:lnTo>
                    <a:pt x="4457103" y="1721739"/>
                  </a:lnTo>
                  <a:lnTo>
                    <a:pt x="4449038" y="1727174"/>
                  </a:lnTo>
                  <a:lnTo>
                    <a:pt x="4443590" y="1735251"/>
                  </a:lnTo>
                  <a:lnTo>
                    <a:pt x="4441596" y="1745145"/>
                  </a:lnTo>
                  <a:lnTo>
                    <a:pt x="4443590" y="1755025"/>
                  </a:lnTo>
                  <a:lnTo>
                    <a:pt x="4449038" y="1763102"/>
                  </a:lnTo>
                  <a:lnTo>
                    <a:pt x="4457103" y="1768551"/>
                  </a:lnTo>
                  <a:lnTo>
                    <a:pt x="4467047" y="1770545"/>
                  </a:lnTo>
                  <a:lnTo>
                    <a:pt x="4476928" y="1768551"/>
                  </a:lnTo>
                  <a:lnTo>
                    <a:pt x="4485005" y="1763102"/>
                  </a:lnTo>
                  <a:lnTo>
                    <a:pt x="4490453" y="1755025"/>
                  </a:lnTo>
                  <a:lnTo>
                    <a:pt x="4492447" y="1745145"/>
                  </a:lnTo>
                  <a:close/>
                </a:path>
                <a:path w="5364480" h="5048250">
                  <a:moveTo>
                    <a:pt x="4492447" y="25400"/>
                  </a:moveTo>
                  <a:lnTo>
                    <a:pt x="4490453" y="15506"/>
                  </a:lnTo>
                  <a:lnTo>
                    <a:pt x="4485005" y="7442"/>
                  </a:lnTo>
                  <a:lnTo>
                    <a:pt x="4476928" y="1993"/>
                  </a:lnTo>
                  <a:lnTo>
                    <a:pt x="4466996" y="0"/>
                  </a:lnTo>
                  <a:lnTo>
                    <a:pt x="4457103" y="1993"/>
                  </a:lnTo>
                  <a:lnTo>
                    <a:pt x="4449038" y="7442"/>
                  </a:lnTo>
                  <a:lnTo>
                    <a:pt x="4443590" y="15506"/>
                  </a:lnTo>
                  <a:lnTo>
                    <a:pt x="4441596" y="25400"/>
                  </a:lnTo>
                  <a:lnTo>
                    <a:pt x="4443590" y="35280"/>
                  </a:lnTo>
                  <a:lnTo>
                    <a:pt x="4449038" y="43357"/>
                  </a:lnTo>
                  <a:lnTo>
                    <a:pt x="4457103" y="48806"/>
                  </a:lnTo>
                  <a:lnTo>
                    <a:pt x="4467047" y="50800"/>
                  </a:lnTo>
                  <a:lnTo>
                    <a:pt x="4476928" y="48806"/>
                  </a:lnTo>
                  <a:lnTo>
                    <a:pt x="4485005" y="43357"/>
                  </a:lnTo>
                  <a:lnTo>
                    <a:pt x="4490453" y="35280"/>
                  </a:lnTo>
                  <a:lnTo>
                    <a:pt x="4492447" y="25400"/>
                  </a:lnTo>
                  <a:close/>
                </a:path>
                <a:path w="5364480" h="5048250">
                  <a:moveTo>
                    <a:pt x="4547146" y="5022824"/>
                  </a:moveTo>
                  <a:lnTo>
                    <a:pt x="4545152" y="5012944"/>
                  </a:lnTo>
                  <a:lnTo>
                    <a:pt x="4539704" y="5004867"/>
                  </a:lnTo>
                  <a:lnTo>
                    <a:pt x="4531626" y="4999431"/>
                  </a:lnTo>
                  <a:lnTo>
                    <a:pt x="4521695" y="4997424"/>
                  </a:lnTo>
                  <a:lnTo>
                    <a:pt x="4511802" y="4999431"/>
                  </a:lnTo>
                  <a:lnTo>
                    <a:pt x="4503737" y="5004867"/>
                  </a:lnTo>
                  <a:lnTo>
                    <a:pt x="4498289" y="5012944"/>
                  </a:lnTo>
                  <a:lnTo>
                    <a:pt x="4496295" y="5022824"/>
                  </a:lnTo>
                  <a:lnTo>
                    <a:pt x="4498289" y="5032718"/>
                  </a:lnTo>
                  <a:lnTo>
                    <a:pt x="4503737" y="5040795"/>
                  </a:lnTo>
                  <a:lnTo>
                    <a:pt x="4511802" y="5046230"/>
                  </a:lnTo>
                  <a:lnTo>
                    <a:pt x="4521746" y="5048224"/>
                  </a:lnTo>
                  <a:lnTo>
                    <a:pt x="4531626" y="5046230"/>
                  </a:lnTo>
                  <a:lnTo>
                    <a:pt x="4539704" y="5040795"/>
                  </a:lnTo>
                  <a:lnTo>
                    <a:pt x="4545152" y="5032718"/>
                  </a:lnTo>
                  <a:lnTo>
                    <a:pt x="4547146" y="5022824"/>
                  </a:lnTo>
                  <a:close/>
                </a:path>
                <a:path w="5364480" h="5048250">
                  <a:moveTo>
                    <a:pt x="4547451" y="3483838"/>
                  </a:moveTo>
                  <a:lnTo>
                    <a:pt x="4545457" y="3473958"/>
                  </a:lnTo>
                  <a:lnTo>
                    <a:pt x="4540021" y="3465880"/>
                  </a:lnTo>
                  <a:lnTo>
                    <a:pt x="4531944" y="3460432"/>
                  </a:lnTo>
                  <a:lnTo>
                    <a:pt x="4522000" y="3458438"/>
                  </a:lnTo>
                  <a:lnTo>
                    <a:pt x="4512119" y="3460432"/>
                  </a:lnTo>
                  <a:lnTo>
                    <a:pt x="4504042" y="3465880"/>
                  </a:lnTo>
                  <a:lnTo>
                    <a:pt x="4498606" y="3473958"/>
                  </a:lnTo>
                  <a:lnTo>
                    <a:pt x="4496600" y="3483838"/>
                  </a:lnTo>
                  <a:lnTo>
                    <a:pt x="4498606" y="3493732"/>
                  </a:lnTo>
                  <a:lnTo>
                    <a:pt x="4504042" y="3501796"/>
                  </a:lnTo>
                  <a:lnTo>
                    <a:pt x="4512119" y="3507244"/>
                  </a:lnTo>
                  <a:lnTo>
                    <a:pt x="4522051" y="3509238"/>
                  </a:lnTo>
                  <a:lnTo>
                    <a:pt x="4531944" y="3507244"/>
                  </a:lnTo>
                  <a:lnTo>
                    <a:pt x="4540021" y="3501796"/>
                  </a:lnTo>
                  <a:lnTo>
                    <a:pt x="4545457" y="3493732"/>
                  </a:lnTo>
                  <a:lnTo>
                    <a:pt x="4547451" y="3483838"/>
                  </a:lnTo>
                  <a:close/>
                </a:path>
                <a:path w="5364480" h="5048250">
                  <a:moveTo>
                    <a:pt x="4593780" y="3284131"/>
                  </a:moveTo>
                  <a:lnTo>
                    <a:pt x="4591786" y="3274237"/>
                  </a:lnTo>
                  <a:lnTo>
                    <a:pt x="4586351" y="3266173"/>
                  </a:lnTo>
                  <a:lnTo>
                    <a:pt x="4578274" y="3260725"/>
                  </a:lnTo>
                  <a:lnTo>
                    <a:pt x="4568329" y="3258731"/>
                  </a:lnTo>
                  <a:lnTo>
                    <a:pt x="4558449" y="3260725"/>
                  </a:lnTo>
                  <a:lnTo>
                    <a:pt x="4550372" y="3266173"/>
                  </a:lnTo>
                  <a:lnTo>
                    <a:pt x="4544923" y="3274237"/>
                  </a:lnTo>
                  <a:lnTo>
                    <a:pt x="4542929" y="3284131"/>
                  </a:lnTo>
                  <a:lnTo>
                    <a:pt x="4544923" y="3294024"/>
                  </a:lnTo>
                  <a:lnTo>
                    <a:pt x="4550372" y="3302089"/>
                  </a:lnTo>
                  <a:lnTo>
                    <a:pt x="4558449" y="3307537"/>
                  </a:lnTo>
                  <a:lnTo>
                    <a:pt x="4568380" y="3309531"/>
                  </a:lnTo>
                  <a:lnTo>
                    <a:pt x="4578274" y="3307537"/>
                  </a:lnTo>
                  <a:lnTo>
                    <a:pt x="4586351" y="3302089"/>
                  </a:lnTo>
                  <a:lnTo>
                    <a:pt x="4591786" y="3294024"/>
                  </a:lnTo>
                  <a:lnTo>
                    <a:pt x="4593780" y="3284131"/>
                  </a:lnTo>
                  <a:close/>
                </a:path>
                <a:path w="5364480" h="5048250">
                  <a:moveTo>
                    <a:pt x="4593780" y="1564386"/>
                  </a:moveTo>
                  <a:lnTo>
                    <a:pt x="4591786" y="1554505"/>
                  </a:lnTo>
                  <a:lnTo>
                    <a:pt x="4586351" y="1546428"/>
                  </a:lnTo>
                  <a:lnTo>
                    <a:pt x="4578274" y="1540979"/>
                  </a:lnTo>
                  <a:lnTo>
                    <a:pt x="4568329" y="1538986"/>
                  </a:lnTo>
                  <a:lnTo>
                    <a:pt x="4558449" y="1540979"/>
                  </a:lnTo>
                  <a:lnTo>
                    <a:pt x="4550372" y="1546428"/>
                  </a:lnTo>
                  <a:lnTo>
                    <a:pt x="4544923" y="1554505"/>
                  </a:lnTo>
                  <a:lnTo>
                    <a:pt x="4542929" y="1564386"/>
                  </a:lnTo>
                  <a:lnTo>
                    <a:pt x="4544923" y="1574279"/>
                  </a:lnTo>
                  <a:lnTo>
                    <a:pt x="4550372" y="1582343"/>
                  </a:lnTo>
                  <a:lnTo>
                    <a:pt x="4558449" y="1587792"/>
                  </a:lnTo>
                  <a:lnTo>
                    <a:pt x="4568380" y="1589786"/>
                  </a:lnTo>
                  <a:lnTo>
                    <a:pt x="4578274" y="1587792"/>
                  </a:lnTo>
                  <a:lnTo>
                    <a:pt x="4586351" y="1582343"/>
                  </a:lnTo>
                  <a:lnTo>
                    <a:pt x="4591786" y="1574279"/>
                  </a:lnTo>
                  <a:lnTo>
                    <a:pt x="4593780" y="1564386"/>
                  </a:lnTo>
                  <a:close/>
                </a:path>
                <a:path w="5364480" h="5048250">
                  <a:moveTo>
                    <a:pt x="4594098" y="1745145"/>
                  </a:moveTo>
                  <a:lnTo>
                    <a:pt x="4592104" y="1735251"/>
                  </a:lnTo>
                  <a:lnTo>
                    <a:pt x="4586656" y="1727174"/>
                  </a:lnTo>
                  <a:lnTo>
                    <a:pt x="4578578" y="1721739"/>
                  </a:lnTo>
                  <a:lnTo>
                    <a:pt x="4568647" y="1719745"/>
                  </a:lnTo>
                  <a:lnTo>
                    <a:pt x="4558754" y="1721739"/>
                  </a:lnTo>
                  <a:lnTo>
                    <a:pt x="4550689" y="1727174"/>
                  </a:lnTo>
                  <a:lnTo>
                    <a:pt x="4545241" y="1735251"/>
                  </a:lnTo>
                  <a:lnTo>
                    <a:pt x="4543247" y="1745145"/>
                  </a:lnTo>
                  <a:lnTo>
                    <a:pt x="4545241" y="1755025"/>
                  </a:lnTo>
                  <a:lnTo>
                    <a:pt x="4550689" y="1763102"/>
                  </a:lnTo>
                  <a:lnTo>
                    <a:pt x="4558754" y="1768551"/>
                  </a:lnTo>
                  <a:lnTo>
                    <a:pt x="4568698" y="1770545"/>
                  </a:lnTo>
                  <a:lnTo>
                    <a:pt x="4578578" y="1768551"/>
                  </a:lnTo>
                  <a:lnTo>
                    <a:pt x="4586656" y="1763102"/>
                  </a:lnTo>
                  <a:lnTo>
                    <a:pt x="4592104" y="1755025"/>
                  </a:lnTo>
                  <a:lnTo>
                    <a:pt x="4594098" y="1745145"/>
                  </a:lnTo>
                  <a:close/>
                </a:path>
                <a:path w="5364480" h="5048250">
                  <a:moveTo>
                    <a:pt x="4594098" y="25400"/>
                  </a:moveTo>
                  <a:lnTo>
                    <a:pt x="4592104" y="15506"/>
                  </a:lnTo>
                  <a:lnTo>
                    <a:pt x="4586656" y="7442"/>
                  </a:lnTo>
                  <a:lnTo>
                    <a:pt x="4578578" y="1993"/>
                  </a:lnTo>
                  <a:lnTo>
                    <a:pt x="4568647" y="0"/>
                  </a:lnTo>
                  <a:lnTo>
                    <a:pt x="4558754" y="1993"/>
                  </a:lnTo>
                  <a:lnTo>
                    <a:pt x="4550689" y="7442"/>
                  </a:lnTo>
                  <a:lnTo>
                    <a:pt x="4545241" y="15506"/>
                  </a:lnTo>
                  <a:lnTo>
                    <a:pt x="4543247" y="25400"/>
                  </a:lnTo>
                  <a:lnTo>
                    <a:pt x="4545241" y="35280"/>
                  </a:lnTo>
                  <a:lnTo>
                    <a:pt x="4550689" y="43357"/>
                  </a:lnTo>
                  <a:lnTo>
                    <a:pt x="4558754" y="48806"/>
                  </a:lnTo>
                  <a:lnTo>
                    <a:pt x="4568698" y="50800"/>
                  </a:lnTo>
                  <a:lnTo>
                    <a:pt x="4578578" y="48806"/>
                  </a:lnTo>
                  <a:lnTo>
                    <a:pt x="4586656" y="43357"/>
                  </a:lnTo>
                  <a:lnTo>
                    <a:pt x="4592104" y="35280"/>
                  </a:lnTo>
                  <a:lnTo>
                    <a:pt x="4594098" y="25400"/>
                  </a:lnTo>
                  <a:close/>
                </a:path>
                <a:path w="5364480" h="5048250">
                  <a:moveTo>
                    <a:pt x="4648797" y="5022824"/>
                  </a:moveTo>
                  <a:lnTo>
                    <a:pt x="4646803" y="5012944"/>
                  </a:lnTo>
                  <a:lnTo>
                    <a:pt x="4641354" y="5004867"/>
                  </a:lnTo>
                  <a:lnTo>
                    <a:pt x="4633277" y="4999431"/>
                  </a:lnTo>
                  <a:lnTo>
                    <a:pt x="4623346" y="4997424"/>
                  </a:lnTo>
                  <a:lnTo>
                    <a:pt x="4613453" y="4999431"/>
                  </a:lnTo>
                  <a:lnTo>
                    <a:pt x="4605388" y="5004867"/>
                  </a:lnTo>
                  <a:lnTo>
                    <a:pt x="4599940" y="5012944"/>
                  </a:lnTo>
                  <a:lnTo>
                    <a:pt x="4597946" y="5022824"/>
                  </a:lnTo>
                  <a:lnTo>
                    <a:pt x="4599940" y="5032718"/>
                  </a:lnTo>
                  <a:lnTo>
                    <a:pt x="4605388" y="5040795"/>
                  </a:lnTo>
                  <a:lnTo>
                    <a:pt x="4613453" y="5046230"/>
                  </a:lnTo>
                  <a:lnTo>
                    <a:pt x="4623397" y="5048224"/>
                  </a:lnTo>
                  <a:lnTo>
                    <a:pt x="4633277" y="5046230"/>
                  </a:lnTo>
                  <a:lnTo>
                    <a:pt x="4641354" y="5040795"/>
                  </a:lnTo>
                  <a:lnTo>
                    <a:pt x="4646803" y="5032718"/>
                  </a:lnTo>
                  <a:lnTo>
                    <a:pt x="4648797" y="5022824"/>
                  </a:lnTo>
                  <a:close/>
                </a:path>
                <a:path w="5364480" h="5048250">
                  <a:moveTo>
                    <a:pt x="4649101" y="3483838"/>
                  </a:moveTo>
                  <a:lnTo>
                    <a:pt x="4647108" y="3473958"/>
                  </a:lnTo>
                  <a:lnTo>
                    <a:pt x="4641672" y="3465880"/>
                  </a:lnTo>
                  <a:lnTo>
                    <a:pt x="4633595" y="3460432"/>
                  </a:lnTo>
                  <a:lnTo>
                    <a:pt x="4623651" y="3458438"/>
                  </a:lnTo>
                  <a:lnTo>
                    <a:pt x="4613770" y="3460432"/>
                  </a:lnTo>
                  <a:lnTo>
                    <a:pt x="4605693" y="3465880"/>
                  </a:lnTo>
                  <a:lnTo>
                    <a:pt x="4600257" y="3473958"/>
                  </a:lnTo>
                  <a:lnTo>
                    <a:pt x="4598251" y="3483838"/>
                  </a:lnTo>
                  <a:lnTo>
                    <a:pt x="4600257" y="3493732"/>
                  </a:lnTo>
                  <a:lnTo>
                    <a:pt x="4605693" y="3501796"/>
                  </a:lnTo>
                  <a:lnTo>
                    <a:pt x="4613770" y="3507244"/>
                  </a:lnTo>
                  <a:lnTo>
                    <a:pt x="4623701" y="3509238"/>
                  </a:lnTo>
                  <a:lnTo>
                    <a:pt x="4633595" y="3507244"/>
                  </a:lnTo>
                  <a:lnTo>
                    <a:pt x="4641672" y="3501796"/>
                  </a:lnTo>
                  <a:lnTo>
                    <a:pt x="4647108" y="3493732"/>
                  </a:lnTo>
                  <a:lnTo>
                    <a:pt x="4649101" y="3483838"/>
                  </a:lnTo>
                  <a:close/>
                </a:path>
                <a:path w="5364480" h="5048250">
                  <a:moveTo>
                    <a:pt x="4695431" y="3284131"/>
                  </a:moveTo>
                  <a:lnTo>
                    <a:pt x="4693437" y="3274237"/>
                  </a:lnTo>
                  <a:lnTo>
                    <a:pt x="4688002" y="3266173"/>
                  </a:lnTo>
                  <a:lnTo>
                    <a:pt x="4679924" y="3260725"/>
                  </a:lnTo>
                  <a:lnTo>
                    <a:pt x="4669980" y="3258731"/>
                  </a:lnTo>
                  <a:lnTo>
                    <a:pt x="4660100" y="3260725"/>
                  </a:lnTo>
                  <a:lnTo>
                    <a:pt x="4652022" y="3266173"/>
                  </a:lnTo>
                  <a:lnTo>
                    <a:pt x="4646574" y="3274237"/>
                  </a:lnTo>
                  <a:lnTo>
                    <a:pt x="4644580" y="3284131"/>
                  </a:lnTo>
                  <a:lnTo>
                    <a:pt x="4646574" y="3294024"/>
                  </a:lnTo>
                  <a:lnTo>
                    <a:pt x="4652022" y="3302089"/>
                  </a:lnTo>
                  <a:lnTo>
                    <a:pt x="4660100" y="3307537"/>
                  </a:lnTo>
                  <a:lnTo>
                    <a:pt x="4670031" y="3309531"/>
                  </a:lnTo>
                  <a:lnTo>
                    <a:pt x="4679924" y="3307537"/>
                  </a:lnTo>
                  <a:lnTo>
                    <a:pt x="4688002" y="3302089"/>
                  </a:lnTo>
                  <a:lnTo>
                    <a:pt x="4693437" y="3294024"/>
                  </a:lnTo>
                  <a:lnTo>
                    <a:pt x="4695431" y="3284131"/>
                  </a:lnTo>
                  <a:close/>
                </a:path>
                <a:path w="5364480" h="5048250">
                  <a:moveTo>
                    <a:pt x="4695431" y="1564386"/>
                  </a:moveTo>
                  <a:lnTo>
                    <a:pt x="4693437" y="1554505"/>
                  </a:lnTo>
                  <a:lnTo>
                    <a:pt x="4688002" y="1546428"/>
                  </a:lnTo>
                  <a:lnTo>
                    <a:pt x="4679924" y="1540979"/>
                  </a:lnTo>
                  <a:lnTo>
                    <a:pt x="4669980" y="1538986"/>
                  </a:lnTo>
                  <a:lnTo>
                    <a:pt x="4660100" y="1540979"/>
                  </a:lnTo>
                  <a:lnTo>
                    <a:pt x="4652022" y="1546428"/>
                  </a:lnTo>
                  <a:lnTo>
                    <a:pt x="4646574" y="1554505"/>
                  </a:lnTo>
                  <a:lnTo>
                    <a:pt x="4644580" y="1564386"/>
                  </a:lnTo>
                  <a:lnTo>
                    <a:pt x="4646574" y="1574279"/>
                  </a:lnTo>
                  <a:lnTo>
                    <a:pt x="4652022" y="1582343"/>
                  </a:lnTo>
                  <a:lnTo>
                    <a:pt x="4660100" y="1587792"/>
                  </a:lnTo>
                  <a:lnTo>
                    <a:pt x="4670031" y="1589786"/>
                  </a:lnTo>
                  <a:lnTo>
                    <a:pt x="4679924" y="1587792"/>
                  </a:lnTo>
                  <a:lnTo>
                    <a:pt x="4688002" y="1582343"/>
                  </a:lnTo>
                  <a:lnTo>
                    <a:pt x="4693437" y="1574279"/>
                  </a:lnTo>
                  <a:lnTo>
                    <a:pt x="4695431" y="1564386"/>
                  </a:lnTo>
                  <a:close/>
                </a:path>
                <a:path w="5364480" h="5048250">
                  <a:moveTo>
                    <a:pt x="4695749" y="1745145"/>
                  </a:moveTo>
                  <a:lnTo>
                    <a:pt x="4693755" y="1735251"/>
                  </a:lnTo>
                  <a:lnTo>
                    <a:pt x="4688306" y="1727174"/>
                  </a:lnTo>
                  <a:lnTo>
                    <a:pt x="4680229" y="1721739"/>
                  </a:lnTo>
                  <a:lnTo>
                    <a:pt x="4670298" y="1719745"/>
                  </a:lnTo>
                  <a:lnTo>
                    <a:pt x="4660404" y="1721739"/>
                  </a:lnTo>
                  <a:lnTo>
                    <a:pt x="4652340" y="1727174"/>
                  </a:lnTo>
                  <a:lnTo>
                    <a:pt x="4646892" y="1735251"/>
                  </a:lnTo>
                  <a:lnTo>
                    <a:pt x="4644898" y="1745145"/>
                  </a:lnTo>
                  <a:lnTo>
                    <a:pt x="4646892" y="1755025"/>
                  </a:lnTo>
                  <a:lnTo>
                    <a:pt x="4652340" y="1763102"/>
                  </a:lnTo>
                  <a:lnTo>
                    <a:pt x="4660404" y="1768551"/>
                  </a:lnTo>
                  <a:lnTo>
                    <a:pt x="4670349" y="1770545"/>
                  </a:lnTo>
                  <a:lnTo>
                    <a:pt x="4680229" y="1768551"/>
                  </a:lnTo>
                  <a:lnTo>
                    <a:pt x="4688306" y="1763102"/>
                  </a:lnTo>
                  <a:lnTo>
                    <a:pt x="4693755" y="1755025"/>
                  </a:lnTo>
                  <a:lnTo>
                    <a:pt x="4695749" y="1745145"/>
                  </a:lnTo>
                  <a:close/>
                </a:path>
                <a:path w="5364480" h="5048250">
                  <a:moveTo>
                    <a:pt x="4695749" y="25400"/>
                  </a:moveTo>
                  <a:lnTo>
                    <a:pt x="4693755" y="15506"/>
                  </a:lnTo>
                  <a:lnTo>
                    <a:pt x="4688306" y="7442"/>
                  </a:lnTo>
                  <a:lnTo>
                    <a:pt x="4680229" y="1993"/>
                  </a:lnTo>
                  <a:lnTo>
                    <a:pt x="4670298" y="0"/>
                  </a:lnTo>
                  <a:lnTo>
                    <a:pt x="4660404" y="1993"/>
                  </a:lnTo>
                  <a:lnTo>
                    <a:pt x="4652340" y="7442"/>
                  </a:lnTo>
                  <a:lnTo>
                    <a:pt x="4646892" y="15506"/>
                  </a:lnTo>
                  <a:lnTo>
                    <a:pt x="4644898" y="25400"/>
                  </a:lnTo>
                  <a:lnTo>
                    <a:pt x="4646892" y="35280"/>
                  </a:lnTo>
                  <a:lnTo>
                    <a:pt x="4652340" y="43357"/>
                  </a:lnTo>
                  <a:lnTo>
                    <a:pt x="4660404" y="48806"/>
                  </a:lnTo>
                  <a:lnTo>
                    <a:pt x="4670349" y="50800"/>
                  </a:lnTo>
                  <a:lnTo>
                    <a:pt x="4680229" y="48806"/>
                  </a:lnTo>
                  <a:lnTo>
                    <a:pt x="4688306" y="43357"/>
                  </a:lnTo>
                  <a:lnTo>
                    <a:pt x="4693755" y="35280"/>
                  </a:lnTo>
                  <a:lnTo>
                    <a:pt x="4695749" y="25400"/>
                  </a:lnTo>
                  <a:close/>
                </a:path>
                <a:path w="5364480" h="5048250">
                  <a:moveTo>
                    <a:pt x="4750447" y="5022824"/>
                  </a:moveTo>
                  <a:lnTo>
                    <a:pt x="4748454" y="5012944"/>
                  </a:lnTo>
                  <a:lnTo>
                    <a:pt x="4743005" y="5004867"/>
                  </a:lnTo>
                  <a:lnTo>
                    <a:pt x="4734928" y="4999431"/>
                  </a:lnTo>
                  <a:lnTo>
                    <a:pt x="4724997" y="4997424"/>
                  </a:lnTo>
                  <a:lnTo>
                    <a:pt x="4715103" y="4999431"/>
                  </a:lnTo>
                  <a:lnTo>
                    <a:pt x="4707039" y="5004867"/>
                  </a:lnTo>
                  <a:lnTo>
                    <a:pt x="4701591" y="5012944"/>
                  </a:lnTo>
                  <a:lnTo>
                    <a:pt x="4699597" y="5022824"/>
                  </a:lnTo>
                  <a:lnTo>
                    <a:pt x="4701591" y="5032718"/>
                  </a:lnTo>
                  <a:lnTo>
                    <a:pt x="4707039" y="5040795"/>
                  </a:lnTo>
                  <a:lnTo>
                    <a:pt x="4715103" y="5046230"/>
                  </a:lnTo>
                  <a:lnTo>
                    <a:pt x="4725047" y="5048224"/>
                  </a:lnTo>
                  <a:lnTo>
                    <a:pt x="4734928" y="5046230"/>
                  </a:lnTo>
                  <a:lnTo>
                    <a:pt x="4743005" y="5040795"/>
                  </a:lnTo>
                  <a:lnTo>
                    <a:pt x="4748454" y="5032718"/>
                  </a:lnTo>
                  <a:lnTo>
                    <a:pt x="4750447" y="5022824"/>
                  </a:lnTo>
                  <a:close/>
                </a:path>
                <a:path w="5364480" h="5048250">
                  <a:moveTo>
                    <a:pt x="4750765" y="3483838"/>
                  </a:moveTo>
                  <a:lnTo>
                    <a:pt x="4748758" y="3473958"/>
                  </a:lnTo>
                  <a:lnTo>
                    <a:pt x="4743323" y="3465880"/>
                  </a:lnTo>
                  <a:lnTo>
                    <a:pt x="4735246" y="3460432"/>
                  </a:lnTo>
                  <a:lnTo>
                    <a:pt x="4725301" y="3458438"/>
                  </a:lnTo>
                  <a:lnTo>
                    <a:pt x="4715421" y="3460432"/>
                  </a:lnTo>
                  <a:lnTo>
                    <a:pt x="4707344" y="3465880"/>
                  </a:lnTo>
                  <a:lnTo>
                    <a:pt x="4701908" y="3473958"/>
                  </a:lnTo>
                  <a:lnTo>
                    <a:pt x="4699901" y="3483838"/>
                  </a:lnTo>
                  <a:lnTo>
                    <a:pt x="4701908" y="3493732"/>
                  </a:lnTo>
                  <a:lnTo>
                    <a:pt x="4707344" y="3501796"/>
                  </a:lnTo>
                  <a:lnTo>
                    <a:pt x="4715421" y="3507244"/>
                  </a:lnTo>
                  <a:lnTo>
                    <a:pt x="4725365" y="3509238"/>
                  </a:lnTo>
                  <a:lnTo>
                    <a:pt x="4735246" y="3507244"/>
                  </a:lnTo>
                  <a:lnTo>
                    <a:pt x="4743323" y="3501796"/>
                  </a:lnTo>
                  <a:lnTo>
                    <a:pt x="4748758" y="3493732"/>
                  </a:lnTo>
                  <a:lnTo>
                    <a:pt x="4750765" y="3483838"/>
                  </a:lnTo>
                  <a:close/>
                </a:path>
                <a:path w="5364480" h="5048250">
                  <a:moveTo>
                    <a:pt x="4797082" y="3284131"/>
                  </a:moveTo>
                  <a:lnTo>
                    <a:pt x="4795088" y="3274237"/>
                  </a:lnTo>
                  <a:lnTo>
                    <a:pt x="4789652" y="3266173"/>
                  </a:lnTo>
                  <a:lnTo>
                    <a:pt x="4781575" y="3260725"/>
                  </a:lnTo>
                  <a:lnTo>
                    <a:pt x="4771631" y="3258731"/>
                  </a:lnTo>
                  <a:lnTo>
                    <a:pt x="4761750" y="3260725"/>
                  </a:lnTo>
                  <a:lnTo>
                    <a:pt x="4753673" y="3266173"/>
                  </a:lnTo>
                  <a:lnTo>
                    <a:pt x="4748225" y="3274237"/>
                  </a:lnTo>
                  <a:lnTo>
                    <a:pt x="4746231" y="3284131"/>
                  </a:lnTo>
                  <a:lnTo>
                    <a:pt x="4748225" y="3294024"/>
                  </a:lnTo>
                  <a:lnTo>
                    <a:pt x="4753673" y="3302089"/>
                  </a:lnTo>
                  <a:lnTo>
                    <a:pt x="4761750" y="3307537"/>
                  </a:lnTo>
                  <a:lnTo>
                    <a:pt x="4771682" y="3309531"/>
                  </a:lnTo>
                  <a:lnTo>
                    <a:pt x="4781575" y="3307537"/>
                  </a:lnTo>
                  <a:lnTo>
                    <a:pt x="4789652" y="3302089"/>
                  </a:lnTo>
                  <a:lnTo>
                    <a:pt x="4795088" y="3294024"/>
                  </a:lnTo>
                  <a:lnTo>
                    <a:pt x="4797082" y="3284131"/>
                  </a:lnTo>
                  <a:close/>
                </a:path>
                <a:path w="5364480" h="5048250">
                  <a:moveTo>
                    <a:pt x="4797082" y="1564386"/>
                  </a:moveTo>
                  <a:lnTo>
                    <a:pt x="4795088" y="1554505"/>
                  </a:lnTo>
                  <a:lnTo>
                    <a:pt x="4789652" y="1546428"/>
                  </a:lnTo>
                  <a:lnTo>
                    <a:pt x="4781575" y="1540979"/>
                  </a:lnTo>
                  <a:lnTo>
                    <a:pt x="4771631" y="1538986"/>
                  </a:lnTo>
                  <a:lnTo>
                    <a:pt x="4761750" y="1540979"/>
                  </a:lnTo>
                  <a:lnTo>
                    <a:pt x="4753673" y="1546428"/>
                  </a:lnTo>
                  <a:lnTo>
                    <a:pt x="4748225" y="1554505"/>
                  </a:lnTo>
                  <a:lnTo>
                    <a:pt x="4746231" y="1564386"/>
                  </a:lnTo>
                  <a:lnTo>
                    <a:pt x="4748225" y="1574279"/>
                  </a:lnTo>
                  <a:lnTo>
                    <a:pt x="4753673" y="1582343"/>
                  </a:lnTo>
                  <a:lnTo>
                    <a:pt x="4761750" y="1587792"/>
                  </a:lnTo>
                  <a:lnTo>
                    <a:pt x="4771682" y="1589786"/>
                  </a:lnTo>
                  <a:lnTo>
                    <a:pt x="4781575" y="1587792"/>
                  </a:lnTo>
                  <a:lnTo>
                    <a:pt x="4789652" y="1582343"/>
                  </a:lnTo>
                  <a:lnTo>
                    <a:pt x="4795088" y="1574279"/>
                  </a:lnTo>
                  <a:lnTo>
                    <a:pt x="4797082" y="1564386"/>
                  </a:lnTo>
                  <a:close/>
                </a:path>
                <a:path w="5364480" h="5048250">
                  <a:moveTo>
                    <a:pt x="4797399" y="1745145"/>
                  </a:moveTo>
                  <a:lnTo>
                    <a:pt x="4795405" y="1735251"/>
                  </a:lnTo>
                  <a:lnTo>
                    <a:pt x="4789957" y="1727174"/>
                  </a:lnTo>
                  <a:lnTo>
                    <a:pt x="4781880" y="1721739"/>
                  </a:lnTo>
                  <a:lnTo>
                    <a:pt x="4771949" y="1719745"/>
                  </a:lnTo>
                  <a:lnTo>
                    <a:pt x="4762055" y="1721739"/>
                  </a:lnTo>
                  <a:lnTo>
                    <a:pt x="4753991" y="1727174"/>
                  </a:lnTo>
                  <a:lnTo>
                    <a:pt x="4748542" y="1735251"/>
                  </a:lnTo>
                  <a:lnTo>
                    <a:pt x="4746549" y="1745145"/>
                  </a:lnTo>
                  <a:lnTo>
                    <a:pt x="4748542" y="1755025"/>
                  </a:lnTo>
                  <a:lnTo>
                    <a:pt x="4753991" y="1763102"/>
                  </a:lnTo>
                  <a:lnTo>
                    <a:pt x="4762055" y="1768551"/>
                  </a:lnTo>
                  <a:lnTo>
                    <a:pt x="4771999" y="1770545"/>
                  </a:lnTo>
                  <a:lnTo>
                    <a:pt x="4781880" y="1768551"/>
                  </a:lnTo>
                  <a:lnTo>
                    <a:pt x="4789957" y="1763102"/>
                  </a:lnTo>
                  <a:lnTo>
                    <a:pt x="4795405" y="1755025"/>
                  </a:lnTo>
                  <a:lnTo>
                    <a:pt x="4797399" y="1745145"/>
                  </a:lnTo>
                  <a:close/>
                </a:path>
                <a:path w="5364480" h="5048250">
                  <a:moveTo>
                    <a:pt x="4797399" y="25400"/>
                  </a:moveTo>
                  <a:lnTo>
                    <a:pt x="4795405" y="15506"/>
                  </a:lnTo>
                  <a:lnTo>
                    <a:pt x="4789957" y="7442"/>
                  </a:lnTo>
                  <a:lnTo>
                    <a:pt x="4781880" y="1993"/>
                  </a:lnTo>
                  <a:lnTo>
                    <a:pt x="4771949" y="0"/>
                  </a:lnTo>
                  <a:lnTo>
                    <a:pt x="4762055" y="1993"/>
                  </a:lnTo>
                  <a:lnTo>
                    <a:pt x="4753991" y="7442"/>
                  </a:lnTo>
                  <a:lnTo>
                    <a:pt x="4748542" y="15506"/>
                  </a:lnTo>
                  <a:lnTo>
                    <a:pt x="4746549" y="25400"/>
                  </a:lnTo>
                  <a:lnTo>
                    <a:pt x="4748542" y="35280"/>
                  </a:lnTo>
                  <a:lnTo>
                    <a:pt x="4753991" y="43357"/>
                  </a:lnTo>
                  <a:lnTo>
                    <a:pt x="4762055" y="48806"/>
                  </a:lnTo>
                  <a:lnTo>
                    <a:pt x="4771999" y="50800"/>
                  </a:lnTo>
                  <a:lnTo>
                    <a:pt x="4781880" y="48806"/>
                  </a:lnTo>
                  <a:lnTo>
                    <a:pt x="4789957" y="43357"/>
                  </a:lnTo>
                  <a:lnTo>
                    <a:pt x="4795405" y="35280"/>
                  </a:lnTo>
                  <a:lnTo>
                    <a:pt x="4797399" y="25400"/>
                  </a:lnTo>
                  <a:close/>
                </a:path>
                <a:path w="5364480" h="5048250">
                  <a:moveTo>
                    <a:pt x="4852098" y="5022824"/>
                  </a:moveTo>
                  <a:lnTo>
                    <a:pt x="4850104" y="5012944"/>
                  </a:lnTo>
                  <a:lnTo>
                    <a:pt x="4844656" y="5004867"/>
                  </a:lnTo>
                  <a:lnTo>
                    <a:pt x="4836592" y="4999431"/>
                  </a:lnTo>
                  <a:lnTo>
                    <a:pt x="4826647" y="4997424"/>
                  </a:lnTo>
                  <a:lnTo>
                    <a:pt x="4816754" y="4999431"/>
                  </a:lnTo>
                  <a:lnTo>
                    <a:pt x="4808690" y="5004867"/>
                  </a:lnTo>
                  <a:lnTo>
                    <a:pt x="4803241" y="5012944"/>
                  </a:lnTo>
                  <a:lnTo>
                    <a:pt x="4801247" y="5022824"/>
                  </a:lnTo>
                  <a:lnTo>
                    <a:pt x="4803241" y="5032718"/>
                  </a:lnTo>
                  <a:lnTo>
                    <a:pt x="4808690" y="5040795"/>
                  </a:lnTo>
                  <a:lnTo>
                    <a:pt x="4816754" y="5046230"/>
                  </a:lnTo>
                  <a:lnTo>
                    <a:pt x="4826698" y="5048224"/>
                  </a:lnTo>
                  <a:lnTo>
                    <a:pt x="4836592" y="5046230"/>
                  </a:lnTo>
                  <a:lnTo>
                    <a:pt x="4844656" y="5040795"/>
                  </a:lnTo>
                  <a:lnTo>
                    <a:pt x="4850104" y="5032718"/>
                  </a:lnTo>
                  <a:lnTo>
                    <a:pt x="4852098" y="5022824"/>
                  </a:lnTo>
                  <a:close/>
                </a:path>
                <a:path w="5364480" h="5048250">
                  <a:moveTo>
                    <a:pt x="4852403" y="3483838"/>
                  </a:moveTo>
                  <a:lnTo>
                    <a:pt x="4850409" y="3473958"/>
                  </a:lnTo>
                  <a:lnTo>
                    <a:pt x="4844974" y="3465880"/>
                  </a:lnTo>
                  <a:lnTo>
                    <a:pt x="4836896" y="3460432"/>
                  </a:lnTo>
                  <a:lnTo>
                    <a:pt x="4826952" y="3458438"/>
                  </a:lnTo>
                  <a:lnTo>
                    <a:pt x="4817072" y="3460432"/>
                  </a:lnTo>
                  <a:lnTo>
                    <a:pt x="4808994" y="3465880"/>
                  </a:lnTo>
                  <a:lnTo>
                    <a:pt x="4803559" y="3473958"/>
                  </a:lnTo>
                  <a:lnTo>
                    <a:pt x="4801552" y="3483838"/>
                  </a:lnTo>
                  <a:lnTo>
                    <a:pt x="4803559" y="3493732"/>
                  </a:lnTo>
                  <a:lnTo>
                    <a:pt x="4808994" y="3501796"/>
                  </a:lnTo>
                  <a:lnTo>
                    <a:pt x="4817072" y="3507244"/>
                  </a:lnTo>
                  <a:lnTo>
                    <a:pt x="4827003" y="3509238"/>
                  </a:lnTo>
                  <a:lnTo>
                    <a:pt x="4836896" y="3507244"/>
                  </a:lnTo>
                  <a:lnTo>
                    <a:pt x="4844974" y="3501796"/>
                  </a:lnTo>
                  <a:lnTo>
                    <a:pt x="4850409" y="3493732"/>
                  </a:lnTo>
                  <a:lnTo>
                    <a:pt x="4852403" y="3483838"/>
                  </a:lnTo>
                  <a:close/>
                </a:path>
                <a:path w="5364480" h="5048250">
                  <a:moveTo>
                    <a:pt x="4898733" y="3284131"/>
                  </a:moveTo>
                  <a:lnTo>
                    <a:pt x="4896739" y="3274237"/>
                  </a:lnTo>
                  <a:lnTo>
                    <a:pt x="4891303" y="3266173"/>
                  </a:lnTo>
                  <a:lnTo>
                    <a:pt x="4883226" y="3260725"/>
                  </a:lnTo>
                  <a:lnTo>
                    <a:pt x="4873282" y="3258731"/>
                  </a:lnTo>
                  <a:lnTo>
                    <a:pt x="4863401" y="3260725"/>
                  </a:lnTo>
                  <a:lnTo>
                    <a:pt x="4855324" y="3266173"/>
                  </a:lnTo>
                  <a:lnTo>
                    <a:pt x="4849876" y="3274237"/>
                  </a:lnTo>
                  <a:lnTo>
                    <a:pt x="4847882" y="3284131"/>
                  </a:lnTo>
                  <a:lnTo>
                    <a:pt x="4849876" y="3294024"/>
                  </a:lnTo>
                  <a:lnTo>
                    <a:pt x="4855324" y="3302089"/>
                  </a:lnTo>
                  <a:lnTo>
                    <a:pt x="4863401" y="3307537"/>
                  </a:lnTo>
                  <a:lnTo>
                    <a:pt x="4873333" y="3309531"/>
                  </a:lnTo>
                  <a:lnTo>
                    <a:pt x="4883226" y="3307537"/>
                  </a:lnTo>
                  <a:lnTo>
                    <a:pt x="4891303" y="3302089"/>
                  </a:lnTo>
                  <a:lnTo>
                    <a:pt x="4896739" y="3294024"/>
                  </a:lnTo>
                  <a:lnTo>
                    <a:pt x="4898733" y="3284131"/>
                  </a:lnTo>
                  <a:close/>
                </a:path>
                <a:path w="5364480" h="5048250">
                  <a:moveTo>
                    <a:pt x="4898733" y="1564386"/>
                  </a:moveTo>
                  <a:lnTo>
                    <a:pt x="4896739" y="1554505"/>
                  </a:lnTo>
                  <a:lnTo>
                    <a:pt x="4891303" y="1546428"/>
                  </a:lnTo>
                  <a:lnTo>
                    <a:pt x="4883226" y="1540979"/>
                  </a:lnTo>
                  <a:lnTo>
                    <a:pt x="4873282" y="1538986"/>
                  </a:lnTo>
                  <a:lnTo>
                    <a:pt x="4863401" y="1540979"/>
                  </a:lnTo>
                  <a:lnTo>
                    <a:pt x="4855324" y="1546428"/>
                  </a:lnTo>
                  <a:lnTo>
                    <a:pt x="4849876" y="1554505"/>
                  </a:lnTo>
                  <a:lnTo>
                    <a:pt x="4847882" y="1564386"/>
                  </a:lnTo>
                  <a:lnTo>
                    <a:pt x="4849876" y="1574279"/>
                  </a:lnTo>
                  <a:lnTo>
                    <a:pt x="4855324" y="1582343"/>
                  </a:lnTo>
                  <a:lnTo>
                    <a:pt x="4863401" y="1587792"/>
                  </a:lnTo>
                  <a:lnTo>
                    <a:pt x="4873333" y="1589786"/>
                  </a:lnTo>
                  <a:lnTo>
                    <a:pt x="4883226" y="1587792"/>
                  </a:lnTo>
                  <a:lnTo>
                    <a:pt x="4891303" y="1582343"/>
                  </a:lnTo>
                  <a:lnTo>
                    <a:pt x="4896739" y="1574279"/>
                  </a:lnTo>
                  <a:lnTo>
                    <a:pt x="4898733" y="1564386"/>
                  </a:lnTo>
                  <a:close/>
                </a:path>
                <a:path w="5364480" h="5048250">
                  <a:moveTo>
                    <a:pt x="4899050" y="1745145"/>
                  </a:moveTo>
                  <a:lnTo>
                    <a:pt x="4897056" y="1735251"/>
                  </a:lnTo>
                  <a:lnTo>
                    <a:pt x="4891608" y="1727174"/>
                  </a:lnTo>
                  <a:lnTo>
                    <a:pt x="4883531" y="1721739"/>
                  </a:lnTo>
                  <a:lnTo>
                    <a:pt x="4873599" y="1719745"/>
                  </a:lnTo>
                  <a:lnTo>
                    <a:pt x="4863706" y="1721739"/>
                  </a:lnTo>
                  <a:lnTo>
                    <a:pt x="4855642" y="1727174"/>
                  </a:lnTo>
                  <a:lnTo>
                    <a:pt x="4850193" y="1735251"/>
                  </a:lnTo>
                  <a:lnTo>
                    <a:pt x="4848199" y="1745145"/>
                  </a:lnTo>
                  <a:lnTo>
                    <a:pt x="4850193" y="1755025"/>
                  </a:lnTo>
                  <a:lnTo>
                    <a:pt x="4855642" y="1763102"/>
                  </a:lnTo>
                  <a:lnTo>
                    <a:pt x="4863706" y="1768551"/>
                  </a:lnTo>
                  <a:lnTo>
                    <a:pt x="4873650" y="1770545"/>
                  </a:lnTo>
                  <a:lnTo>
                    <a:pt x="4883531" y="1768551"/>
                  </a:lnTo>
                  <a:lnTo>
                    <a:pt x="4891608" y="1763102"/>
                  </a:lnTo>
                  <a:lnTo>
                    <a:pt x="4897056" y="1755025"/>
                  </a:lnTo>
                  <a:lnTo>
                    <a:pt x="4899050" y="1745145"/>
                  </a:lnTo>
                  <a:close/>
                </a:path>
                <a:path w="5364480" h="5048250">
                  <a:moveTo>
                    <a:pt x="4899050" y="25400"/>
                  </a:moveTo>
                  <a:lnTo>
                    <a:pt x="4897056" y="15506"/>
                  </a:lnTo>
                  <a:lnTo>
                    <a:pt x="4891608" y="7442"/>
                  </a:lnTo>
                  <a:lnTo>
                    <a:pt x="4883531" y="1993"/>
                  </a:lnTo>
                  <a:lnTo>
                    <a:pt x="4873599" y="0"/>
                  </a:lnTo>
                  <a:lnTo>
                    <a:pt x="4863706" y="1993"/>
                  </a:lnTo>
                  <a:lnTo>
                    <a:pt x="4855642" y="7442"/>
                  </a:lnTo>
                  <a:lnTo>
                    <a:pt x="4850193" y="15506"/>
                  </a:lnTo>
                  <a:lnTo>
                    <a:pt x="4848199" y="25400"/>
                  </a:lnTo>
                  <a:lnTo>
                    <a:pt x="4850193" y="35280"/>
                  </a:lnTo>
                  <a:lnTo>
                    <a:pt x="4855642" y="43357"/>
                  </a:lnTo>
                  <a:lnTo>
                    <a:pt x="4863706" y="48806"/>
                  </a:lnTo>
                  <a:lnTo>
                    <a:pt x="4873650" y="50800"/>
                  </a:lnTo>
                  <a:lnTo>
                    <a:pt x="4883531" y="48806"/>
                  </a:lnTo>
                  <a:lnTo>
                    <a:pt x="4891608" y="43357"/>
                  </a:lnTo>
                  <a:lnTo>
                    <a:pt x="4897056" y="35280"/>
                  </a:lnTo>
                  <a:lnTo>
                    <a:pt x="4899050" y="25400"/>
                  </a:lnTo>
                  <a:close/>
                </a:path>
                <a:path w="5364480" h="5048250">
                  <a:moveTo>
                    <a:pt x="4953749" y="5022824"/>
                  </a:moveTo>
                  <a:lnTo>
                    <a:pt x="4951755" y="5012944"/>
                  </a:lnTo>
                  <a:lnTo>
                    <a:pt x="4946307" y="5004867"/>
                  </a:lnTo>
                  <a:lnTo>
                    <a:pt x="4938242" y="4999431"/>
                  </a:lnTo>
                  <a:lnTo>
                    <a:pt x="4928298" y="4997424"/>
                  </a:lnTo>
                  <a:lnTo>
                    <a:pt x="4918405" y="4999431"/>
                  </a:lnTo>
                  <a:lnTo>
                    <a:pt x="4910340" y="5004867"/>
                  </a:lnTo>
                  <a:lnTo>
                    <a:pt x="4904892" y="5012944"/>
                  </a:lnTo>
                  <a:lnTo>
                    <a:pt x="4902898" y="5022824"/>
                  </a:lnTo>
                  <a:lnTo>
                    <a:pt x="4904892" y="5032718"/>
                  </a:lnTo>
                  <a:lnTo>
                    <a:pt x="4910340" y="5040795"/>
                  </a:lnTo>
                  <a:lnTo>
                    <a:pt x="4918405" y="5046230"/>
                  </a:lnTo>
                  <a:lnTo>
                    <a:pt x="4928349" y="5048224"/>
                  </a:lnTo>
                  <a:lnTo>
                    <a:pt x="4938242" y="5046230"/>
                  </a:lnTo>
                  <a:lnTo>
                    <a:pt x="4946307" y="5040795"/>
                  </a:lnTo>
                  <a:lnTo>
                    <a:pt x="4951755" y="5032718"/>
                  </a:lnTo>
                  <a:lnTo>
                    <a:pt x="4953749" y="5022824"/>
                  </a:lnTo>
                  <a:close/>
                </a:path>
                <a:path w="5364480" h="5048250">
                  <a:moveTo>
                    <a:pt x="4954054" y="3483838"/>
                  </a:moveTo>
                  <a:lnTo>
                    <a:pt x="4952060" y="3473958"/>
                  </a:lnTo>
                  <a:lnTo>
                    <a:pt x="4946624" y="3465880"/>
                  </a:lnTo>
                  <a:lnTo>
                    <a:pt x="4938547" y="3460432"/>
                  </a:lnTo>
                  <a:lnTo>
                    <a:pt x="4928603" y="3458438"/>
                  </a:lnTo>
                  <a:lnTo>
                    <a:pt x="4918722" y="3460432"/>
                  </a:lnTo>
                  <a:lnTo>
                    <a:pt x="4910645" y="3465880"/>
                  </a:lnTo>
                  <a:lnTo>
                    <a:pt x="4905210" y="3473958"/>
                  </a:lnTo>
                  <a:lnTo>
                    <a:pt x="4903203" y="3483838"/>
                  </a:lnTo>
                  <a:lnTo>
                    <a:pt x="4905210" y="3493732"/>
                  </a:lnTo>
                  <a:lnTo>
                    <a:pt x="4910645" y="3501796"/>
                  </a:lnTo>
                  <a:lnTo>
                    <a:pt x="4918722" y="3507244"/>
                  </a:lnTo>
                  <a:lnTo>
                    <a:pt x="4928654" y="3509238"/>
                  </a:lnTo>
                  <a:lnTo>
                    <a:pt x="4938547" y="3507244"/>
                  </a:lnTo>
                  <a:lnTo>
                    <a:pt x="4946624" y="3501796"/>
                  </a:lnTo>
                  <a:lnTo>
                    <a:pt x="4952060" y="3493732"/>
                  </a:lnTo>
                  <a:lnTo>
                    <a:pt x="4954054" y="3483838"/>
                  </a:lnTo>
                  <a:close/>
                </a:path>
                <a:path w="5364480" h="5048250">
                  <a:moveTo>
                    <a:pt x="4999685" y="3273514"/>
                  </a:moveTo>
                  <a:lnTo>
                    <a:pt x="4996218" y="3264039"/>
                  </a:lnTo>
                  <a:lnTo>
                    <a:pt x="4989614" y="3256877"/>
                  </a:lnTo>
                  <a:lnTo>
                    <a:pt x="4980813" y="3252711"/>
                  </a:lnTo>
                  <a:lnTo>
                    <a:pt x="4970742" y="3252228"/>
                  </a:lnTo>
                  <a:lnTo>
                    <a:pt x="4961217" y="3255695"/>
                  </a:lnTo>
                  <a:lnTo>
                    <a:pt x="4954054" y="3262299"/>
                  </a:lnTo>
                  <a:lnTo>
                    <a:pt x="4949901" y="3271101"/>
                  </a:lnTo>
                  <a:lnTo>
                    <a:pt x="4949418" y="3281172"/>
                  </a:lnTo>
                  <a:lnTo>
                    <a:pt x="4952873" y="3290646"/>
                  </a:lnTo>
                  <a:lnTo>
                    <a:pt x="4959477" y="3297809"/>
                  </a:lnTo>
                  <a:lnTo>
                    <a:pt x="4968278" y="3301974"/>
                  </a:lnTo>
                  <a:lnTo>
                    <a:pt x="4978400" y="3302444"/>
                  </a:lnTo>
                  <a:lnTo>
                    <a:pt x="4987874" y="3298990"/>
                  </a:lnTo>
                  <a:lnTo>
                    <a:pt x="4995037" y="3292386"/>
                  </a:lnTo>
                  <a:lnTo>
                    <a:pt x="4999202" y="3283585"/>
                  </a:lnTo>
                  <a:lnTo>
                    <a:pt x="4999685" y="3273514"/>
                  </a:lnTo>
                  <a:close/>
                </a:path>
                <a:path w="5364480" h="5048250">
                  <a:moveTo>
                    <a:pt x="4999685" y="1553768"/>
                  </a:moveTo>
                  <a:lnTo>
                    <a:pt x="4996218" y="1544294"/>
                  </a:lnTo>
                  <a:lnTo>
                    <a:pt x="4989614" y="1537131"/>
                  </a:lnTo>
                  <a:lnTo>
                    <a:pt x="4980813" y="1532966"/>
                  </a:lnTo>
                  <a:lnTo>
                    <a:pt x="4970742" y="1532483"/>
                  </a:lnTo>
                  <a:lnTo>
                    <a:pt x="4961217" y="1535950"/>
                  </a:lnTo>
                  <a:lnTo>
                    <a:pt x="4954054" y="1542554"/>
                  </a:lnTo>
                  <a:lnTo>
                    <a:pt x="4949901" y="1551355"/>
                  </a:lnTo>
                  <a:lnTo>
                    <a:pt x="4949418" y="1561426"/>
                  </a:lnTo>
                  <a:lnTo>
                    <a:pt x="4952873" y="1570901"/>
                  </a:lnTo>
                  <a:lnTo>
                    <a:pt x="4959477" y="1578063"/>
                  </a:lnTo>
                  <a:lnTo>
                    <a:pt x="4968278" y="1582229"/>
                  </a:lnTo>
                  <a:lnTo>
                    <a:pt x="4978400" y="1582699"/>
                  </a:lnTo>
                  <a:lnTo>
                    <a:pt x="4987874" y="1579245"/>
                  </a:lnTo>
                  <a:lnTo>
                    <a:pt x="4995037" y="1572641"/>
                  </a:lnTo>
                  <a:lnTo>
                    <a:pt x="4999202" y="1563839"/>
                  </a:lnTo>
                  <a:lnTo>
                    <a:pt x="4999685" y="1553768"/>
                  </a:lnTo>
                  <a:close/>
                </a:path>
                <a:path w="5364480" h="5048250">
                  <a:moveTo>
                    <a:pt x="4999990" y="1755825"/>
                  </a:moveTo>
                  <a:lnTo>
                    <a:pt x="4999507" y="1745754"/>
                  </a:lnTo>
                  <a:lnTo>
                    <a:pt x="4995354" y="1736953"/>
                  </a:lnTo>
                  <a:lnTo>
                    <a:pt x="4988191" y="1730349"/>
                  </a:lnTo>
                  <a:lnTo>
                    <a:pt x="4978679" y="1726869"/>
                  </a:lnTo>
                  <a:lnTo>
                    <a:pt x="4968595" y="1727339"/>
                  </a:lnTo>
                  <a:lnTo>
                    <a:pt x="4959794" y="1731492"/>
                  </a:lnTo>
                  <a:lnTo>
                    <a:pt x="4953190" y="1738655"/>
                  </a:lnTo>
                  <a:lnTo>
                    <a:pt x="4949723" y="1748116"/>
                  </a:lnTo>
                  <a:lnTo>
                    <a:pt x="4950193" y="1758200"/>
                  </a:lnTo>
                  <a:lnTo>
                    <a:pt x="4954359" y="1767001"/>
                  </a:lnTo>
                  <a:lnTo>
                    <a:pt x="4961509" y="1773605"/>
                  </a:lnTo>
                  <a:lnTo>
                    <a:pt x="4970983" y="1777072"/>
                  </a:lnTo>
                  <a:lnTo>
                    <a:pt x="4981105" y="1776615"/>
                  </a:lnTo>
                  <a:lnTo>
                    <a:pt x="4989906" y="1772450"/>
                  </a:lnTo>
                  <a:lnTo>
                    <a:pt x="4996510" y="1765300"/>
                  </a:lnTo>
                  <a:lnTo>
                    <a:pt x="4999990" y="1755825"/>
                  </a:lnTo>
                  <a:close/>
                </a:path>
                <a:path w="5364480" h="5048250">
                  <a:moveTo>
                    <a:pt x="4999990" y="36080"/>
                  </a:moveTo>
                  <a:lnTo>
                    <a:pt x="4999507" y="26009"/>
                  </a:lnTo>
                  <a:lnTo>
                    <a:pt x="4995354" y="17208"/>
                  </a:lnTo>
                  <a:lnTo>
                    <a:pt x="4988191" y="10604"/>
                  </a:lnTo>
                  <a:lnTo>
                    <a:pt x="4978679" y="7124"/>
                  </a:lnTo>
                  <a:lnTo>
                    <a:pt x="4968595" y="7594"/>
                  </a:lnTo>
                  <a:lnTo>
                    <a:pt x="4959794" y="11747"/>
                  </a:lnTo>
                  <a:lnTo>
                    <a:pt x="4953190" y="18910"/>
                  </a:lnTo>
                  <a:lnTo>
                    <a:pt x="4949723" y="28384"/>
                  </a:lnTo>
                  <a:lnTo>
                    <a:pt x="4950193" y="38455"/>
                  </a:lnTo>
                  <a:lnTo>
                    <a:pt x="4954359" y="47256"/>
                  </a:lnTo>
                  <a:lnTo>
                    <a:pt x="4961509" y="53860"/>
                  </a:lnTo>
                  <a:lnTo>
                    <a:pt x="4970983" y="57340"/>
                  </a:lnTo>
                  <a:lnTo>
                    <a:pt x="4981105" y="56870"/>
                  </a:lnTo>
                  <a:lnTo>
                    <a:pt x="4989906" y="52705"/>
                  </a:lnTo>
                  <a:lnTo>
                    <a:pt x="4996510" y="45554"/>
                  </a:lnTo>
                  <a:lnTo>
                    <a:pt x="4999990" y="36080"/>
                  </a:lnTo>
                  <a:close/>
                </a:path>
                <a:path w="5364480" h="5048250">
                  <a:moveTo>
                    <a:pt x="5054689" y="5012207"/>
                  </a:moveTo>
                  <a:lnTo>
                    <a:pt x="5051234" y="5002733"/>
                  </a:lnTo>
                  <a:lnTo>
                    <a:pt x="5044630" y="4995570"/>
                  </a:lnTo>
                  <a:lnTo>
                    <a:pt x="5035829" y="4991417"/>
                  </a:lnTo>
                  <a:lnTo>
                    <a:pt x="5025758" y="4990922"/>
                  </a:lnTo>
                  <a:lnTo>
                    <a:pt x="5016233" y="4994402"/>
                  </a:lnTo>
                  <a:lnTo>
                    <a:pt x="5009070" y="5000993"/>
                  </a:lnTo>
                  <a:lnTo>
                    <a:pt x="5004905" y="5009794"/>
                  </a:lnTo>
                  <a:lnTo>
                    <a:pt x="5004422" y="5019878"/>
                  </a:lnTo>
                  <a:lnTo>
                    <a:pt x="5007889" y="5029352"/>
                  </a:lnTo>
                  <a:lnTo>
                    <a:pt x="5014480" y="5036502"/>
                  </a:lnTo>
                  <a:lnTo>
                    <a:pt x="5023294" y="5040668"/>
                  </a:lnTo>
                  <a:lnTo>
                    <a:pt x="5033416" y="5041150"/>
                  </a:lnTo>
                  <a:lnTo>
                    <a:pt x="5042890" y="5037683"/>
                  </a:lnTo>
                  <a:lnTo>
                    <a:pt x="5050053" y="5031079"/>
                  </a:lnTo>
                  <a:lnTo>
                    <a:pt x="5054206" y="5022278"/>
                  </a:lnTo>
                  <a:lnTo>
                    <a:pt x="5054689" y="5012207"/>
                  </a:lnTo>
                  <a:close/>
                </a:path>
                <a:path w="5364480" h="5048250">
                  <a:moveTo>
                    <a:pt x="5054993" y="3494532"/>
                  </a:moveTo>
                  <a:lnTo>
                    <a:pt x="5054524" y="3484448"/>
                  </a:lnTo>
                  <a:lnTo>
                    <a:pt x="5050371" y="3475647"/>
                  </a:lnTo>
                  <a:lnTo>
                    <a:pt x="5043208" y="3469043"/>
                  </a:lnTo>
                  <a:lnTo>
                    <a:pt x="5033696" y="3465563"/>
                  </a:lnTo>
                  <a:lnTo>
                    <a:pt x="5023612" y="3466033"/>
                  </a:lnTo>
                  <a:lnTo>
                    <a:pt x="5014811" y="3470198"/>
                  </a:lnTo>
                  <a:lnTo>
                    <a:pt x="5008207" y="3477349"/>
                  </a:lnTo>
                  <a:lnTo>
                    <a:pt x="5004740" y="3486823"/>
                  </a:lnTo>
                  <a:lnTo>
                    <a:pt x="5005209" y="3496894"/>
                  </a:lnTo>
                  <a:lnTo>
                    <a:pt x="5009362" y="3505708"/>
                  </a:lnTo>
                  <a:lnTo>
                    <a:pt x="5016525" y="3512312"/>
                  </a:lnTo>
                  <a:lnTo>
                    <a:pt x="5025987" y="3515779"/>
                  </a:lnTo>
                  <a:lnTo>
                    <a:pt x="5036121" y="3515309"/>
                  </a:lnTo>
                  <a:lnTo>
                    <a:pt x="5044922" y="3511156"/>
                  </a:lnTo>
                  <a:lnTo>
                    <a:pt x="5051526" y="3503993"/>
                  </a:lnTo>
                  <a:lnTo>
                    <a:pt x="5054993" y="3494532"/>
                  </a:lnTo>
                  <a:close/>
                </a:path>
                <a:path w="5364480" h="5048250">
                  <a:moveTo>
                    <a:pt x="5096014" y="3244050"/>
                  </a:moveTo>
                  <a:lnTo>
                    <a:pt x="5093551" y="3234271"/>
                  </a:lnTo>
                  <a:lnTo>
                    <a:pt x="5087480" y="3226219"/>
                  </a:lnTo>
                  <a:lnTo>
                    <a:pt x="5079085" y="3221278"/>
                  </a:lnTo>
                  <a:lnTo>
                    <a:pt x="5069459" y="3219856"/>
                  </a:lnTo>
                  <a:lnTo>
                    <a:pt x="5059680" y="3222320"/>
                  </a:lnTo>
                  <a:lnTo>
                    <a:pt x="5051577" y="3228403"/>
                  </a:lnTo>
                  <a:lnTo>
                    <a:pt x="5046637" y="3236798"/>
                  </a:lnTo>
                  <a:lnTo>
                    <a:pt x="5045214" y="3246437"/>
                  </a:lnTo>
                  <a:lnTo>
                    <a:pt x="5047678" y="3256216"/>
                  </a:lnTo>
                  <a:lnTo>
                    <a:pt x="5053736" y="3264268"/>
                  </a:lnTo>
                  <a:lnTo>
                    <a:pt x="5062131" y="3269208"/>
                  </a:lnTo>
                  <a:lnTo>
                    <a:pt x="5071770" y="3270631"/>
                  </a:lnTo>
                  <a:lnTo>
                    <a:pt x="5081600" y="3268141"/>
                  </a:lnTo>
                  <a:lnTo>
                    <a:pt x="5089652" y="3262084"/>
                  </a:lnTo>
                  <a:lnTo>
                    <a:pt x="5094592" y="3253689"/>
                  </a:lnTo>
                  <a:lnTo>
                    <a:pt x="5096014" y="3244050"/>
                  </a:lnTo>
                  <a:close/>
                </a:path>
                <a:path w="5364480" h="5048250">
                  <a:moveTo>
                    <a:pt x="5096014" y="1524304"/>
                  </a:moveTo>
                  <a:lnTo>
                    <a:pt x="5093551" y="1514525"/>
                  </a:lnTo>
                  <a:lnTo>
                    <a:pt x="5087480" y="1506474"/>
                  </a:lnTo>
                  <a:lnTo>
                    <a:pt x="5079085" y="1501533"/>
                  </a:lnTo>
                  <a:lnTo>
                    <a:pt x="5069459" y="1500111"/>
                  </a:lnTo>
                  <a:lnTo>
                    <a:pt x="5059680" y="1502575"/>
                  </a:lnTo>
                  <a:lnTo>
                    <a:pt x="5051577" y="1508658"/>
                  </a:lnTo>
                  <a:lnTo>
                    <a:pt x="5046637" y="1517053"/>
                  </a:lnTo>
                  <a:lnTo>
                    <a:pt x="5045214" y="1526692"/>
                  </a:lnTo>
                  <a:lnTo>
                    <a:pt x="5047678" y="1536471"/>
                  </a:lnTo>
                  <a:lnTo>
                    <a:pt x="5053736" y="1544523"/>
                  </a:lnTo>
                  <a:lnTo>
                    <a:pt x="5062131" y="1549463"/>
                  </a:lnTo>
                  <a:lnTo>
                    <a:pt x="5071770" y="1550885"/>
                  </a:lnTo>
                  <a:lnTo>
                    <a:pt x="5081600" y="1548396"/>
                  </a:lnTo>
                  <a:lnTo>
                    <a:pt x="5089652" y="1542338"/>
                  </a:lnTo>
                  <a:lnTo>
                    <a:pt x="5094592" y="1533944"/>
                  </a:lnTo>
                  <a:lnTo>
                    <a:pt x="5096014" y="1524304"/>
                  </a:lnTo>
                  <a:close/>
                </a:path>
                <a:path w="5364480" h="5048250">
                  <a:moveTo>
                    <a:pt x="5096294" y="1785378"/>
                  </a:moveTo>
                  <a:lnTo>
                    <a:pt x="5094871" y="1775739"/>
                  </a:lnTo>
                  <a:lnTo>
                    <a:pt x="5089944" y="1767344"/>
                  </a:lnTo>
                  <a:lnTo>
                    <a:pt x="5081841" y="1761248"/>
                  </a:lnTo>
                  <a:lnTo>
                    <a:pt x="5072062" y="1758772"/>
                  </a:lnTo>
                  <a:lnTo>
                    <a:pt x="5062436" y="1760194"/>
                  </a:lnTo>
                  <a:lnTo>
                    <a:pt x="5054041" y="1765122"/>
                  </a:lnTo>
                  <a:lnTo>
                    <a:pt x="5047958" y="1773174"/>
                  </a:lnTo>
                  <a:lnTo>
                    <a:pt x="5045494" y="1782953"/>
                  </a:lnTo>
                  <a:lnTo>
                    <a:pt x="5046904" y="1792579"/>
                  </a:lnTo>
                  <a:lnTo>
                    <a:pt x="5051831" y="1800987"/>
                  </a:lnTo>
                  <a:lnTo>
                    <a:pt x="5059896" y="1807057"/>
                  </a:lnTo>
                  <a:lnTo>
                    <a:pt x="5069713" y="1809546"/>
                  </a:lnTo>
                  <a:lnTo>
                    <a:pt x="5079352" y="1808137"/>
                  </a:lnTo>
                  <a:lnTo>
                    <a:pt x="5087747" y="1803209"/>
                  </a:lnTo>
                  <a:lnTo>
                    <a:pt x="5093817" y="1795145"/>
                  </a:lnTo>
                  <a:lnTo>
                    <a:pt x="5096294" y="1785378"/>
                  </a:lnTo>
                  <a:close/>
                </a:path>
                <a:path w="5364480" h="5048250">
                  <a:moveTo>
                    <a:pt x="5096294" y="65633"/>
                  </a:moveTo>
                  <a:lnTo>
                    <a:pt x="5094871" y="55994"/>
                  </a:lnTo>
                  <a:lnTo>
                    <a:pt x="5089944" y="47599"/>
                  </a:lnTo>
                  <a:lnTo>
                    <a:pt x="5081841" y="41503"/>
                  </a:lnTo>
                  <a:lnTo>
                    <a:pt x="5072062" y="39027"/>
                  </a:lnTo>
                  <a:lnTo>
                    <a:pt x="5062436" y="40449"/>
                  </a:lnTo>
                  <a:lnTo>
                    <a:pt x="5054041" y="45377"/>
                  </a:lnTo>
                  <a:lnTo>
                    <a:pt x="5047958" y="53428"/>
                  </a:lnTo>
                  <a:lnTo>
                    <a:pt x="5045494" y="63207"/>
                  </a:lnTo>
                  <a:lnTo>
                    <a:pt x="5046904" y="72847"/>
                  </a:lnTo>
                  <a:lnTo>
                    <a:pt x="5051831" y="81241"/>
                  </a:lnTo>
                  <a:lnTo>
                    <a:pt x="5059896" y="87312"/>
                  </a:lnTo>
                  <a:lnTo>
                    <a:pt x="5069713" y="89814"/>
                  </a:lnTo>
                  <a:lnTo>
                    <a:pt x="5079352" y="88392"/>
                  </a:lnTo>
                  <a:lnTo>
                    <a:pt x="5087747" y="83464"/>
                  </a:lnTo>
                  <a:lnTo>
                    <a:pt x="5093817" y="75412"/>
                  </a:lnTo>
                  <a:lnTo>
                    <a:pt x="5096294" y="65633"/>
                  </a:lnTo>
                  <a:close/>
                </a:path>
                <a:path w="5364480" h="5048250">
                  <a:moveTo>
                    <a:pt x="5151031" y="4982756"/>
                  </a:moveTo>
                  <a:lnTo>
                    <a:pt x="5148567" y="4972977"/>
                  </a:lnTo>
                  <a:lnTo>
                    <a:pt x="5142496" y="4964912"/>
                  </a:lnTo>
                  <a:lnTo>
                    <a:pt x="5134102" y="4959985"/>
                  </a:lnTo>
                  <a:lnTo>
                    <a:pt x="5124462" y="4958550"/>
                  </a:lnTo>
                  <a:lnTo>
                    <a:pt x="5114683" y="4961013"/>
                  </a:lnTo>
                  <a:lnTo>
                    <a:pt x="5106581" y="4967109"/>
                  </a:lnTo>
                  <a:lnTo>
                    <a:pt x="5101653" y="4975504"/>
                  </a:lnTo>
                  <a:lnTo>
                    <a:pt x="5100218" y="4985131"/>
                  </a:lnTo>
                  <a:lnTo>
                    <a:pt x="5102682" y="4994910"/>
                  </a:lnTo>
                  <a:lnTo>
                    <a:pt x="5108753" y="5002974"/>
                  </a:lnTo>
                  <a:lnTo>
                    <a:pt x="5117147" y="5007902"/>
                  </a:lnTo>
                  <a:lnTo>
                    <a:pt x="5126774" y="5009337"/>
                  </a:lnTo>
                  <a:lnTo>
                    <a:pt x="5136604" y="5006848"/>
                  </a:lnTo>
                  <a:lnTo>
                    <a:pt x="5144668" y="5000777"/>
                  </a:lnTo>
                  <a:lnTo>
                    <a:pt x="5149596" y="4992382"/>
                  </a:lnTo>
                  <a:lnTo>
                    <a:pt x="5151031" y="4982756"/>
                  </a:lnTo>
                  <a:close/>
                </a:path>
                <a:path w="5364480" h="5048250">
                  <a:moveTo>
                    <a:pt x="5151310" y="3524072"/>
                  </a:moveTo>
                  <a:lnTo>
                    <a:pt x="5149888" y="3514433"/>
                  </a:lnTo>
                  <a:lnTo>
                    <a:pt x="5144960" y="3506038"/>
                  </a:lnTo>
                  <a:lnTo>
                    <a:pt x="5136858" y="3499942"/>
                  </a:lnTo>
                  <a:lnTo>
                    <a:pt x="5127079" y="3497465"/>
                  </a:lnTo>
                  <a:lnTo>
                    <a:pt x="5117452" y="3498888"/>
                  </a:lnTo>
                  <a:lnTo>
                    <a:pt x="5109045" y="3503815"/>
                  </a:lnTo>
                  <a:lnTo>
                    <a:pt x="5102974" y="3511867"/>
                  </a:lnTo>
                  <a:lnTo>
                    <a:pt x="5100498" y="3521646"/>
                  </a:lnTo>
                  <a:lnTo>
                    <a:pt x="5101920" y="3531285"/>
                  </a:lnTo>
                  <a:lnTo>
                    <a:pt x="5106848" y="3539680"/>
                  </a:lnTo>
                  <a:lnTo>
                    <a:pt x="5114899" y="3545751"/>
                  </a:lnTo>
                  <a:lnTo>
                    <a:pt x="5124729" y="3548253"/>
                  </a:lnTo>
                  <a:lnTo>
                    <a:pt x="5134356" y="3546830"/>
                  </a:lnTo>
                  <a:lnTo>
                    <a:pt x="5142763" y="3541903"/>
                  </a:lnTo>
                  <a:lnTo>
                    <a:pt x="5148834" y="3533851"/>
                  </a:lnTo>
                  <a:lnTo>
                    <a:pt x="5151310" y="3524072"/>
                  </a:lnTo>
                  <a:close/>
                </a:path>
                <a:path w="5364480" h="5048250">
                  <a:moveTo>
                    <a:pt x="5180190" y="3190151"/>
                  </a:moveTo>
                  <a:lnTo>
                    <a:pt x="5178793" y="3180511"/>
                  </a:lnTo>
                  <a:lnTo>
                    <a:pt x="5173611" y="3171850"/>
                  </a:lnTo>
                  <a:lnTo>
                    <a:pt x="5165483" y="3165881"/>
                  </a:lnTo>
                  <a:lnTo>
                    <a:pt x="5156022" y="3163582"/>
                  </a:lnTo>
                  <a:lnTo>
                    <a:pt x="5146383" y="3164979"/>
                  </a:lnTo>
                  <a:lnTo>
                    <a:pt x="5137734" y="3170161"/>
                  </a:lnTo>
                  <a:lnTo>
                    <a:pt x="5131727" y="3178327"/>
                  </a:lnTo>
                  <a:lnTo>
                    <a:pt x="5129415" y="3187789"/>
                  </a:lnTo>
                  <a:lnTo>
                    <a:pt x="5130825" y="3197428"/>
                  </a:lnTo>
                  <a:lnTo>
                    <a:pt x="5136007" y="3206077"/>
                  </a:lnTo>
                  <a:lnTo>
                    <a:pt x="5144135" y="3212046"/>
                  </a:lnTo>
                  <a:lnTo>
                    <a:pt x="5153596" y="3214357"/>
                  </a:lnTo>
                  <a:lnTo>
                    <a:pt x="5163223" y="3212947"/>
                  </a:lnTo>
                  <a:lnTo>
                    <a:pt x="5171922" y="3207740"/>
                  </a:lnTo>
                  <a:lnTo>
                    <a:pt x="5177891" y="3199600"/>
                  </a:lnTo>
                  <a:lnTo>
                    <a:pt x="5180190" y="3190151"/>
                  </a:lnTo>
                  <a:close/>
                </a:path>
                <a:path w="5364480" h="5048250">
                  <a:moveTo>
                    <a:pt x="5180190" y="1470406"/>
                  </a:moveTo>
                  <a:lnTo>
                    <a:pt x="5178793" y="1460766"/>
                  </a:lnTo>
                  <a:lnTo>
                    <a:pt x="5173611" y="1452105"/>
                  </a:lnTo>
                  <a:lnTo>
                    <a:pt x="5165483" y="1446136"/>
                  </a:lnTo>
                  <a:lnTo>
                    <a:pt x="5156022" y="1443837"/>
                  </a:lnTo>
                  <a:lnTo>
                    <a:pt x="5146383" y="1445247"/>
                  </a:lnTo>
                  <a:lnTo>
                    <a:pt x="5137734" y="1450416"/>
                  </a:lnTo>
                  <a:lnTo>
                    <a:pt x="5131727" y="1458582"/>
                  </a:lnTo>
                  <a:lnTo>
                    <a:pt x="5129415" y="1468043"/>
                  </a:lnTo>
                  <a:lnTo>
                    <a:pt x="5130825" y="1477683"/>
                  </a:lnTo>
                  <a:lnTo>
                    <a:pt x="5136007" y="1486331"/>
                  </a:lnTo>
                  <a:lnTo>
                    <a:pt x="5144135" y="1492300"/>
                  </a:lnTo>
                  <a:lnTo>
                    <a:pt x="5153596" y="1494612"/>
                  </a:lnTo>
                  <a:lnTo>
                    <a:pt x="5163223" y="1493202"/>
                  </a:lnTo>
                  <a:lnTo>
                    <a:pt x="5171922" y="1487995"/>
                  </a:lnTo>
                  <a:lnTo>
                    <a:pt x="5177891" y="1479867"/>
                  </a:lnTo>
                  <a:lnTo>
                    <a:pt x="5180190" y="1470406"/>
                  </a:lnTo>
                  <a:close/>
                </a:path>
                <a:path w="5364480" h="5048250">
                  <a:moveTo>
                    <a:pt x="5180431" y="1839353"/>
                  </a:moveTo>
                  <a:lnTo>
                    <a:pt x="5178120" y="1829892"/>
                  </a:lnTo>
                  <a:lnTo>
                    <a:pt x="5172126" y="1821713"/>
                  </a:lnTo>
                  <a:lnTo>
                    <a:pt x="5163464" y="1816531"/>
                  </a:lnTo>
                  <a:lnTo>
                    <a:pt x="5153838" y="1815122"/>
                  </a:lnTo>
                  <a:lnTo>
                    <a:pt x="5144376" y="1817420"/>
                  </a:lnTo>
                  <a:lnTo>
                    <a:pt x="5136235" y="1823389"/>
                  </a:lnTo>
                  <a:lnTo>
                    <a:pt x="5131054" y="1832038"/>
                  </a:lnTo>
                  <a:lnTo>
                    <a:pt x="5129644" y="1841677"/>
                  </a:lnTo>
                  <a:lnTo>
                    <a:pt x="5131943" y="1851139"/>
                  </a:lnTo>
                  <a:lnTo>
                    <a:pt x="5137912" y="1859267"/>
                  </a:lnTo>
                  <a:lnTo>
                    <a:pt x="5146599" y="1864487"/>
                  </a:lnTo>
                  <a:lnTo>
                    <a:pt x="5156238" y="1865896"/>
                  </a:lnTo>
                  <a:lnTo>
                    <a:pt x="5165699" y="1863598"/>
                  </a:lnTo>
                  <a:lnTo>
                    <a:pt x="5173827" y="1857641"/>
                  </a:lnTo>
                  <a:lnTo>
                    <a:pt x="5179009" y="1848980"/>
                  </a:lnTo>
                  <a:lnTo>
                    <a:pt x="5180431" y="1839353"/>
                  </a:lnTo>
                  <a:close/>
                </a:path>
                <a:path w="5364480" h="5048250">
                  <a:moveTo>
                    <a:pt x="5180431" y="119608"/>
                  </a:moveTo>
                  <a:lnTo>
                    <a:pt x="5178120" y="110147"/>
                  </a:lnTo>
                  <a:lnTo>
                    <a:pt x="5172126" y="101981"/>
                  </a:lnTo>
                  <a:lnTo>
                    <a:pt x="5163464" y="96786"/>
                  </a:lnTo>
                  <a:lnTo>
                    <a:pt x="5153838" y="95377"/>
                  </a:lnTo>
                  <a:lnTo>
                    <a:pt x="5144376" y="97675"/>
                  </a:lnTo>
                  <a:lnTo>
                    <a:pt x="5136235" y="103644"/>
                  </a:lnTo>
                  <a:lnTo>
                    <a:pt x="5131054" y="112293"/>
                  </a:lnTo>
                  <a:lnTo>
                    <a:pt x="5129644" y="121932"/>
                  </a:lnTo>
                  <a:lnTo>
                    <a:pt x="5131943" y="131394"/>
                  </a:lnTo>
                  <a:lnTo>
                    <a:pt x="5137912" y="139522"/>
                  </a:lnTo>
                  <a:lnTo>
                    <a:pt x="5146599" y="144741"/>
                  </a:lnTo>
                  <a:lnTo>
                    <a:pt x="5156238" y="146164"/>
                  </a:lnTo>
                  <a:lnTo>
                    <a:pt x="5165699" y="143852"/>
                  </a:lnTo>
                  <a:lnTo>
                    <a:pt x="5173827" y="137896"/>
                  </a:lnTo>
                  <a:lnTo>
                    <a:pt x="5179009" y="129235"/>
                  </a:lnTo>
                  <a:lnTo>
                    <a:pt x="5180431" y="119608"/>
                  </a:lnTo>
                  <a:close/>
                </a:path>
                <a:path w="5364480" h="5048250">
                  <a:moveTo>
                    <a:pt x="5235206" y="4928844"/>
                  </a:moveTo>
                  <a:lnTo>
                    <a:pt x="5233797" y="4919205"/>
                  </a:lnTo>
                  <a:lnTo>
                    <a:pt x="5228628" y="4910556"/>
                  </a:lnTo>
                  <a:lnTo>
                    <a:pt x="5220487" y="4904587"/>
                  </a:lnTo>
                  <a:lnTo>
                    <a:pt x="5211026" y="4902276"/>
                  </a:lnTo>
                  <a:lnTo>
                    <a:pt x="5201399" y="4903686"/>
                  </a:lnTo>
                  <a:lnTo>
                    <a:pt x="5192738" y="4908867"/>
                  </a:lnTo>
                  <a:lnTo>
                    <a:pt x="5186731" y="4917033"/>
                  </a:lnTo>
                  <a:lnTo>
                    <a:pt x="5184432" y="4926482"/>
                  </a:lnTo>
                  <a:lnTo>
                    <a:pt x="5185829" y="4936121"/>
                  </a:lnTo>
                  <a:lnTo>
                    <a:pt x="5191010" y="4944783"/>
                  </a:lnTo>
                  <a:lnTo>
                    <a:pt x="5199138" y="4950752"/>
                  </a:lnTo>
                  <a:lnTo>
                    <a:pt x="5208600" y="4953051"/>
                  </a:lnTo>
                  <a:lnTo>
                    <a:pt x="5218239" y="4951641"/>
                  </a:lnTo>
                  <a:lnTo>
                    <a:pt x="5226926" y="4946434"/>
                  </a:lnTo>
                  <a:lnTo>
                    <a:pt x="5232895" y="4938306"/>
                  </a:lnTo>
                  <a:lnTo>
                    <a:pt x="5235206" y="4928844"/>
                  </a:lnTo>
                  <a:close/>
                </a:path>
                <a:path w="5364480" h="5048250">
                  <a:moveTo>
                    <a:pt x="5235435" y="3578047"/>
                  </a:moveTo>
                  <a:lnTo>
                    <a:pt x="5233136" y="3568585"/>
                  </a:lnTo>
                  <a:lnTo>
                    <a:pt x="5227129" y="3560419"/>
                  </a:lnTo>
                  <a:lnTo>
                    <a:pt x="5218481" y="3555238"/>
                  </a:lnTo>
                  <a:lnTo>
                    <a:pt x="5208841" y="3553828"/>
                  </a:lnTo>
                  <a:lnTo>
                    <a:pt x="5199380" y="3556127"/>
                  </a:lnTo>
                  <a:lnTo>
                    <a:pt x="5191252" y="3562083"/>
                  </a:lnTo>
                  <a:lnTo>
                    <a:pt x="5186070" y="3570744"/>
                  </a:lnTo>
                  <a:lnTo>
                    <a:pt x="5184660" y="3580371"/>
                  </a:lnTo>
                  <a:lnTo>
                    <a:pt x="5186959" y="3589832"/>
                  </a:lnTo>
                  <a:lnTo>
                    <a:pt x="5192928" y="3597973"/>
                  </a:lnTo>
                  <a:lnTo>
                    <a:pt x="5201615" y="3603193"/>
                  </a:lnTo>
                  <a:lnTo>
                    <a:pt x="5211242" y="3604603"/>
                  </a:lnTo>
                  <a:lnTo>
                    <a:pt x="5220703" y="3602304"/>
                  </a:lnTo>
                  <a:lnTo>
                    <a:pt x="5228844" y="3596335"/>
                  </a:lnTo>
                  <a:lnTo>
                    <a:pt x="5234025" y="3587686"/>
                  </a:lnTo>
                  <a:lnTo>
                    <a:pt x="5235435" y="3578047"/>
                  </a:lnTo>
                  <a:close/>
                </a:path>
                <a:path w="5364480" h="5048250">
                  <a:moveTo>
                    <a:pt x="5246446" y="3116288"/>
                  </a:moveTo>
                  <a:lnTo>
                    <a:pt x="5246001" y="3106559"/>
                  </a:lnTo>
                  <a:lnTo>
                    <a:pt x="5241950" y="3097695"/>
                  </a:lnTo>
                  <a:lnTo>
                    <a:pt x="5234559" y="3090837"/>
                  </a:lnTo>
                  <a:lnTo>
                    <a:pt x="5225085" y="3087395"/>
                  </a:lnTo>
                  <a:lnTo>
                    <a:pt x="5215356" y="3087827"/>
                  </a:lnTo>
                  <a:lnTo>
                    <a:pt x="5206504" y="3091878"/>
                  </a:lnTo>
                  <a:lnTo>
                    <a:pt x="5199646" y="3099270"/>
                  </a:lnTo>
                  <a:lnTo>
                    <a:pt x="5196167" y="3108795"/>
                  </a:lnTo>
                  <a:lnTo>
                    <a:pt x="5196598" y="3118523"/>
                  </a:lnTo>
                  <a:lnTo>
                    <a:pt x="5200650" y="3127375"/>
                  </a:lnTo>
                  <a:lnTo>
                    <a:pt x="5208054" y="3134233"/>
                  </a:lnTo>
                  <a:lnTo>
                    <a:pt x="5217528" y="3137687"/>
                  </a:lnTo>
                  <a:lnTo>
                    <a:pt x="5227256" y="3137255"/>
                  </a:lnTo>
                  <a:lnTo>
                    <a:pt x="5236108" y="3133204"/>
                  </a:lnTo>
                  <a:lnTo>
                    <a:pt x="5242992" y="3125762"/>
                  </a:lnTo>
                  <a:lnTo>
                    <a:pt x="5246446" y="3116288"/>
                  </a:lnTo>
                  <a:close/>
                </a:path>
                <a:path w="5364480" h="5048250">
                  <a:moveTo>
                    <a:pt x="5246446" y="1396542"/>
                  </a:moveTo>
                  <a:lnTo>
                    <a:pt x="5246001" y="1386814"/>
                  </a:lnTo>
                  <a:lnTo>
                    <a:pt x="5241950" y="1377962"/>
                  </a:lnTo>
                  <a:lnTo>
                    <a:pt x="5234559" y="1371104"/>
                  </a:lnTo>
                  <a:lnTo>
                    <a:pt x="5225085" y="1367650"/>
                  </a:lnTo>
                  <a:lnTo>
                    <a:pt x="5215356" y="1368082"/>
                  </a:lnTo>
                  <a:lnTo>
                    <a:pt x="5206504" y="1372133"/>
                  </a:lnTo>
                  <a:lnTo>
                    <a:pt x="5199646" y="1379537"/>
                  </a:lnTo>
                  <a:lnTo>
                    <a:pt x="5196167" y="1389049"/>
                  </a:lnTo>
                  <a:lnTo>
                    <a:pt x="5196598" y="1398778"/>
                  </a:lnTo>
                  <a:lnTo>
                    <a:pt x="5200650" y="1407629"/>
                  </a:lnTo>
                  <a:lnTo>
                    <a:pt x="5208054" y="1414487"/>
                  </a:lnTo>
                  <a:lnTo>
                    <a:pt x="5217528" y="1417942"/>
                  </a:lnTo>
                  <a:lnTo>
                    <a:pt x="5227256" y="1417510"/>
                  </a:lnTo>
                  <a:lnTo>
                    <a:pt x="5236108" y="1413459"/>
                  </a:lnTo>
                  <a:lnTo>
                    <a:pt x="5242992" y="1406017"/>
                  </a:lnTo>
                  <a:lnTo>
                    <a:pt x="5246446" y="1396542"/>
                  </a:lnTo>
                  <a:close/>
                </a:path>
                <a:path w="5364480" h="5048250">
                  <a:moveTo>
                    <a:pt x="5246598" y="1913267"/>
                  </a:moveTo>
                  <a:lnTo>
                    <a:pt x="5243131" y="1903742"/>
                  </a:lnTo>
                  <a:lnTo>
                    <a:pt x="5236273" y="1896338"/>
                  </a:lnTo>
                  <a:lnTo>
                    <a:pt x="5227421" y="1892287"/>
                  </a:lnTo>
                  <a:lnTo>
                    <a:pt x="5217693" y="1891842"/>
                  </a:lnTo>
                  <a:lnTo>
                    <a:pt x="5208219" y="1895297"/>
                  </a:lnTo>
                  <a:lnTo>
                    <a:pt x="5200815" y="1902142"/>
                  </a:lnTo>
                  <a:lnTo>
                    <a:pt x="5196764" y="1910994"/>
                  </a:lnTo>
                  <a:lnTo>
                    <a:pt x="5196319" y="1920722"/>
                  </a:lnTo>
                  <a:lnTo>
                    <a:pt x="5199773" y="1930209"/>
                  </a:lnTo>
                  <a:lnTo>
                    <a:pt x="5206644" y="1937651"/>
                  </a:lnTo>
                  <a:lnTo>
                    <a:pt x="5215509" y="1941703"/>
                  </a:lnTo>
                  <a:lnTo>
                    <a:pt x="5225224" y="1942147"/>
                  </a:lnTo>
                  <a:lnTo>
                    <a:pt x="5234711" y="1938693"/>
                  </a:lnTo>
                  <a:lnTo>
                    <a:pt x="5242103" y="1931847"/>
                  </a:lnTo>
                  <a:lnTo>
                    <a:pt x="5246167" y="1922995"/>
                  </a:lnTo>
                  <a:lnTo>
                    <a:pt x="5246598" y="1913267"/>
                  </a:lnTo>
                  <a:close/>
                </a:path>
                <a:path w="5364480" h="5048250">
                  <a:moveTo>
                    <a:pt x="5246598" y="193522"/>
                  </a:moveTo>
                  <a:lnTo>
                    <a:pt x="5243131" y="183997"/>
                  </a:lnTo>
                  <a:lnTo>
                    <a:pt x="5236273" y="176593"/>
                  </a:lnTo>
                  <a:lnTo>
                    <a:pt x="5227421" y="172542"/>
                  </a:lnTo>
                  <a:lnTo>
                    <a:pt x="5217693" y="172097"/>
                  </a:lnTo>
                  <a:lnTo>
                    <a:pt x="5208219" y="175552"/>
                  </a:lnTo>
                  <a:lnTo>
                    <a:pt x="5200815" y="182397"/>
                  </a:lnTo>
                  <a:lnTo>
                    <a:pt x="5196764" y="191262"/>
                  </a:lnTo>
                  <a:lnTo>
                    <a:pt x="5196319" y="200977"/>
                  </a:lnTo>
                  <a:lnTo>
                    <a:pt x="5199773" y="210464"/>
                  </a:lnTo>
                  <a:lnTo>
                    <a:pt x="5206644" y="217906"/>
                  </a:lnTo>
                  <a:lnTo>
                    <a:pt x="5215509" y="221957"/>
                  </a:lnTo>
                  <a:lnTo>
                    <a:pt x="5225224" y="222402"/>
                  </a:lnTo>
                  <a:lnTo>
                    <a:pt x="5234711" y="218960"/>
                  </a:lnTo>
                  <a:lnTo>
                    <a:pt x="5242103" y="212102"/>
                  </a:lnTo>
                  <a:lnTo>
                    <a:pt x="5246167" y="203250"/>
                  </a:lnTo>
                  <a:lnTo>
                    <a:pt x="5246598" y="193522"/>
                  </a:lnTo>
                  <a:close/>
                </a:path>
                <a:path w="5364480" h="5048250">
                  <a:moveTo>
                    <a:pt x="5290477" y="3019895"/>
                  </a:moveTo>
                  <a:lnTo>
                    <a:pt x="5288153" y="3010433"/>
                  </a:lnTo>
                  <a:lnTo>
                    <a:pt x="5282438" y="3002546"/>
                  </a:lnTo>
                  <a:lnTo>
                    <a:pt x="5273840" y="2997276"/>
                  </a:lnTo>
                  <a:lnTo>
                    <a:pt x="5263870" y="2995739"/>
                  </a:lnTo>
                  <a:lnTo>
                    <a:pt x="5254422" y="2998076"/>
                  </a:lnTo>
                  <a:lnTo>
                    <a:pt x="5246535" y="3003791"/>
                  </a:lnTo>
                  <a:lnTo>
                    <a:pt x="5241252" y="3012376"/>
                  </a:lnTo>
                  <a:lnTo>
                    <a:pt x="5239702" y="3022396"/>
                  </a:lnTo>
                  <a:lnTo>
                    <a:pt x="5242039" y="3031858"/>
                  </a:lnTo>
                  <a:lnTo>
                    <a:pt x="5247754" y="3039745"/>
                  </a:lnTo>
                  <a:lnTo>
                    <a:pt x="5256339" y="3045015"/>
                  </a:lnTo>
                  <a:lnTo>
                    <a:pt x="5266309" y="3046552"/>
                  </a:lnTo>
                  <a:lnTo>
                    <a:pt x="5275770" y="3044215"/>
                  </a:lnTo>
                  <a:lnTo>
                    <a:pt x="5283657" y="3038513"/>
                  </a:lnTo>
                  <a:lnTo>
                    <a:pt x="5288953" y="3029864"/>
                  </a:lnTo>
                  <a:lnTo>
                    <a:pt x="5290477" y="3019895"/>
                  </a:lnTo>
                  <a:close/>
                </a:path>
                <a:path w="5364480" h="5048250">
                  <a:moveTo>
                    <a:pt x="5290477" y="1300149"/>
                  </a:moveTo>
                  <a:lnTo>
                    <a:pt x="5288153" y="1290701"/>
                  </a:lnTo>
                  <a:lnTo>
                    <a:pt x="5282438" y="1282801"/>
                  </a:lnTo>
                  <a:lnTo>
                    <a:pt x="5273840" y="1277531"/>
                  </a:lnTo>
                  <a:lnTo>
                    <a:pt x="5263870" y="1276007"/>
                  </a:lnTo>
                  <a:lnTo>
                    <a:pt x="5254422" y="1278331"/>
                  </a:lnTo>
                  <a:lnTo>
                    <a:pt x="5246535" y="1284046"/>
                  </a:lnTo>
                  <a:lnTo>
                    <a:pt x="5241252" y="1292644"/>
                  </a:lnTo>
                  <a:lnTo>
                    <a:pt x="5239702" y="1302651"/>
                  </a:lnTo>
                  <a:lnTo>
                    <a:pt x="5242039" y="1312113"/>
                  </a:lnTo>
                  <a:lnTo>
                    <a:pt x="5247754" y="1319999"/>
                  </a:lnTo>
                  <a:lnTo>
                    <a:pt x="5256339" y="1325270"/>
                  </a:lnTo>
                  <a:lnTo>
                    <a:pt x="5266309" y="1326807"/>
                  </a:lnTo>
                  <a:lnTo>
                    <a:pt x="5275770" y="1324470"/>
                  </a:lnTo>
                  <a:lnTo>
                    <a:pt x="5283657" y="1318768"/>
                  </a:lnTo>
                  <a:lnTo>
                    <a:pt x="5288953" y="1310119"/>
                  </a:lnTo>
                  <a:lnTo>
                    <a:pt x="5290477" y="1300149"/>
                  </a:lnTo>
                  <a:close/>
                </a:path>
                <a:path w="5364480" h="5048250">
                  <a:moveTo>
                    <a:pt x="5290591" y="2009660"/>
                  </a:moveTo>
                  <a:lnTo>
                    <a:pt x="5289042" y="1999640"/>
                  </a:lnTo>
                  <a:lnTo>
                    <a:pt x="5283759" y="1991055"/>
                  </a:lnTo>
                  <a:lnTo>
                    <a:pt x="5275872" y="1985340"/>
                  </a:lnTo>
                  <a:lnTo>
                    <a:pt x="5266410" y="1983016"/>
                  </a:lnTo>
                  <a:lnTo>
                    <a:pt x="5256441" y="1984540"/>
                  </a:lnTo>
                  <a:lnTo>
                    <a:pt x="5247856" y="1989823"/>
                  </a:lnTo>
                  <a:lnTo>
                    <a:pt x="5242141" y="1997710"/>
                  </a:lnTo>
                  <a:lnTo>
                    <a:pt x="5239817" y="2007171"/>
                  </a:lnTo>
                  <a:lnTo>
                    <a:pt x="5241341" y="2017141"/>
                  </a:lnTo>
                  <a:lnTo>
                    <a:pt x="5246636" y="2025777"/>
                  </a:lnTo>
                  <a:lnTo>
                    <a:pt x="5254536" y="2031492"/>
                  </a:lnTo>
                  <a:lnTo>
                    <a:pt x="5263985" y="2033816"/>
                  </a:lnTo>
                  <a:lnTo>
                    <a:pt x="5273954" y="2032292"/>
                  </a:lnTo>
                  <a:lnTo>
                    <a:pt x="5282552" y="2027008"/>
                  </a:lnTo>
                  <a:lnTo>
                    <a:pt x="5288254" y="2019122"/>
                  </a:lnTo>
                  <a:lnTo>
                    <a:pt x="5290591" y="2009660"/>
                  </a:lnTo>
                  <a:close/>
                </a:path>
                <a:path w="5364480" h="5048250">
                  <a:moveTo>
                    <a:pt x="5290591" y="289915"/>
                  </a:moveTo>
                  <a:lnTo>
                    <a:pt x="5289042" y="279908"/>
                  </a:lnTo>
                  <a:lnTo>
                    <a:pt x="5283759" y="271310"/>
                  </a:lnTo>
                  <a:lnTo>
                    <a:pt x="5275872" y="265607"/>
                  </a:lnTo>
                  <a:lnTo>
                    <a:pt x="5266410" y="263271"/>
                  </a:lnTo>
                  <a:lnTo>
                    <a:pt x="5256441" y="264795"/>
                  </a:lnTo>
                  <a:lnTo>
                    <a:pt x="5247856" y="270078"/>
                  </a:lnTo>
                  <a:lnTo>
                    <a:pt x="5242141" y="277964"/>
                  </a:lnTo>
                  <a:lnTo>
                    <a:pt x="5239817" y="287426"/>
                  </a:lnTo>
                  <a:lnTo>
                    <a:pt x="5241341" y="297395"/>
                  </a:lnTo>
                  <a:lnTo>
                    <a:pt x="5246636" y="306031"/>
                  </a:lnTo>
                  <a:lnTo>
                    <a:pt x="5254536" y="311746"/>
                  </a:lnTo>
                  <a:lnTo>
                    <a:pt x="5263985" y="314071"/>
                  </a:lnTo>
                  <a:lnTo>
                    <a:pt x="5273954" y="312547"/>
                  </a:lnTo>
                  <a:lnTo>
                    <a:pt x="5282552" y="307263"/>
                  </a:lnTo>
                  <a:lnTo>
                    <a:pt x="5288254" y="299377"/>
                  </a:lnTo>
                  <a:lnTo>
                    <a:pt x="5290591" y="289915"/>
                  </a:lnTo>
                  <a:close/>
                </a:path>
                <a:path w="5364480" h="5048250">
                  <a:moveTo>
                    <a:pt x="5301450" y="4854981"/>
                  </a:moveTo>
                  <a:lnTo>
                    <a:pt x="5301018" y="4845253"/>
                  </a:lnTo>
                  <a:lnTo>
                    <a:pt x="5296967" y="4836401"/>
                  </a:lnTo>
                  <a:lnTo>
                    <a:pt x="5289575" y="4829543"/>
                  </a:lnTo>
                  <a:lnTo>
                    <a:pt x="5280088" y="4826089"/>
                  </a:lnTo>
                  <a:lnTo>
                    <a:pt x="5270360" y="4826520"/>
                  </a:lnTo>
                  <a:lnTo>
                    <a:pt x="5261508" y="4830584"/>
                  </a:lnTo>
                  <a:lnTo>
                    <a:pt x="5254650" y="4837976"/>
                  </a:lnTo>
                  <a:lnTo>
                    <a:pt x="5251170" y="4847501"/>
                  </a:lnTo>
                  <a:lnTo>
                    <a:pt x="5251615" y="4857229"/>
                  </a:lnTo>
                  <a:lnTo>
                    <a:pt x="5255666" y="4866081"/>
                  </a:lnTo>
                  <a:lnTo>
                    <a:pt x="5263058" y="4872939"/>
                  </a:lnTo>
                  <a:lnTo>
                    <a:pt x="5272532" y="4876381"/>
                  </a:lnTo>
                  <a:lnTo>
                    <a:pt x="5282260" y="4875949"/>
                  </a:lnTo>
                  <a:lnTo>
                    <a:pt x="5291125" y="4871898"/>
                  </a:lnTo>
                  <a:lnTo>
                    <a:pt x="5298008" y="4864455"/>
                  </a:lnTo>
                  <a:lnTo>
                    <a:pt x="5301450" y="4854981"/>
                  </a:lnTo>
                  <a:close/>
                </a:path>
                <a:path w="5364480" h="5048250">
                  <a:moveTo>
                    <a:pt x="5301615" y="3651961"/>
                  </a:moveTo>
                  <a:lnTo>
                    <a:pt x="5298148" y="3642436"/>
                  </a:lnTo>
                  <a:lnTo>
                    <a:pt x="5291290" y="3635044"/>
                  </a:lnTo>
                  <a:lnTo>
                    <a:pt x="5282438" y="3630980"/>
                  </a:lnTo>
                  <a:lnTo>
                    <a:pt x="5272710" y="3630549"/>
                  </a:lnTo>
                  <a:lnTo>
                    <a:pt x="5263235" y="3633990"/>
                  </a:lnTo>
                  <a:lnTo>
                    <a:pt x="5255831" y="3640848"/>
                  </a:lnTo>
                  <a:lnTo>
                    <a:pt x="5251780" y="3649700"/>
                  </a:lnTo>
                  <a:lnTo>
                    <a:pt x="5251335" y="3659428"/>
                  </a:lnTo>
                  <a:lnTo>
                    <a:pt x="5254777" y="3668903"/>
                  </a:lnTo>
                  <a:lnTo>
                    <a:pt x="5261661" y="3676345"/>
                  </a:lnTo>
                  <a:lnTo>
                    <a:pt x="5270512" y="3680409"/>
                  </a:lnTo>
                  <a:lnTo>
                    <a:pt x="5280241" y="3680841"/>
                  </a:lnTo>
                  <a:lnTo>
                    <a:pt x="5289728" y="3677399"/>
                  </a:lnTo>
                  <a:lnTo>
                    <a:pt x="5297119" y="3670541"/>
                  </a:lnTo>
                  <a:lnTo>
                    <a:pt x="5301170" y="3661689"/>
                  </a:lnTo>
                  <a:lnTo>
                    <a:pt x="5301615" y="3651961"/>
                  </a:lnTo>
                  <a:close/>
                </a:path>
                <a:path w="5364480" h="5048250">
                  <a:moveTo>
                    <a:pt x="5307977" y="2922600"/>
                  </a:moveTo>
                  <a:lnTo>
                    <a:pt x="5306466" y="2912618"/>
                  </a:lnTo>
                  <a:lnTo>
                    <a:pt x="5301437" y="2904286"/>
                  </a:lnTo>
                  <a:lnTo>
                    <a:pt x="5293639" y="2898457"/>
                  </a:lnTo>
                  <a:lnTo>
                    <a:pt x="5283860" y="2895981"/>
                  </a:lnTo>
                  <a:lnTo>
                    <a:pt x="5273891" y="2897479"/>
                  </a:lnTo>
                  <a:lnTo>
                    <a:pt x="5265559" y="2902521"/>
                  </a:lnTo>
                  <a:lnTo>
                    <a:pt x="5259717" y="2910319"/>
                  </a:lnTo>
                  <a:lnTo>
                    <a:pt x="5257241" y="2920098"/>
                  </a:lnTo>
                  <a:lnTo>
                    <a:pt x="5258740" y="2930118"/>
                  </a:lnTo>
                  <a:lnTo>
                    <a:pt x="5263781" y="2938449"/>
                  </a:lnTo>
                  <a:lnTo>
                    <a:pt x="5271579" y="2944291"/>
                  </a:lnTo>
                  <a:lnTo>
                    <a:pt x="5281358" y="2946768"/>
                  </a:lnTo>
                  <a:lnTo>
                    <a:pt x="5291328" y="2945257"/>
                  </a:lnTo>
                  <a:lnTo>
                    <a:pt x="5299659" y="2940215"/>
                  </a:lnTo>
                  <a:lnTo>
                    <a:pt x="5305501" y="2932430"/>
                  </a:lnTo>
                  <a:lnTo>
                    <a:pt x="5307977" y="2922600"/>
                  </a:lnTo>
                  <a:close/>
                </a:path>
                <a:path w="5364480" h="5048250">
                  <a:moveTo>
                    <a:pt x="5307977" y="1202855"/>
                  </a:moveTo>
                  <a:lnTo>
                    <a:pt x="5306466" y="1192885"/>
                  </a:lnTo>
                  <a:lnTo>
                    <a:pt x="5301437" y="1184554"/>
                  </a:lnTo>
                  <a:lnTo>
                    <a:pt x="5293639" y="1178712"/>
                  </a:lnTo>
                  <a:lnTo>
                    <a:pt x="5283860" y="1176235"/>
                  </a:lnTo>
                  <a:lnTo>
                    <a:pt x="5273891" y="1177747"/>
                  </a:lnTo>
                  <a:lnTo>
                    <a:pt x="5265559" y="1182776"/>
                  </a:lnTo>
                  <a:lnTo>
                    <a:pt x="5259717" y="1190574"/>
                  </a:lnTo>
                  <a:lnTo>
                    <a:pt x="5257241" y="1200353"/>
                  </a:lnTo>
                  <a:lnTo>
                    <a:pt x="5258740" y="1210373"/>
                  </a:lnTo>
                  <a:lnTo>
                    <a:pt x="5263781" y="1218704"/>
                  </a:lnTo>
                  <a:lnTo>
                    <a:pt x="5271579" y="1224546"/>
                  </a:lnTo>
                  <a:lnTo>
                    <a:pt x="5281358" y="1227023"/>
                  </a:lnTo>
                  <a:lnTo>
                    <a:pt x="5291328" y="1225511"/>
                  </a:lnTo>
                  <a:lnTo>
                    <a:pt x="5299659" y="1220482"/>
                  </a:lnTo>
                  <a:lnTo>
                    <a:pt x="5305501" y="1212684"/>
                  </a:lnTo>
                  <a:lnTo>
                    <a:pt x="5307977" y="1202855"/>
                  </a:lnTo>
                  <a:close/>
                </a:path>
                <a:path w="5364480" h="5048250">
                  <a:moveTo>
                    <a:pt x="5307990" y="2106930"/>
                  </a:moveTo>
                  <a:lnTo>
                    <a:pt x="5305514" y="2097151"/>
                  </a:lnTo>
                  <a:lnTo>
                    <a:pt x="5299672" y="2089365"/>
                  </a:lnTo>
                  <a:lnTo>
                    <a:pt x="5291340" y="2084324"/>
                  </a:lnTo>
                  <a:lnTo>
                    <a:pt x="5281371" y="2082812"/>
                  </a:lnTo>
                  <a:lnTo>
                    <a:pt x="5271592" y="2085289"/>
                  </a:lnTo>
                  <a:lnTo>
                    <a:pt x="5263794" y="2091131"/>
                  </a:lnTo>
                  <a:lnTo>
                    <a:pt x="5258765" y="2099462"/>
                  </a:lnTo>
                  <a:lnTo>
                    <a:pt x="5257254" y="2109432"/>
                  </a:lnTo>
                  <a:lnTo>
                    <a:pt x="5259730" y="2119261"/>
                  </a:lnTo>
                  <a:lnTo>
                    <a:pt x="5265572" y="2127059"/>
                  </a:lnTo>
                  <a:lnTo>
                    <a:pt x="5273903" y="2132101"/>
                  </a:lnTo>
                  <a:lnTo>
                    <a:pt x="5283873" y="2133600"/>
                  </a:lnTo>
                  <a:lnTo>
                    <a:pt x="5293652" y="2131123"/>
                  </a:lnTo>
                  <a:lnTo>
                    <a:pt x="5301450" y="2125294"/>
                  </a:lnTo>
                  <a:lnTo>
                    <a:pt x="5306492" y="2116963"/>
                  </a:lnTo>
                  <a:lnTo>
                    <a:pt x="5307990" y="2106930"/>
                  </a:lnTo>
                  <a:close/>
                </a:path>
                <a:path w="5364480" h="5048250">
                  <a:moveTo>
                    <a:pt x="5307990" y="387184"/>
                  </a:moveTo>
                  <a:lnTo>
                    <a:pt x="5305514" y="377418"/>
                  </a:lnTo>
                  <a:lnTo>
                    <a:pt x="5299672" y="369620"/>
                  </a:lnTo>
                  <a:lnTo>
                    <a:pt x="5291340" y="364578"/>
                  </a:lnTo>
                  <a:lnTo>
                    <a:pt x="5281371" y="363067"/>
                  </a:lnTo>
                  <a:lnTo>
                    <a:pt x="5271592" y="365544"/>
                  </a:lnTo>
                  <a:lnTo>
                    <a:pt x="5263794" y="371386"/>
                  </a:lnTo>
                  <a:lnTo>
                    <a:pt x="5258765" y="379717"/>
                  </a:lnTo>
                  <a:lnTo>
                    <a:pt x="5257254" y="389686"/>
                  </a:lnTo>
                  <a:lnTo>
                    <a:pt x="5259730" y="399516"/>
                  </a:lnTo>
                  <a:lnTo>
                    <a:pt x="5265572" y="407314"/>
                  </a:lnTo>
                  <a:lnTo>
                    <a:pt x="5273903" y="412356"/>
                  </a:lnTo>
                  <a:lnTo>
                    <a:pt x="5283873" y="413854"/>
                  </a:lnTo>
                  <a:lnTo>
                    <a:pt x="5293652" y="411378"/>
                  </a:lnTo>
                  <a:lnTo>
                    <a:pt x="5301450" y="405549"/>
                  </a:lnTo>
                  <a:lnTo>
                    <a:pt x="5306492" y="397217"/>
                  </a:lnTo>
                  <a:lnTo>
                    <a:pt x="5307990" y="387184"/>
                  </a:lnTo>
                  <a:close/>
                </a:path>
                <a:path w="5364480" h="5048250">
                  <a:moveTo>
                    <a:pt x="5308841" y="2819717"/>
                  </a:moveTo>
                  <a:lnTo>
                    <a:pt x="5306847" y="2809837"/>
                  </a:lnTo>
                  <a:lnTo>
                    <a:pt x="5301412" y="2801759"/>
                  </a:lnTo>
                  <a:lnTo>
                    <a:pt x="5293334" y="2796311"/>
                  </a:lnTo>
                  <a:lnTo>
                    <a:pt x="5283441" y="2794317"/>
                  </a:lnTo>
                  <a:lnTo>
                    <a:pt x="5273560" y="2796311"/>
                  </a:lnTo>
                  <a:lnTo>
                    <a:pt x="5265483" y="2801759"/>
                  </a:lnTo>
                  <a:lnTo>
                    <a:pt x="5260035" y="2809837"/>
                  </a:lnTo>
                  <a:lnTo>
                    <a:pt x="5258041" y="2819768"/>
                  </a:lnTo>
                  <a:lnTo>
                    <a:pt x="5260035" y="2829661"/>
                  </a:lnTo>
                  <a:lnTo>
                    <a:pt x="5265483" y="2837726"/>
                  </a:lnTo>
                  <a:lnTo>
                    <a:pt x="5273560" y="2843174"/>
                  </a:lnTo>
                  <a:lnTo>
                    <a:pt x="5283441" y="2845168"/>
                  </a:lnTo>
                  <a:lnTo>
                    <a:pt x="5293334" y="2843174"/>
                  </a:lnTo>
                  <a:lnTo>
                    <a:pt x="5301412" y="2837726"/>
                  </a:lnTo>
                  <a:lnTo>
                    <a:pt x="5306847" y="2829661"/>
                  </a:lnTo>
                  <a:lnTo>
                    <a:pt x="5308841" y="2819717"/>
                  </a:lnTo>
                  <a:close/>
                </a:path>
                <a:path w="5364480" h="5048250">
                  <a:moveTo>
                    <a:pt x="5308841" y="2718066"/>
                  </a:moveTo>
                  <a:lnTo>
                    <a:pt x="5306847" y="2708186"/>
                  </a:lnTo>
                  <a:lnTo>
                    <a:pt x="5301412" y="2700109"/>
                  </a:lnTo>
                  <a:lnTo>
                    <a:pt x="5293334" y="2694660"/>
                  </a:lnTo>
                  <a:lnTo>
                    <a:pt x="5283441" y="2692666"/>
                  </a:lnTo>
                  <a:lnTo>
                    <a:pt x="5273560" y="2694660"/>
                  </a:lnTo>
                  <a:lnTo>
                    <a:pt x="5265483" y="2700109"/>
                  </a:lnTo>
                  <a:lnTo>
                    <a:pt x="5260035" y="2708186"/>
                  </a:lnTo>
                  <a:lnTo>
                    <a:pt x="5258041" y="2718117"/>
                  </a:lnTo>
                  <a:lnTo>
                    <a:pt x="5260035" y="2728010"/>
                  </a:lnTo>
                  <a:lnTo>
                    <a:pt x="5265483" y="2736075"/>
                  </a:lnTo>
                  <a:lnTo>
                    <a:pt x="5273560" y="2741523"/>
                  </a:lnTo>
                  <a:lnTo>
                    <a:pt x="5283441" y="2743517"/>
                  </a:lnTo>
                  <a:lnTo>
                    <a:pt x="5293334" y="2741523"/>
                  </a:lnTo>
                  <a:lnTo>
                    <a:pt x="5301412" y="2736075"/>
                  </a:lnTo>
                  <a:lnTo>
                    <a:pt x="5306847" y="2728010"/>
                  </a:lnTo>
                  <a:lnTo>
                    <a:pt x="5308841" y="2718066"/>
                  </a:lnTo>
                  <a:close/>
                </a:path>
                <a:path w="5364480" h="5048250">
                  <a:moveTo>
                    <a:pt x="5308841" y="2616416"/>
                  </a:moveTo>
                  <a:lnTo>
                    <a:pt x="5306847" y="2606535"/>
                  </a:lnTo>
                  <a:lnTo>
                    <a:pt x="5301412" y="2598458"/>
                  </a:lnTo>
                  <a:lnTo>
                    <a:pt x="5293334" y="2593009"/>
                  </a:lnTo>
                  <a:lnTo>
                    <a:pt x="5283441" y="2591016"/>
                  </a:lnTo>
                  <a:lnTo>
                    <a:pt x="5273560" y="2593009"/>
                  </a:lnTo>
                  <a:lnTo>
                    <a:pt x="5265483" y="2598458"/>
                  </a:lnTo>
                  <a:lnTo>
                    <a:pt x="5260035" y="2606535"/>
                  </a:lnTo>
                  <a:lnTo>
                    <a:pt x="5258041" y="2616466"/>
                  </a:lnTo>
                  <a:lnTo>
                    <a:pt x="5260035" y="2626360"/>
                  </a:lnTo>
                  <a:lnTo>
                    <a:pt x="5265483" y="2634424"/>
                  </a:lnTo>
                  <a:lnTo>
                    <a:pt x="5273560" y="2639872"/>
                  </a:lnTo>
                  <a:lnTo>
                    <a:pt x="5283441" y="2641866"/>
                  </a:lnTo>
                  <a:lnTo>
                    <a:pt x="5293334" y="2639872"/>
                  </a:lnTo>
                  <a:lnTo>
                    <a:pt x="5301412" y="2634424"/>
                  </a:lnTo>
                  <a:lnTo>
                    <a:pt x="5306847" y="2626360"/>
                  </a:lnTo>
                  <a:lnTo>
                    <a:pt x="5308841" y="2616416"/>
                  </a:lnTo>
                  <a:close/>
                </a:path>
                <a:path w="5364480" h="5048250">
                  <a:moveTo>
                    <a:pt x="5308841" y="2514765"/>
                  </a:moveTo>
                  <a:lnTo>
                    <a:pt x="5306847" y="2504884"/>
                  </a:lnTo>
                  <a:lnTo>
                    <a:pt x="5301412" y="2496807"/>
                  </a:lnTo>
                  <a:lnTo>
                    <a:pt x="5293334" y="2491359"/>
                  </a:lnTo>
                  <a:lnTo>
                    <a:pt x="5283441" y="2489365"/>
                  </a:lnTo>
                  <a:lnTo>
                    <a:pt x="5273560" y="2491359"/>
                  </a:lnTo>
                  <a:lnTo>
                    <a:pt x="5265483" y="2496807"/>
                  </a:lnTo>
                  <a:lnTo>
                    <a:pt x="5260035" y="2504884"/>
                  </a:lnTo>
                  <a:lnTo>
                    <a:pt x="5258041" y="2514816"/>
                  </a:lnTo>
                  <a:lnTo>
                    <a:pt x="5260035" y="2524709"/>
                  </a:lnTo>
                  <a:lnTo>
                    <a:pt x="5265483" y="2532773"/>
                  </a:lnTo>
                  <a:lnTo>
                    <a:pt x="5273560" y="2538222"/>
                  </a:lnTo>
                  <a:lnTo>
                    <a:pt x="5283441" y="2540216"/>
                  </a:lnTo>
                  <a:lnTo>
                    <a:pt x="5293334" y="2538222"/>
                  </a:lnTo>
                  <a:lnTo>
                    <a:pt x="5301412" y="2532773"/>
                  </a:lnTo>
                  <a:lnTo>
                    <a:pt x="5306847" y="2524709"/>
                  </a:lnTo>
                  <a:lnTo>
                    <a:pt x="5308841" y="2514765"/>
                  </a:lnTo>
                  <a:close/>
                </a:path>
                <a:path w="5364480" h="5048250">
                  <a:moveTo>
                    <a:pt x="5308841" y="2413114"/>
                  </a:moveTo>
                  <a:lnTo>
                    <a:pt x="5306847" y="2403233"/>
                  </a:lnTo>
                  <a:lnTo>
                    <a:pt x="5301412" y="2395156"/>
                  </a:lnTo>
                  <a:lnTo>
                    <a:pt x="5293334" y="2389708"/>
                  </a:lnTo>
                  <a:lnTo>
                    <a:pt x="5283441" y="2387714"/>
                  </a:lnTo>
                  <a:lnTo>
                    <a:pt x="5273560" y="2389708"/>
                  </a:lnTo>
                  <a:lnTo>
                    <a:pt x="5265483" y="2395156"/>
                  </a:lnTo>
                  <a:lnTo>
                    <a:pt x="5260035" y="2403233"/>
                  </a:lnTo>
                  <a:lnTo>
                    <a:pt x="5258041" y="2413165"/>
                  </a:lnTo>
                  <a:lnTo>
                    <a:pt x="5260035" y="2423058"/>
                  </a:lnTo>
                  <a:lnTo>
                    <a:pt x="5265483" y="2431123"/>
                  </a:lnTo>
                  <a:lnTo>
                    <a:pt x="5273560" y="2436571"/>
                  </a:lnTo>
                  <a:lnTo>
                    <a:pt x="5283441" y="2438565"/>
                  </a:lnTo>
                  <a:lnTo>
                    <a:pt x="5293334" y="2436571"/>
                  </a:lnTo>
                  <a:lnTo>
                    <a:pt x="5301412" y="2431123"/>
                  </a:lnTo>
                  <a:lnTo>
                    <a:pt x="5306847" y="2423058"/>
                  </a:lnTo>
                  <a:lnTo>
                    <a:pt x="5308841" y="2413114"/>
                  </a:lnTo>
                  <a:close/>
                </a:path>
                <a:path w="5364480" h="5048250">
                  <a:moveTo>
                    <a:pt x="5308841" y="2311463"/>
                  </a:moveTo>
                  <a:lnTo>
                    <a:pt x="5306847" y="2301583"/>
                  </a:lnTo>
                  <a:lnTo>
                    <a:pt x="5301412" y="2293505"/>
                  </a:lnTo>
                  <a:lnTo>
                    <a:pt x="5293334" y="2288057"/>
                  </a:lnTo>
                  <a:lnTo>
                    <a:pt x="5283441" y="2286063"/>
                  </a:lnTo>
                  <a:lnTo>
                    <a:pt x="5273560" y="2288057"/>
                  </a:lnTo>
                  <a:lnTo>
                    <a:pt x="5265483" y="2293505"/>
                  </a:lnTo>
                  <a:lnTo>
                    <a:pt x="5260035" y="2301583"/>
                  </a:lnTo>
                  <a:lnTo>
                    <a:pt x="5258041" y="2311514"/>
                  </a:lnTo>
                  <a:lnTo>
                    <a:pt x="5260035" y="2321407"/>
                  </a:lnTo>
                  <a:lnTo>
                    <a:pt x="5265483" y="2329472"/>
                  </a:lnTo>
                  <a:lnTo>
                    <a:pt x="5273560" y="2334920"/>
                  </a:lnTo>
                  <a:lnTo>
                    <a:pt x="5283441" y="2336914"/>
                  </a:lnTo>
                  <a:lnTo>
                    <a:pt x="5293334" y="2334920"/>
                  </a:lnTo>
                  <a:lnTo>
                    <a:pt x="5301412" y="2329472"/>
                  </a:lnTo>
                  <a:lnTo>
                    <a:pt x="5306847" y="2321407"/>
                  </a:lnTo>
                  <a:lnTo>
                    <a:pt x="5308841" y="2311463"/>
                  </a:lnTo>
                  <a:close/>
                </a:path>
                <a:path w="5364480" h="5048250">
                  <a:moveTo>
                    <a:pt x="5308841" y="2209812"/>
                  </a:moveTo>
                  <a:lnTo>
                    <a:pt x="5306847" y="2199932"/>
                  </a:lnTo>
                  <a:lnTo>
                    <a:pt x="5301412" y="2191855"/>
                  </a:lnTo>
                  <a:lnTo>
                    <a:pt x="5293334" y="2186406"/>
                  </a:lnTo>
                  <a:lnTo>
                    <a:pt x="5283441" y="2184412"/>
                  </a:lnTo>
                  <a:lnTo>
                    <a:pt x="5273560" y="2186406"/>
                  </a:lnTo>
                  <a:lnTo>
                    <a:pt x="5265483" y="2191855"/>
                  </a:lnTo>
                  <a:lnTo>
                    <a:pt x="5260035" y="2199932"/>
                  </a:lnTo>
                  <a:lnTo>
                    <a:pt x="5258041" y="2209863"/>
                  </a:lnTo>
                  <a:lnTo>
                    <a:pt x="5260035" y="2219756"/>
                  </a:lnTo>
                  <a:lnTo>
                    <a:pt x="5265483" y="2227821"/>
                  </a:lnTo>
                  <a:lnTo>
                    <a:pt x="5273560" y="2233269"/>
                  </a:lnTo>
                  <a:lnTo>
                    <a:pt x="5283441" y="2235263"/>
                  </a:lnTo>
                  <a:lnTo>
                    <a:pt x="5293334" y="2233269"/>
                  </a:lnTo>
                  <a:lnTo>
                    <a:pt x="5301412" y="2227821"/>
                  </a:lnTo>
                  <a:lnTo>
                    <a:pt x="5306847" y="2219756"/>
                  </a:lnTo>
                  <a:lnTo>
                    <a:pt x="5308841" y="2209812"/>
                  </a:lnTo>
                  <a:close/>
                </a:path>
                <a:path w="5364480" h="5048250">
                  <a:moveTo>
                    <a:pt x="5308841" y="1099972"/>
                  </a:moveTo>
                  <a:lnTo>
                    <a:pt x="5306847" y="1090091"/>
                  </a:lnTo>
                  <a:lnTo>
                    <a:pt x="5301412" y="1082014"/>
                  </a:lnTo>
                  <a:lnTo>
                    <a:pt x="5293334" y="1076566"/>
                  </a:lnTo>
                  <a:lnTo>
                    <a:pt x="5283441" y="1074572"/>
                  </a:lnTo>
                  <a:lnTo>
                    <a:pt x="5273560" y="1076566"/>
                  </a:lnTo>
                  <a:lnTo>
                    <a:pt x="5265483" y="1082014"/>
                  </a:lnTo>
                  <a:lnTo>
                    <a:pt x="5260035" y="1090091"/>
                  </a:lnTo>
                  <a:lnTo>
                    <a:pt x="5258041" y="1100023"/>
                  </a:lnTo>
                  <a:lnTo>
                    <a:pt x="5260035" y="1109916"/>
                  </a:lnTo>
                  <a:lnTo>
                    <a:pt x="5265483" y="1117981"/>
                  </a:lnTo>
                  <a:lnTo>
                    <a:pt x="5273560" y="1123429"/>
                  </a:lnTo>
                  <a:lnTo>
                    <a:pt x="5283441" y="1125423"/>
                  </a:lnTo>
                  <a:lnTo>
                    <a:pt x="5293334" y="1123429"/>
                  </a:lnTo>
                  <a:lnTo>
                    <a:pt x="5301412" y="1117981"/>
                  </a:lnTo>
                  <a:lnTo>
                    <a:pt x="5306847" y="1109916"/>
                  </a:lnTo>
                  <a:lnTo>
                    <a:pt x="5308841" y="1099972"/>
                  </a:lnTo>
                  <a:close/>
                </a:path>
                <a:path w="5364480" h="5048250">
                  <a:moveTo>
                    <a:pt x="5308841" y="998321"/>
                  </a:moveTo>
                  <a:lnTo>
                    <a:pt x="5306847" y="988441"/>
                  </a:lnTo>
                  <a:lnTo>
                    <a:pt x="5301412" y="980363"/>
                  </a:lnTo>
                  <a:lnTo>
                    <a:pt x="5293334" y="974915"/>
                  </a:lnTo>
                  <a:lnTo>
                    <a:pt x="5283441" y="972921"/>
                  </a:lnTo>
                  <a:lnTo>
                    <a:pt x="5273560" y="974915"/>
                  </a:lnTo>
                  <a:lnTo>
                    <a:pt x="5265483" y="980363"/>
                  </a:lnTo>
                  <a:lnTo>
                    <a:pt x="5260035" y="988441"/>
                  </a:lnTo>
                  <a:lnTo>
                    <a:pt x="5258041" y="998372"/>
                  </a:lnTo>
                  <a:lnTo>
                    <a:pt x="5260035" y="1008265"/>
                  </a:lnTo>
                  <a:lnTo>
                    <a:pt x="5265483" y="1016330"/>
                  </a:lnTo>
                  <a:lnTo>
                    <a:pt x="5273560" y="1021778"/>
                  </a:lnTo>
                  <a:lnTo>
                    <a:pt x="5283441" y="1023772"/>
                  </a:lnTo>
                  <a:lnTo>
                    <a:pt x="5293334" y="1021778"/>
                  </a:lnTo>
                  <a:lnTo>
                    <a:pt x="5301412" y="1016330"/>
                  </a:lnTo>
                  <a:lnTo>
                    <a:pt x="5306847" y="1008265"/>
                  </a:lnTo>
                  <a:lnTo>
                    <a:pt x="5308841" y="998321"/>
                  </a:lnTo>
                  <a:close/>
                </a:path>
                <a:path w="5364480" h="5048250">
                  <a:moveTo>
                    <a:pt x="5308841" y="896670"/>
                  </a:moveTo>
                  <a:lnTo>
                    <a:pt x="5306847" y="886790"/>
                  </a:lnTo>
                  <a:lnTo>
                    <a:pt x="5301412" y="878713"/>
                  </a:lnTo>
                  <a:lnTo>
                    <a:pt x="5293334" y="873264"/>
                  </a:lnTo>
                  <a:lnTo>
                    <a:pt x="5283441" y="871270"/>
                  </a:lnTo>
                  <a:lnTo>
                    <a:pt x="5273560" y="873264"/>
                  </a:lnTo>
                  <a:lnTo>
                    <a:pt x="5265483" y="878713"/>
                  </a:lnTo>
                  <a:lnTo>
                    <a:pt x="5260035" y="886790"/>
                  </a:lnTo>
                  <a:lnTo>
                    <a:pt x="5258041" y="896721"/>
                  </a:lnTo>
                  <a:lnTo>
                    <a:pt x="5260035" y="906614"/>
                  </a:lnTo>
                  <a:lnTo>
                    <a:pt x="5265483" y="914679"/>
                  </a:lnTo>
                  <a:lnTo>
                    <a:pt x="5273560" y="920127"/>
                  </a:lnTo>
                  <a:lnTo>
                    <a:pt x="5283441" y="922121"/>
                  </a:lnTo>
                  <a:lnTo>
                    <a:pt x="5293334" y="920127"/>
                  </a:lnTo>
                  <a:lnTo>
                    <a:pt x="5301412" y="914679"/>
                  </a:lnTo>
                  <a:lnTo>
                    <a:pt x="5306847" y="906614"/>
                  </a:lnTo>
                  <a:lnTo>
                    <a:pt x="5308841" y="896670"/>
                  </a:lnTo>
                  <a:close/>
                </a:path>
                <a:path w="5364480" h="5048250">
                  <a:moveTo>
                    <a:pt x="5308841" y="795020"/>
                  </a:moveTo>
                  <a:lnTo>
                    <a:pt x="5306847" y="785139"/>
                  </a:lnTo>
                  <a:lnTo>
                    <a:pt x="5301412" y="777062"/>
                  </a:lnTo>
                  <a:lnTo>
                    <a:pt x="5293334" y="771613"/>
                  </a:lnTo>
                  <a:lnTo>
                    <a:pt x="5283441" y="769620"/>
                  </a:lnTo>
                  <a:lnTo>
                    <a:pt x="5273560" y="771613"/>
                  </a:lnTo>
                  <a:lnTo>
                    <a:pt x="5265483" y="777062"/>
                  </a:lnTo>
                  <a:lnTo>
                    <a:pt x="5260035" y="785139"/>
                  </a:lnTo>
                  <a:lnTo>
                    <a:pt x="5258041" y="795070"/>
                  </a:lnTo>
                  <a:lnTo>
                    <a:pt x="5260035" y="804964"/>
                  </a:lnTo>
                  <a:lnTo>
                    <a:pt x="5265483" y="813028"/>
                  </a:lnTo>
                  <a:lnTo>
                    <a:pt x="5273560" y="818476"/>
                  </a:lnTo>
                  <a:lnTo>
                    <a:pt x="5283441" y="820470"/>
                  </a:lnTo>
                  <a:lnTo>
                    <a:pt x="5293334" y="818476"/>
                  </a:lnTo>
                  <a:lnTo>
                    <a:pt x="5301412" y="813028"/>
                  </a:lnTo>
                  <a:lnTo>
                    <a:pt x="5306847" y="804964"/>
                  </a:lnTo>
                  <a:lnTo>
                    <a:pt x="5308841" y="795020"/>
                  </a:lnTo>
                  <a:close/>
                </a:path>
                <a:path w="5364480" h="5048250">
                  <a:moveTo>
                    <a:pt x="5308841" y="693369"/>
                  </a:moveTo>
                  <a:lnTo>
                    <a:pt x="5306847" y="683488"/>
                  </a:lnTo>
                  <a:lnTo>
                    <a:pt x="5301412" y="675411"/>
                  </a:lnTo>
                  <a:lnTo>
                    <a:pt x="5293334" y="669963"/>
                  </a:lnTo>
                  <a:lnTo>
                    <a:pt x="5283441" y="667969"/>
                  </a:lnTo>
                  <a:lnTo>
                    <a:pt x="5273560" y="669963"/>
                  </a:lnTo>
                  <a:lnTo>
                    <a:pt x="5265483" y="675411"/>
                  </a:lnTo>
                  <a:lnTo>
                    <a:pt x="5260035" y="683488"/>
                  </a:lnTo>
                  <a:lnTo>
                    <a:pt x="5258041" y="693420"/>
                  </a:lnTo>
                  <a:lnTo>
                    <a:pt x="5260035" y="703313"/>
                  </a:lnTo>
                  <a:lnTo>
                    <a:pt x="5265483" y="711377"/>
                  </a:lnTo>
                  <a:lnTo>
                    <a:pt x="5273560" y="716826"/>
                  </a:lnTo>
                  <a:lnTo>
                    <a:pt x="5283441" y="718820"/>
                  </a:lnTo>
                  <a:lnTo>
                    <a:pt x="5293334" y="716826"/>
                  </a:lnTo>
                  <a:lnTo>
                    <a:pt x="5301412" y="711377"/>
                  </a:lnTo>
                  <a:lnTo>
                    <a:pt x="5306847" y="703313"/>
                  </a:lnTo>
                  <a:lnTo>
                    <a:pt x="5308841" y="693369"/>
                  </a:lnTo>
                  <a:close/>
                </a:path>
                <a:path w="5364480" h="5048250">
                  <a:moveTo>
                    <a:pt x="5308841" y="591718"/>
                  </a:moveTo>
                  <a:lnTo>
                    <a:pt x="5306847" y="581837"/>
                  </a:lnTo>
                  <a:lnTo>
                    <a:pt x="5301412" y="573760"/>
                  </a:lnTo>
                  <a:lnTo>
                    <a:pt x="5293334" y="568312"/>
                  </a:lnTo>
                  <a:lnTo>
                    <a:pt x="5283441" y="566318"/>
                  </a:lnTo>
                  <a:lnTo>
                    <a:pt x="5273560" y="568312"/>
                  </a:lnTo>
                  <a:lnTo>
                    <a:pt x="5265483" y="573760"/>
                  </a:lnTo>
                  <a:lnTo>
                    <a:pt x="5260035" y="581837"/>
                  </a:lnTo>
                  <a:lnTo>
                    <a:pt x="5258041" y="591769"/>
                  </a:lnTo>
                  <a:lnTo>
                    <a:pt x="5260035" y="601662"/>
                  </a:lnTo>
                  <a:lnTo>
                    <a:pt x="5265483" y="609727"/>
                  </a:lnTo>
                  <a:lnTo>
                    <a:pt x="5273560" y="615175"/>
                  </a:lnTo>
                  <a:lnTo>
                    <a:pt x="5283441" y="617169"/>
                  </a:lnTo>
                  <a:lnTo>
                    <a:pt x="5293334" y="615175"/>
                  </a:lnTo>
                  <a:lnTo>
                    <a:pt x="5301412" y="609727"/>
                  </a:lnTo>
                  <a:lnTo>
                    <a:pt x="5306847" y="601662"/>
                  </a:lnTo>
                  <a:lnTo>
                    <a:pt x="5308841" y="591718"/>
                  </a:lnTo>
                  <a:close/>
                </a:path>
                <a:path w="5364480" h="5048250">
                  <a:moveTo>
                    <a:pt x="5308841" y="490067"/>
                  </a:moveTo>
                  <a:lnTo>
                    <a:pt x="5306847" y="480187"/>
                  </a:lnTo>
                  <a:lnTo>
                    <a:pt x="5301412" y="472109"/>
                  </a:lnTo>
                  <a:lnTo>
                    <a:pt x="5293334" y="466661"/>
                  </a:lnTo>
                  <a:lnTo>
                    <a:pt x="5283441" y="464667"/>
                  </a:lnTo>
                  <a:lnTo>
                    <a:pt x="5273560" y="466661"/>
                  </a:lnTo>
                  <a:lnTo>
                    <a:pt x="5265483" y="472109"/>
                  </a:lnTo>
                  <a:lnTo>
                    <a:pt x="5260035" y="480187"/>
                  </a:lnTo>
                  <a:lnTo>
                    <a:pt x="5258041" y="490118"/>
                  </a:lnTo>
                  <a:lnTo>
                    <a:pt x="5260035" y="500011"/>
                  </a:lnTo>
                  <a:lnTo>
                    <a:pt x="5265483" y="508076"/>
                  </a:lnTo>
                  <a:lnTo>
                    <a:pt x="5273560" y="513524"/>
                  </a:lnTo>
                  <a:lnTo>
                    <a:pt x="5283441" y="515518"/>
                  </a:lnTo>
                  <a:lnTo>
                    <a:pt x="5293334" y="513524"/>
                  </a:lnTo>
                  <a:lnTo>
                    <a:pt x="5301412" y="508076"/>
                  </a:lnTo>
                  <a:lnTo>
                    <a:pt x="5306847" y="500011"/>
                  </a:lnTo>
                  <a:lnTo>
                    <a:pt x="5308841" y="490067"/>
                  </a:lnTo>
                  <a:close/>
                </a:path>
                <a:path w="5364480" h="5048250">
                  <a:moveTo>
                    <a:pt x="5345493" y="4758588"/>
                  </a:moveTo>
                  <a:lnTo>
                    <a:pt x="5343156" y="4749139"/>
                  </a:lnTo>
                  <a:lnTo>
                    <a:pt x="5337454" y="4741253"/>
                  </a:lnTo>
                  <a:lnTo>
                    <a:pt x="5328856" y="4735969"/>
                  </a:lnTo>
                  <a:lnTo>
                    <a:pt x="5318887" y="4734445"/>
                  </a:lnTo>
                  <a:lnTo>
                    <a:pt x="5309425" y="4736782"/>
                  </a:lnTo>
                  <a:lnTo>
                    <a:pt x="5301539" y="4742485"/>
                  </a:lnTo>
                  <a:lnTo>
                    <a:pt x="5296268" y="4751082"/>
                  </a:lnTo>
                  <a:lnTo>
                    <a:pt x="5294719" y="4761103"/>
                  </a:lnTo>
                  <a:lnTo>
                    <a:pt x="5297055" y="4770552"/>
                  </a:lnTo>
                  <a:lnTo>
                    <a:pt x="5302758" y="4778438"/>
                  </a:lnTo>
                  <a:lnTo>
                    <a:pt x="5311356" y="4783721"/>
                  </a:lnTo>
                  <a:lnTo>
                    <a:pt x="5321325" y="4785245"/>
                  </a:lnTo>
                  <a:lnTo>
                    <a:pt x="5330787" y="4782909"/>
                  </a:lnTo>
                  <a:lnTo>
                    <a:pt x="5338673" y="4777206"/>
                  </a:lnTo>
                  <a:lnTo>
                    <a:pt x="5343969" y="4768558"/>
                  </a:lnTo>
                  <a:lnTo>
                    <a:pt x="5345493" y="4758588"/>
                  </a:lnTo>
                  <a:close/>
                </a:path>
                <a:path w="5364480" h="5048250">
                  <a:moveTo>
                    <a:pt x="5345595" y="3748367"/>
                  </a:moveTo>
                  <a:lnTo>
                    <a:pt x="5344045" y="3738346"/>
                  </a:lnTo>
                  <a:lnTo>
                    <a:pt x="5338775" y="3729748"/>
                  </a:lnTo>
                  <a:lnTo>
                    <a:pt x="5330888" y="3724046"/>
                  </a:lnTo>
                  <a:lnTo>
                    <a:pt x="5321427" y="3721709"/>
                  </a:lnTo>
                  <a:lnTo>
                    <a:pt x="5311457" y="3723246"/>
                  </a:lnTo>
                  <a:lnTo>
                    <a:pt x="5302859" y="3728516"/>
                  </a:lnTo>
                  <a:lnTo>
                    <a:pt x="5297157" y="3736416"/>
                  </a:lnTo>
                  <a:lnTo>
                    <a:pt x="5294833" y="3745865"/>
                  </a:lnTo>
                  <a:lnTo>
                    <a:pt x="5296357" y="3755834"/>
                  </a:lnTo>
                  <a:lnTo>
                    <a:pt x="5301653" y="3764483"/>
                  </a:lnTo>
                  <a:lnTo>
                    <a:pt x="5309540" y="3770185"/>
                  </a:lnTo>
                  <a:lnTo>
                    <a:pt x="5319001" y="3772509"/>
                  </a:lnTo>
                  <a:lnTo>
                    <a:pt x="5328971" y="3770985"/>
                  </a:lnTo>
                  <a:lnTo>
                    <a:pt x="5337556" y="3765702"/>
                  </a:lnTo>
                  <a:lnTo>
                    <a:pt x="5343271" y="3757815"/>
                  </a:lnTo>
                  <a:lnTo>
                    <a:pt x="5345595" y="3748367"/>
                  </a:lnTo>
                  <a:close/>
                </a:path>
                <a:path w="5364480" h="5048250">
                  <a:moveTo>
                    <a:pt x="5362994" y="4661293"/>
                  </a:moveTo>
                  <a:lnTo>
                    <a:pt x="5361483" y="4651324"/>
                  </a:lnTo>
                  <a:lnTo>
                    <a:pt x="5356441" y="4642993"/>
                  </a:lnTo>
                  <a:lnTo>
                    <a:pt x="5348643" y="4637163"/>
                  </a:lnTo>
                  <a:lnTo>
                    <a:pt x="5338877" y="4634674"/>
                  </a:lnTo>
                  <a:lnTo>
                    <a:pt x="5328894" y="4636186"/>
                  </a:lnTo>
                  <a:lnTo>
                    <a:pt x="5320563" y="4641227"/>
                  </a:lnTo>
                  <a:lnTo>
                    <a:pt x="5314734" y="4649025"/>
                  </a:lnTo>
                  <a:lnTo>
                    <a:pt x="5312257" y="4658792"/>
                  </a:lnTo>
                  <a:lnTo>
                    <a:pt x="5313756" y="4668825"/>
                  </a:lnTo>
                  <a:lnTo>
                    <a:pt x="5318798" y="4677156"/>
                  </a:lnTo>
                  <a:lnTo>
                    <a:pt x="5326596" y="4682985"/>
                  </a:lnTo>
                  <a:lnTo>
                    <a:pt x="5336375" y="4685462"/>
                  </a:lnTo>
                  <a:lnTo>
                    <a:pt x="5346344" y="4683963"/>
                  </a:lnTo>
                  <a:lnTo>
                    <a:pt x="5354675" y="4678921"/>
                  </a:lnTo>
                  <a:lnTo>
                    <a:pt x="5360505" y="4671123"/>
                  </a:lnTo>
                  <a:lnTo>
                    <a:pt x="5362994" y="4661293"/>
                  </a:lnTo>
                  <a:close/>
                </a:path>
                <a:path w="5364480" h="5048250">
                  <a:moveTo>
                    <a:pt x="5363007" y="3845636"/>
                  </a:moveTo>
                  <a:lnTo>
                    <a:pt x="5360530" y="3835857"/>
                  </a:lnTo>
                  <a:lnTo>
                    <a:pt x="5354688" y="3828059"/>
                  </a:lnTo>
                  <a:lnTo>
                    <a:pt x="5346357" y="3823017"/>
                  </a:lnTo>
                  <a:lnTo>
                    <a:pt x="5336387" y="3821506"/>
                  </a:lnTo>
                  <a:lnTo>
                    <a:pt x="5326608" y="3823995"/>
                  </a:lnTo>
                  <a:lnTo>
                    <a:pt x="5318811" y="3829824"/>
                  </a:lnTo>
                  <a:lnTo>
                    <a:pt x="5313769" y="3838156"/>
                  </a:lnTo>
                  <a:lnTo>
                    <a:pt x="5312270" y="3848125"/>
                  </a:lnTo>
                  <a:lnTo>
                    <a:pt x="5314747" y="3857955"/>
                  </a:lnTo>
                  <a:lnTo>
                    <a:pt x="5320576" y="3865753"/>
                  </a:lnTo>
                  <a:lnTo>
                    <a:pt x="5328920" y="3870795"/>
                  </a:lnTo>
                  <a:lnTo>
                    <a:pt x="5338889" y="3872306"/>
                  </a:lnTo>
                  <a:lnTo>
                    <a:pt x="5348668" y="3869817"/>
                  </a:lnTo>
                  <a:lnTo>
                    <a:pt x="5356466" y="3863987"/>
                  </a:lnTo>
                  <a:lnTo>
                    <a:pt x="5361495" y="3855656"/>
                  </a:lnTo>
                  <a:lnTo>
                    <a:pt x="5363007" y="3845636"/>
                  </a:lnTo>
                  <a:close/>
                </a:path>
                <a:path w="5364480" h="5048250">
                  <a:moveTo>
                    <a:pt x="5363857" y="4558411"/>
                  </a:moveTo>
                  <a:lnTo>
                    <a:pt x="5361864" y="4548530"/>
                  </a:lnTo>
                  <a:lnTo>
                    <a:pt x="5356415" y="4540453"/>
                  </a:lnTo>
                  <a:lnTo>
                    <a:pt x="5348338" y="4535017"/>
                  </a:lnTo>
                  <a:lnTo>
                    <a:pt x="5338457" y="4533011"/>
                  </a:lnTo>
                  <a:lnTo>
                    <a:pt x="5328564" y="4535017"/>
                  </a:lnTo>
                  <a:lnTo>
                    <a:pt x="5320500" y="4540453"/>
                  </a:lnTo>
                  <a:lnTo>
                    <a:pt x="5315051" y="4548530"/>
                  </a:lnTo>
                  <a:lnTo>
                    <a:pt x="5313057" y="4558462"/>
                  </a:lnTo>
                  <a:lnTo>
                    <a:pt x="5315051" y="4568355"/>
                  </a:lnTo>
                  <a:lnTo>
                    <a:pt x="5320500" y="4576432"/>
                  </a:lnTo>
                  <a:lnTo>
                    <a:pt x="5328564" y="4581868"/>
                  </a:lnTo>
                  <a:lnTo>
                    <a:pt x="5338457" y="4583862"/>
                  </a:lnTo>
                  <a:lnTo>
                    <a:pt x="5348338" y="4581868"/>
                  </a:lnTo>
                  <a:lnTo>
                    <a:pt x="5356415" y="4576432"/>
                  </a:lnTo>
                  <a:lnTo>
                    <a:pt x="5361864" y="4568355"/>
                  </a:lnTo>
                  <a:lnTo>
                    <a:pt x="5363857" y="4558411"/>
                  </a:lnTo>
                  <a:close/>
                </a:path>
                <a:path w="5364480" h="5048250">
                  <a:moveTo>
                    <a:pt x="5363857" y="4456760"/>
                  </a:moveTo>
                  <a:lnTo>
                    <a:pt x="5361864" y="4446879"/>
                  </a:lnTo>
                  <a:lnTo>
                    <a:pt x="5356415" y="4438802"/>
                  </a:lnTo>
                  <a:lnTo>
                    <a:pt x="5348338" y="4433367"/>
                  </a:lnTo>
                  <a:lnTo>
                    <a:pt x="5338457" y="4431360"/>
                  </a:lnTo>
                  <a:lnTo>
                    <a:pt x="5328564" y="4433367"/>
                  </a:lnTo>
                  <a:lnTo>
                    <a:pt x="5320500" y="4438802"/>
                  </a:lnTo>
                  <a:lnTo>
                    <a:pt x="5315051" y="4446879"/>
                  </a:lnTo>
                  <a:lnTo>
                    <a:pt x="5313057" y="4456811"/>
                  </a:lnTo>
                  <a:lnTo>
                    <a:pt x="5315051" y="4466704"/>
                  </a:lnTo>
                  <a:lnTo>
                    <a:pt x="5320500" y="4474781"/>
                  </a:lnTo>
                  <a:lnTo>
                    <a:pt x="5328564" y="4480217"/>
                  </a:lnTo>
                  <a:lnTo>
                    <a:pt x="5338457" y="4482211"/>
                  </a:lnTo>
                  <a:lnTo>
                    <a:pt x="5348338" y="4480217"/>
                  </a:lnTo>
                  <a:lnTo>
                    <a:pt x="5356415" y="4474781"/>
                  </a:lnTo>
                  <a:lnTo>
                    <a:pt x="5361864" y="4466704"/>
                  </a:lnTo>
                  <a:lnTo>
                    <a:pt x="5363857" y="4456760"/>
                  </a:lnTo>
                  <a:close/>
                </a:path>
                <a:path w="5364480" h="5048250">
                  <a:moveTo>
                    <a:pt x="5363857" y="4355109"/>
                  </a:moveTo>
                  <a:lnTo>
                    <a:pt x="5361864" y="4345229"/>
                  </a:lnTo>
                  <a:lnTo>
                    <a:pt x="5356415" y="4337151"/>
                  </a:lnTo>
                  <a:lnTo>
                    <a:pt x="5348338" y="4331716"/>
                  </a:lnTo>
                  <a:lnTo>
                    <a:pt x="5338457" y="4329709"/>
                  </a:lnTo>
                  <a:lnTo>
                    <a:pt x="5328564" y="4331716"/>
                  </a:lnTo>
                  <a:lnTo>
                    <a:pt x="5320500" y="4337151"/>
                  </a:lnTo>
                  <a:lnTo>
                    <a:pt x="5315051" y="4345229"/>
                  </a:lnTo>
                  <a:lnTo>
                    <a:pt x="5313057" y="4355160"/>
                  </a:lnTo>
                  <a:lnTo>
                    <a:pt x="5315051" y="4365053"/>
                  </a:lnTo>
                  <a:lnTo>
                    <a:pt x="5320500" y="4373130"/>
                  </a:lnTo>
                  <a:lnTo>
                    <a:pt x="5328564" y="4378566"/>
                  </a:lnTo>
                  <a:lnTo>
                    <a:pt x="5338457" y="4380560"/>
                  </a:lnTo>
                  <a:lnTo>
                    <a:pt x="5348338" y="4378566"/>
                  </a:lnTo>
                  <a:lnTo>
                    <a:pt x="5356415" y="4373130"/>
                  </a:lnTo>
                  <a:lnTo>
                    <a:pt x="5361864" y="4365053"/>
                  </a:lnTo>
                  <a:lnTo>
                    <a:pt x="5363857" y="4355109"/>
                  </a:lnTo>
                  <a:close/>
                </a:path>
                <a:path w="5364480" h="5048250">
                  <a:moveTo>
                    <a:pt x="5363857" y="4253458"/>
                  </a:moveTo>
                  <a:lnTo>
                    <a:pt x="5361864" y="4243578"/>
                  </a:lnTo>
                  <a:lnTo>
                    <a:pt x="5356415" y="4235501"/>
                  </a:lnTo>
                  <a:lnTo>
                    <a:pt x="5348338" y="4230065"/>
                  </a:lnTo>
                  <a:lnTo>
                    <a:pt x="5338457" y="4228058"/>
                  </a:lnTo>
                  <a:lnTo>
                    <a:pt x="5328564" y="4230065"/>
                  </a:lnTo>
                  <a:lnTo>
                    <a:pt x="5320500" y="4235501"/>
                  </a:lnTo>
                  <a:lnTo>
                    <a:pt x="5315051" y="4243578"/>
                  </a:lnTo>
                  <a:lnTo>
                    <a:pt x="5313057" y="4253509"/>
                  </a:lnTo>
                  <a:lnTo>
                    <a:pt x="5315051" y="4263402"/>
                  </a:lnTo>
                  <a:lnTo>
                    <a:pt x="5320500" y="4271480"/>
                  </a:lnTo>
                  <a:lnTo>
                    <a:pt x="5328564" y="4276915"/>
                  </a:lnTo>
                  <a:lnTo>
                    <a:pt x="5338457" y="4278909"/>
                  </a:lnTo>
                  <a:lnTo>
                    <a:pt x="5348338" y="4276915"/>
                  </a:lnTo>
                  <a:lnTo>
                    <a:pt x="5356415" y="4271480"/>
                  </a:lnTo>
                  <a:lnTo>
                    <a:pt x="5361864" y="4263402"/>
                  </a:lnTo>
                  <a:lnTo>
                    <a:pt x="5363857" y="4253458"/>
                  </a:lnTo>
                  <a:close/>
                </a:path>
                <a:path w="5364480" h="5048250">
                  <a:moveTo>
                    <a:pt x="5363857" y="4151807"/>
                  </a:moveTo>
                  <a:lnTo>
                    <a:pt x="5361864" y="4141927"/>
                  </a:lnTo>
                  <a:lnTo>
                    <a:pt x="5356415" y="4133850"/>
                  </a:lnTo>
                  <a:lnTo>
                    <a:pt x="5348338" y="4128414"/>
                  </a:lnTo>
                  <a:lnTo>
                    <a:pt x="5338457" y="4126407"/>
                  </a:lnTo>
                  <a:lnTo>
                    <a:pt x="5328564" y="4128414"/>
                  </a:lnTo>
                  <a:lnTo>
                    <a:pt x="5320500" y="4133850"/>
                  </a:lnTo>
                  <a:lnTo>
                    <a:pt x="5315051" y="4141927"/>
                  </a:lnTo>
                  <a:lnTo>
                    <a:pt x="5313057" y="4151858"/>
                  </a:lnTo>
                  <a:lnTo>
                    <a:pt x="5315051" y="4161752"/>
                  </a:lnTo>
                  <a:lnTo>
                    <a:pt x="5320500" y="4169829"/>
                  </a:lnTo>
                  <a:lnTo>
                    <a:pt x="5328564" y="4175264"/>
                  </a:lnTo>
                  <a:lnTo>
                    <a:pt x="5338457" y="4177258"/>
                  </a:lnTo>
                  <a:lnTo>
                    <a:pt x="5348338" y="4175264"/>
                  </a:lnTo>
                  <a:lnTo>
                    <a:pt x="5356415" y="4169829"/>
                  </a:lnTo>
                  <a:lnTo>
                    <a:pt x="5361864" y="4161752"/>
                  </a:lnTo>
                  <a:lnTo>
                    <a:pt x="5363857" y="4151807"/>
                  </a:lnTo>
                  <a:close/>
                </a:path>
                <a:path w="5364480" h="5048250">
                  <a:moveTo>
                    <a:pt x="5363857" y="4050157"/>
                  </a:moveTo>
                  <a:lnTo>
                    <a:pt x="5361864" y="4040276"/>
                  </a:lnTo>
                  <a:lnTo>
                    <a:pt x="5356415" y="4032199"/>
                  </a:lnTo>
                  <a:lnTo>
                    <a:pt x="5348338" y="4026763"/>
                  </a:lnTo>
                  <a:lnTo>
                    <a:pt x="5338457" y="4024757"/>
                  </a:lnTo>
                  <a:lnTo>
                    <a:pt x="5328564" y="4026763"/>
                  </a:lnTo>
                  <a:lnTo>
                    <a:pt x="5320500" y="4032199"/>
                  </a:lnTo>
                  <a:lnTo>
                    <a:pt x="5315051" y="4040276"/>
                  </a:lnTo>
                  <a:lnTo>
                    <a:pt x="5313057" y="4050207"/>
                  </a:lnTo>
                  <a:lnTo>
                    <a:pt x="5315051" y="4060101"/>
                  </a:lnTo>
                  <a:lnTo>
                    <a:pt x="5320500" y="4068178"/>
                  </a:lnTo>
                  <a:lnTo>
                    <a:pt x="5328564" y="4073614"/>
                  </a:lnTo>
                  <a:lnTo>
                    <a:pt x="5338457" y="4075607"/>
                  </a:lnTo>
                  <a:lnTo>
                    <a:pt x="5348338" y="4073614"/>
                  </a:lnTo>
                  <a:lnTo>
                    <a:pt x="5356415" y="4068178"/>
                  </a:lnTo>
                  <a:lnTo>
                    <a:pt x="5361864" y="4060101"/>
                  </a:lnTo>
                  <a:lnTo>
                    <a:pt x="5363857" y="4050157"/>
                  </a:lnTo>
                  <a:close/>
                </a:path>
                <a:path w="5364480" h="5048250">
                  <a:moveTo>
                    <a:pt x="5363857" y="3948506"/>
                  </a:moveTo>
                  <a:lnTo>
                    <a:pt x="5361864" y="3938625"/>
                  </a:lnTo>
                  <a:lnTo>
                    <a:pt x="5356415" y="3930548"/>
                  </a:lnTo>
                  <a:lnTo>
                    <a:pt x="5348338" y="3925112"/>
                  </a:lnTo>
                  <a:lnTo>
                    <a:pt x="5338457" y="3923106"/>
                  </a:lnTo>
                  <a:lnTo>
                    <a:pt x="5328564" y="3925112"/>
                  </a:lnTo>
                  <a:lnTo>
                    <a:pt x="5320500" y="3930548"/>
                  </a:lnTo>
                  <a:lnTo>
                    <a:pt x="5315051" y="3938625"/>
                  </a:lnTo>
                  <a:lnTo>
                    <a:pt x="5313057" y="3948557"/>
                  </a:lnTo>
                  <a:lnTo>
                    <a:pt x="5315051" y="3958450"/>
                  </a:lnTo>
                  <a:lnTo>
                    <a:pt x="5320500" y="3966527"/>
                  </a:lnTo>
                  <a:lnTo>
                    <a:pt x="5328564" y="3971963"/>
                  </a:lnTo>
                  <a:lnTo>
                    <a:pt x="5338457" y="3973957"/>
                  </a:lnTo>
                  <a:lnTo>
                    <a:pt x="5348338" y="3971963"/>
                  </a:lnTo>
                  <a:lnTo>
                    <a:pt x="5356415" y="3966527"/>
                  </a:lnTo>
                  <a:lnTo>
                    <a:pt x="5361864" y="3958450"/>
                  </a:lnTo>
                  <a:lnTo>
                    <a:pt x="5363857" y="394850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78775" y="754380"/>
            <a:ext cx="23317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Def</a:t>
            </a:r>
            <a:r>
              <a:rPr spc="55" dirty="0"/>
              <a:t>a</a:t>
            </a:r>
            <a:r>
              <a:rPr spc="135" dirty="0"/>
              <a:t>u</a:t>
            </a:r>
            <a:r>
              <a:rPr spc="25" dirty="0"/>
              <a:t>lt</a:t>
            </a:r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1846070" y="376682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2345" y="548589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114" y="7198867"/>
            <a:ext cx="150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599" y="3102356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599" y="4809235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126" y="6613652"/>
            <a:ext cx="1912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7562" y="2839198"/>
            <a:ext cx="4443095" cy="4528820"/>
            <a:chOff x="2187562" y="2839198"/>
            <a:chExt cx="4443095" cy="45288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190" y="3187727"/>
              <a:ext cx="652301" cy="6730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339" y="3188134"/>
              <a:ext cx="652301" cy="6730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7562" y="2839198"/>
              <a:ext cx="808612" cy="8550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950" y="4558370"/>
              <a:ext cx="808612" cy="855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915" y="3210362"/>
              <a:ext cx="652301" cy="6897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1096" y="4863335"/>
              <a:ext cx="652301" cy="6730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247" y="4863741"/>
              <a:ext cx="652301" cy="6730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7821" y="4885969"/>
              <a:ext cx="652301" cy="6897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062" y="6655145"/>
              <a:ext cx="652301" cy="6730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9211" y="6655551"/>
              <a:ext cx="652301" cy="6730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787" y="6677780"/>
              <a:ext cx="652301" cy="6897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7063" y="6268226"/>
              <a:ext cx="808611" cy="85506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583636" y="8183371"/>
            <a:ext cx="230759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36" y="9211893"/>
            <a:ext cx="747105" cy="62431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231848" y="8025663"/>
            <a:ext cx="1581150" cy="673100"/>
            <a:chOff x="4231848" y="8025663"/>
            <a:chExt cx="1581150" cy="673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848" y="8025663"/>
              <a:ext cx="652301" cy="6730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0515" y="8025663"/>
              <a:ext cx="652301" cy="673009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10489311" y="3175622"/>
            <a:ext cx="4300220" cy="4594860"/>
          </a:xfrm>
          <a:custGeom>
            <a:avLst/>
            <a:gdLst/>
            <a:ahLst/>
            <a:cxnLst/>
            <a:rect l="l" t="t" r="r" b="b"/>
            <a:pathLst>
              <a:path w="4300219" h="4594859">
                <a:moveTo>
                  <a:pt x="50800" y="3470833"/>
                </a:moveTo>
                <a:lnTo>
                  <a:pt x="48806" y="3460940"/>
                </a:lnTo>
                <a:lnTo>
                  <a:pt x="43357" y="3452876"/>
                </a:lnTo>
                <a:lnTo>
                  <a:pt x="35280" y="3447427"/>
                </a:lnTo>
                <a:lnTo>
                  <a:pt x="25400" y="3445433"/>
                </a:lnTo>
                <a:lnTo>
                  <a:pt x="15506" y="3447427"/>
                </a:lnTo>
                <a:lnTo>
                  <a:pt x="7442" y="3452876"/>
                </a:lnTo>
                <a:lnTo>
                  <a:pt x="1993" y="3460940"/>
                </a:lnTo>
                <a:lnTo>
                  <a:pt x="0" y="3470884"/>
                </a:lnTo>
                <a:lnTo>
                  <a:pt x="1993" y="3480765"/>
                </a:lnTo>
                <a:lnTo>
                  <a:pt x="7442" y="3488842"/>
                </a:lnTo>
                <a:lnTo>
                  <a:pt x="15506" y="3494290"/>
                </a:lnTo>
                <a:lnTo>
                  <a:pt x="25400" y="3496284"/>
                </a:lnTo>
                <a:lnTo>
                  <a:pt x="35280" y="3494290"/>
                </a:lnTo>
                <a:lnTo>
                  <a:pt x="43357" y="3488842"/>
                </a:lnTo>
                <a:lnTo>
                  <a:pt x="48806" y="3480765"/>
                </a:lnTo>
                <a:lnTo>
                  <a:pt x="50800" y="3470833"/>
                </a:lnTo>
                <a:close/>
              </a:path>
              <a:path w="4300219" h="4594859">
                <a:moveTo>
                  <a:pt x="50800" y="3369183"/>
                </a:moveTo>
                <a:lnTo>
                  <a:pt x="48806" y="3359289"/>
                </a:lnTo>
                <a:lnTo>
                  <a:pt x="43357" y="3351225"/>
                </a:lnTo>
                <a:lnTo>
                  <a:pt x="35280" y="3345777"/>
                </a:lnTo>
                <a:lnTo>
                  <a:pt x="25400" y="3343783"/>
                </a:lnTo>
                <a:lnTo>
                  <a:pt x="15506" y="3345777"/>
                </a:lnTo>
                <a:lnTo>
                  <a:pt x="7442" y="3351225"/>
                </a:lnTo>
                <a:lnTo>
                  <a:pt x="1993" y="3359289"/>
                </a:lnTo>
                <a:lnTo>
                  <a:pt x="0" y="3369233"/>
                </a:lnTo>
                <a:lnTo>
                  <a:pt x="1993" y="3379114"/>
                </a:lnTo>
                <a:lnTo>
                  <a:pt x="7442" y="3387191"/>
                </a:lnTo>
                <a:lnTo>
                  <a:pt x="15506" y="3392640"/>
                </a:lnTo>
                <a:lnTo>
                  <a:pt x="25400" y="3394633"/>
                </a:lnTo>
                <a:lnTo>
                  <a:pt x="35280" y="3392640"/>
                </a:lnTo>
                <a:lnTo>
                  <a:pt x="43357" y="3387191"/>
                </a:lnTo>
                <a:lnTo>
                  <a:pt x="48806" y="3379114"/>
                </a:lnTo>
                <a:lnTo>
                  <a:pt x="50800" y="3369183"/>
                </a:lnTo>
                <a:close/>
              </a:path>
              <a:path w="4300219" h="4594859">
                <a:moveTo>
                  <a:pt x="50800" y="3267532"/>
                </a:moveTo>
                <a:lnTo>
                  <a:pt x="48806" y="3257639"/>
                </a:lnTo>
                <a:lnTo>
                  <a:pt x="43357" y="3249574"/>
                </a:lnTo>
                <a:lnTo>
                  <a:pt x="35280" y="3244126"/>
                </a:lnTo>
                <a:lnTo>
                  <a:pt x="25400" y="3242132"/>
                </a:lnTo>
                <a:lnTo>
                  <a:pt x="15506" y="3244126"/>
                </a:lnTo>
                <a:lnTo>
                  <a:pt x="7442" y="3249574"/>
                </a:lnTo>
                <a:lnTo>
                  <a:pt x="1993" y="3257639"/>
                </a:lnTo>
                <a:lnTo>
                  <a:pt x="0" y="3267583"/>
                </a:lnTo>
                <a:lnTo>
                  <a:pt x="1993" y="3277463"/>
                </a:lnTo>
                <a:lnTo>
                  <a:pt x="7442" y="3285540"/>
                </a:lnTo>
                <a:lnTo>
                  <a:pt x="15506" y="3290989"/>
                </a:lnTo>
                <a:lnTo>
                  <a:pt x="25400" y="3292983"/>
                </a:lnTo>
                <a:lnTo>
                  <a:pt x="35280" y="3290989"/>
                </a:lnTo>
                <a:lnTo>
                  <a:pt x="43357" y="3285540"/>
                </a:lnTo>
                <a:lnTo>
                  <a:pt x="48806" y="3277463"/>
                </a:lnTo>
                <a:lnTo>
                  <a:pt x="50800" y="3267532"/>
                </a:lnTo>
                <a:close/>
              </a:path>
              <a:path w="4300219" h="4594859">
                <a:moveTo>
                  <a:pt x="50800" y="3165881"/>
                </a:moveTo>
                <a:lnTo>
                  <a:pt x="48806" y="3155988"/>
                </a:lnTo>
                <a:lnTo>
                  <a:pt x="43357" y="3147923"/>
                </a:lnTo>
                <a:lnTo>
                  <a:pt x="35280" y="3142475"/>
                </a:lnTo>
                <a:lnTo>
                  <a:pt x="25400" y="3140481"/>
                </a:lnTo>
                <a:lnTo>
                  <a:pt x="15506" y="3142475"/>
                </a:lnTo>
                <a:lnTo>
                  <a:pt x="7442" y="3147923"/>
                </a:lnTo>
                <a:lnTo>
                  <a:pt x="1993" y="3155988"/>
                </a:lnTo>
                <a:lnTo>
                  <a:pt x="0" y="3165932"/>
                </a:lnTo>
                <a:lnTo>
                  <a:pt x="1993" y="3175812"/>
                </a:lnTo>
                <a:lnTo>
                  <a:pt x="7442" y="3183890"/>
                </a:lnTo>
                <a:lnTo>
                  <a:pt x="15506" y="3189338"/>
                </a:lnTo>
                <a:lnTo>
                  <a:pt x="25400" y="3191332"/>
                </a:lnTo>
                <a:lnTo>
                  <a:pt x="35280" y="3189338"/>
                </a:lnTo>
                <a:lnTo>
                  <a:pt x="43357" y="3183890"/>
                </a:lnTo>
                <a:lnTo>
                  <a:pt x="48806" y="3175812"/>
                </a:lnTo>
                <a:lnTo>
                  <a:pt x="50800" y="3165881"/>
                </a:lnTo>
                <a:close/>
              </a:path>
              <a:path w="4300219" h="4594859">
                <a:moveTo>
                  <a:pt x="50800" y="3064230"/>
                </a:moveTo>
                <a:lnTo>
                  <a:pt x="48806" y="3054337"/>
                </a:lnTo>
                <a:lnTo>
                  <a:pt x="43357" y="3046272"/>
                </a:lnTo>
                <a:lnTo>
                  <a:pt x="35280" y="3040824"/>
                </a:lnTo>
                <a:lnTo>
                  <a:pt x="25400" y="3038830"/>
                </a:lnTo>
                <a:lnTo>
                  <a:pt x="15506" y="3040824"/>
                </a:lnTo>
                <a:lnTo>
                  <a:pt x="7442" y="3046272"/>
                </a:lnTo>
                <a:lnTo>
                  <a:pt x="1993" y="3054337"/>
                </a:lnTo>
                <a:lnTo>
                  <a:pt x="0" y="3064281"/>
                </a:lnTo>
                <a:lnTo>
                  <a:pt x="1993" y="3074162"/>
                </a:lnTo>
                <a:lnTo>
                  <a:pt x="7442" y="3082239"/>
                </a:lnTo>
                <a:lnTo>
                  <a:pt x="15506" y="3087687"/>
                </a:lnTo>
                <a:lnTo>
                  <a:pt x="25400" y="3089681"/>
                </a:lnTo>
                <a:lnTo>
                  <a:pt x="35280" y="3087687"/>
                </a:lnTo>
                <a:lnTo>
                  <a:pt x="43357" y="3082239"/>
                </a:lnTo>
                <a:lnTo>
                  <a:pt x="48806" y="3074162"/>
                </a:lnTo>
                <a:lnTo>
                  <a:pt x="50800" y="3064230"/>
                </a:lnTo>
                <a:close/>
              </a:path>
              <a:path w="4300219" h="4594859">
                <a:moveTo>
                  <a:pt x="50800" y="2962579"/>
                </a:moveTo>
                <a:lnTo>
                  <a:pt x="48806" y="2952686"/>
                </a:lnTo>
                <a:lnTo>
                  <a:pt x="43357" y="2944622"/>
                </a:lnTo>
                <a:lnTo>
                  <a:pt x="35280" y="2939173"/>
                </a:lnTo>
                <a:lnTo>
                  <a:pt x="25400" y="2937179"/>
                </a:lnTo>
                <a:lnTo>
                  <a:pt x="15506" y="2939173"/>
                </a:lnTo>
                <a:lnTo>
                  <a:pt x="7442" y="2944622"/>
                </a:lnTo>
                <a:lnTo>
                  <a:pt x="1993" y="2952686"/>
                </a:lnTo>
                <a:lnTo>
                  <a:pt x="0" y="2962630"/>
                </a:lnTo>
                <a:lnTo>
                  <a:pt x="1993" y="2972511"/>
                </a:lnTo>
                <a:lnTo>
                  <a:pt x="7442" y="2980588"/>
                </a:lnTo>
                <a:lnTo>
                  <a:pt x="15506" y="2986036"/>
                </a:lnTo>
                <a:lnTo>
                  <a:pt x="25400" y="2988030"/>
                </a:lnTo>
                <a:lnTo>
                  <a:pt x="35280" y="2986036"/>
                </a:lnTo>
                <a:lnTo>
                  <a:pt x="43357" y="2980588"/>
                </a:lnTo>
                <a:lnTo>
                  <a:pt x="48806" y="2972511"/>
                </a:lnTo>
                <a:lnTo>
                  <a:pt x="50800" y="2962579"/>
                </a:lnTo>
                <a:close/>
              </a:path>
              <a:path w="4300219" h="4594859">
                <a:moveTo>
                  <a:pt x="50800" y="2860929"/>
                </a:moveTo>
                <a:lnTo>
                  <a:pt x="48806" y="2851035"/>
                </a:lnTo>
                <a:lnTo>
                  <a:pt x="43357" y="2842971"/>
                </a:lnTo>
                <a:lnTo>
                  <a:pt x="35280" y="2837523"/>
                </a:lnTo>
                <a:lnTo>
                  <a:pt x="25400" y="2835529"/>
                </a:lnTo>
                <a:lnTo>
                  <a:pt x="15506" y="2837523"/>
                </a:lnTo>
                <a:lnTo>
                  <a:pt x="7442" y="2842971"/>
                </a:lnTo>
                <a:lnTo>
                  <a:pt x="1993" y="2851035"/>
                </a:lnTo>
                <a:lnTo>
                  <a:pt x="0" y="2860979"/>
                </a:lnTo>
                <a:lnTo>
                  <a:pt x="1993" y="2870860"/>
                </a:lnTo>
                <a:lnTo>
                  <a:pt x="7442" y="2878937"/>
                </a:lnTo>
                <a:lnTo>
                  <a:pt x="15506" y="2884386"/>
                </a:lnTo>
                <a:lnTo>
                  <a:pt x="25400" y="2886379"/>
                </a:lnTo>
                <a:lnTo>
                  <a:pt x="35280" y="2884386"/>
                </a:lnTo>
                <a:lnTo>
                  <a:pt x="43357" y="2878937"/>
                </a:lnTo>
                <a:lnTo>
                  <a:pt x="48806" y="2870860"/>
                </a:lnTo>
                <a:lnTo>
                  <a:pt x="50800" y="2860929"/>
                </a:lnTo>
                <a:close/>
              </a:path>
              <a:path w="4300219" h="4594859">
                <a:moveTo>
                  <a:pt x="50800" y="2759278"/>
                </a:moveTo>
                <a:lnTo>
                  <a:pt x="48806" y="2749385"/>
                </a:lnTo>
                <a:lnTo>
                  <a:pt x="43357" y="2741320"/>
                </a:lnTo>
                <a:lnTo>
                  <a:pt x="35280" y="2735872"/>
                </a:lnTo>
                <a:lnTo>
                  <a:pt x="25400" y="2733878"/>
                </a:lnTo>
                <a:lnTo>
                  <a:pt x="15506" y="2735872"/>
                </a:lnTo>
                <a:lnTo>
                  <a:pt x="7442" y="2741320"/>
                </a:lnTo>
                <a:lnTo>
                  <a:pt x="1993" y="2749385"/>
                </a:lnTo>
                <a:lnTo>
                  <a:pt x="0" y="2759329"/>
                </a:lnTo>
                <a:lnTo>
                  <a:pt x="1993" y="2769209"/>
                </a:lnTo>
                <a:lnTo>
                  <a:pt x="7442" y="2777286"/>
                </a:lnTo>
                <a:lnTo>
                  <a:pt x="15506" y="2782735"/>
                </a:lnTo>
                <a:lnTo>
                  <a:pt x="25400" y="2784729"/>
                </a:lnTo>
                <a:lnTo>
                  <a:pt x="35280" y="2782735"/>
                </a:lnTo>
                <a:lnTo>
                  <a:pt x="43357" y="2777286"/>
                </a:lnTo>
                <a:lnTo>
                  <a:pt x="48806" y="2769209"/>
                </a:lnTo>
                <a:lnTo>
                  <a:pt x="50800" y="2759278"/>
                </a:lnTo>
                <a:close/>
              </a:path>
              <a:path w="4300219" h="4594859">
                <a:moveTo>
                  <a:pt x="50800" y="2657627"/>
                </a:moveTo>
                <a:lnTo>
                  <a:pt x="48806" y="2647734"/>
                </a:lnTo>
                <a:lnTo>
                  <a:pt x="43357" y="2639669"/>
                </a:lnTo>
                <a:lnTo>
                  <a:pt x="35280" y="2634221"/>
                </a:lnTo>
                <a:lnTo>
                  <a:pt x="25400" y="2632227"/>
                </a:lnTo>
                <a:lnTo>
                  <a:pt x="15506" y="2634221"/>
                </a:lnTo>
                <a:lnTo>
                  <a:pt x="7442" y="2639669"/>
                </a:lnTo>
                <a:lnTo>
                  <a:pt x="1993" y="2647734"/>
                </a:lnTo>
                <a:lnTo>
                  <a:pt x="0" y="2657678"/>
                </a:lnTo>
                <a:lnTo>
                  <a:pt x="1993" y="2667558"/>
                </a:lnTo>
                <a:lnTo>
                  <a:pt x="7442" y="2675636"/>
                </a:lnTo>
                <a:lnTo>
                  <a:pt x="15506" y="2681084"/>
                </a:lnTo>
                <a:lnTo>
                  <a:pt x="25400" y="2683078"/>
                </a:lnTo>
                <a:lnTo>
                  <a:pt x="35280" y="2681084"/>
                </a:lnTo>
                <a:lnTo>
                  <a:pt x="43357" y="2675636"/>
                </a:lnTo>
                <a:lnTo>
                  <a:pt x="48806" y="2667558"/>
                </a:lnTo>
                <a:lnTo>
                  <a:pt x="50800" y="2657627"/>
                </a:lnTo>
                <a:close/>
              </a:path>
              <a:path w="4300219" h="4594859">
                <a:moveTo>
                  <a:pt x="50800" y="2555976"/>
                </a:moveTo>
                <a:lnTo>
                  <a:pt x="48806" y="2546083"/>
                </a:lnTo>
                <a:lnTo>
                  <a:pt x="43357" y="2538018"/>
                </a:lnTo>
                <a:lnTo>
                  <a:pt x="35280" y="2532570"/>
                </a:lnTo>
                <a:lnTo>
                  <a:pt x="25400" y="2530576"/>
                </a:lnTo>
                <a:lnTo>
                  <a:pt x="15506" y="2532570"/>
                </a:lnTo>
                <a:lnTo>
                  <a:pt x="7442" y="2538018"/>
                </a:lnTo>
                <a:lnTo>
                  <a:pt x="1993" y="2546083"/>
                </a:lnTo>
                <a:lnTo>
                  <a:pt x="0" y="2556027"/>
                </a:lnTo>
                <a:lnTo>
                  <a:pt x="1993" y="2565908"/>
                </a:lnTo>
                <a:lnTo>
                  <a:pt x="7442" y="2573985"/>
                </a:lnTo>
                <a:lnTo>
                  <a:pt x="15506" y="2579433"/>
                </a:lnTo>
                <a:lnTo>
                  <a:pt x="25400" y="2581427"/>
                </a:lnTo>
                <a:lnTo>
                  <a:pt x="35280" y="2579433"/>
                </a:lnTo>
                <a:lnTo>
                  <a:pt x="43357" y="2573985"/>
                </a:lnTo>
                <a:lnTo>
                  <a:pt x="48806" y="2565908"/>
                </a:lnTo>
                <a:lnTo>
                  <a:pt x="50800" y="2555976"/>
                </a:lnTo>
                <a:close/>
              </a:path>
              <a:path w="4300219" h="4594859">
                <a:moveTo>
                  <a:pt x="50800" y="2454325"/>
                </a:moveTo>
                <a:lnTo>
                  <a:pt x="48806" y="2444432"/>
                </a:lnTo>
                <a:lnTo>
                  <a:pt x="43357" y="2436368"/>
                </a:lnTo>
                <a:lnTo>
                  <a:pt x="35280" y="2430919"/>
                </a:lnTo>
                <a:lnTo>
                  <a:pt x="25400" y="2428925"/>
                </a:lnTo>
                <a:lnTo>
                  <a:pt x="15506" y="2430919"/>
                </a:lnTo>
                <a:lnTo>
                  <a:pt x="7442" y="2436368"/>
                </a:lnTo>
                <a:lnTo>
                  <a:pt x="1993" y="2444432"/>
                </a:lnTo>
                <a:lnTo>
                  <a:pt x="0" y="2454376"/>
                </a:lnTo>
                <a:lnTo>
                  <a:pt x="1993" y="2464257"/>
                </a:lnTo>
                <a:lnTo>
                  <a:pt x="7442" y="2472334"/>
                </a:lnTo>
                <a:lnTo>
                  <a:pt x="15506" y="2477782"/>
                </a:lnTo>
                <a:lnTo>
                  <a:pt x="25400" y="2479776"/>
                </a:lnTo>
                <a:lnTo>
                  <a:pt x="35280" y="2477782"/>
                </a:lnTo>
                <a:lnTo>
                  <a:pt x="43357" y="2472334"/>
                </a:lnTo>
                <a:lnTo>
                  <a:pt x="48806" y="2464257"/>
                </a:lnTo>
                <a:lnTo>
                  <a:pt x="50800" y="2454325"/>
                </a:lnTo>
                <a:close/>
              </a:path>
              <a:path w="4300219" h="4594859">
                <a:moveTo>
                  <a:pt x="50800" y="2352675"/>
                </a:moveTo>
                <a:lnTo>
                  <a:pt x="48806" y="2342781"/>
                </a:lnTo>
                <a:lnTo>
                  <a:pt x="43357" y="2334717"/>
                </a:lnTo>
                <a:lnTo>
                  <a:pt x="35280" y="2329269"/>
                </a:lnTo>
                <a:lnTo>
                  <a:pt x="25400" y="2327275"/>
                </a:lnTo>
                <a:lnTo>
                  <a:pt x="15506" y="2329269"/>
                </a:lnTo>
                <a:lnTo>
                  <a:pt x="7442" y="2334717"/>
                </a:lnTo>
                <a:lnTo>
                  <a:pt x="1993" y="2342781"/>
                </a:lnTo>
                <a:lnTo>
                  <a:pt x="0" y="2352725"/>
                </a:lnTo>
                <a:lnTo>
                  <a:pt x="1993" y="2362606"/>
                </a:lnTo>
                <a:lnTo>
                  <a:pt x="7442" y="2370683"/>
                </a:lnTo>
                <a:lnTo>
                  <a:pt x="15506" y="2376132"/>
                </a:lnTo>
                <a:lnTo>
                  <a:pt x="25400" y="2378125"/>
                </a:lnTo>
                <a:lnTo>
                  <a:pt x="35280" y="2376132"/>
                </a:lnTo>
                <a:lnTo>
                  <a:pt x="43357" y="2370683"/>
                </a:lnTo>
                <a:lnTo>
                  <a:pt x="48806" y="2362606"/>
                </a:lnTo>
                <a:lnTo>
                  <a:pt x="50800" y="2352675"/>
                </a:lnTo>
                <a:close/>
              </a:path>
              <a:path w="4300219" h="4594859">
                <a:moveTo>
                  <a:pt x="50800" y="2251024"/>
                </a:moveTo>
                <a:lnTo>
                  <a:pt x="48806" y="2241131"/>
                </a:lnTo>
                <a:lnTo>
                  <a:pt x="43357" y="2233066"/>
                </a:lnTo>
                <a:lnTo>
                  <a:pt x="35280" y="2227618"/>
                </a:lnTo>
                <a:lnTo>
                  <a:pt x="25400" y="2225624"/>
                </a:lnTo>
                <a:lnTo>
                  <a:pt x="15506" y="2227618"/>
                </a:lnTo>
                <a:lnTo>
                  <a:pt x="7442" y="2233066"/>
                </a:lnTo>
                <a:lnTo>
                  <a:pt x="1993" y="2241131"/>
                </a:lnTo>
                <a:lnTo>
                  <a:pt x="0" y="2251075"/>
                </a:lnTo>
                <a:lnTo>
                  <a:pt x="1993" y="2260968"/>
                </a:lnTo>
                <a:lnTo>
                  <a:pt x="7442" y="2269032"/>
                </a:lnTo>
                <a:lnTo>
                  <a:pt x="15506" y="2274481"/>
                </a:lnTo>
                <a:lnTo>
                  <a:pt x="25400" y="2276475"/>
                </a:lnTo>
                <a:lnTo>
                  <a:pt x="35280" y="2274481"/>
                </a:lnTo>
                <a:lnTo>
                  <a:pt x="43357" y="2269032"/>
                </a:lnTo>
                <a:lnTo>
                  <a:pt x="48806" y="2260968"/>
                </a:lnTo>
                <a:lnTo>
                  <a:pt x="50800" y="2251024"/>
                </a:lnTo>
                <a:close/>
              </a:path>
              <a:path w="4300219" h="4594859">
                <a:moveTo>
                  <a:pt x="50800" y="2149373"/>
                </a:moveTo>
                <a:lnTo>
                  <a:pt x="48806" y="2139480"/>
                </a:lnTo>
                <a:lnTo>
                  <a:pt x="43357" y="2131415"/>
                </a:lnTo>
                <a:lnTo>
                  <a:pt x="35280" y="2125967"/>
                </a:lnTo>
                <a:lnTo>
                  <a:pt x="25400" y="2123973"/>
                </a:lnTo>
                <a:lnTo>
                  <a:pt x="15506" y="2125967"/>
                </a:lnTo>
                <a:lnTo>
                  <a:pt x="7442" y="2131415"/>
                </a:lnTo>
                <a:lnTo>
                  <a:pt x="1993" y="2139480"/>
                </a:lnTo>
                <a:lnTo>
                  <a:pt x="0" y="2149424"/>
                </a:lnTo>
                <a:lnTo>
                  <a:pt x="1993" y="2159317"/>
                </a:lnTo>
                <a:lnTo>
                  <a:pt x="7442" y="2167382"/>
                </a:lnTo>
                <a:lnTo>
                  <a:pt x="15506" y="2172830"/>
                </a:lnTo>
                <a:lnTo>
                  <a:pt x="25400" y="2174824"/>
                </a:lnTo>
                <a:lnTo>
                  <a:pt x="35280" y="2172830"/>
                </a:lnTo>
                <a:lnTo>
                  <a:pt x="43357" y="2167382"/>
                </a:lnTo>
                <a:lnTo>
                  <a:pt x="48806" y="2159317"/>
                </a:lnTo>
                <a:lnTo>
                  <a:pt x="50800" y="2149373"/>
                </a:lnTo>
                <a:close/>
              </a:path>
              <a:path w="4300219" h="4594859">
                <a:moveTo>
                  <a:pt x="50800" y="2047722"/>
                </a:moveTo>
                <a:lnTo>
                  <a:pt x="48806" y="2037829"/>
                </a:lnTo>
                <a:lnTo>
                  <a:pt x="43357" y="2029764"/>
                </a:lnTo>
                <a:lnTo>
                  <a:pt x="35280" y="2024316"/>
                </a:lnTo>
                <a:lnTo>
                  <a:pt x="25400" y="2022322"/>
                </a:lnTo>
                <a:lnTo>
                  <a:pt x="15506" y="2024316"/>
                </a:lnTo>
                <a:lnTo>
                  <a:pt x="7442" y="2029764"/>
                </a:lnTo>
                <a:lnTo>
                  <a:pt x="1993" y="2037829"/>
                </a:lnTo>
                <a:lnTo>
                  <a:pt x="0" y="2047773"/>
                </a:lnTo>
                <a:lnTo>
                  <a:pt x="1993" y="2057666"/>
                </a:lnTo>
                <a:lnTo>
                  <a:pt x="7442" y="2065731"/>
                </a:lnTo>
                <a:lnTo>
                  <a:pt x="15506" y="2071179"/>
                </a:lnTo>
                <a:lnTo>
                  <a:pt x="25400" y="2073173"/>
                </a:lnTo>
                <a:lnTo>
                  <a:pt x="35280" y="2071179"/>
                </a:lnTo>
                <a:lnTo>
                  <a:pt x="43357" y="2065731"/>
                </a:lnTo>
                <a:lnTo>
                  <a:pt x="48806" y="2057666"/>
                </a:lnTo>
                <a:lnTo>
                  <a:pt x="50800" y="2047722"/>
                </a:lnTo>
                <a:close/>
              </a:path>
              <a:path w="4300219" h="4594859">
                <a:moveTo>
                  <a:pt x="50800" y="1946071"/>
                </a:moveTo>
                <a:lnTo>
                  <a:pt x="48806" y="1936178"/>
                </a:lnTo>
                <a:lnTo>
                  <a:pt x="43357" y="1928114"/>
                </a:lnTo>
                <a:lnTo>
                  <a:pt x="35280" y="1922665"/>
                </a:lnTo>
                <a:lnTo>
                  <a:pt x="25400" y="1920671"/>
                </a:lnTo>
                <a:lnTo>
                  <a:pt x="15506" y="1922665"/>
                </a:lnTo>
                <a:lnTo>
                  <a:pt x="7442" y="1928114"/>
                </a:lnTo>
                <a:lnTo>
                  <a:pt x="1993" y="1936178"/>
                </a:lnTo>
                <a:lnTo>
                  <a:pt x="0" y="1946122"/>
                </a:lnTo>
                <a:lnTo>
                  <a:pt x="1993" y="1956015"/>
                </a:lnTo>
                <a:lnTo>
                  <a:pt x="7442" y="1964080"/>
                </a:lnTo>
                <a:lnTo>
                  <a:pt x="15506" y="1969528"/>
                </a:lnTo>
                <a:lnTo>
                  <a:pt x="25400" y="1971522"/>
                </a:lnTo>
                <a:lnTo>
                  <a:pt x="35280" y="1969528"/>
                </a:lnTo>
                <a:lnTo>
                  <a:pt x="43357" y="1964080"/>
                </a:lnTo>
                <a:lnTo>
                  <a:pt x="48806" y="1956015"/>
                </a:lnTo>
                <a:lnTo>
                  <a:pt x="50800" y="1946071"/>
                </a:lnTo>
                <a:close/>
              </a:path>
              <a:path w="4300219" h="4594859">
                <a:moveTo>
                  <a:pt x="50800" y="1844421"/>
                </a:moveTo>
                <a:lnTo>
                  <a:pt x="48806" y="1834527"/>
                </a:lnTo>
                <a:lnTo>
                  <a:pt x="43357" y="1826463"/>
                </a:lnTo>
                <a:lnTo>
                  <a:pt x="35280" y="1821014"/>
                </a:lnTo>
                <a:lnTo>
                  <a:pt x="25400" y="1819021"/>
                </a:lnTo>
                <a:lnTo>
                  <a:pt x="15506" y="1821014"/>
                </a:lnTo>
                <a:lnTo>
                  <a:pt x="7442" y="1826463"/>
                </a:lnTo>
                <a:lnTo>
                  <a:pt x="1993" y="1834527"/>
                </a:lnTo>
                <a:lnTo>
                  <a:pt x="0" y="1844471"/>
                </a:lnTo>
                <a:lnTo>
                  <a:pt x="1993" y="1854365"/>
                </a:lnTo>
                <a:lnTo>
                  <a:pt x="7442" y="1862429"/>
                </a:lnTo>
                <a:lnTo>
                  <a:pt x="15506" y="1867877"/>
                </a:lnTo>
                <a:lnTo>
                  <a:pt x="25400" y="1869871"/>
                </a:lnTo>
                <a:lnTo>
                  <a:pt x="35280" y="1867877"/>
                </a:lnTo>
                <a:lnTo>
                  <a:pt x="43357" y="1862429"/>
                </a:lnTo>
                <a:lnTo>
                  <a:pt x="48806" y="1854365"/>
                </a:lnTo>
                <a:lnTo>
                  <a:pt x="50800" y="1844421"/>
                </a:lnTo>
                <a:close/>
              </a:path>
              <a:path w="4300219" h="4594859">
                <a:moveTo>
                  <a:pt x="50800" y="1742770"/>
                </a:moveTo>
                <a:lnTo>
                  <a:pt x="48806" y="1732876"/>
                </a:lnTo>
                <a:lnTo>
                  <a:pt x="43357" y="1724812"/>
                </a:lnTo>
                <a:lnTo>
                  <a:pt x="35280" y="1719364"/>
                </a:lnTo>
                <a:lnTo>
                  <a:pt x="25400" y="1717370"/>
                </a:lnTo>
                <a:lnTo>
                  <a:pt x="15506" y="1719364"/>
                </a:lnTo>
                <a:lnTo>
                  <a:pt x="7442" y="1724812"/>
                </a:lnTo>
                <a:lnTo>
                  <a:pt x="1993" y="1732876"/>
                </a:lnTo>
                <a:lnTo>
                  <a:pt x="0" y="1742821"/>
                </a:lnTo>
                <a:lnTo>
                  <a:pt x="1993" y="1752714"/>
                </a:lnTo>
                <a:lnTo>
                  <a:pt x="7442" y="1760778"/>
                </a:lnTo>
                <a:lnTo>
                  <a:pt x="15506" y="1766227"/>
                </a:lnTo>
                <a:lnTo>
                  <a:pt x="25400" y="1768221"/>
                </a:lnTo>
                <a:lnTo>
                  <a:pt x="35280" y="1766227"/>
                </a:lnTo>
                <a:lnTo>
                  <a:pt x="43357" y="1760778"/>
                </a:lnTo>
                <a:lnTo>
                  <a:pt x="48806" y="1752714"/>
                </a:lnTo>
                <a:lnTo>
                  <a:pt x="50800" y="1742770"/>
                </a:lnTo>
                <a:close/>
              </a:path>
              <a:path w="4300219" h="4594859">
                <a:moveTo>
                  <a:pt x="50800" y="1641119"/>
                </a:moveTo>
                <a:lnTo>
                  <a:pt x="48806" y="1631226"/>
                </a:lnTo>
                <a:lnTo>
                  <a:pt x="43357" y="1623161"/>
                </a:lnTo>
                <a:lnTo>
                  <a:pt x="35280" y="1617713"/>
                </a:lnTo>
                <a:lnTo>
                  <a:pt x="25400" y="1615719"/>
                </a:lnTo>
                <a:lnTo>
                  <a:pt x="15506" y="1617713"/>
                </a:lnTo>
                <a:lnTo>
                  <a:pt x="7442" y="1623161"/>
                </a:lnTo>
                <a:lnTo>
                  <a:pt x="1993" y="1631226"/>
                </a:lnTo>
                <a:lnTo>
                  <a:pt x="0" y="1641170"/>
                </a:lnTo>
                <a:lnTo>
                  <a:pt x="1993" y="1651063"/>
                </a:lnTo>
                <a:lnTo>
                  <a:pt x="7442" y="1659128"/>
                </a:lnTo>
                <a:lnTo>
                  <a:pt x="15506" y="1664576"/>
                </a:lnTo>
                <a:lnTo>
                  <a:pt x="25400" y="1666570"/>
                </a:lnTo>
                <a:lnTo>
                  <a:pt x="35280" y="1664576"/>
                </a:lnTo>
                <a:lnTo>
                  <a:pt x="43357" y="1659128"/>
                </a:lnTo>
                <a:lnTo>
                  <a:pt x="48806" y="1651063"/>
                </a:lnTo>
                <a:lnTo>
                  <a:pt x="50800" y="1641119"/>
                </a:lnTo>
                <a:close/>
              </a:path>
              <a:path w="4300219" h="4594859">
                <a:moveTo>
                  <a:pt x="50800" y="1539468"/>
                </a:moveTo>
                <a:lnTo>
                  <a:pt x="48806" y="1529575"/>
                </a:lnTo>
                <a:lnTo>
                  <a:pt x="43357" y="1521510"/>
                </a:lnTo>
                <a:lnTo>
                  <a:pt x="35280" y="1516062"/>
                </a:lnTo>
                <a:lnTo>
                  <a:pt x="25400" y="1514068"/>
                </a:lnTo>
                <a:lnTo>
                  <a:pt x="15506" y="1516062"/>
                </a:lnTo>
                <a:lnTo>
                  <a:pt x="7442" y="1521510"/>
                </a:lnTo>
                <a:lnTo>
                  <a:pt x="1993" y="1529575"/>
                </a:lnTo>
                <a:lnTo>
                  <a:pt x="0" y="1539519"/>
                </a:lnTo>
                <a:lnTo>
                  <a:pt x="1993" y="1549412"/>
                </a:lnTo>
                <a:lnTo>
                  <a:pt x="7442" y="1557477"/>
                </a:lnTo>
                <a:lnTo>
                  <a:pt x="15506" y="1562925"/>
                </a:lnTo>
                <a:lnTo>
                  <a:pt x="25400" y="1564919"/>
                </a:lnTo>
                <a:lnTo>
                  <a:pt x="35280" y="1562925"/>
                </a:lnTo>
                <a:lnTo>
                  <a:pt x="43357" y="1557477"/>
                </a:lnTo>
                <a:lnTo>
                  <a:pt x="48806" y="1549412"/>
                </a:lnTo>
                <a:lnTo>
                  <a:pt x="50800" y="1539468"/>
                </a:lnTo>
                <a:close/>
              </a:path>
              <a:path w="4300219" h="4594859">
                <a:moveTo>
                  <a:pt x="50800" y="1437817"/>
                </a:moveTo>
                <a:lnTo>
                  <a:pt x="48806" y="1427924"/>
                </a:lnTo>
                <a:lnTo>
                  <a:pt x="43357" y="1419860"/>
                </a:lnTo>
                <a:lnTo>
                  <a:pt x="35280" y="1414411"/>
                </a:lnTo>
                <a:lnTo>
                  <a:pt x="25400" y="1412417"/>
                </a:lnTo>
                <a:lnTo>
                  <a:pt x="15506" y="1414411"/>
                </a:lnTo>
                <a:lnTo>
                  <a:pt x="7442" y="1419860"/>
                </a:lnTo>
                <a:lnTo>
                  <a:pt x="1993" y="1427924"/>
                </a:lnTo>
                <a:lnTo>
                  <a:pt x="0" y="1437868"/>
                </a:lnTo>
                <a:lnTo>
                  <a:pt x="1993" y="1447761"/>
                </a:lnTo>
                <a:lnTo>
                  <a:pt x="7442" y="1455826"/>
                </a:lnTo>
                <a:lnTo>
                  <a:pt x="15506" y="1461274"/>
                </a:lnTo>
                <a:lnTo>
                  <a:pt x="25400" y="1463268"/>
                </a:lnTo>
                <a:lnTo>
                  <a:pt x="35280" y="1461274"/>
                </a:lnTo>
                <a:lnTo>
                  <a:pt x="43357" y="1455826"/>
                </a:lnTo>
                <a:lnTo>
                  <a:pt x="48806" y="1447761"/>
                </a:lnTo>
                <a:lnTo>
                  <a:pt x="50800" y="1437817"/>
                </a:lnTo>
                <a:close/>
              </a:path>
              <a:path w="4300219" h="4594859">
                <a:moveTo>
                  <a:pt x="50800" y="1336167"/>
                </a:moveTo>
                <a:lnTo>
                  <a:pt x="48806" y="1326273"/>
                </a:lnTo>
                <a:lnTo>
                  <a:pt x="43357" y="1318209"/>
                </a:lnTo>
                <a:lnTo>
                  <a:pt x="35280" y="1312760"/>
                </a:lnTo>
                <a:lnTo>
                  <a:pt x="25400" y="1310767"/>
                </a:lnTo>
                <a:lnTo>
                  <a:pt x="15506" y="1312760"/>
                </a:lnTo>
                <a:lnTo>
                  <a:pt x="7442" y="1318209"/>
                </a:lnTo>
                <a:lnTo>
                  <a:pt x="1993" y="1326273"/>
                </a:lnTo>
                <a:lnTo>
                  <a:pt x="0" y="1336217"/>
                </a:lnTo>
                <a:lnTo>
                  <a:pt x="1993" y="1346111"/>
                </a:lnTo>
                <a:lnTo>
                  <a:pt x="7442" y="1354175"/>
                </a:lnTo>
                <a:lnTo>
                  <a:pt x="15506" y="1359623"/>
                </a:lnTo>
                <a:lnTo>
                  <a:pt x="25400" y="1361617"/>
                </a:lnTo>
                <a:lnTo>
                  <a:pt x="35280" y="1359623"/>
                </a:lnTo>
                <a:lnTo>
                  <a:pt x="43357" y="1354175"/>
                </a:lnTo>
                <a:lnTo>
                  <a:pt x="48806" y="1346111"/>
                </a:lnTo>
                <a:lnTo>
                  <a:pt x="50800" y="1336167"/>
                </a:lnTo>
                <a:close/>
              </a:path>
              <a:path w="4300219" h="4594859">
                <a:moveTo>
                  <a:pt x="50800" y="1234516"/>
                </a:moveTo>
                <a:lnTo>
                  <a:pt x="48806" y="1224622"/>
                </a:lnTo>
                <a:lnTo>
                  <a:pt x="43357" y="1216558"/>
                </a:lnTo>
                <a:lnTo>
                  <a:pt x="35280" y="1211110"/>
                </a:lnTo>
                <a:lnTo>
                  <a:pt x="25400" y="1209116"/>
                </a:lnTo>
                <a:lnTo>
                  <a:pt x="15506" y="1211110"/>
                </a:lnTo>
                <a:lnTo>
                  <a:pt x="7442" y="1216558"/>
                </a:lnTo>
                <a:lnTo>
                  <a:pt x="1993" y="1224622"/>
                </a:lnTo>
                <a:lnTo>
                  <a:pt x="0" y="1234567"/>
                </a:lnTo>
                <a:lnTo>
                  <a:pt x="1993" y="1244460"/>
                </a:lnTo>
                <a:lnTo>
                  <a:pt x="7442" y="1252524"/>
                </a:lnTo>
                <a:lnTo>
                  <a:pt x="15506" y="1257973"/>
                </a:lnTo>
                <a:lnTo>
                  <a:pt x="25400" y="1259967"/>
                </a:lnTo>
                <a:lnTo>
                  <a:pt x="35280" y="1257973"/>
                </a:lnTo>
                <a:lnTo>
                  <a:pt x="43357" y="1252524"/>
                </a:lnTo>
                <a:lnTo>
                  <a:pt x="48806" y="1244460"/>
                </a:lnTo>
                <a:lnTo>
                  <a:pt x="50800" y="1234516"/>
                </a:lnTo>
                <a:close/>
              </a:path>
              <a:path w="4300219" h="4594859">
                <a:moveTo>
                  <a:pt x="50800" y="1132865"/>
                </a:moveTo>
                <a:lnTo>
                  <a:pt x="48806" y="1122972"/>
                </a:lnTo>
                <a:lnTo>
                  <a:pt x="43357" y="1114907"/>
                </a:lnTo>
                <a:lnTo>
                  <a:pt x="35280" y="1109459"/>
                </a:lnTo>
                <a:lnTo>
                  <a:pt x="25400" y="1107465"/>
                </a:lnTo>
                <a:lnTo>
                  <a:pt x="15506" y="1109459"/>
                </a:lnTo>
                <a:lnTo>
                  <a:pt x="7442" y="1114907"/>
                </a:lnTo>
                <a:lnTo>
                  <a:pt x="1993" y="1122972"/>
                </a:lnTo>
                <a:lnTo>
                  <a:pt x="0" y="1132916"/>
                </a:lnTo>
                <a:lnTo>
                  <a:pt x="1993" y="1142809"/>
                </a:lnTo>
                <a:lnTo>
                  <a:pt x="7442" y="1150874"/>
                </a:lnTo>
                <a:lnTo>
                  <a:pt x="15506" y="1156322"/>
                </a:lnTo>
                <a:lnTo>
                  <a:pt x="25400" y="1158316"/>
                </a:lnTo>
                <a:lnTo>
                  <a:pt x="35280" y="1156322"/>
                </a:lnTo>
                <a:lnTo>
                  <a:pt x="43357" y="1150874"/>
                </a:lnTo>
                <a:lnTo>
                  <a:pt x="48806" y="1142809"/>
                </a:lnTo>
                <a:lnTo>
                  <a:pt x="50800" y="1132865"/>
                </a:lnTo>
                <a:close/>
              </a:path>
              <a:path w="4300219" h="4594859">
                <a:moveTo>
                  <a:pt x="51841" y="1031913"/>
                </a:moveTo>
                <a:lnTo>
                  <a:pt x="50088" y="1021930"/>
                </a:lnTo>
                <a:lnTo>
                  <a:pt x="44856" y="1013726"/>
                </a:lnTo>
                <a:lnTo>
                  <a:pt x="36918" y="1008075"/>
                </a:lnTo>
                <a:lnTo>
                  <a:pt x="27089" y="1005840"/>
                </a:lnTo>
                <a:lnTo>
                  <a:pt x="17157" y="1007579"/>
                </a:lnTo>
                <a:lnTo>
                  <a:pt x="8940" y="1012825"/>
                </a:lnTo>
                <a:lnTo>
                  <a:pt x="3302" y="1020749"/>
                </a:lnTo>
                <a:lnTo>
                  <a:pt x="1054" y="1030630"/>
                </a:lnTo>
                <a:lnTo>
                  <a:pt x="2794" y="1040574"/>
                </a:lnTo>
                <a:lnTo>
                  <a:pt x="8039" y="1048778"/>
                </a:lnTo>
                <a:lnTo>
                  <a:pt x="15976" y="1054430"/>
                </a:lnTo>
                <a:lnTo>
                  <a:pt x="25806" y="1056665"/>
                </a:lnTo>
                <a:lnTo>
                  <a:pt x="35737" y="1054925"/>
                </a:lnTo>
                <a:lnTo>
                  <a:pt x="43942" y="1049693"/>
                </a:lnTo>
                <a:lnTo>
                  <a:pt x="49593" y="1041755"/>
                </a:lnTo>
                <a:lnTo>
                  <a:pt x="51841" y="1031913"/>
                </a:lnTo>
                <a:close/>
              </a:path>
              <a:path w="4300219" h="4594859">
                <a:moveTo>
                  <a:pt x="54254" y="3602113"/>
                </a:moveTo>
                <a:lnTo>
                  <a:pt x="51511" y="3592347"/>
                </a:lnTo>
                <a:lnTo>
                  <a:pt x="45466" y="3584714"/>
                </a:lnTo>
                <a:lnTo>
                  <a:pt x="37007" y="3579888"/>
                </a:lnTo>
                <a:lnTo>
                  <a:pt x="27000" y="3578656"/>
                </a:lnTo>
                <a:lnTo>
                  <a:pt x="17297" y="3581387"/>
                </a:lnTo>
                <a:lnTo>
                  <a:pt x="9652" y="3587432"/>
                </a:lnTo>
                <a:lnTo>
                  <a:pt x="4838" y="3595890"/>
                </a:lnTo>
                <a:lnTo>
                  <a:pt x="3594" y="3605949"/>
                </a:lnTo>
                <a:lnTo>
                  <a:pt x="6337" y="3615664"/>
                </a:lnTo>
                <a:lnTo>
                  <a:pt x="12369" y="3623297"/>
                </a:lnTo>
                <a:lnTo>
                  <a:pt x="20840" y="3628110"/>
                </a:lnTo>
                <a:lnTo>
                  <a:pt x="30848" y="3629355"/>
                </a:lnTo>
                <a:lnTo>
                  <a:pt x="40551" y="3626624"/>
                </a:lnTo>
                <a:lnTo>
                  <a:pt x="48196" y="3620579"/>
                </a:lnTo>
                <a:lnTo>
                  <a:pt x="53009" y="3612121"/>
                </a:lnTo>
                <a:lnTo>
                  <a:pt x="54254" y="3602113"/>
                </a:lnTo>
                <a:close/>
              </a:path>
              <a:path w="4300219" h="4594859">
                <a:moveTo>
                  <a:pt x="60515" y="933272"/>
                </a:moveTo>
                <a:lnTo>
                  <a:pt x="59791" y="923163"/>
                </a:lnTo>
                <a:lnTo>
                  <a:pt x="55410" y="914463"/>
                </a:lnTo>
                <a:lnTo>
                  <a:pt x="48082" y="908050"/>
                </a:lnTo>
                <a:lnTo>
                  <a:pt x="38531" y="904824"/>
                </a:lnTo>
                <a:lnTo>
                  <a:pt x="28473" y="905560"/>
                </a:lnTo>
                <a:lnTo>
                  <a:pt x="19773" y="909942"/>
                </a:lnTo>
                <a:lnTo>
                  <a:pt x="13360" y="917257"/>
                </a:lnTo>
                <a:lnTo>
                  <a:pt x="10121" y="926871"/>
                </a:lnTo>
                <a:lnTo>
                  <a:pt x="10858" y="936929"/>
                </a:lnTo>
                <a:lnTo>
                  <a:pt x="15240" y="945629"/>
                </a:lnTo>
                <a:lnTo>
                  <a:pt x="22567" y="952042"/>
                </a:lnTo>
                <a:lnTo>
                  <a:pt x="32118" y="955268"/>
                </a:lnTo>
                <a:lnTo>
                  <a:pt x="42176" y="954532"/>
                </a:lnTo>
                <a:lnTo>
                  <a:pt x="50876" y="950150"/>
                </a:lnTo>
                <a:lnTo>
                  <a:pt x="57289" y="942835"/>
                </a:lnTo>
                <a:lnTo>
                  <a:pt x="60515" y="933272"/>
                </a:lnTo>
                <a:close/>
              </a:path>
              <a:path w="4300219" h="4594859">
                <a:moveTo>
                  <a:pt x="66687" y="3700348"/>
                </a:moveTo>
                <a:lnTo>
                  <a:pt x="62979" y="3690912"/>
                </a:lnTo>
                <a:lnTo>
                  <a:pt x="56197" y="3683927"/>
                </a:lnTo>
                <a:lnTo>
                  <a:pt x="47294" y="3679990"/>
                </a:lnTo>
                <a:lnTo>
                  <a:pt x="37211" y="3679761"/>
                </a:lnTo>
                <a:lnTo>
                  <a:pt x="27825" y="3683457"/>
                </a:lnTo>
                <a:lnTo>
                  <a:pt x="20840" y="3690239"/>
                </a:lnTo>
                <a:lnTo>
                  <a:pt x="16903" y="3699141"/>
                </a:lnTo>
                <a:lnTo>
                  <a:pt x="16687" y="3709276"/>
                </a:lnTo>
                <a:lnTo>
                  <a:pt x="20383" y="3718661"/>
                </a:lnTo>
                <a:lnTo>
                  <a:pt x="27165" y="3725646"/>
                </a:lnTo>
                <a:lnTo>
                  <a:pt x="36068" y="3729596"/>
                </a:lnTo>
                <a:lnTo>
                  <a:pt x="46151" y="3729812"/>
                </a:lnTo>
                <a:lnTo>
                  <a:pt x="55537" y="3726116"/>
                </a:lnTo>
                <a:lnTo>
                  <a:pt x="62522" y="3719334"/>
                </a:lnTo>
                <a:lnTo>
                  <a:pt x="66459" y="3710432"/>
                </a:lnTo>
                <a:lnTo>
                  <a:pt x="66687" y="3700348"/>
                </a:lnTo>
                <a:close/>
              </a:path>
              <a:path w="4300219" h="4594859">
                <a:moveTo>
                  <a:pt x="78968" y="825779"/>
                </a:moveTo>
                <a:lnTo>
                  <a:pt x="75476" y="816686"/>
                </a:lnTo>
                <a:lnTo>
                  <a:pt x="68834" y="809561"/>
                </a:lnTo>
                <a:lnTo>
                  <a:pt x="59651" y="805395"/>
                </a:lnTo>
                <a:lnTo>
                  <a:pt x="49568" y="805116"/>
                </a:lnTo>
                <a:lnTo>
                  <a:pt x="40474" y="808609"/>
                </a:lnTo>
                <a:lnTo>
                  <a:pt x="33362" y="815251"/>
                </a:lnTo>
                <a:lnTo>
                  <a:pt x="29184" y="824484"/>
                </a:lnTo>
                <a:lnTo>
                  <a:pt x="28905" y="834567"/>
                </a:lnTo>
                <a:lnTo>
                  <a:pt x="32397" y="843661"/>
                </a:lnTo>
                <a:lnTo>
                  <a:pt x="39039" y="850773"/>
                </a:lnTo>
                <a:lnTo>
                  <a:pt x="48221" y="854951"/>
                </a:lnTo>
                <a:lnTo>
                  <a:pt x="58305" y="855230"/>
                </a:lnTo>
                <a:lnTo>
                  <a:pt x="67398" y="851738"/>
                </a:lnTo>
                <a:lnTo>
                  <a:pt x="74510" y="845096"/>
                </a:lnTo>
                <a:lnTo>
                  <a:pt x="78676" y="835914"/>
                </a:lnTo>
                <a:lnTo>
                  <a:pt x="78968" y="825779"/>
                </a:lnTo>
                <a:close/>
              </a:path>
              <a:path w="4300219" h="4594859">
                <a:moveTo>
                  <a:pt x="89395" y="3806990"/>
                </a:moveTo>
                <a:lnTo>
                  <a:pt x="88607" y="3796931"/>
                </a:lnTo>
                <a:lnTo>
                  <a:pt x="83972" y="3787914"/>
                </a:lnTo>
                <a:lnTo>
                  <a:pt x="76530" y="3781641"/>
                </a:lnTo>
                <a:lnTo>
                  <a:pt x="67271" y="3778618"/>
                </a:lnTo>
                <a:lnTo>
                  <a:pt x="57213" y="3779405"/>
                </a:lnTo>
                <a:lnTo>
                  <a:pt x="48247" y="3784028"/>
                </a:lnTo>
                <a:lnTo>
                  <a:pt x="41973" y="3791470"/>
                </a:lnTo>
                <a:lnTo>
                  <a:pt x="38950" y="3800729"/>
                </a:lnTo>
                <a:lnTo>
                  <a:pt x="39751" y="3810838"/>
                </a:lnTo>
                <a:lnTo>
                  <a:pt x="44373" y="3819791"/>
                </a:lnTo>
                <a:lnTo>
                  <a:pt x="51828" y="3826078"/>
                </a:lnTo>
                <a:lnTo>
                  <a:pt x="61074" y="3829100"/>
                </a:lnTo>
                <a:lnTo>
                  <a:pt x="71132" y="3828313"/>
                </a:lnTo>
                <a:lnTo>
                  <a:pt x="80098" y="3823690"/>
                </a:lnTo>
                <a:lnTo>
                  <a:pt x="86372" y="3816235"/>
                </a:lnTo>
                <a:lnTo>
                  <a:pt x="89395" y="3806990"/>
                </a:lnTo>
                <a:close/>
              </a:path>
              <a:path w="4300219" h="4594859">
                <a:moveTo>
                  <a:pt x="107530" y="730707"/>
                </a:moveTo>
                <a:lnTo>
                  <a:pt x="104965" y="721309"/>
                </a:lnTo>
                <a:lnTo>
                  <a:pt x="99060" y="713562"/>
                </a:lnTo>
                <a:lnTo>
                  <a:pt x="90335" y="708507"/>
                </a:lnTo>
                <a:lnTo>
                  <a:pt x="80327" y="707224"/>
                </a:lnTo>
                <a:lnTo>
                  <a:pt x="70942" y="709790"/>
                </a:lnTo>
                <a:lnTo>
                  <a:pt x="63195" y="715695"/>
                </a:lnTo>
                <a:lnTo>
                  <a:pt x="58115" y="724471"/>
                </a:lnTo>
                <a:lnTo>
                  <a:pt x="56845" y="734479"/>
                </a:lnTo>
                <a:lnTo>
                  <a:pt x="59410" y="743877"/>
                </a:lnTo>
                <a:lnTo>
                  <a:pt x="65316" y="751611"/>
                </a:lnTo>
                <a:lnTo>
                  <a:pt x="74041" y="756678"/>
                </a:lnTo>
                <a:lnTo>
                  <a:pt x="84048" y="757948"/>
                </a:lnTo>
                <a:lnTo>
                  <a:pt x="93433" y="755383"/>
                </a:lnTo>
                <a:lnTo>
                  <a:pt x="101180" y="749477"/>
                </a:lnTo>
                <a:lnTo>
                  <a:pt x="106235" y="740752"/>
                </a:lnTo>
                <a:lnTo>
                  <a:pt x="107530" y="730707"/>
                </a:lnTo>
                <a:close/>
              </a:path>
              <a:path w="4300219" h="4594859">
                <a:moveTo>
                  <a:pt x="121640" y="3900894"/>
                </a:moveTo>
                <a:lnTo>
                  <a:pt x="119875" y="3890962"/>
                </a:lnTo>
                <a:lnTo>
                  <a:pt x="114363" y="3882453"/>
                </a:lnTo>
                <a:lnTo>
                  <a:pt x="106349" y="3876941"/>
                </a:lnTo>
                <a:lnTo>
                  <a:pt x="96837" y="3874833"/>
                </a:lnTo>
                <a:lnTo>
                  <a:pt x="86906" y="3876598"/>
                </a:lnTo>
                <a:lnTo>
                  <a:pt x="78435" y="3882085"/>
                </a:lnTo>
                <a:lnTo>
                  <a:pt x="72923" y="3890111"/>
                </a:lnTo>
                <a:lnTo>
                  <a:pt x="70827" y="3899624"/>
                </a:lnTo>
                <a:lnTo>
                  <a:pt x="72618" y="3909593"/>
                </a:lnTo>
                <a:lnTo>
                  <a:pt x="78092" y="3918064"/>
                </a:lnTo>
                <a:lnTo>
                  <a:pt x="86118" y="3923576"/>
                </a:lnTo>
                <a:lnTo>
                  <a:pt x="95631" y="3925684"/>
                </a:lnTo>
                <a:lnTo>
                  <a:pt x="105562" y="3923906"/>
                </a:lnTo>
                <a:lnTo>
                  <a:pt x="114020" y="3918432"/>
                </a:lnTo>
                <a:lnTo>
                  <a:pt x="119545" y="3910406"/>
                </a:lnTo>
                <a:lnTo>
                  <a:pt x="121640" y="3900894"/>
                </a:lnTo>
                <a:close/>
              </a:path>
              <a:path w="4300219" h="4594859">
                <a:moveTo>
                  <a:pt x="145237" y="638835"/>
                </a:moveTo>
                <a:lnTo>
                  <a:pt x="143598" y="629234"/>
                </a:lnTo>
                <a:lnTo>
                  <a:pt x="138480" y="620953"/>
                </a:lnTo>
                <a:lnTo>
                  <a:pt x="130302" y="615061"/>
                </a:lnTo>
                <a:lnTo>
                  <a:pt x="120459" y="612813"/>
                </a:lnTo>
                <a:lnTo>
                  <a:pt x="110871" y="614438"/>
                </a:lnTo>
                <a:lnTo>
                  <a:pt x="102577" y="619556"/>
                </a:lnTo>
                <a:lnTo>
                  <a:pt x="96672" y="627786"/>
                </a:lnTo>
                <a:lnTo>
                  <a:pt x="94411" y="637628"/>
                </a:lnTo>
                <a:lnTo>
                  <a:pt x="96050" y="647217"/>
                </a:lnTo>
                <a:lnTo>
                  <a:pt x="101168" y="655510"/>
                </a:lnTo>
                <a:lnTo>
                  <a:pt x="109359" y="661403"/>
                </a:lnTo>
                <a:lnTo>
                  <a:pt x="119189" y="663651"/>
                </a:lnTo>
                <a:lnTo>
                  <a:pt x="128778" y="662012"/>
                </a:lnTo>
                <a:lnTo>
                  <a:pt x="137071" y="656894"/>
                </a:lnTo>
                <a:lnTo>
                  <a:pt x="142963" y="648716"/>
                </a:lnTo>
                <a:lnTo>
                  <a:pt x="145237" y="638835"/>
                </a:lnTo>
                <a:close/>
              </a:path>
              <a:path w="4300219" h="4594859">
                <a:moveTo>
                  <a:pt x="162902" y="3991229"/>
                </a:moveTo>
                <a:lnTo>
                  <a:pt x="160172" y="3981513"/>
                </a:lnTo>
                <a:lnTo>
                  <a:pt x="153873" y="3973576"/>
                </a:lnTo>
                <a:lnTo>
                  <a:pt x="145351" y="3968877"/>
                </a:lnTo>
                <a:lnTo>
                  <a:pt x="135686" y="3967708"/>
                </a:lnTo>
                <a:lnTo>
                  <a:pt x="125971" y="3970426"/>
                </a:lnTo>
                <a:lnTo>
                  <a:pt x="118071" y="3976713"/>
                </a:lnTo>
                <a:lnTo>
                  <a:pt x="113372" y="3985234"/>
                </a:lnTo>
                <a:lnTo>
                  <a:pt x="112204" y="3994899"/>
                </a:lnTo>
                <a:lnTo>
                  <a:pt x="114947" y="4004665"/>
                </a:lnTo>
                <a:lnTo>
                  <a:pt x="121234" y="4012552"/>
                </a:lnTo>
                <a:lnTo>
                  <a:pt x="129755" y="4017264"/>
                </a:lnTo>
                <a:lnTo>
                  <a:pt x="139420" y="4018432"/>
                </a:lnTo>
                <a:lnTo>
                  <a:pt x="149136" y="4015702"/>
                </a:lnTo>
                <a:lnTo>
                  <a:pt x="157022" y="4009415"/>
                </a:lnTo>
                <a:lnTo>
                  <a:pt x="161734" y="4000893"/>
                </a:lnTo>
                <a:lnTo>
                  <a:pt x="162902" y="3991229"/>
                </a:lnTo>
                <a:close/>
              </a:path>
              <a:path w="4300219" h="4594859">
                <a:moveTo>
                  <a:pt x="191706" y="551053"/>
                </a:moveTo>
                <a:lnTo>
                  <a:pt x="191008" y="541350"/>
                </a:lnTo>
                <a:lnTo>
                  <a:pt x="186728" y="532599"/>
                </a:lnTo>
                <a:lnTo>
                  <a:pt x="179146" y="525945"/>
                </a:lnTo>
                <a:lnTo>
                  <a:pt x="169583" y="522744"/>
                </a:lnTo>
                <a:lnTo>
                  <a:pt x="159867" y="523430"/>
                </a:lnTo>
                <a:lnTo>
                  <a:pt x="151130" y="527723"/>
                </a:lnTo>
                <a:lnTo>
                  <a:pt x="144449" y="535343"/>
                </a:lnTo>
                <a:lnTo>
                  <a:pt x="141249" y="544906"/>
                </a:lnTo>
                <a:lnTo>
                  <a:pt x="141935" y="554621"/>
                </a:lnTo>
                <a:lnTo>
                  <a:pt x="146215" y="563359"/>
                </a:lnTo>
                <a:lnTo>
                  <a:pt x="153797" y="570014"/>
                </a:lnTo>
                <a:lnTo>
                  <a:pt x="163360" y="573214"/>
                </a:lnTo>
                <a:lnTo>
                  <a:pt x="173075" y="572528"/>
                </a:lnTo>
                <a:lnTo>
                  <a:pt x="181813" y="568248"/>
                </a:lnTo>
                <a:lnTo>
                  <a:pt x="188480" y="560666"/>
                </a:lnTo>
                <a:lnTo>
                  <a:pt x="191706" y="551053"/>
                </a:lnTo>
                <a:close/>
              </a:path>
              <a:path w="4300219" h="4594859">
                <a:moveTo>
                  <a:pt x="212763" y="4077119"/>
                </a:moveTo>
                <a:lnTo>
                  <a:pt x="209105" y="4067721"/>
                </a:lnTo>
                <a:lnTo>
                  <a:pt x="202057" y="4060431"/>
                </a:lnTo>
                <a:lnTo>
                  <a:pt x="193116" y="4056583"/>
                </a:lnTo>
                <a:lnTo>
                  <a:pt x="183375" y="4056354"/>
                </a:lnTo>
                <a:lnTo>
                  <a:pt x="173977" y="4060012"/>
                </a:lnTo>
                <a:lnTo>
                  <a:pt x="166738" y="4067035"/>
                </a:lnTo>
                <a:lnTo>
                  <a:pt x="162877" y="4075976"/>
                </a:lnTo>
                <a:lnTo>
                  <a:pt x="162648" y="4085704"/>
                </a:lnTo>
                <a:lnTo>
                  <a:pt x="166344" y="4095153"/>
                </a:lnTo>
                <a:lnTo>
                  <a:pt x="173355" y="4102392"/>
                </a:lnTo>
                <a:lnTo>
                  <a:pt x="182295" y="4106253"/>
                </a:lnTo>
                <a:lnTo>
                  <a:pt x="192036" y="4106468"/>
                </a:lnTo>
                <a:lnTo>
                  <a:pt x="201434" y="4102811"/>
                </a:lnTo>
                <a:lnTo>
                  <a:pt x="208673" y="4095800"/>
                </a:lnTo>
                <a:lnTo>
                  <a:pt x="212534" y="4086860"/>
                </a:lnTo>
                <a:lnTo>
                  <a:pt x="212763" y="4077119"/>
                </a:lnTo>
                <a:close/>
              </a:path>
              <a:path w="4300219" h="4594859">
                <a:moveTo>
                  <a:pt x="218782" y="3717810"/>
                </a:moveTo>
                <a:lnTo>
                  <a:pt x="216789" y="3707930"/>
                </a:lnTo>
                <a:lnTo>
                  <a:pt x="211340" y="3699853"/>
                </a:lnTo>
                <a:lnTo>
                  <a:pt x="203276" y="3694404"/>
                </a:lnTo>
                <a:lnTo>
                  <a:pt x="193382" y="3692410"/>
                </a:lnTo>
                <a:lnTo>
                  <a:pt x="183502" y="3694404"/>
                </a:lnTo>
                <a:lnTo>
                  <a:pt x="175425" y="3699853"/>
                </a:lnTo>
                <a:lnTo>
                  <a:pt x="169976" y="3707930"/>
                </a:lnTo>
                <a:lnTo>
                  <a:pt x="167982" y="3717861"/>
                </a:lnTo>
                <a:lnTo>
                  <a:pt x="169976" y="3727754"/>
                </a:lnTo>
                <a:lnTo>
                  <a:pt x="175425" y="3735819"/>
                </a:lnTo>
                <a:lnTo>
                  <a:pt x="183502" y="3741267"/>
                </a:lnTo>
                <a:lnTo>
                  <a:pt x="193382" y="3743261"/>
                </a:lnTo>
                <a:lnTo>
                  <a:pt x="203276" y="3741267"/>
                </a:lnTo>
                <a:lnTo>
                  <a:pt x="211340" y="3735819"/>
                </a:lnTo>
                <a:lnTo>
                  <a:pt x="216789" y="3727754"/>
                </a:lnTo>
                <a:lnTo>
                  <a:pt x="218782" y="3717810"/>
                </a:lnTo>
                <a:close/>
              </a:path>
              <a:path w="4300219" h="4594859">
                <a:moveTo>
                  <a:pt x="218782" y="3616160"/>
                </a:moveTo>
                <a:lnTo>
                  <a:pt x="216789" y="3606279"/>
                </a:lnTo>
                <a:lnTo>
                  <a:pt x="211340" y="3598202"/>
                </a:lnTo>
                <a:lnTo>
                  <a:pt x="203276" y="3592753"/>
                </a:lnTo>
                <a:lnTo>
                  <a:pt x="193382" y="3590760"/>
                </a:lnTo>
                <a:lnTo>
                  <a:pt x="183502" y="3592753"/>
                </a:lnTo>
                <a:lnTo>
                  <a:pt x="175425" y="3598202"/>
                </a:lnTo>
                <a:lnTo>
                  <a:pt x="169976" y="3606279"/>
                </a:lnTo>
                <a:lnTo>
                  <a:pt x="167982" y="3616210"/>
                </a:lnTo>
                <a:lnTo>
                  <a:pt x="169976" y="3626104"/>
                </a:lnTo>
                <a:lnTo>
                  <a:pt x="175425" y="3634168"/>
                </a:lnTo>
                <a:lnTo>
                  <a:pt x="183502" y="3639616"/>
                </a:lnTo>
                <a:lnTo>
                  <a:pt x="193382" y="3641610"/>
                </a:lnTo>
                <a:lnTo>
                  <a:pt x="203276" y="3639616"/>
                </a:lnTo>
                <a:lnTo>
                  <a:pt x="211340" y="3634168"/>
                </a:lnTo>
                <a:lnTo>
                  <a:pt x="216789" y="3626104"/>
                </a:lnTo>
                <a:lnTo>
                  <a:pt x="218782" y="3616160"/>
                </a:lnTo>
                <a:close/>
              </a:path>
              <a:path w="4300219" h="4594859">
                <a:moveTo>
                  <a:pt x="218782" y="3514509"/>
                </a:moveTo>
                <a:lnTo>
                  <a:pt x="216789" y="3504628"/>
                </a:lnTo>
                <a:lnTo>
                  <a:pt x="211340" y="3496551"/>
                </a:lnTo>
                <a:lnTo>
                  <a:pt x="203276" y="3491103"/>
                </a:lnTo>
                <a:lnTo>
                  <a:pt x="193382" y="3489109"/>
                </a:lnTo>
                <a:lnTo>
                  <a:pt x="183502" y="3491103"/>
                </a:lnTo>
                <a:lnTo>
                  <a:pt x="175425" y="3496551"/>
                </a:lnTo>
                <a:lnTo>
                  <a:pt x="169976" y="3504628"/>
                </a:lnTo>
                <a:lnTo>
                  <a:pt x="167982" y="3514560"/>
                </a:lnTo>
                <a:lnTo>
                  <a:pt x="169976" y="3524453"/>
                </a:lnTo>
                <a:lnTo>
                  <a:pt x="175425" y="3532517"/>
                </a:lnTo>
                <a:lnTo>
                  <a:pt x="183502" y="3537966"/>
                </a:lnTo>
                <a:lnTo>
                  <a:pt x="193382" y="3539960"/>
                </a:lnTo>
                <a:lnTo>
                  <a:pt x="203276" y="3537966"/>
                </a:lnTo>
                <a:lnTo>
                  <a:pt x="211340" y="3532517"/>
                </a:lnTo>
                <a:lnTo>
                  <a:pt x="216789" y="3524453"/>
                </a:lnTo>
                <a:lnTo>
                  <a:pt x="218782" y="3514509"/>
                </a:lnTo>
                <a:close/>
              </a:path>
              <a:path w="4300219" h="4594859">
                <a:moveTo>
                  <a:pt x="218782" y="3412858"/>
                </a:moveTo>
                <a:lnTo>
                  <a:pt x="216789" y="3402977"/>
                </a:lnTo>
                <a:lnTo>
                  <a:pt x="211340" y="3394900"/>
                </a:lnTo>
                <a:lnTo>
                  <a:pt x="203276" y="3389452"/>
                </a:lnTo>
                <a:lnTo>
                  <a:pt x="193382" y="3387458"/>
                </a:lnTo>
                <a:lnTo>
                  <a:pt x="183502" y="3389452"/>
                </a:lnTo>
                <a:lnTo>
                  <a:pt x="175425" y="3394900"/>
                </a:lnTo>
                <a:lnTo>
                  <a:pt x="169976" y="3402977"/>
                </a:lnTo>
                <a:lnTo>
                  <a:pt x="167982" y="3412909"/>
                </a:lnTo>
                <a:lnTo>
                  <a:pt x="169976" y="3422802"/>
                </a:lnTo>
                <a:lnTo>
                  <a:pt x="175425" y="3430867"/>
                </a:lnTo>
                <a:lnTo>
                  <a:pt x="183502" y="3436315"/>
                </a:lnTo>
                <a:lnTo>
                  <a:pt x="193382" y="3438309"/>
                </a:lnTo>
                <a:lnTo>
                  <a:pt x="203276" y="3436315"/>
                </a:lnTo>
                <a:lnTo>
                  <a:pt x="211340" y="3430867"/>
                </a:lnTo>
                <a:lnTo>
                  <a:pt x="216789" y="3422802"/>
                </a:lnTo>
                <a:lnTo>
                  <a:pt x="218782" y="3412858"/>
                </a:lnTo>
                <a:close/>
              </a:path>
              <a:path w="4300219" h="4594859">
                <a:moveTo>
                  <a:pt x="218782" y="2584945"/>
                </a:moveTo>
                <a:lnTo>
                  <a:pt x="216789" y="2575064"/>
                </a:lnTo>
                <a:lnTo>
                  <a:pt x="211340" y="2566987"/>
                </a:lnTo>
                <a:lnTo>
                  <a:pt x="203276" y="2561552"/>
                </a:lnTo>
                <a:lnTo>
                  <a:pt x="193382" y="2559545"/>
                </a:lnTo>
                <a:lnTo>
                  <a:pt x="183502" y="2561552"/>
                </a:lnTo>
                <a:lnTo>
                  <a:pt x="175425" y="2566987"/>
                </a:lnTo>
                <a:lnTo>
                  <a:pt x="169976" y="2575064"/>
                </a:lnTo>
                <a:lnTo>
                  <a:pt x="167982" y="2584996"/>
                </a:lnTo>
                <a:lnTo>
                  <a:pt x="169976" y="2594889"/>
                </a:lnTo>
                <a:lnTo>
                  <a:pt x="175425" y="2602966"/>
                </a:lnTo>
                <a:lnTo>
                  <a:pt x="183502" y="2608402"/>
                </a:lnTo>
                <a:lnTo>
                  <a:pt x="193382" y="2610396"/>
                </a:lnTo>
                <a:lnTo>
                  <a:pt x="203276" y="2608402"/>
                </a:lnTo>
                <a:lnTo>
                  <a:pt x="211340" y="2602966"/>
                </a:lnTo>
                <a:lnTo>
                  <a:pt x="216789" y="2594889"/>
                </a:lnTo>
                <a:lnTo>
                  <a:pt x="218782" y="2584945"/>
                </a:lnTo>
                <a:close/>
              </a:path>
              <a:path w="4300219" h="4594859">
                <a:moveTo>
                  <a:pt x="218782" y="2483294"/>
                </a:moveTo>
                <a:lnTo>
                  <a:pt x="216789" y="2473414"/>
                </a:lnTo>
                <a:lnTo>
                  <a:pt x="211340" y="2465336"/>
                </a:lnTo>
                <a:lnTo>
                  <a:pt x="203276" y="2459901"/>
                </a:lnTo>
                <a:lnTo>
                  <a:pt x="193382" y="2457894"/>
                </a:lnTo>
                <a:lnTo>
                  <a:pt x="183502" y="2459901"/>
                </a:lnTo>
                <a:lnTo>
                  <a:pt x="175425" y="2465336"/>
                </a:lnTo>
                <a:lnTo>
                  <a:pt x="169976" y="2473414"/>
                </a:lnTo>
                <a:lnTo>
                  <a:pt x="167982" y="2483345"/>
                </a:lnTo>
                <a:lnTo>
                  <a:pt x="169976" y="2493238"/>
                </a:lnTo>
                <a:lnTo>
                  <a:pt x="175425" y="2501315"/>
                </a:lnTo>
                <a:lnTo>
                  <a:pt x="183502" y="2506751"/>
                </a:lnTo>
                <a:lnTo>
                  <a:pt x="193382" y="2508745"/>
                </a:lnTo>
                <a:lnTo>
                  <a:pt x="203276" y="2506751"/>
                </a:lnTo>
                <a:lnTo>
                  <a:pt x="211340" y="2501315"/>
                </a:lnTo>
                <a:lnTo>
                  <a:pt x="216789" y="2493238"/>
                </a:lnTo>
                <a:lnTo>
                  <a:pt x="218782" y="2483294"/>
                </a:lnTo>
                <a:close/>
              </a:path>
              <a:path w="4300219" h="4594859">
                <a:moveTo>
                  <a:pt x="218782" y="2381643"/>
                </a:moveTo>
                <a:lnTo>
                  <a:pt x="216789" y="2371763"/>
                </a:lnTo>
                <a:lnTo>
                  <a:pt x="211340" y="2363686"/>
                </a:lnTo>
                <a:lnTo>
                  <a:pt x="203276" y="2358250"/>
                </a:lnTo>
                <a:lnTo>
                  <a:pt x="193382" y="2356243"/>
                </a:lnTo>
                <a:lnTo>
                  <a:pt x="183502" y="2358250"/>
                </a:lnTo>
                <a:lnTo>
                  <a:pt x="175425" y="2363686"/>
                </a:lnTo>
                <a:lnTo>
                  <a:pt x="169976" y="2371763"/>
                </a:lnTo>
                <a:lnTo>
                  <a:pt x="167982" y="2381694"/>
                </a:lnTo>
                <a:lnTo>
                  <a:pt x="169976" y="2391587"/>
                </a:lnTo>
                <a:lnTo>
                  <a:pt x="175425" y="2399665"/>
                </a:lnTo>
                <a:lnTo>
                  <a:pt x="183502" y="2405100"/>
                </a:lnTo>
                <a:lnTo>
                  <a:pt x="193382" y="2407094"/>
                </a:lnTo>
                <a:lnTo>
                  <a:pt x="203276" y="2405100"/>
                </a:lnTo>
                <a:lnTo>
                  <a:pt x="211340" y="2399665"/>
                </a:lnTo>
                <a:lnTo>
                  <a:pt x="216789" y="2391587"/>
                </a:lnTo>
                <a:lnTo>
                  <a:pt x="218782" y="2381643"/>
                </a:lnTo>
                <a:close/>
              </a:path>
              <a:path w="4300219" h="4594859">
                <a:moveTo>
                  <a:pt x="218782" y="2279993"/>
                </a:moveTo>
                <a:lnTo>
                  <a:pt x="216789" y="2270112"/>
                </a:lnTo>
                <a:lnTo>
                  <a:pt x="211340" y="2262035"/>
                </a:lnTo>
                <a:lnTo>
                  <a:pt x="203276" y="2256599"/>
                </a:lnTo>
                <a:lnTo>
                  <a:pt x="193382" y="2254593"/>
                </a:lnTo>
                <a:lnTo>
                  <a:pt x="183502" y="2256599"/>
                </a:lnTo>
                <a:lnTo>
                  <a:pt x="175425" y="2262035"/>
                </a:lnTo>
                <a:lnTo>
                  <a:pt x="169976" y="2270112"/>
                </a:lnTo>
                <a:lnTo>
                  <a:pt x="167982" y="2280043"/>
                </a:lnTo>
                <a:lnTo>
                  <a:pt x="169976" y="2289937"/>
                </a:lnTo>
                <a:lnTo>
                  <a:pt x="175425" y="2298014"/>
                </a:lnTo>
                <a:lnTo>
                  <a:pt x="183502" y="2303449"/>
                </a:lnTo>
                <a:lnTo>
                  <a:pt x="193382" y="2305443"/>
                </a:lnTo>
                <a:lnTo>
                  <a:pt x="203276" y="2303449"/>
                </a:lnTo>
                <a:lnTo>
                  <a:pt x="211340" y="2298014"/>
                </a:lnTo>
                <a:lnTo>
                  <a:pt x="216789" y="2289937"/>
                </a:lnTo>
                <a:lnTo>
                  <a:pt x="218782" y="2279993"/>
                </a:lnTo>
                <a:close/>
              </a:path>
              <a:path w="4300219" h="4594859">
                <a:moveTo>
                  <a:pt x="218782" y="1460157"/>
                </a:moveTo>
                <a:lnTo>
                  <a:pt x="216789" y="1450276"/>
                </a:lnTo>
                <a:lnTo>
                  <a:pt x="211340" y="1442199"/>
                </a:lnTo>
                <a:lnTo>
                  <a:pt x="203276" y="1436751"/>
                </a:lnTo>
                <a:lnTo>
                  <a:pt x="193382" y="1434757"/>
                </a:lnTo>
                <a:lnTo>
                  <a:pt x="183502" y="1436751"/>
                </a:lnTo>
                <a:lnTo>
                  <a:pt x="175425" y="1442199"/>
                </a:lnTo>
                <a:lnTo>
                  <a:pt x="169976" y="1450276"/>
                </a:lnTo>
                <a:lnTo>
                  <a:pt x="167982" y="1460207"/>
                </a:lnTo>
                <a:lnTo>
                  <a:pt x="169976" y="1470101"/>
                </a:lnTo>
                <a:lnTo>
                  <a:pt x="175425" y="1478165"/>
                </a:lnTo>
                <a:lnTo>
                  <a:pt x="183502" y="1483614"/>
                </a:lnTo>
                <a:lnTo>
                  <a:pt x="193382" y="1485607"/>
                </a:lnTo>
                <a:lnTo>
                  <a:pt x="203276" y="1483614"/>
                </a:lnTo>
                <a:lnTo>
                  <a:pt x="211340" y="1478165"/>
                </a:lnTo>
                <a:lnTo>
                  <a:pt x="216789" y="1470101"/>
                </a:lnTo>
                <a:lnTo>
                  <a:pt x="218782" y="1460157"/>
                </a:lnTo>
                <a:close/>
              </a:path>
              <a:path w="4300219" h="4594859">
                <a:moveTo>
                  <a:pt x="218782" y="1358506"/>
                </a:moveTo>
                <a:lnTo>
                  <a:pt x="216789" y="1348625"/>
                </a:lnTo>
                <a:lnTo>
                  <a:pt x="211340" y="1340548"/>
                </a:lnTo>
                <a:lnTo>
                  <a:pt x="203276" y="1335100"/>
                </a:lnTo>
                <a:lnTo>
                  <a:pt x="193382" y="1333106"/>
                </a:lnTo>
                <a:lnTo>
                  <a:pt x="183502" y="1335100"/>
                </a:lnTo>
                <a:lnTo>
                  <a:pt x="175425" y="1340548"/>
                </a:lnTo>
                <a:lnTo>
                  <a:pt x="169976" y="1348625"/>
                </a:lnTo>
                <a:lnTo>
                  <a:pt x="167982" y="1358557"/>
                </a:lnTo>
                <a:lnTo>
                  <a:pt x="169976" y="1368450"/>
                </a:lnTo>
                <a:lnTo>
                  <a:pt x="175425" y="1376514"/>
                </a:lnTo>
                <a:lnTo>
                  <a:pt x="183502" y="1381963"/>
                </a:lnTo>
                <a:lnTo>
                  <a:pt x="193382" y="1383957"/>
                </a:lnTo>
                <a:lnTo>
                  <a:pt x="203276" y="1381963"/>
                </a:lnTo>
                <a:lnTo>
                  <a:pt x="211340" y="1376514"/>
                </a:lnTo>
                <a:lnTo>
                  <a:pt x="216789" y="1368450"/>
                </a:lnTo>
                <a:lnTo>
                  <a:pt x="218782" y="1358506"/>
                </a:lnTo>
                <a:close/>
              </a:path>
              <a:path w="4300219" h="4594859">
                <a:moveTo>
                  <a:pt x="218782" y="1256855"/>
                </a:moveTo>
                <a:lnTo>
                  <a:pt x="216789" y="1246974"/>
                </a:lnTo>
                <a:lnTo>
                  <a:pt x="211340" y="1238897"/>
                </a:lnTo>
                <a:lnTo>
                  <a:pt x="203276" y="1233449"/>
                </a:lnTo>
                <a:lnTo>
                  <a:pt x="193382" y="1231455"/>
                </a:lnTo>
                <a:lnTo>
                  <a:pt x="183502" y="1233449"/>
                </a:lnTo>
                <a:lnTo>
                  <a:pt x="175425" y="1238897"/>
                </a:lnTo>
                <a:lnTo>
                  <a:pt x="169976" y="1246974"/>
                </a:lnTo>
                <a:lnTo>
                  <a:pt x="167982" y="1256906"/>
                </a:lnTo>
                <a:lnTo>
                  <a:pt x="169976" y="1266799"/>
                </a:lnTo>
                <a:lnTo>
                  <a:pt x="175425" y="1274864"/>
                </a:lnTo>
                <a:lnTo>
                  <a:pt x="183502" y="1280312"/>
                </a:lnTo>
                <a:lnTo>
                  <a:pt x="193382" y="1282306"/>
                </a:lnTo>
                <a:lnTo>
                  <a:pt x="203276" y="1280312"/>
                </a:lnTo>
                <a:lnTo>
                  <a:pt x="211340" y="1274864"/>
                </a:lnTo>
                <a:lnTo>
                  <a:pt x="216789" y="1266799"/>
                </a:lnTo>
                <a:lnTo>
                  <a:pt x="218782" y="1256855"/>
                </a:lnTo>
                <a:close/>
              </a:path>
              <a:path w="4300219" h="4594859">
                <a:moveTo>
                  <a:pt x="218782" y="1155204"/>
                </a:moveTo>
                <a:lnTo>
                  <a:pt x="216789" y="1145324"/>
                </a:lnTo>
                <a:lnTo>
                  <a:pt x="211340" y="1137246"/>
                </a:lnTo>
                <a:lnTo>
                  <a:pt x="203276" y="1131798"/>
                </a:lnTo>
                <a:lnTo>
                  <a:pt x="193382" y="1129804"/>
                </a:lnTo>
                <a:lnTo>
                  <a:pt x="183502" y="1131798"/>
                </a:lnTo>
                <a:lnTo>
                  <a:pt x="175425" y="1137246"/>
                </a:lnTo>
                <a:lnTo>
                  <a:pt x="169976" y="1145324"/>
                </a:lnTo>
                <a:lnTo>
                  <a:pt x="167982" y="1155255"/>
                </a:lnTo>
                <a:lnTo>
                  <a:pt x="169976" y="1165148"/>
                </a:lnTo>
                <a:lnTo>
                  <a:pt x="175425" y="1173213"/>
                </a:lnTo>
                <a:lnTo>
                  <a:pt x="183502" y="1178661"/>
                </a:lnTo>
                <a:lnTo>
                  <a:pt x="193382" y="1180655"/>
                </a:lnTo>
                <a:lnTo>
                  <a:pt x="203276" y="1178661"/>
                </a:lnTo>
                <a:lnTo>
                  <a:pt x="211340" y="1173213"/>
                </a:lnTo>
                <a:lnTo>
                  <a:pt x="216789" y="1165148"/>
                </a:lnTo>
                <a:lnTo>
                  <a:pt x="218782" y="1155204"/>
                </a:lnTo>
                <a:close/>
              </a:path>
              <a:path w="4300219" h="4594859">
                <a:moveTo>
                  <a:pt x="221437" y="3315258"/>
                </a:moveTo>
                <a:lnTo>
                  <a:pt x="220954" y="3305137"/>
                </a:lnTo>
                <a:lnTo>
                  <a:pt x="216789" y="3296335"/>
                </a:lnTo>
                <a:lnTo>
                  <a:pt x="209638" y="3289731"/>
                </a:lnTo>
                <a:lnTo>
                  <a:pt x="200164" y="3286264"/>
                </a:lnTo>
                <a:lnTo>
                  <a:pt x="190093" y="3286747"/>
                </a:lnTo>
                <a:lnTo>
                  <a:pt x="181279" y="3290913"/>
                </a:lnTo>
                <a:lnTo>
                  <a:pt x="174688" y="3298075"/>
                </a:lnTo>
                <a:lnTo>
                  <a:pt x="171208" y="3307600"/>
                </a:lnTo>
                <a:lnTo>
                  <a:pt x="171691" y="3317671"/>
                </a:lnTo>
                <a:lnTo>
                  <a:pt x="175856" y="3326473"/>
                </a:lnTo>
                <a:lnTo>
                  <a:pt x="183019" y="3333077"/>
                </a:lnTo>
                <a:lnTo>
                  <a:pt x="192493" y="3336544"/>
                </a:lnTo>
                <a:lnTo>
                  <a:pt x="202565" y="3336061"/>
                </a:lnTo>
                <a:lnTo>
                  <a:pt x="211366" y="3331895"/>
                </a:lnTo>
                <a:lnTo>
                  <a:pt x="217970" y="3324733"/>
                </a:lnTo>
                <a:lnTo>
                  <a:pt x="221437" y="3315258"/>
                </a:lnTo>
                <a:close/>
              </a:path>
              <a:path w="4300219" h="4594859">
                <a:moveTo>
                  <a:pt x="221437" y="2182393"/>
                </a:moveTo>
                <a:lnTo>
                  <a:pt x="220954" y="2172271"/>
                </a:lnTo>
                <a:lnTo>
                  <a:pt x="216789" y="2163470"/>
                </a:lnTo>
                <a:lnTo>
                  <a:pt x="209638" y="2156879"/>
                </a:lnTo>
                <a:lnTo>
                  <a:pt x="200164" y="2153412"/>
                </a:lnTo>
                <a:lnTo>
                  <a:pt x="190093" y="2153894"/>
                </a:lnTo>
                <a:lnTo>
                  <a:pt x="181279" y="2158047"/>
                </a:lnTo>
                <a:lnTo>
                  <a:pt x="174688" y="2165210"/>
                </a:lnTo>
                <a:lnTo>
                  <a:pt x="171208" y="2174735"/>
                </a:lnTo>
                <a:lnTo>
                  <a:pt x="171691" y="2184806"/>
                </a:lnTo>
                <a:lnTo>
                  <a:pt x="175856" y="2193607"/>
                </a:lnTo>
                <a:lnTo>
                  <a:pt x="183019" y="2200211"/>
                </a:lnTo>
                <a:lnTo>
                  <a:pt x="192493" y="2203678"/>
                </a:lnTo>
                <a:lnTo>
                  <a:pt x="202565" y="2203196"/>
                </a:lnTo>
                <a:lnTo>
                  <a:pt x="211366" y="2199030"/>
                </a:lnTo>
                <a:lnTo>
                  <a:pt x="217970" y="2191867"/>
                </a:lnTo>
                <a:lnTo>
                  <a:pt x="221437" y="2182393"/>
                </a:lnTo>
                <a:close/>
              </a:path>
              <a:path w="4300219" h="4594859">
                <a:moveTo>
                  <a:pt x="221437" y="1057605"/>
                </a:moveTo>
                <a:lnTo>
                  <a:pt x="220954" y="1047483"/>
                </a:lnTo>
                <a:lnTo>
                  <a:pt x="216789" y="1038682"/>
                </a:lnTo>
                <a:lnTo>
                  <a:pt x="209638" y="1032078"/>
                </a:lnTo>
                <a:lnTo>
                  <a:pt x="200164" y="1028611"/>
                </a:lnTo>
                <a:lnTo>
                  <a:pt x="190093" y="1029093"/>
                </a:lnTo>
                <a:lnTo>
                  <a:pt x="181279" y="1033259"/>
                </a:lnTo>
                <a:lnTo>
                  <a:pt x="174688" y="1040422"/>
                </a:lnTo>
                <a:lnTo>
                  <a:pt x="171208" y="1049947"/>
                </a:lnTo>
                <a:lnTo>
                  <a:pt x="171691" y="1060018"/>
                </a:lnTo>
                <a:lnTo>
                  <a:pt x="175856" y="1068819"/>
                </a:lnTo>
                <a:lnTo>
                  <a:pt x="183019" y="1075423"/>
                </a:lnTo>
                <a:lnTo>
                  <a:pt x="192493" y="1078890"/>
                </a:lnTo>
                <a:lnTo>
                  <a:pt x="202565" y="1078407"/>
                </a:lnTo>
                <a:lnTo>
                  <a:pt x="211366" y="1074242"/>
                </a:lnTo>
                <a:lnTo>
                  <a:pt x="217970" y="1067079"/>
                </a:lnTo>
                <a:lnTo>
                  <a:pt x="221437" y="1057605"/>
                </a:lnTo>
                <a:close/>
              </a:path>
              <a:path w="4300219" h="4594859">
                <a:moveTo>
                  <a:pt x="232968" y="3844683"/>
                </a:moveTo>
                <a:lnTo>
                  <a:pt x="231444" y="3834714"/>
                </a:lnTo>
                <a:lnTo>
                  <a:pt x="226148" y="3826078"/>
                </a:lnTo>
                <a:lnTo>
                  <a:pt x="218262" y="3820363"/>
                </a:lnTo>
                <a:lnTo>
                  <a:pt x="208813" y="3818026"/>
                </a:lnTo>
                <a:lnTo>
                  <a:pt x="198843" y="3819550"/>
                </a:lnTo>
                <a:lnTo>
                  <a:pt x="190246" y="3824821"/>
                </a:lnTo>
                <a:lnTo>
                  <a:pt x="184531" y="3832707"/>
                </a:lnTo>
                <a:lnTo>
                  <a:pt x="182194" y="3842169"/>
                </a:lnTo>
                <a:lnTo>
                  <a:pt x="183743" y="3852176"/>
                </a:lnTo>
                <a:lnTo>
                  <a:pt x="189014" y="3860787"/>
                </a:lnTo>
                <a:lnTo>
                  <a:pt x="196900" y="3866489"/>
                </a:lnTo>
                <a:lnTo>
                  <a:pt x="206349" y="3868826"/>
                </a:lnTo>
                <a:lnTo>
                  <a:pt x="216331" y="3867302"/>
                </a:lnTo>
                <a:lnTo>
                  <a:pt x="224929" y="3862032"/>
                </a:lnTo>
                <a:lnTo>
                  <a:pt x="230632" y="3854145"/>
                </a:lnTo>
                <a:lnTo>
                  <a:pt x="232968" y="3844683"/>
                </a:lnTo>
                <a:close/>
              </a:path>
              <a:path w="4300219" h="4594859">
                <a:moveTo>
                  <a:pt x="232968" y="2711831"/>
                </a:moveTo>
                <a:lnTo>
                  <a:pt x="231444" y="2701861"/>
                </a:lnTo>
                <a:lnTo>
                  <a:pt x="226148" y="2693212"/>
                </a:lnTo>
                <a:lnTo>
                  <a:pt x="218262" y="2687497"/>
                </a:lnTo>
                <a:lnTo>
                  <a:pt x="208813" y="2685161"/>
                </a:lnTo>
                <a:lnTo>
                  <a:pt x="198843" y="2686685"/>
                </a:lnTo>
                <a:lnTo>
                  <a:pt x="190246" y="2691968"/>
                </a:lnTo>
                <a:lnTo>
                  <a:pt x="184531" y="2699855"/>
                </a:lnTo>
                <a:lnTo>
                  <a:pt x="182194" y="2709303"/>
                </a:lnTo>
                <a:lnTo>
                  <a:pt x="183743" y="2719324"/>
                </a:lnTo>
                <a:lnTo>
                  <a:pt x="189014" y="2727922"/>
                </a:lnTo>
                <a:lnTo>
                  <a:pt x="196900" y="2733624"/>
                </a:lnTo>
                <a:lnTo>
                  <a:pt x="206349" y="2735961"/>
                </a:lnTo>
                <a:lnTo>
                  <a:pt x="216331" y="2734437"/>
                </a:lnTo>
                <a:lnTo>
                  <a:pt x="224929" y="2729166"/>
                </a:lnTo>
                <a:lnTo>
                  <a:pt x="230632" y="2721279"/>
                </a:lnTo>
                <a:lnTo>
                  <a:pt x="232968" y="2711831"/>
                </a:lnTo>
                <a:close/>
              </a:path>
              <a:path w="4300219" h="4594859">
                <a:moveTo>
                  <a:pt x="232968" y="1587030"/>
                </a:moveTo>
                <a:lnTo>
                  <a:pt x="231444" y="1577060"/>
                </a:lnTo>
                <a:lnTo>
                  <a:pt x="226148" y="1568424"/>
                </a:lnTo>
                <a:lnTo>
                  <a:pt x="218262" y="1562709"/>
                </a:lnTo>
                <a:lnTo>
                  <a:pt x="208813" y="1560372"/>
                </a:lnTo>
                <a:lnTo>
                  <a:pt x="198843" y="1561896"/>
                </a:lnTo>
                <a:lnTo>
                  <a:pt x="190246" y="1567167"/>
                </a:lnTo>
                <a:lnTo>
                  <a:pt x="184531" y="1575054"/>
                </a:lnTo>
                <a:lnTo>
                  <a:pt x="182194" y="1584515"/>
                </a:lnTo>
                <a:lnTo>
                  <a:pt x="183743" y="1594535"/>
                </a:lnTo>
                <a:lnTo>
                  <a:pt x="189014" y="1603133"/>
                </a:lnTo>
                <a:lnTo>
                  <a:pt x="196900" y="1608836"/>
                </a:lnTo>
                <a:lnTo>
                  <a:pt x="206349" y="1611172"/>
                </a:lnTo>
                <a:lnTo>
                  <a:pt x="216331" y="1609648"/>
                </a:lnTo>
                <a:lnTo>
                  <a:pt x="224929" y="1604378"/>
                </a:lnTo>
                <a:lnTo>
                  <a:pt x="230632" y="1596491"/>
                </a:lnTo>
                <a:lnTo>
                  <a:pt x="232968" y="1587030"/>
                </a:lnTo>
                <a:close/>
              </a:path>
              <a:path w="4300219" h="4594859">
                <a:moveTo>
                  <a:pt x="246722" y="458431"/>
                </a:moveTo>
                <a:lnTo>
                  <a:pt x="243293" y="449313"/>
                </a:lnTo>
                <a:lnTo>
                  <a:pt x="236385" y="441960"/>
                </a:lnTo>
                <a:lnTo>
                  <a:pt x="227177" y="437857"/>
                </a:lnTo>
                <a:lnTo>
                  <a:pt x="217436" y="437616"/>
                </a:lnTo>
                <a:lnTo>
                  <a:pt x="208330" y="441045"/>
                </a:lnTo>
                <a:lnTo>
                  <a:pt x="200939" y="447979"/>
                </a:lnTo>
                <a:lnTo>
                  <a:pt x="196837" y="457200"/>
                </a:lnTo>
                <a:lnTo>
                  <a:pt x="196596" y="466940"/>
                </a:lnTo>
                <a:lnTo>
                  <a:pt x="200025" y="476046"/>
                </a:lnTo>
                <a:lnTo>
                  <a:pt x="206921" y="483400"/>
                </a:lnTo>
                <a:lnTo>
                  <a:pt x="216141" y="487502"/>
                </a:lnTo>
                <a:lnTo>
                  <a:pt x="225869" y="487743"/>
                </a:lnTo>
                <a:lnTo>
                  <a:pt x="234988" y="484327"/>
                </a:lnTo>
                <a:lnTo>
                  <a:pt x="242341" y="477418"/>
                </a:lnTo>
                <a:lnTo>
                  <a:pt x="246481" y="468160"/>
                </a:lnTo>
                <a:lnTo>
                  <a:pt x="246722" y="458431"/>
                </a:lnTo>
                <a:close/>
              </a:path>
              <a:path w="4300219" h="4594859">
                <a:moveTo>
                  <a:pt x="261505" y="3215525"/>
                </a:moveTo>
                <a:lnTo>
                  <a:pt x="258305" y="3206331"/>
                </a:lnTo>
                <a:lnTo>
                  <a:pt x="251587" y="3198812"/>
                </a:lnTo>
                <a:lnTo>
                  <a:pt x="242468" y="3194494"/>
                </a:lnTo>
                <a:lnTo>
                  <a:pt x="232740" y="3194012"/>
                </a:lnTo>
                <a:lnTo>
                  <a:pt x="223545" y="3197225"/>
                </a:lnTo>
                <a:lnTo>
                  <a:pt x="216001" y="3203981"/>
                </a:lnTo>
                <a:lnTo>
                  <a:pt x="211670" y="3213100"/>
                </a:lnTo>
                <a:lnTo>
                  <a:pt x="211201" y="3222828"/>
                </a:lnTo>
                <a:lnTo>
                  <a:pt x="214401" y="3232023"/>
                </a:lnTo>
                <a:lnTo>
                  <a:pt x="221132" y="3239541"/>
                </a:lnTo>
                <a:lnTo>
                  <a:pt x="230238" y="3243859"/>
                </a:lnTo>
                <a:lnTo>
                  <a:pt x="239966" y="3244342"/>
                </a:lnTo>
                <a:lnTo>
                  <a:pt x="249161" y="3241129"/>
                </a:lnTo>
                <a:lnTo>
                  <a:pt x="256679" y="3234410"/>
                </a:lnTo>
                <a:lnTo>
                  <a:pt x="261035" y="3225254"/>
                </a:lnTo>
                <a:lnTo>
                  <a:pt x="261505" y="3215525"/>
                </a:lnTo>
                <a:close/>
              </a:path>
              <a:path w="4300219" h="4594859">
                <a:moveTo>
                  <a:pt x="261505" y="2082673"/>
                </a:moveTo>
                <a:lnTo>
                  <a:pt x="258305" y="2073478"/>
                </a:lnTo>
                <a:lnTo>
                  <a:pt x="251587" y="2065947"/>
                </a:lnTo>
                <a:lnTo>
                  <a:pt x="242468" y="2061629"/>
                </a:lnTo>
                <a:lnTo>
                  <a:pt x="232740" y="2061159"/>
                </a:lnTo>
                <a:lnTo>
                  <a:pt x="223545" y="2064359"/>
                </a:lnTo>
                <a:lnTo>
                  <a:pt x="216001" y="2071116"/>
                </a:lnTo>
                <a:lnTo>
                  <a:pt x="211670" y="2080234"/>
                </a:lnTo>
                <a:lnTo>
                  <a:pt x="211201" y="2089962"/>
                </a:lnTo>
                <a:lnTo>
                  <a:pt x="214401" y="2099157"/>
                </a:lnTo>
                <a:lnTo>
                  <a:pt x="221132" y="2106676"/>
                </a:lnTo>
                <a:lnTo>
                  <a:pt x="230238" y="2110994"/>
                </a:lnTo>
                <a:lnTo>
                  <a:pt x="239966" y="2111476"/>
                </a:lnTo>
                <a:lnTo>
                  <a:pt x="249161" y="2108263"/>
                </a:lnTo>
                <a:lnTo>
                  <a:pt x="256679" y="2101545"/>
                </a:lnTo>
                <a:lnTo>
                  <a:pt x="261035" y="2092388"/>
                </a:lnTo>
                <a:lnTo>
                  <a:pt x="261505" y="2082673"/>
                </a:lnTo>
                <a:close/>
              </a:path>
              <a:path w="4300219" h="4594859">
                <a:moveTo>
                  <a:pt x="261505" y="957872"/>
                </a:moveTo>
                <a:lnTo>
                  <a:pt x="258305" y="948677"/>
                </a:lnTo>
                <a:lnTo>
                  <a:pt x="251587" y="941158"/>
                </a:lnTo>
                <a:lnTo>
                  <a:pt x="242468" y="936840"/>
                </a:lnTo>
                <a:lnTo>
                  <a:pt x="232740" y="936358"/>
                </a:lnTo>
                <a:lnTo>
                  <a:pt x="223545" y="939571"/>
                </a:lnTo>
                <a:lnTo>
                  <a:pt x="216001" y="946327"/>
                </a:lnTo>
                <a:lnTo>
                  <a:pt x="211670" y="955446"/>
                </a:lnTo>
                <a:lnTo>
                  <a:pt x="211201" y="965174"/>
                </a:lnTo>
                <a:lnTo>
                  <a:pt x="214401" y="974369"/>
                </a:lnTo>
                <a:lnTo>
                  <a:pt x="221132" y="981887"/>
                </a:lnTo>
                <a:lnTo>
                  <a:pt x="230238" y="986205"/>
                </a:lnTo>
                <a:lnTo>
                  <a:pt x="239966" y="986688"/>
                </a:lnTo>
                <a:lnTo>
                  <a:pt x="249161" y="983475"/>
                </a:lnTo>
                <a:lnTo>
                  <a:pt x="256679" y="976757"/>
                </a:lnTo>
                <a:lnTo>
                  <a:pt x="261035" y="967600"/>
                </a:lnTo>
                <a:lnTo>
                  <a:pt x="261505" y="957872"/>
                </a:lnTo>
                <a:close/>
              </a:path>
              <a:path w="4300219" h="4594859">
                <a:moveTo>
                  <a:pt x="271411" y="4167555"/>
                </a:moveTo>
                <a:lnTo>
                  <a:pt x="270713" y="4157840"/>
                </a:lnTo>
                <a:lnTo>
                  <a:pt x="266179" y="4148823"/>
                </a:lnTo>
                <a:lnTo>
                  <a:pt x="258470" y="4142244"/>
                </a:lnTo>
                <a:lnTo>
                  <a:pt x="249212" y="4139260"/>
                </a:lnTo>
                <a:lnTo>
                  <a:pt x="239496" y="4139958"/>
                </a:lnTo>
                <a:lnTo>
                  <a:pt x="230492" y="4144492"/>
                </a:lnTo>
                <a:lnTo>
                  <a:pt x="223939" y="4152163"/>
                </a:lnTo>
                <a:lnTo>
                  <a:pt x="220954" y="4161434"/>
                </a:lnTo>
                <a:lnTo>
                  <a:pt x="221653" y="4171137"/>
                </a:lnTo>
                <a:lnTo>
                  <a:pt x="226212" y="4180192"/>
                </a:lnTo>
                <a:lnTo>
                  <a:pt x="233895" y="4186732"/>
                </a:lnTo>
                <a:lnTo>
                  <a:pt x="243154" y="4189730"/>
                </a:lnTo>
                <a:lnTo>
                  <a:pt x="252869" y="4189031"/>
                </a:lnTo>
                <a:lnTo>
                  <a:pt x="261886" y="4184497"/>
                </a:lnTo>
                <a:lnTo>
                  <a:pt x="268427" y="4176814"/>
                </a:lnTo>
                <a:lnTo>
                  <a:pt x="271411" y="4167555"/>
                </a:lnTo>
                <a:close/>
              </a:path>
              <a:path w="4300219" h="4594859">
                <a:moveTo>
                  <a:pt x="291261" y="3924211"/>
                </a:moveTo>
                <a:lnTo>
                  <a:pt x="288950" y="3914749"/>
                </a:lnTo>
                <a:lnTo>
                  <a:pt x="282981" y="3906621"/>
                </a:lnTo>
                <a:lnTo>
                  <a:pt x="274281" y="3901414"/>
                </a:lnTo>
                <a:lnTo>
                  <a:pt x="264655" y="3900005"/>
                </a:lnTo>
                <a:lnTo>
                  <a:pt x="255193" y="3902316"/>
                </a:lnTo>
                <a:lnTo>
                  <a:pt x="247065" y="3908298"/>
                </a:lnTo>
                <a:lnTo>
                  <a:pt x="241884" y="3916946"/>
                </a:lnTo>
                <a:lnTo>
                  <a:pt x="240487" y="3926586"/>
                </a:lnTo>
                <a:lnTo>
                  <a:pt x="242798" y="3936047"/>
                </a:lnTo>
                <a:lnTo>
                  <a:pt x="248805" y="3944201"/>
                </a:lnTo>
                <a:lnTo>
                  <a:pt x="257454" y="3949382"/>
                </a:lnTo>
                <a:lnTo>
                  <a:pt x="267093" y="3950792"/>
                </a:lnTo>
                <a:lnTo>
                  <a:pt x="276555" y="3948480"/>
                </a:lnTo>
                <a:lnTo>
                  <a:pt x="284683" y="3942499"/>
                </a:lnTo>
                <a:lnTo>
                  <a:pt x="289864" y="3933850"/>
                </a:lnTo>
                <a:lnTo>
                  <a:pt x="291261" y="3924211"/>
                </a:lnTo>
                <a:close/>
              </a:path>
              <a:path w="4300219" h="4594859">
                <a:moveTo>
                  <a:pt x="291261" y="2791345"/>
                </a:moveTo>
                <a:lnTo>
                  <a:pt x="288950" y="2781897"/>
                </a:lnTo>
                <a:lnTo>
                  <a:pt x="282981" y="2773756"/>
                </a:lnTo>
                <a:lnTo>
                  <a:pt x="274281" y="2768549"/>
                </a:lnTo>
                <a:lnTo>
                  <a:pt x="264655" y="2767152"/>
                </a:lnTo>
                <a:lnTo>
                  <a:pt x="255193" y="2769463"/>
                </a:lnTo>
                <a:lnTo>
                  <a:pt x="247065" y="2775432"/>
                </a:lnTo>
                <a:lnTo>
                  <a:pt x="241884" y="2784081"/>
                </a:lnTo>
                <a:lnTo>
                  <a:pt x="240487" y="2793720"/>
                </a:lnTo>
                <a:lnTo>
                  <a:pt x="242798" y="2803182"/>
                </a:lnTo>
                <a:lnTo>
                  <a:pt x="248805" y="2811348"/>
                </a:lnTo>
                <a:lnTo>
                  <a:pt x="257454" y="2816517"/>
                </a:lnTo>
                <a:lnTo>
                  <a:pt x="267093" y="2817926"/>
                </a:lnTo>
                <a:lnTo>
                  <a:pt x="276555" y="2815615"/>
                </a:lnTo>
                <a:lnTo>
                  <a:pt x="284683" y="2809646"/>
                </a:lnTo>
                <a:lnTo>
                  <a:pt x="289864" y="2800985"/>
                </a:lnTo>
                <a:lnTo>
                  <a:pt x="291261" y="2791345"/>
                </a:lnTo>
                <a:close/>
              </a:path>
              <a:path w="4300219" h="4594859">
                <a:moveTo>
                  <a:pt x="291261" y="1666557"/>
                </a:moveTo>
                <a:lnTo>
                  <a:pt x="288950" y="1657096"/>
                </a:lnTo>
                <a:lnTo>
                  <a:pt x="282981" y="1648968"/>
                </a:lnTo>
                <a:lnTo>
                  <a:pt x="274281" y="1643761"/>
                </a:lnTo>
                <a:lnTo>
                  <a:pt x="264655" y="1642351"/>
                </a:lnTo>
                <a:lnTo>
                  <a:pt x="255193" y="1644662"/>
                </a:lnTo>
                <a:lnTo>
                  <a:pt x="247065" y="1650644"/>
                </a:lnTo>
                <a:lnTo>
                  <a:pt x="241884" y="1659293"/>
                </a:lnTo>
                <a:lnTo>
                  <a:pt x="240487" y="1668932"/>
                </a:lnTo>
                <a:lnTo>
                  <a:pt x="242798" y="1678393"/>
                </a:lnTo>
                <a:lnTo>
                  <a:pt x="248805" y="1686560"/>
                </a:lnTo>
                <a:lnTo>
                  <a:pt x="257454" y="1691728"/>
                </a:lnTo>
                <a:lnTo>
                  <a:pt x="267093" y="1693138"/>
                </a:lnTo>
                <a:lnTo>
                  <a:pt x="276555" y="1690827"/>
                </a:lnTo>
                <a:lnTo>
                  <a:pt x="284683" y="1684845"/>
                </a:lnTo>
                <a:lnTo>
                  <a:pt x="289864" y="1676196"/>
                </a:lnTo>
                <a:lnTo>
                  <a:pt x="291261" y="1666557"/>
                </a:lnTo>
                <a:close/>
              </a:path>
              <a:path w="4300219" h="4594859">
                <a:moveTo>
                  <a:pt x="310172" y="381279"/>
                </a:moveTo>
                <a:lnTo>
                  <a:pt x="307644" y="371881"/>
                </a:lnTo>
                <a:lnTo>
                  <a:pt x="301472" y="363893"/>
                </a:lnTo>
                <a:lnTo>
                  <a:pt x="292696" y="358927"/>
                </a:lnTo>
                <a:lnTo>
                  <a:pt x="283032" y="357759"/>
                </a:lnTo>
                <a:lnTo>
                  <a:pt x="273621" y="360299"/>
                </a:lnTo>
                <a:lnTo>
                  <a:pt x="265607" y="366509"/>
                </a:lnTo>
                <a:lnTo>
                  <a:pt x="260642" y="375285"/>
                </a:lnTo>
                <a:lnTo>
                  <a:pt x="259473" y="384949"/>
                </a:lnTo>
                <a:lnTo>
                  <a:pt x="262013" y="394347"/>
                </a:lnTo>
                <a:lnTo>
                  <a:pt x="268185" y="402336"/>
                </a:lnTo>
                <a:lnTo>
                  <a:pt x="276961" y="407301"/>
                </a:lnTo>
                <a:lnTo>
                  <a:pt x="286626" y="408470"/>
                </a:lnTo>
                <a:lnTo>
                  <a:pt x="296024" y="405930"/>
                </a:lnTo>
                <a:lnTo>
                  <a:pt x="304012" y="399757"/>
                </a:lnTo>
                <a:lnTo>
                  <a:pt x="309003" y="390944"/>
                </a:lnTo>
                <a:lnTo>
                  <a:pt x="310172" y="381279"/>
                </a:lnTo>
                <a:close/>
              </a:path>
              <a:path w="4300219" h="4594859">
                <a:moveTo>
                  <a:pt x="337820" y="4242232"/>
                </a:moveTo>
                <a:lnTo>
                  <a:pt x="336219" y="4232630"/>
                </a:lnTo>
                <a:lnTo>
                  <a:pt x="330860" y="4224083"/>
                </a:lnTo>
                <a:lnTo>
                  <a:pt x="322580" y="4218241"/>
                </a:lnTo>
                <a:lnTo>
                  <a:pt x="313067" y="4216120"/>
                </a:lnTo>
                <a:lnTo>
                  <a:pt x="303466" y="4217721"/>
                </a:lnTo>
                <a:lnTo>
                  <a:pt x="294919" y="4223080"/>
                </a:lnTo>
                <a:lnTo>
                  <a:pt x="289115" y="4231322"/>
                </a:lnTo>
                <a:lnTo>
                  <a:pt x="286994" y="4240835"/>
                </a:lnTo>
                <a:lnTo>
                  <a:pt x="288607" y="4250436"/>
                </a:lnTo>
                <a:lnTo>
                  <a:pt x="293992" y="4259021"/>
                </a:lnTo>
                <a:lnTo>
                  <a:pt x="302234" y="4264825"/>
                </a:lnTo>
                <a:lnTo>
                  <a:pt x="311746" y="4266946"/>
                </a:lnTo>
                <a:lnTo>
                  <a:pt x="321348" y="4265346"/>
                </a:lnTo>
                <a:lnTo>
                  <a:pt x="329895" y="4259986"/>
                </a:lnTo>
                <a:lnTo>
                  <a:pt x="335699" y="4251744"/>
                </a:lnTo>
                <a:lnTo>
                  <a:pt x="337820" y="4242232"/>
                </a:lnTo>
                <a:close/>
              </a:path>
              <a:path w="4300219" h="4594859">
                <a:moveTo>
                  <a:pt x="340677" y="3155569"/>
                </a:moveTo>
                <a:lnTo>
                  <a:pt x="338175" y="3145790"/>
                </a:lnTo>
                <a:lnTo>
                  <a:pt x="332092" y="3137751"/>
                </a:lnTo>
                <a:lnTo>
                  <a:pt x="323684" y="3132848"/>
                </a:lnTo>
                <a:lnTo>
                  <a:pt x="314045" y="3131439"/>
                </a:lnTo>
                <a:lnTo>
                  <a:pt x="304228" y="3133953"/>
                </a:lnTo>
                <a:lnTo>
                  <a:pt x="296189" y="3140049"/>
                </a:lnTo>
                <a:lnTo>
                  <a:pt x="291274" y="3148457"/>
                </a:lnTo>
                <a:lnTo>
                  <a:pt x="289877" y="3158096"/>
                </a:lnTo>
                <a:lnTo>
                  <a:pt x="292366" y="3167862"/>
                </a:lnTo>
                <a:lnTo>
                  <a:pt x="298462" y="3175901"/>
                </a:lnTo>
                <a:lnTo>
                  <a:pt x="306870" y="3180816"/>
                </a:lnTo>
                <a:lnTo>
                  <a:pt x="316496" y="3182213"/>
                </a:lnTo>
                <a:lnTo>
                  <a:pt x="326275" y="3179724"/>
                </a:lnTo>
                <a:lnTo>
                  <a:pt x="334365" y="3173615"/>
                </a:lnTo>
                <a:lnTo>
                  <a:pt x="339267" y="3165208"/>
                </a:lnTo>
                <a:lnTo>
                  <a:pt x="340677" y="3155569"/>
                </a:lnTo>
                <a:close/>
              </a:path>
              <a:path w="4300219" h="4594859">
                <a:moveTo>
                  <a:pt x="340677" y="2022703"/>
                </a:moveTo>
                <a:lnTo>
                  <a:pt x="338175" y="2012937"/>
                </a:lnTo>
                <a:lnTo>
                  <a:pt x="332092" y="2004898"/>
                </a:lnTo>
                <a:lnTo>
                  <a:pt x="323684" y="1999983"/>
                </a:lnTo>
                <a:lnTo>
                  <a:pt x="314045" y="1998586"/>
                </a:lnTo>
                <a:lnTo>
                  <a:pt x="304228" y="2001100"/>
                </a:lnTo>
                <a:lnTo>
                  <a:pt x="296189" y="2007184"/>
                </a:lnTo>
                <a:lnTo>
                  <a:pt x="291274" y="2015591"/>
                </a:lnTo>
                <a:lnTo>
                  <a:pt x="289877" y="2025230"/>
                </a:lnTo>
                <a:lnTo>
                  <a:pt x="292366" y="2034997"/>
                </a:lnTo>
                <a:lnTo>
                  <a:pt x="298462" y="2043049"/>
                </a:lnTo>
                <a:lnTo>
                  <a:pt x="306870" y="2047951"/>
                </a:lnTo>
                <a:lnTo>
                  <a:pt x="316496" y="2049360"/>
                </a:lnTo>
                <a:lnTo>
                  <a:pt x="326275" y="2046859"/>
                </a:lnTo>
                <a:lnTo>
                  <a:pt x="334365" y="2040750"/>
                </a:lnTo>
                <a:lnTo>
                  <a:pt x="339267" y="2032342"/>
                </a:lnTo>
                <a:lnTo>
                  <a:pt x="340677" y="2022703"/>
                </a:lnTo>
                <a:close/>
              </a:path>
              <a:path w="4300219" h="4594859">
                <a:moveTo>
                  <a:pt x="340677" y="897915"/>
                </a:moveTo>
                <a:lnTo>
                  <a:pt x="338175" y="888136"/>
                </a:lnTo>
                <a:lnTo>
                  <a:pt x="332092" y="880097"/>
                </a:lnTo>
                <a:lnTo>
                  <a:pt x="323684" y="875195"/>
                </a:lnTo>
                <a:lnTo>
                  <a:pt x="314045" y="873785"/>
                </a:lnTo>
                <a:lnTo>
                  <a:pt x="304228" y="876300"/>
                </a:lnTo>
                <a:lnTo>
                  <a:pt x="296189" y="882396"/>
                </a:lnTo>
                <a:lnTo>
                  <a:pt x="291274" y="890803"/>
                </a:lnTo>
                <a:lnTo>
                  <a:pt x="289877" y="900442"/>
                </a:lnTo>
                <a:lnTo>
                  <a:pt x="292366" y="910209"/>
                </a:lnTo>
                <a:lnTo>
                  <a:pt x="298462" y="918248"/>
                </a:lnTo>
                <a:lnTo>
                  <a:pt x="306870" y="923163"/>
                </a:lnTo>
                <a:lnTo>
                  <a:pt x="316496" y="924560"/>
                </a:lnTo>
                <a:lnTo>
                  <a:pt x="326275" y="922070"/>
                </a:lnTo>
                <a:lnTo>
                  <a:pt x="334365" y="915962"/>
                </a:lnTo>
                <a:lnTo>
                  <a:pt x="339267" y="907554"/>
                </a:lnTo>
                <a:lnTo>
                  <a:pt x="340677" y="897915"/>
                </a:lnTo>
                <a:close/>
              </a:path>
              <a:path w="4300219" h="4594859">
                <a:moveTo>
                  <a:pt x="380784" y="310591"/>
                </a:moveTo>
                <a:lnTo>
                  <a:pt x="379145" y="301002"/>
                </a:lnTo>
                <a:lnTo>
                  <a:pt x="373773" y="292468"/>
                </a:lnTo>
                <a:lnTo>
                  <a:pt x="365506" y="286689"/>
                </a:lnTo>
                <a:lnTo>
                  <a:pt x="355993" y="284594"/>
                </a:lnTo>
                <a:lnTo>
                  <a:pt x="346392" y="286232"/>
                </a:lnTo>
                <a:lnTo>
                  <a:pt x="337832" y="291642"/>
                </a:lnTo>
                <a:lnTo>
                  <a:pt x="332041" y="299910"/>
                </a:lnTo>
                <a:lnTo>
                  <a:pt x="329958" y="309422"/>
                </a:lnTo>
                <a:lnTo>
                  <a:pt x="331584" y="319011"/>
                </a:lnTo>
                <a:lnTo>
                  <a:pt x="336969" y="327545"/>
                </a:lnTo>
                <a:lnTo>
                  <a:pt x="345236" y="333324"/>
                </a:lnTo>
                <a:lnTo>
                  <a:pt x="354749" y="335419"/>
                </a:lnTo>
                <a:lnTo>
                  <a:pt x="364350" y="333781"/>
                </a:lnTo>
                <a:lnTo>
                  <a:pt x="372884" y="328409"/>
                </a:lnTo>
                <a:lnTo>
                  <a:pt x="378688" y="320103"/>
                </a:lnTo>
                <a:lnTo>
                  <a:pt x="380784" y="310591"/>
                </a:lnTo>
                <a:close/>
              </a:path>
              <a:path w="4300219" h="4594859">
                <a:moveTo>
                  <a:pt x="381177" y="3966299"/>
                </a:moveTo>
                <a:lnTo>
                  <a:pt x="377913" y="3957116"/>
                </a:lnTo>
                <a:lnTo>
                  <a:pt x="371436" y="3949839"/>
                </a:lnTo>
                <a:lnTo>
                  <a:pt x="362356" y="3945445"/>
                </a:lnTo>
                <a:lnTo>
                  <a:pt x="352234" y="3944912"/>
                </a:lnTo>
                <a:lnTo>
                  <a:pt x="343065" y="3948176"/>
                </a:lnTo>
                <a:lnTo>
                  <a:pt x="335788" y="3954653"/>
                </a:lnTo>
                <a:lnTo>
                  <a:pt x="331393" y="3963733"/>
                </a:lnTo>
                <a:lnTo>
                  <a:pt x="330873" y="3973804"/>
                </a:lnTo>
                <a:lnTo>
                  <a:pt x="334137" y="3982974"/>
                </a:lnTo>
                <a:lnTo>
                  <a:pt x="340601" y="3990251"/>
                </a:lnTo>
                <a:lnTo>
                  <a:pt x="349732" y="3994658"/>
                </a:lnTo>
                <a:lnTo>
                  <a:pt x="359803" y="3995178"/>
                </a:lnTo>
                <a:lnTo>
                  <a:pt x="368985" y="3991914"/>
                </a:lnTo>
                <a:lnTo>
                  <a:pt x="376262" y="3985450"/>
                </a:lnTo>
                <a:lnTo>
                  <a:pt x="380657" y="3976370"/>
                </a:lnTo>
                <a:lnTo>
                  <a:pt x="381177" y="3966299"/>
                </a:lnTo>
                <a:close/>
              </a:path>
              <a:path w="4300219" h="4594859">
                <a:moveTo>
                  <a:pt x="381177" y="2833433"/>
                </a:moveTo>
                <a:lnTo>
                  <a:pt x="377913" y="2824264"/>
                </a:lnTo>
                <a:lnTo>
                  <a:pt x="371436" y="2816974"/>
                </a:lnTo>
                <a:lnTo>
                  <a:pt x="362356" y="2812592"/>
                </a:lnTo>
                <a:lnTo>
                  <a:pt x="352234" y="2812046"/>
                </a:lnTo>
                <a:lnTo>
                  <a:pt x="343065" y="2815323"/>
                </a:lnTo>
                <a:lnTo>
                  <a:pt x="335788" y="2821787"/>
                </a:lnTo>
                <a:lnTo>
                  <a:pt x="331393" y="2830868"/>
                </a:lnTo>
                <a:lnTo>
                  <a:pt x="330873" y="2840939"/>
                </a:lnTo>
                <a:lnTo>
                  <a:pt x="334137" y="2850108"/>
                </a:lnTo>
                <a:lnTo>
                  <a:pt x="340601" y="2857385"/>
                </a:lnTo>
                <a:lnTo>
                  <a:pt x="349732" y="2861792"/>
                </a:lnTo>
                <a:lnTo>
                  <a:pt x="359803" y="2862313"/>
                </a:lnTo>
                <a:lnTo>
                  <a:pt x="368985" y="2859049"/>
                </a:lnTo>
                <a:lnTo>
                  <a:pt x="376262" y="2852585"/>
                </a:lnTo>
                <a:lnTo>
                  <a:pt x="380657" y="2843504"/>
                </a:lnTo>
                <a:lnTo>
                  <a:pt x="381177" y="2833433"/>
                </a:lnTo>
                <a:close/>
              </a:path>
              <a:path w="4300219" h="4594859">
                <a:moveTo>
                  <a:pt x="381177" y="1708645"/>
                </a:moveTo>
                <a:lnTo>
                  <a:pt x="377913" y="1699463"/>
                </a:lnTo>
                <a:lnTo>
                  <a:pt x="371436" y="1692186"/>
                </a:lnTo>
                <a:lnTo>
                  <a:pt x="362356" y="1687791"/>
                </a:lnTo>
                <a:lnTo>
                  <a:pt x="352234" y="1687258"/>
                </a:lnTo>
                <a:lnTo>
                  <a:pt x="343065" y="1690522"/>
                </a:lnTo>
                <a:lnTo>
                  <a:pt x="335788" y="1696999"/>
                </a:lnTo>
                <a:lnTo>
                  <a:pt x="331393" y="1706079"/>
                </a:lnTo>
                <a:lnTo>
                  <a:pt x="330873" y="1716151"/>
                </a:lnTo>
                <a:lnTo>
                  <a:pt x="334137" y="1725320"/>
                </a:lnTo>
                <a:lnTo>
                  <a:pt x="340601" y="1732597"/>
                </a:lnTo>
                <a:lnTo>
                  <a:pt x="349732" y="1737004"/>
                </a:lnTo>
                <a:lnTo>
                  <a:pt x="359803" y="1737525"/>
                </a:lnTo>
                <a:lnTo>
                  <a:pt x="368985" y="1734261"/>
                </a:lnTo>
                <a:lnTo>
                  <a:pt x="376262" y="1727796"/>
                </a:lnTo>
                <a:lnTo>
                  <a:pt x="380657" y="1718716"/>
                </a:lnTo>
                <a:lnTo>
                  <a:pt x="381177" y="1708645"/>
                </a:lnTo>
                <a:close/>
              </a:path>
              <a:path w="4300219" h="4594859">
                <a:moveTo>
                  <a:pt x="411111" y="4310126"/>
                </a:moveTo>
                <a:lnTo>
                  <a:pt x="408597" y="4300715"/>
                </a:lnTo>
                <a:lnTo>
                  <a:pt x="402463" y="4292714"/>
                </a:lnTo>
                <a:lnTo>
                  <a:pt x="393661" y="4287685"/>
                </a:lnTo>
                <a:lnTo>
                  <a:pt x="383997" y="4286478"/>
                </a:lnTo>
                <a:lnTo>
                  <a:pt x="374586" y="4288980"/>
                </a:lnTo>
                <a:lnTo>
                  <a:pt x="366585" y="4295127"/>
                </a:lnTo>
                <a:lnTo>
                  <a:pt x="361594" y="4303890"/>
                </a:lnTo>
                <a:lnTo>
                  <a:pt x="360387" y="4313555"/>
                </a:lnTo>
                <a:lnTo>
                  <a:pt x="362889" y="4322953"/>
                </a:lnTo>
                <a:lnTo>
                  <a:pt x="369074" y="4330992"/>
                </a:lnTo>
                <a:lnTo>
                  <a:pt x="377825" y="4335996"/>
                </a:lnTo>
                <a:lnTo>
                  <a:pt x="387489" y="4337189"/>
                </a:lnTo>
                <a:lnTo>
                  <a:pt x="396900" y="4334688"/>
                </a:lnTo>
                <a:lnTo>
                  <a:pt x="404901" y="4328553"/>
                </a:lnTo>
                <a:lnTo>
                  <a:pt x="409905" y="4319790"/>
                </a:lnTo>
                <a:lnTo>
                  <a:pt x="411111" y="4310126"/>
                </a:lnTo>
                <a:close/>
              </a:path>
              <a:path w="4300219" h="4594859">
                <a:moveTo>
                  <a:pt x="439775" y="3138728"/>
                </a:moveTo>
                <a:lnTo>
                  <a:pt x="437781" y="3128848"/>
                </a:lnTo>
                <a:lnTo>
                  <a:pt x="432346" y="3120771"/>
                </a:lnTo>
                <a:lnTo>
                  <a:pt x="424268" y="3115322"/>
                </a:lnTo>
                <a:lnTo>
                  <a:pt x="414324" y="3113328"/>
                </a:lnTo>
                <a:lnTo>
                  <a:pt x="404444" y="3115322"/>
                </a:lnTo>
                <a:lnTo>
                  <a:pt x="396367" y="3120771"/>
                </a:lnTo>
                <a:lnTo>
                  <a:pt x="390931" y="3128848"/>
                </a:lnTo>
                <a:lnTo>
                  <a:pt x="388924" y="3138728"/>
                </a:lnTo>
                <a:lnTo>
                  <a:pt x="390931" y="3148622"/>
                </a:lnTo>
                <a:lnTo>
                  <a:pt x="396367" y="3156686"/>
                </a:lnTo>
                <a:lnTo>
                  <a:pt x="404444" y="3162135"/>
                </a:lnTo>
                <a:lnTo>
                  <a:pt x="414375" y="3164128"/>
                </a:lnTo>
                <a:lnTo>
                  <a:pt x="424268" y="3162135"/>
                </a:lnTo>
                <a:lnTo>
                  <a:pt x="432346" y="3156686"/>
                </a:lnTo>
                <a:lnTo>
                  <a:pt x="437781" y="3148622"/>
                </a:lnTo>
                <a:lnTo>
                  <a:pt x="439775" y="3138728"/>
                </a:lnTo>
                <a:close/>
              </a:path>
              <a:path w="4300219" h="4594859">
                <a:moveTo>
                  <a:pt x="439775" y="2005863"/>
                </a:moveTo>
                <a:lnTo>
                  <a:pt x="437781" y="1995982"/>
                </a:lnTo>
                <a:lnTo>
                  <a:pt x="432346" y="1987905"/>
                </a:lnTo>
                <a:lnTo>
                  <a:pt x="424268" y="1982470"/>
                </a:lnTo>
                <a:lnTo>
                  <a:pt x="414324" y="1980463"/>
                </a:lnTo>
                <a:lnTo>
                  <a:pt x="404444" y="1982470"/>
                </a:lnTo>
                <a:lnTo>
                  <a:pt x="396367" y="1987905"/>
                </a:lnTo>
                <a:lnTo>
                  <a:pt x="390931" y="1995982"/>
                </a:lnTo>
                <a:lnTo>
                  <a:pt x="388924" y="2005863"/>
                </a:lnTo>
                <a:lnTo>
                  <a:pt x="390931" y="2015756"/>
                </a:lnTo>
                <a:lnTo>
                  <a:pt x="396367" y="2023833"/>
                </a:lnTo>
                <a:lnTo>
                  <a:pt x="404444" y="2029269"/>
                </a:lnTo>
                <a:lnTo>
                  <a:pt x="414375" y="2031263"/>
                </a:lnTo>
                <a:lnTo>
                  <a:pt x="424268" y="2029269"/>
                </a:lnTo>
                <a:lnTo>
                  <a:pt x="432346" y="2023833"/>
                </a:lnTo>
                <a:lnTo>
                  <a:pt x="437781" y="2015756"/>
                </a:lnTo>
                <a:lnTo>
                  <a:pt x="439775" y="2005863"/>
                </a:lnTo>
                <a:close/>
              </a:path>
              <a:path w="4300219" h="4594859">
                <a:moveTo>
                  <a:pt x="439775" y="881075"/>
                </a:moveTo>
                <a:lnTo>
                  <a:pt x="437781" y="871194"/>
                </a:lnTo>
                <a:lnTo>
                  <a:pt x="432346" y="863117"/>
                </a:lnTo>
                <a:lnTo>
                  <a:pt x="424268" y="857669"/>
                </a:lnTo>
                <a:lnTo>
                  <a:pt x="414324" y="855675"/>
                </a:lnTo>
                <a:lnTo>
                  <a:pt x="404444" y="857669"/>
                </a:lnTo>
                <a:lnTo>
                  <a:pt x="396367" y="863117"/>
                </a:lnTo>
                <a:lnTo>
                  <a:pt x="390931" y="871194"/>
                </a:lnTo>
                <a:lnTo>
                  <a:pt x="388924" y="881075"/>
                </a:lnTo>
                <a:lnTo>
                  <a:pt x="390931" y="890968"/>
                </a:lnTo>
                <a:lnTo>
                  <a:pt x="396367" y="899033"/>
                </a:lnTo>
                <a:lnTo>
                  <a:pt x="404444" y="904481"/>
                </a:lnTo>
                <a:lnTo>
                  <a:pt x="414375" y="906475"/>
                </a:lnTo>
                <a:lnTo>
                  <a:pt x="424268" y="904481"/>
                </a:lnTo>
                <a:lnTo>
                  <a:pt x="432346" y="899033"/>
                </a:lnTo>
                <a:lnTo>
                  <a:pt x="437781" y="890968"/>
                </a:lnTo>
                <a:lnTo>
                  <a:pt x="439775" y="881075"/>
                </a:lnTo>
                <a:close/>
              </a:path>
              <a:path w="4300219" h="4594859">
                <a:moveTo>
                  <a:pt x="457873" y="247040"/>
                </a:moveTo>
                <a:lnTo>
                  <a:pt x="457161" y="237324"/>
                </a:lnTo>
                <a:lnTo>
                  <a:pt x="452628" y="228320"/>
                </a:lnTo>
                <a:lnTo>
                  <a:pt x="444944" y="221780"/>
                </a:lnTo>
                <a:lnTo>
                  <a:pt x="435673" y="218795"/>
                </a:lnTo>
                <a:lnTo>
                  <a:pt x="425958" y="219506"/>
                </a:lnTo>
                <a:lnTo>
                  <a:pt x="416915" y="224078"/>
                </a:lnTo>
                <a:lnTo>
                  <a:pt x="410375" y="231762"/>
                </a:lnTo>
                <a:lnTo>
                  <a:pt x="407390" y="241033"/>
                </a:lnTo>
                <a:lnTo>
                  <a:pt x="408101" y="250736"/>
                </a:lnTo>
                <a:lnTo>
                  <a:pt x="412648" y="259740"/>
                </a:lnTo>
                <a:lnTo>
                  <a:pt x="420319" y="266280"/>
                </a:lnTo>
                <a:lnTo>
                  <a:pt x="429590" y="269265"/>
                </a:lnTo>
                <a:lnTo>
                  <a:pt x="439305" y="268566"/>
                </a:lnTo>
                <a:lnTo>
                  <a:pt x="448310" y="264020"/>
                </a:lnTo>
                <a:lnTo>
                  <a:pt x="454888" y="256311"/>
                </a:lnTo>
                <a:lnTo>
                  <a:pt x="457873" y="247040"/>
                </a:lnTo>
                <a:close/>
              </a:path>
              <a:path w="4300219" h="4594859">
                <a:moveTo>
                  <a:pt x="482777" y="3974719"/>
                </a:moveTo>
                <a:lnTo>
                  <a:pt x="480783" y="3964838"/>
                </a:lnTo>
                <a:lnTo>
                  <a:pt x="475335" y="3956761"/>
                </a:lnTo>
                <a:lnTo>
                  <a:pt x="467258" y="3951313"/>
                </a:lnTo>
                <a:lnTo>
                  <a:pt x="457327" y="3949319"/>
                </a:lnTo>
                <a:lnTo>
                  <a:pt x="447433" y="3951313"/>
                </a:lnTo>
                <a:lnTo>
                  <a:pt x="439369" y="3956761"/>
                </a:lnTo>
                <a:lnTo>
                  <a:pt x="433920" y="3964838"/>
                </a:lnTo>
                <a:lnTo>
                  <a:pt x="431927" y="3974719"/>
                </a:lnTo>
                <a:lnTo>
                  <a:pt x="433920" y="3984612"/>
                </a:lnTo>
                <a:lnTo>
                  <a:pt x="439369" y="3992676"/>
                </a:lnTo>
                <a:lnTo>
                  <a:pt x="447433" y="3998125"/>
                </a:lnTo>
                <a:lnTo>
                  <a:pt x="457377" y="4000119"/>
                </a:lnTo>
                <a:lnTo>
                  <a:pt x="467258" y="3998125"/>
                </a:lnTo>
                <a:lnTo>
                  <a:pt x="475335" y="3992676"/>
                </a:lnTo>
                <a:lnTo>
                  <a:pt x="480783" y="3984612"/>
                </a:lnTo>
                <a:lnTo>
                  <a:pt x="482777" y="3974719"/>
                </a:lnTo>
                <a:close/>
              </a:path>
              <a:path w="4300219" h="4594859">
                <a:moveTo>
                  <a:pt x="482777" y="2841853"/>
                </a:moveTo>
                <a:lnTo>
                  <a:pt x="480783" y="2831973"/>
                </a:lnTo>
                <a:lnTo>
                  <a:pt x="475335" y="2823895"/>
                </a:lnTo>
                <a:lnTo>
                  <a:pt x="467258" y="2818447"/>
                </a:lnTo>
                <a:lnTo>
                  <a:pt x="457327" y="2816453"/>
                </a:lnTo>
                <a:lnTo>
                  <a:pt x="447433" y="2818447"/>
                </a:lnTo>
                <a:lnTo>
                  <a:pt x="439369" y="2823895"/>
                </a:lnTo>
                <a:lnTo>
                  <a:pt x="433920" y="2831973"/>
                </a:lnTo>
                <a:lnTo>
                  <a:pt x="431927" y="2841853"/>
                </a:lnTo>
                <a:lnTo>
                  <a:pt x="433920" y="2851747"/>
                </a:lnTo>
                <a:lnTo>
                  <a:pt x="439369" y="2859824"/>
                </a:lnTo>
                <a:lnTo>
                  <a:pt x="447433" y="2865259"/>
                </a:lnTo>
                <a:lnTo>
                  <a:pt x="457377" y="2867253"/>
                </a:lnTo>
                <a:lnTo>
                  <a:pt x="467258" y="2865259"/>
                </a:lnTo>
                <a:lnTo>
                  <a:pt x="475335" y="2859824"/>
                </a:lnTo>
                <a:lnTo>
                  <a:pt x="480783" y="2851747"/>
                </a:lnTo>
                <a:lnTo>
                  <a:pt x="482777" y="2841853"/>
                </a:lnTo>
                <a:close/>
              </a:path>
              <a:path w="4300219" h="4594859">
                <a:moveTo>
                  <a:pt x="482777" y="1717065"/>
                </a:moveTo>
                <a:lnTo>
                  <a:pt x="480783" y="1707184"/>
                </a:lnTo>
                <a:lnTo>
                  <a:pt x="475335" y="1699107"/>
                </a:lnTo>
                <a:lnTo>
                  <a:pt x="467258" y="1693659"/>
                </a:lnTo>
                <a:lnTo>
                  <a:pt x="457327" y="1691665"/>
                </a:lnTo>
                <a:lnTo>
                  <a:pt x="447433" y="1693659"/>
                </a:lnTo>
                <a:lnTo>
                  <a:pt x="439369" y="1699107"/>
                </a:lnTo>
                <a:lnTo>
                  <a:pt x="433920" y="1707184"/>
                </a:lnTo>
                <a:lnTo>
                  <a:pt x="431927" y="1717065"/>
                </a:lnTo>
                <a:lnTo>
                  <a:pt x="433920" y="1726958"/>
                </a:lnTo>
                <a:lnTo>
                  <a:pt x="439369" y="1735023"/>
                </a:lnTo>
                <a:lnTo>
                  <a:pt x="447433" y="1740471"/>
                </a:lnTo>
                <a:lnTo>
                  <a:pt x="457377" y="1742465"/>
                </a:lnTo>
                <a:lnTo>
                  <a:pt x="467258" y="1740471"/>
                </a:lnTo>
                <a:lnTo>
                  <a:pt x="475335" y="1735023"/>
                </a:lnTo>
                <a:lnTo>
                  <a:pt x="480783" y="1726958"/>
                </a:lnTo>
                <a:lnTo>
                  <a:pt x="482777" y="1717065"/>
                </a:lnTo>
                <a:close/>
              </a:path>
              <a:path w="4300219" h="4594859">
                <a:moveTo>
                  <a:pt x="490588" y="4370552"/>
                </a:moveTo>
                <a:lnTo>
                  <a:pt x="487172" y="4361434"/>
                </a:lnTo>
                <a:lnTo>
                  <a:pt x="480275" y="4354068"/>
                </a:lnTo>
                <a:lnTo>
                  <a:pt x="471030" y="4349928"/>
                </a:lnTo>
                <a:lnTo>
                  <a:pt x="461289" y="4349686"/>
                </a:lnTo>
                <a:lnTo>
                  <a:pt x="452170" y="4353103"/>
                </a:lnTo>
                <a:lnTo>
                  <a:pt x="444817" y="4359986"/>
                </a:lnTo>
                <a:lnTo>
                  <a:pt x="440702" y="4369206"/>
                </a:lnTo>
                <a:lnTo>
                  <a:pt x="440448" y="4378934"/>
                </a:lnTo>
                <a:lnTo>
                  <a:pt x="443865" y="4388053"/>
                </a:lnTo>
                <a:lnTo>
                  <a:pt x="450799" y="4395444"/>
                </a:lnTo>
                <a:lnTo>
                  <a:pt x="460006" y="4399559"/>
                </a:lnTo>
                <a:lnTo>
                  <a:pt x="469747" y="4399813"/>
                </a:lnTo>
                <a:lnTo>
                  <a:pt x="478866" y="4396397"/>
                </a:lnTo>
                <a:lnTo>
                  <a:pt x="486232" y="4389501"/>
                </a:lnTo>
                <a:lnTo>
                  <a:pt x="490334" y="4380281"/>
                </a:lnTo>
                <a:lnTo>
                  <a:pt x="490588" y="4370552"/>
                </a:lnTo>
                <a:close/>
              </a:path>
              <a:path w="4300219" h="4594859">
                <a:moveTo>
                  <a:pt x="540956" y="181508"/>
                </a:moveTo>
                <a:lnTo>
                  <a:pt x="537311" y="172110"/>
                </a:lnTo>
                <a:lnTo>
                  <a:pt x="530288" y="164858"/>
                </a:lnTo>
                <a:lnTo>
                  <a:pt x="521347" y="160997"/>
                </a:lnTo>
                <a:lnTo>
                  <a:pt x="511619" y="160782"/>
                </a:lnTo>
                <a:lnTo>
                  <a:pt x="502170" y="164465"/>
                </a:lnTo>
                <a:lnTo>
                  <a:pt x="494931" y="171475"/>
                </a:lnTo>
                <a:lnTo>
                  <a:pt x="491070" y="180416"/>
                </a:lnTo>
                <a:lnTo>
                  <a:pt x="490842" y="190144"/>
                </a:lnTo>
                <a:lnTo>
                  <a:pt x="494499" y="199555"/>
                </a:lnTo>
                <a:lnTo>
                  <a:pt x="501510" y="206794"/>
                </a:lnTo>
                <a:lnTo>
                  <a:pt x="510451" y="210654"/>
                </a:lnTo>
                <a:lnTo>
                  <a:pt x="520179" y="210883"/>
                </a:lnTo>
                <a:lnTo>
                  <a:pt x="529590" y="207225"/>
                </a:lnTo>
                <a:lnTo>
                  <a:pt x="536879" y="200190"/>
                </a:lnTo>
                <a:lnTo>
                  <a:pt x="540740" y="191249"/>
                </a:lnTo>
                <a:lnTo>
                  <a:pt x="540956" y="181508"/>
                </a:lnTo>
                <a:close/>
              </a:path>
              <a:path w="4300219" h="4594859">
                <a:moveTo>
                  <a:pt x="541426" y="3138728"/>
                </a:moveTo>
                <a:lnTo>
                  <a:pt x="539432" y="3128848"/>
                </a:lnTo>
                <a:lnTo>
                  <a:pt x="533996" y="3120771"/>
                </a:lnTo>
                <a:lnTo>
                  <a:pt x="525919" y="3115322"/>
                </a:lnTo>
                <a:lnTo>
                  <a:pt x="515975" y="3113328"/>
                </a:lnTo>
                <a:lnTo>
                  <a:pt x="506095" y="3115322"/>
                </a:lnTo>
                <a:lnTo>
                  <a:pt x="498017" y="3120771"/>
                </a:lnTo>
                <a:lnTo>
                  <a:pt x="492582" y="3128848"/>
                </a:lnTo>
                <a:lnTo>
                  <a:pt x="490575" y="3138728"/>
                </a:lnTo>
                <a:lnTo>
                  <a:pt x="492582" y="3148622"/>
                </a:lnTo>
                <a:lnTo>
                  <a:pt x="498017" y="3156686"/>
                </a:lnTo>
                <a:lnTo>
                  <a:pt x="506095" y="3162135"/>
                </a:lnTo>
                <a:lnTo>
                  <a:pt x="516026" y="3164128"/>
                </a:lnTo>
                <a:lnTo>
                  <a:pt x="525919" y="3162135"/>
                </a:lnTo>
                <a:lnTo>
                  <a:pt x="533996" y="3156686"/>
                </a:lnTo>
                <a:lnTo>
                  <a:pt x="539432" y="3148622"/>
                </a:lnTo>
                <a:lnTo>
                  <a:pt x="541426" y="3138728"/>
                </a:lnTo>
                <a:close/>
              </a:path>
              <a:path w="4300219" h="4594859">
                <a:moveTo>
                  <a:pt x="541426" y="2005863"/>
                </a:moveTo>
                <a:lnTo>
                  <a:pt x="539432" y="1995982"/>
                </a:lnTo>
                <a:lnTo>
                  <a:pt x="533996" y="1987905"/>
                </a:lnTo>
                <a:lnTo>
                  <a:pt x="525919" y="1982470"/>
                </a:lnTo>
                <a:lnTo>
                  <a:pt x="515975" y="1980463"/>
                </a:lnTo>
                <a:lnTo>
                  <a:pt x="506095" y="1982470"/>
                </a:lnTo>
                <a:lnTo>
                  <a:pt x="498017" y="1987905"/>
                </a:lnTo>
                <a:lnTo>
                  <a:pt x="492582" y="1995982"/>
                </a:lnTo>
                <a:lnTo>
                  <a:pt x="490575" y="2005863"/>
                </a:lnTo>
                <a:lnTo>
                  <a:pt x="492582" y="2015756"/>
                </a:lnTo>
                <a:lnTo>
                  <a:pt x="498017" y="2023833"/>
                </a:lnTo>
                <a:lnTo>
                  <a:pt x="506095" y="2029269"/>
                </a:lnTo>
                <a:lnTo>
                  <a:pt x="516026" y="2031263"/>
                </a:lnTo>
                <a:lnTo>
                  <a:pt x="525919" y="2029269"/>
                </a:lnTo>
                <a:lnTo>
                  <a:pt x="533996" y="2023833"/>
                </a:lnTo>
                <a:lnTo>
                  <a:pt x="539432" y="2015756"/>
                </a:lnTo>
                <a:lnTo>
                  <a:pt x="541426" y="2005863"/>
                </a:lnTo>
                <a:close/>
              </a:path>
              <a:path w="4300219" h="4594859">
                <a:moveTo>
                  <a:pt x="541426" y="881075"/>
                </a:moveTo>
                <a:lnTo>
                  <a:pt x="539432" y="871194"/>
                </a:lnTo>
                <a:lnTo>
                  <a:pt x="533996" y="863117"/>
                </a:lnTo>
                <a:lnTo>
                  <a:pt x="525919" y="857669"/>
                </a:lnTo>
                <a:lnTo>
                  <a:pt x="515975" y="855675"/>
                </a:lnTo>
                <a:lnTo>
                  <a:pt x="506095" y="857669"/>
                </a:lnTo>
                <a:lnTo>
                  <a:pt x="498017" y="863117"/>
                </a:lnTo>
                <a:lnTo>
                  <a:pt x="492582" y="871194"/>
                </a:lnTo>
                <a:lnTo>
                  <a:pt x="490575" y="881075"/>
                </a:lnTo>
                <a:lnTo>
                  <a:pt x="492582" y="890968"/>
                </a:lnTo>
                <a:lnTo>
                  <a:pt x="498017" y="899033"/>
                </a:lnTo>
                <a:lnTo>
                  <a:pt x="506095" y="904481"/>
                </a:lnTo>
                <a:lnTo>
                  <a:pt x="516026" y="906475"/>
                </a:lnTo>
                <a:lnTo>
                  <a:pt x="525919" y="904481"/>
                </a:lnTo>
                <a:lnTo>
                  <a:pt x="533996" y="899033"/>
                </a:lnTo>
                <a:lnTo>
                  <a:pt x="539432" y="890968"/>
                </a:lnTo>
                <a:lnTo>
                  <a:pt x="541426" y="881075"/>
                </a:lnTo>
                <a:close/>
              </a:path>
              <a:path w="4300219" h="4594859">
                <a:moveTo>
                  <a:pt x="576224" y="4432820"/>
                </a:moveTo>
                <a:lnTo>
                  <a:pt x="575564" y="4423105"/>
                </a:lnTo>
                <a:lnTo>
                  <a:pt x="571296" y="4414355"/>
                </a:lnTo>
                <a:lnTo>
                  <a:pt x="563740" y="4407674"/>
                </a:lnTo>
                <a:lnTo>
                  <a:pt x="554139" y="4404423"/>
                </a:lnTo>
                <a:lnTo>
                  <a:pt x="544423" y="4405096"/>
                </a:lnTo>
                <a:lnTo>
                  <a:pt x="535673" y="4409351"/>
                </a:lnTo>
                <a:lnTo>
                  <a:pt x="528993" y="4416907"/>
                </a:lnTo>
                <a:lnTo>
                  <a:pt x="525767" y="4426470"/>
                </a:lnTo>
                <a:lnTo>
                  <a:pt x="526440" y="4436186"/>
                </a:lnTo>
                <a:lnTo>
                  <a:pt x="530694" y="4444936"/>
                </a:lnTo>
                <a:lnTo>
                  <a:pt x="538302" y="4451642"/>
                </a:lnTo>
                <a:lnTo>
                  <a:pt x="547852" y="4454868"/>
                </a:lnTo>
                <a:lnTo>
                  <a:pt x="557568" y="4454195"/>
                </a:lnTo>
                <a:lnTo>
                  <a:pt x="566318" y="4449940"/>
                </a:lnTo>
                <a:lnTo>
                  <a:pt x="572998" y="4442384"/>
                </a:lnTo>
                <a:lnTo>
                  <a:pt x="576224" y="4432820"/>
                </a:lnTo>
                <a:close/>
              </a:path>
              <a:path w="4300219" h="4594859">
                <a:moveTo>
                  <a:pt x="584428" y="3974719"/>
                </a:moveTo>
                <a:lnTo>
                  <a:pt x="582434" y="3964838"/>
                </a:lnTo>
                <a:lnTo>
                  <a:pt x="576986" y="3956761"/>
                </a:lnTo>
                <a:lnTo>
                  <a:pt x="568909" y="3951313"/>
                </a:lnTo>
                <a:lnTo>
                  <a:pt x="558977" y="3949319"/>
                </a:lnTo>
                <a:lnTo>
                  <a:pt x="549084" y="3951313"/>
                </a:lnTo>
                <a:lnTo>
                  <a:pt x="541020" y="3956761"/>
                </a:lnTo>
                <a:lnTo>
                  <a:pt x="535571" y="3964838"/>
                </a:lnTo>
                <a:lnTo>
                  <a:pt x="533577" y="3974719"/>
                </a:lnTo>
                <a:lnTo>
                  <a:pt x="535571" y="3984612"/>
                </a:lnTo>
                <a:lnTo>
                  <a:pt x="541020" y="3992676"/>
                </a:lnTo>
                <a:lnTo>
                  <a:pt x="549084" y="3998125"/>
                </a:lnTo>
                <a:lnTo>
                  <a:pt x="559028" y="4000119"/>
                </a:lnTo>
                <a:lnTo>
                  <a:pt x="568909" y="3998125"/>
                </a:lnTo>
                <a:lnTo>
                  <a:pt x="576986" y="3992676"/>
                </a:lnTo>
                <a:lnTo>
                  <a:pt x="582434" y="3984612"/>
                </a:lnTo>
                <a:lnTo>
                  <a:pt x="584428" y="3974719"/>
                </a:lnTo>
                <a:close/>
              </a:path>
              <a:path w="4300219" h="4594859">
                <a:moveTo>
                  <a:pt x="584428" y="2841853"/>
                </a:moveTo>
                <a:lnTo>
                  <a:pt x="582434" y="2831973"/>
                </a:lnTo>
                <a:lnTo>
                  <a:pt x="576986" y="2823895"/>
                </a:lnTo>
                <a:lnTo>
                  <a:pt x="568909" y="2818447"/>
                </a:lnTo>
                <a:lnTo>
                  <a:pt x="558977" y="2816453"/>
                </a:lnTo>
                <a:lnTo>
                  <a:pt x="549084" y="2818447"/>
                </a:lnTo>
                <a:lnTo>
                  <a:pt x="541020" y="2823895"/>
                </a:lnTo>
                <a:lnTo>
                  <a:pt x="535571" y="2831973"/>
                </a:lnTo>
                <a:lnTo>
                  <a:pt x="533577" y="2841853"/>
                </a:lnTo>
                <a:lnTo>
                  <a:pt x="535571" y="2851747"/>
                </a:lnTo>
                <a:lnTo>
                  <a:pt x="541020" y="2859824"/>
                </a:lnTo>
                <a:lnTo>
                  <a:pt x="549084" y="2865259"/>
                </a:lnTo>
                <a:lnTo>
                  <a:pt x="559028" y="2867253"/>
                </a:lnTo>
                <a:lnTo>
                  <a:pt x="568909" y="2865259"/>
                </a:lnTo>
                <a:lnTo>
                  <a:pt x="576986" y="2859824"/>
                </a:lnTo>
                <a:lnTo>
                  <a:pt x="582434" y="2851747"/>
                </a:lnTo>
                <a:lnTo>
                  <a:pt x="584428" y="2841853"/>
                </a:lnTo>
                <a:close/>
              </a:path>
              <a:path w="4300219" h="4594859">
                <a:moveTo>
                  <a:pt x="584428" y="1717065"/>
                </a:moveTo>
                <a:lnTo>
                  <a:pt x="582434" y="1707184"/>
                </a:lnTo>
                <a:lnTo>
                  <a:pt x="576986" y="1699107"/>
                </a:lnTo>
                <a:lnTo>
                  <a:pt x="568909" y="1693659"/>
                </a:lnTo>
                <a:lnTo>
                  <a:pt x="558977" y="1691665"/>
                </a:lnTo>
                <a:lnTo>
                  <a:pt x="549084" y="1693659"/>
                </a:lnTo>
                <a:lnTo>
                  <a:pt x="541020" y="1699107"/>
                </a:lnTo>
                <a:lnTo>
                  <a:pt x="535571" y="1707184"/>
                </a:lnTo>
                <a:lnTo>
                  <a:pt x="533577" y="1717065"/>
                </a:lnTo>
                <a:lnTo>
                  <a:pt x="535571" y="1726958"/>
                </a:lnTo>
                <a:lnTo>
                  <a:pt x="541020" y="1735023"/>
                </a:lnTo>
                <a:lnTo>
                  <a:pt x="549084" y="1740471"/>
                </a:lnTo>
                <a:lnTo>
                  <a:pt x="559028" y="1742465"/>
                </a:lnTo>
                <a:lnTo>
                  <a:pt x="568909" y="1740471"/>
                </a:lnTo>
                <a:lnTo>
                  <a:pt x="576986" y="1735023"/>
                </a:lnTo>
                <a:lnTo>
                  <a:pt x="582434" y="1726958"/>
                </a:lnTo>
                <a:lnTo>
                  <a:pt x="584428" y="1717065"/>
                </a:lnTo>
                <a:close/>
              </a:path>
              <a:path w="4300219" h="4594859">
                <a:moveTo>
                  <a:pt x="629780" y="134086"/>
                </a:moveTo>
                <a:lnTo>
                  <a:pt x="627049" y="124371"/>
                </a:lnTo>
                <a:lnTo>
                  <a:pt x="620763" y="116484"/>
                </a:lnTo>
                <a:lnTo>
                  <a:pt x="612228" y="111785"/>
                </a:lnTo>
                <a:lnTo>
                  <a:pt x="602564" y="110617"/>
                </a:lnTo>
                <a:lnTo>
                  <a:pt x="592810" y="113372"/>
                </a:lnTo>
                <a:lnTo>
                  <a:pt x="584923" y="119659"/>
                </a:lnTo>
                <a:lnTo>
                  <a:pt x="580224" y="128181"/>
                </a:lnTo>
                <a:lnTo>
                  <a:pt x="579056" y="137858"/>
                </a:lnTo>
                <a:lnTo>
                  <a:pt x="581787" y="147561"/>
                </a:lnTo>
                <a:lnTo>
                  <a:pt x="588073" y="155448"/>
                </a:lnTo>
                <a:lnTo>
                  <a:pt x="596607" y="160159"/>
                </a:lnTo>
                <a:lnTo>
                  <a:pt x="606272" y="161315"/>
                </a:lnTo>
                <a:lnTo>
                  <a:pt x="615975" y="158584"/>
                </a:lnTo>
                <a:lnTo>
                  <a:pt x="623912" y="152273"/>
                </a:lnTo>
                <a:lnTo>
                  <a:pt x="628611" y="143751"/>
                </a:lnTo>
                <a:lnTo>
                  <a:pt x="629780" y="134086"/>
                </a:lnTo>
                <a:close/>
              </a:path>
              <a:path w="4300219" h="4594859">
                <a:moveTo>
                  <a:pt x="643077" y="3138728"/>
                </a:moveTo>
                <a:lnTo>
                  <a:pt x="641083" y="3128848"/>
                </a:lnTo>
                <a:lnTo>
                  <a:pt x="635647" y="3120771"/>
                </a:lnTo>
                <a:lnTo>
                  <a:pt x="627570" y="3115322"/>
                </a:lnTo>
                <a:lnTo>
                  <a:pt x="617626" y="3113328"/>
                </a:lnTo>
                <a:lnTo>
                  <a:pt x="607745" y="3115322"/>
                </a:lnTo>
                <a:lnTo>
                  <a:pt x="599668" y="3120771"/>
                </a:lnTo>
                <a:lnTo>
                  <a:pt x="594233" y="3128848"/>
                </a:lnTo>
                <a:lnTo>
                  <a:pt x="592226" y="3138728"/>
                </a:lnTo>
                <a:lnTo>
                  <a:pt x="594233" y="3148622"/>
                </a:lnTo>
                <a:lnTo>
                  <a:pt x="599668" y="3156686"/>
                </a:lnTo>
                <a:lnTo>
                  <a:pt x="607745" y="3162135"/>
                </a:lnTo>
                <a:lnTo>
                  <a:pt x="617677" y="3164128"/>
                </a:lnTo>
                <a:lnTo>
                  <a:pt x="627570" y="3162135"/>
                </a:lnTo>
                <a:lnTo>
                  <a:pt x="635647" y="3156686"/>
                </a:lnTo>
                <a:lnTo>
                  <a:pt x="641083" y="3148622"/>
                </a:lnTo>
                <a:lnTo>
                  <a:pt x="643077" y="3138728"/>
                </a:lnTo>
                <a:close/>
              </a:path>
              <a:path w="4300219" h="4594859">
                <a:moveTo>
                  <a:pt x="643077" y="2005863"/>
                </a:moveTo>
                <a:lnTo>
                  <a:pt x="641083" y="1995982"/>
                </a:lnTo>
                <a:lnTo>
                  <a:pt x="635647" y="1987905"/>
                </a:lnTo>
                <a:lnTo>
                  <a:pt x="627570" y="1982470"/>
                </a:lnTo>
                <a:lnTo>
                  <a:pt x="617626" y="1980463"/>
                </a:lnTo>
                <a:lnTo>
                  <a:pt x="607745" y="1982470"/>
                </a:lnTo>
                <a:lnTo>
                  <a:pt x="599668" y="1987905"/>
                </a:lnTo>
                <a:lnTo>
                  <a:pt x="594233" y="1995982"/>
                </a:lnTo>
                <a:lnTo>
                  <a:pt x="592226" y="2005863"/>
                </a:lnTo>
                <a:lnTo>
                  <a:pt x="594233" y="2015756"/>
                </a:lnTo>
                <a:lnTo>
                  <a:pt x="599668" y="2023833"/>
                </a:lnTo>
                <a:lnTo>
                  <a:pt x="607745" y="2029269"/>
                </a:lnTo>
                <a:lnTo>
                  <a:pt x="617677" y="2031263"/>
                </a:lnTo>
                <a:lnTo>
                  <a:pt x="627570" y="2029269"/>
                </a:lnTo>
                <a:lnTo>
                  <a:pt x="635647" y="2023833"/>
                </a:lnTo>
                <a:lnTo>
                  <a:pt x="641083" y="2015756"/>
                </a:lnTo>
                <a:lnTo>
                  <a:pt x="643077" y="2005863"/>
                </a:lnTo>
                <a:close/>
              </a:path>
              <a:path w="4300219" h="4594859">
                <a:moveTo>
                  <a:pt x="643077" y="881075"/>
                </a:moveTo>
                <a:lnTo>
                  <a:pt x="641083" y="871194"/>
                </a:lnTo>
                <a:lnTo>
                  <a:pt x="635647" y="863117"/>
                </a:lnTo>
                <a:lnTo>
                  <a:pt x="627570" y="857669"/>
                </a:lnTo>
                <a:lnTo>
                  <a:pt x="617626" y="855675"/>
                </a:lnTo>
                <a:lnTo>
                  <a:pt x="607745" y="857669"/>
                </a:lnTo>
                <a:lnTo>
                  <a:pt x="599668" y="863117"/>
                </a:lnTo>
                <a:lnTo>
                  <a:pt x="594233" y="871194"/>
                </a:lnTo>
                <a:lnTo>
                  <a:pt x="592226" y="881075"/>
                </a:lnTo>
                <a:lnTo>
                  <a:pt x="594233" y="890968"/>
                </a:lnTo>
                <a:lnTo>
                  <a:pt x="599668" y="899033"/>
                </a:lnTo>
                <a:lnTo>
                  <a:pt x="607745" y="904481"/>
                </a:lnTo>
                <a:lnTo>
                  <a:pt x="617677" y="906475"/>
                </a:lnTo>
                <a:lnTo>
                  <a:pt x="627570" y="904481"/>
                </a:lnTo>
                <a:lnTo>
                  <a:pt x="635647" y="899033"/>
                </a:lnTo>
                <a:lnTo>
                  <a:pt x="641083" y="890968"/>
                </a:lnTo>
                <a:lnTo>
                  <a:pt x="643077" y="881075"/>
                </a:lnTo>
                <a:close/>
              </a:path>
              <a:path w="4300219" h="4594859">
                <a:moveTo>
                  <a:pt x="666826" y="4476661"/>
                </a:moveTo>
                <a:lnTo>
                  <a:pt x="665200" y="4467060"/>
                </a:lnTo>
                <a:lnTo>
                  <a:pt x="660095" y="4458767"/>
                </a:lnTo>
                <a:lnTo>
                  <a:pt x="651916" y="4452874"/>
                </a:lnTo>
                <a:lnTo>
                  <a:pt x="642035" y="4450588"/>
                </a:lnTo>
                <a:lnTo>
                  <a:pt x="632434" y="4452213"/>
                </a:lnTo>
                <a:lnTo>
                  <a:pt x="624141" y="4457306"/>
                </a:lnTo>
                <a:lnTo>
                  <a:pt x="618248" y="4465498"/>
                </a:lnTo>
                <a:lnTo>
                  <a:pt x="615975" y="4475327"/>
                </a:lnTo>
                <a:lnTo>
                  <a:pt x="617601" y="4484929"/>
                </a:lnTo>
                <a:lnTo>
                  <a:pt x="622706" y="4493209"/>
                </a:lnTo>
                <a:lnTo>
                  <a:pt x="630936" y="4499140"/>
                </a:lnTo>
                <a:lnTo>
                  <a:pt x="640765" y="4501400"/>
                </a:lnTo>
                <a:lnTo>
                  <a:pt x="650367" y="4499775"/>
                </a:lnTo>
                <a:lnTo>
                  <a:pt x="658660" y="4494669"/>
                </a:lnTo>
                <a:lnTo>
                  <a:pt x="664552" y="4486491"/>
                </a:lnTo>
                <a:lnTo>
                  <a:pt x="666826" y="4476661"/>
                </a:lnTo>
                <a:close/>
              </a:path>
              <a:path w="4300219" h="4594859">
                <a:moveTo>
                  <a:pt x="686079" y="3974719"/>
                </a:moveTo>
                <a:lnTo>
                  <a:pt x="684085" y="3964838"/>
                </a:lnTo>
                <a:lnTo>
                  <a:pt x="678637" y="3956761"/>
                </a:lnTo>
                <a:lnTo>
                  <a:pt x="670560" y="3951313"/>
                </a:lnTo>
                <a:lnTo>
                  <a:pt x="660628" y="3949319"/>
                </a:lnTo>
                <a:lnTo>
                  <a:pt x="650735" y="3951313"/>
                </a:lnTo>
                <a:lnTo>
                  <a:pt x="642670" y="3956761"/>
                </a:lnTo>
                <a:lnTo>
                  <a:pt x="637222" y="3964838"/>
                </a:lnTo>
                <a:lnTo>
                  <a:pt x="635228" y="3974719"/>
                </a:lnTo>
                <a:lnTo>
                  <a:pt x="637222" y="3984612"/>
                </a:lnTo>
                <a:lnTo>
                  <a:pt x="642670" y="3992676"/>
                </a:lnTo>
                <a:lnTo>
                  <a:pt x="650735" y="3998125"/>
                </a:lnTo>
                <a:lnTo>
                  <a:pt x="660679" y="4000119"/>
                </a:lnTo>
                <a:lnTo>
                  <a:pt x="670560" y="3998125"/>
                </a:lnTo>
                <a:lnTo>
                  <a:pt x="678637" y="3992676"/>
                </a:lnTo>
                <a:lnTo>
                  <a:pt x="684085" y="3984612"/>
                </a:lnTo>
                <a:lnTo>
                  <a:pt x="686079" y="3974719"/>
                </a:lnTo>
                <a:close/>
              </a:path>
              <a:path w="4300219" h="4594859">
                <a:moveTo>
                  <a:pt x="686079" y="2841853"/>
                </a:moveTo>
                <a:lnTo>
                  <a:pt x="684085" y="2831973"/>
                </a:lnTo>
                <a:lnTo>
                  <a:pt x="678637" y="2823895"/>
                </a:lnTo>
                <a:lnTo>
                  <a:pt x="670560" y="2818447"/>
                </a:lnTo>
                <a:lnTo>
                  <a:pt x="660628" y="2816453"/>
                </a:lnTo>
                <a:lnTo>
                  <a:pt x="650735" y="2818447"/>
                </a:lnTo>
                <a:lnTo>
                  <a:pt x="642670" y="2823895"/>
                </a:lnTo>
                <a:lnTo>
                  <a:pt x="637222" y="2831973"/>
                </a:lnTo>
                <a:lnTo>
                  <a:pt x="635228" y="2841853"/>
                </a:lnTo>
                <a:lnTo>
                  <a:pt x="637222" y="2851747"/>
                </a:lnTo>
                <a:lnTo>
                  <a:pt x="642670" y="2859824"/>
                </a:lnTo>
                <a:lnTo>
                  <a:pt x="650735" y="2865259"/>
                </a:lnTo>
                <a:lnTo>
                  <a:pt x="660679" y="2867253"/>
                </a:lnTo>
                <a:lnTo>
                  <a:pt x="670560" y="2865259"/>
                </a:lnTo>
                <a:lnTo>
                  <a:pt x="678637" y="2859824"/>
                </a:lnTo>
                <a:lnTo>
                  <a:pt x="684085" y="2851747"/>
                </a:lnTo>
                <a:lnTo>
                  <a:pt x="686079" y="2841853"/>
                </a:lnTo>
                <a:close/>
              </a:path>
              <a:path w="4300219" h="4594859">
                <a:moveTo>
                  <a:pt x="686079" y="1717065"/>
                </a:moveTo>
                <a:lnTo>
                  <a:pt x="684085" y="1707184"/>
                </a:lnTo>
                <a:lnTo>
                  <a:pt x="678637" y="1699107"/>
                </a:lnTo>
                <a:lnTo>
                  <a:pt x="670560" y="1693659"/>
                </a:lnTo>
                <a:lnTo>
                  <a:pt x="660628" y="1691665"/>
                </a:lnTo>
                <a:lnTo>
                  <a:pt x="650735" y="1693659"/>
                </a:lnTo>
                <a:lnTo>
                  <a:pt x="642670" y="1699107"/>
                </a:lnTo>
                <a:lnTo>
                  <a:pt x="637222" y="1707184"/>
                </a:lnTo>
                <a:lnTo>
                  <a:pt x="635228" y="1717065"/>
                </a:lnTo>
                <a:lnTo>
                  <a:pt x="637222" y="1726958"/>
                </a:lnTo>
                <a:lnTo>
                  <a:pt x="642670" y="1735023"/>
                </a:lnTo>
                <a:lnTo>
                  <a:pt x="650735" y="1740471"/>
                </a:lnTo>
                <a:lnTo>
                  <a:pt x="660679" y="1742465"/>
                </a:lnTo>
                <a:lnTo>
                  <a:pt x="670560" y="1740471"/>
                </a:lnTo>
                <a:lnTo>
                  <a:pt x="678637" y="1735023"/>
                </a:lnTo>
                <a:lnTo>
                  <a:pt x="684085" y="1726958"/>
                </a:lnTo>
                <a:lnTo>
                  <a:pt x="686079" y="1717065"/>
                </a:lnTo>
                <a:close/>
              </a:path>
              <a:path w="4300219" h="4594859">
                <a:moveTo>
                  <a:pt x="722795" y="95567"/>
                </a:moveTo>
                <a:lnTo>
                  <a:pt x="721017" y="85636"/>
                </a:lnTo>
                <a:lnTo>
                  <a:pt x="715543" y="77165"/>
                </a:lnTo>
                <a:lnTo>
                  <a:pt x="707517" y="71653"/>
                </a:lnTo>
                <a:lnTo>
                  <a:pt x="698004" y="69557"/>
                </a:lnTo>
                <a:lnTo>
                  <a:pt x="688022" y="71335"/>
                </a:lnTo>
                <a:lnTo>
                  <a:pt x="679564" y="76822"/>
                </a:lnTo>
                <a:lnTo>
                  <a:pt x="674052" y="84848"/>
                </a:lnTo>
                <a:lnTo>
                  <a:pt x="671944" y="94361"/>
                </a:lnTo>
                <a:lnTo>
                  <a:pt x="673709" y="104292"/>
                </a:lnTo>
                <a:lnTo>
                  <a:pt x="679196" y="112750"/>
                </a:lnTo>
                <a:lnTo>
                  <a:pt x="687222" y="118262"/>
                </a:lnTo>
                <a:lnTo>
                  <a:pt x="696734" y="120370"/>
                </a:lnTo>
                <a:lnTo>
                  <a:pt x="706666" y="118592"/>
                </a:lnTo>
                <a:lnTo>
                  <a:pt x="715175" y="113093"/>
                </a:lnTo>
                <a:lnTo>
                  <a:pt x="720686" y="105067"/>
                </a:lnTo>
                <a:lnTo>
                  <a:pt x="722795" y="95567"/>
                </a:lnTo>
                <a:close/>
              </a:path>
              <a:path w="4300219" h="4594859">
                <a:moveTo>
                  <a:pt x="744728" y="3138728"/>
                </a:moveTo>
                <a:lnTo>
                  <a:pt x="742734" y="3128848"/>
                </a:lnTo>
                <a:lnTo>
                  <a:pt x="737298" y="3120771"/>
                </a:lnTo>
                <a:lnTo>
                  <a:pt x="729221" y="3115322"/>
                </a:lnTo>
                <a:lnTo>
                  <a:pt x="719277" y="3113328"/>
                </a:lnTo>
                <a:lnTo>
                  <a:pt x="709396" y="3115322"/>
                </a:lnTo>
                <a:lnTo>
                  <a:pt x="701319" y="3120771"/>
                </a:lnTo>
                <a:lnTo>
                  <a:pt x="695883" y="3128848"/>
                </a:lnTo>
                <a:lnTo>
                  <a:pt x="693877" y="3138728"/>
                </a:lnTo>
                <a:lnTo>
                  <a:pt x="695883" y="3148622"/>
                </a:lnTo>
                <a:lnTo>
                  <a:pt x="701319" y="3156686"/>
                </a:lnTo>
                <a:lnTo>
                  <a:pt x="709396" y="3162135"/>
                </a:lnTo>
                <a:lnTo>
                  <a:pt x="719328" y="3164128"/>
                </a:lnTo>
                <a:lnTo>
                  <a:pt x="729221" y="3162135"/>
                </a:lnTo>
                <a:lnTo>
                  <a:pt x="737298" y="3156686"/>
                </a:lnTo>
                <a:lnTo>
                  <a:pt x="742734" y="3148622"/>
                </a:lnTo>
                <a:lnTo>
                  <a:pt x="744728" y="3138728"/>
                </a:lnTo>
                <a:close/>
              </a:path>
              <a:path w="4300219" h="4594859">
                <a:moveTo>
                  <a:pt x="744728" y="2005863"/>
                </a:moveTo>
                <a:lnTo>
                  <a:pt x="742734" y="1995982"/>
                </a:lnTo>
                <a:lnTo>
                  <a:pt x="737298" y="1987905"/>
                </a:lnTo>
                <a:lnTo>
                  <a:pt x="729221" y="1982470"/>
                </a:lnTo>
                <a:lnTo>
                  <a:pt x="719277" y="1980463"/>
                </a:lnTo>
                <a:lnTo>
                  <a:pt x="709396" y="1982470"/>
                </a:lnTo>
                <a:lnTo>
                  <a:pt x="701319" y="1987905"/>
                </a:lnTo>
                <a:lnTo>
                  <a:pt x="695883" y="1995982"/>
                </a:lnTo>
                <a:lnTo>
                  <a:pt x="693877" y="2005863"/>
                </a:lnTo>
                <a:lnTo>
                  <a:pt x="695883" y="2015756"/>
                </a:lnTo>
                <a:lnTo>
                  <a:pt x="701319" y="2023833"/>
                </a:lnTo>
                <a:lnTo>
                  <a:pt x="709396" y="2029269"/>
                </a:lnTo>
                <a:lnTo>
                  <a:pt x="719328" y="2031263"/>
                </a:lnTo>
                <a:lnTo>
                  <a:pt x="729221" y="2029269"/>
                </a:lnTo>
                <a:lnTo>
                  <a:pt x="737298" y="2023833"/>
                </a:lnTo>
                <a:lnTo>
                  <a:pt x="742734" y="2015756"/>
                </a:lnTo>
                <a:lnTo>
                  <a:pt x="744728" y="2005863"/>
                </a:lnTo>
                <a:close/>
              </a:path>
              <a:path w="4300219" h="4594859">
                <a:moveTo>
                  <a:pt x="744728" y="881075"/>
                </a:moveTo>
                <a:lnTo>
                  <a:pt x="742734" y="871194"/>
                </a:lnTo>
                <a:lnTo>
                  <a:pt x="737298" y="863117"/>
                </a:lnTo>
                <a:lnTo>
                  <a:pt x="729221" y="857669"/>
                </a:lnTo>
                <a:lnTo>
                  <a:pt x="719277" y="855675"/>
                </a:lnTo>
                <a:lnTo>
                  <a:pt x="709396" y="857669"/>
                </a:lnTo>
                <a:lnTo>
                  <a:pt x="701319" y="863117"/>
                </a:lnTo>
                <a:lnTo>
                  <a:pt x="695883" y="871194"/>
                </a:lnTo>
                <a:lnTo>
                  <a:pt x="693877" y="881075"/>
                </a:lnTo>
                <a:lnTo>
                  <a:pt x="695883" y="890968"/>
                </a:lnTo>
                <a:lnTo>
                  <a:pt x="701319" y="899033"/>
                </a:lnTo>
                <a:lnTo>
                  <a:pt x="709396" y="904481"/>
                </a:lnTo>
                <a:lnTo>
                  <a:pt x="719328" y="906475"/>
                </a:lnTo>
                <a:lnTo>
                  <a:pt x="729221" y="904481"/>
                </a:lnTo>
                <a:lnTo>
                  <a:pt x="737298" y="899033"/>
                </a:lnTo>
                <a:lnTo>
                  <a:pt x="742734" y="890968"/>
                </a:lnTo>
                <a:lnTo>
                  <a:pt x="744728" y="881075"/>
                </a:lnTo>
                <a:close/>
              </a:path>
              <a:path w="4300219" h="4594859">
                <a:moveTo>
                  <a:pt x="761250" y="4511560"/>
                </a:moveTo>
                <a:lnTo>
                  <a:pt x="758723" y="4502150"/>
                </a:lnTo>
                <a:lnTo>
                  <a:pt x="752856" y="4494390"/>
                </a:lnTo>
                <a:lnTo>
                  <a:pt x="744143" y="4489297"/>
                </a:lnTo>
                <a:lnTo>
                  <a:pt x="734098" y="4487964"/>
                </a:lnTo>
                <a:lnTo>
                  <a:pt x="724700" y="4490491"/>
                </a:lnTo>
                <a:lnTo>
                  <a:pt x="716927" y="4496359"/>
                </a:lnTo>
                <a:lnTo>
                  <a:pt x="711835" y="4505071"/>
                </a:lnTo>
                <a:lnTo>
                  <a:pt x="710514" y="4515066"/>
                </a:lnTo>
                <a:lnTo>
                  <a:pt x="713054" y="4524464"/>
                </a:lnTo>
                <a:lnTo>
                  <a:pt x="718921" y="4532236"/>
                </a:lnTo>
                <a:lnTo>
                  <a:pt x="727671" y="4537341"/>
                </a:lnTo>
                <a:lnTo>
                  <a:pt x="737679" y="4538662"/>
                </a:lnTo>
                <a:lnTo>
                  <a:pt x="747077" y="4536135"/>
                </a:lnTo>
                <a:lnTo>
                  <a:pt x="754849" y="4530268"/>
                </a:lnTo>
                <a:lnTo>
                  <a:pt x="759942" y="4521555"/>
                </a:lnTo>
                <a:lnTo>
                  <a:pt x="761250" y="4511560"/>
                </a:lnTo>
                <a:close/>
              </a:path>
              <a:path w="4300219" h="4594859">
                <a:moveTo>
                  <a:pt x="787730" y="3974719"/>
                </a:moveTo>
                <a:lnTo>
                  <a:pt x="785736" y="3964838"/>
                </a:lnTo>
                <a:lnTo>
                  <a:pt x="780288" y="3956761"/>
                </a:lnTo>
                <a:lnTo>
                  <a:pt x="772210" y="3951313"/>
                </a:lnTo>
                <a:lnTo>
                  <a:pt x="762279" y="3949319"/>
                </a:lnTo>
                <a:lnTo>
                  <a:pt x="752386" y="3951313"/>
                </a:lnTo>
                <a:lnTo>
                  <a:pt x="744321" y="3956761"/>
                </a:lnTo>
                <a:lnTo>
                  <a:pt x="738873" y="3964838"/>
                </a:lnTo>
                <a:lnTo>
                  <a:pt x="736879" y="3974719"/>
                </a:lnTo>
                <a:lnTo>
                  <a:pt x="738873" y="3984612"/>
                </a:lnTo>
                <a:lnTo>
                  <a:pt x="744321" y="3992676"/>
                </a:lnTo>
                <a:lnTo>
                  <a:pt x="752386" y="3998125"/>
                </a:lnTo>
                <a:lnTo>
                  <a:pt x="762330" y="4000119"/>
                </a:lnTo>
                <a:lnTo>
                  <a:pt x="772210" y="3998125"/>
                </a:lnTo>
                <a:lnTo>
                  <a:pt x="780288" y="3992676"/>
                </a:lnTo>
                <a:lnTo>
                  <a:pt x="785736" y="3984612"/>
                </a:lnTo>
                <a:lnTo>
                  <a:pt x="787730" y="3974719"/>
                </a:lnTo>
                <a:close/>
              </a:path>
              <a:path w="4300219" h="4594859">
                <a:moveTo>
                  <a:pt x="787730" y="2841853"/>
                </a:moveTo>
                <a:lnTo>
                  <a:pt x="785736" y="2831973"/>
                </a:lnTo>
                <a:lnTo>
                  <a:pt x="780288" y="2823895"/>
                </a:lnTo>
                <a:lnTo>
                  <a:pt x="772210" y="2818447"/>
                </a:lnTo>
                <a:lnTo>
                  <a:pt x="762279" y="2816453"/>
                </a:lnTo>
                <a:lnTo>
                  <a:pt x="752386" y="2818447"/>
                </a:lnTo>
                <a:lnTo>
                  <a:pt x="744321" y="2823895"/>
                </a:lnTo>
                <a:lnTo>
                  <a:pt x="738873" y="2831973"/>
                </a:lnTo>
                <a:lnTo>
                  <a:pt x="736879" y="2841853"/>
                </a:lnTo>
                <a:lnTo>
                  <a:pt x="738873" y="2851747"/>
                </a:lnTo>
                <a:lnTo>
                  <a:pt x="744321" y="2859824"/>
                </a:lnTo>
                <a:lnTo>
                  <a:pt x="752386" y="2865259"/>
                </a:lnTo>
                <a:lnTo>
                  <a:pt x="762330" y="2867253"/>
                </a:lnTo>
                <a:lnTo>
                  <a:pt x="772210" y="2865259"/>
                </a:lnTo>
                <a:lnTo>
                  <a:pt x="780288" y="2859824"/>
                </a:lnTo>
                <a:lnTo>
                  <a:pt x="785736" y="2851747"/>
                </a:lnTo>
                <a:lnTo>
                  <a:pt x="787730" y="2841853"/>
                </a:lnTo>
                <a:close/>
              </a:path>
              <a:path w="4300219" h="4594859">
                <a:moveTo>
                  <a:pt x="787730" y="1717065"/>
                </a:moveTo>
                <a:lnTo>
                  <a:pt x="785736" y="1707184"/>
                </a:lnTo>
                <a:lnTo>
                  <a:pt x="780288" y="1699107"/>
                </a:lnTo>
                <a:lnTo>
                  <a:pt x="772210" y="1693659"/>
                </a:lnTo>
                <a:lnTo>
                  <a:pt x="762279" y="1691665"/>
                </a:lnTo>
                <a:lnTo>
                  <a:pt x="752386" y="1693659"/>
                </a:lnTo>
                <a:lnTo>
                  <a:pt x="744321" y="1699107"/>
                </a:lnTo>
                <a:lnTo>
                  <a:pt x="738873" y="1707184"/>
                </a:lnTo>
                <a:lnTo>
                  <a:pt x="736879" y="1717065"/>
                </a:lnTo>
                <a:lnTo>
                  <a:pt x="738873" y="1726958"/>
                </a:lnTo>
                <a:lnTo>
                  <a:pt x="744321" y="1735023"/>
                </a:lnTo>
                <a:lnTo>
                  <a:pt x="752386" y="1740471"/>
                </a:lnTo>
                <a:lnTo>
                  <a:pt x="762330" y="1742465"/>
                </a:lnTo>
                <a:lnTo>
                  <a:pt x="772210" y="1740471"/>
                </a:lnTo>
                <a:lnTo>
                  <a:pt x="780288" y="1735023"/>
                </a:lnTo>
                <a:lnTo>
                  <a:pt x="785736" y="1726958"/>
                </a:lnTo>
                <a:lnTo>
                  <a:pt x="787730" y="1717065"/>
                </a:lnTo>
                <a:close/>
              </a:path>
              <a:path w="4300219" h="4594859">
                <a:moveTo>
                  <a:pt x="819111" y="66344"/>
                </a:moveTo>
                <a:lnTo>
                  <a:pt x="818337" y="56286"/>
                </a:lnTo>
                <a:lnTo>
                  <a:pt x="813714" y="47320"/>
                </a:lnTo>
                <a:lnTo>
                  <a:pt x="806272" y="41033"/>
                </a:lnTo>
                <a:lnTo>
                  <a:pt x="797026" y="38011"/>
                </a:lnTo>
                <a:lnTo>
                  <a:pt x="786917" y="38798"/>
                </a:lnTo>
                <a:lnTo>
                  <a:pt x="777951" y="43421"/>
                </a:lnTo>
                <a:lnTo>
                  <a:pt x="771664" y="50863"/>
                </a:lnTo>
                <a:lnTo>
                  <a:pt x="768642" y="60109"/>
                </a:lnTo>
                <a:lnTo>
                  <a:pt x="769416" y="70167"/>
                </a:lnTo>
                <a:lnTo>
                  <a:pt x="774039" y="79133"/>
                </a:lnTo>
                <a:lnTo>
                  <a:pt x="781481" y="85420"/>
                </a:lnTo>
                <a:lnTo>
                  <a:pt x="790727" y="88442"/>
                </a:lnTo>
                <a:lnTo>
                  <a:pt x="800785" y="87668"/>
                </a:lnTo>
                <a:lnTo>
                  <a:pt x="809802" y="83032"/>
                </a:lnTo>
                <a:lnTo>
                  <a:pt x="816089" y="75590"/>
                </a:lnTo>
                <a:lnTo>
                  <a:pt x="819111" y="66344"/>
                </a:lnTo>
                <a:close/>
              </a:path>
              <a:path w="4300219" h="4594859">
                <a:moveTo>
                  <a:pt x="846378" y="3138728"/>
                </a:moveTo>
                <a:lnTo>
                  <a:pt x="844384" y="3128848"/>
                </a:lnTo>
                <a:lnTo>
                  <a:pt x="838949" y="3120771"/>
                </a:lnTo>
                <a:lnTo>
                  <a:pt x="830872" y="3115322"/>
                </a:lnTo>
                <a:lnTo>
                  <a:pt x="820928" y="3113328"/>
                </a:lnTo>
                <a:lnTo>
                  <a:pt x="811047" y="3115322"/>
                </a:lnTo>
                <a:lnTo>
                  <a:pt x="802970" y="3120771"/>
                </a:lnTo>
                <a:lnTo>
                  <a:pt x="797534" y="3128848"/>
                </a:lnTo>
                <a:lnTo>
                  <a:pt x="795528" y="3138728"/>
                </a:lnTo>
                <a:lnTo>
                  <a:pt x="797534" y="3148622"/>
                </a:lnTo>
                <a:lnTo>
                  <a:pt x="802970" y="3156686"/>
                </a:lnTo>
                <a:lnTo>
                  <a:pt x="811047" y="3162135"/>
                </a:lnTo>
                <a:lnTo>
                  <a:pt x="820978" y="3164128"/>
                </a:lnTo>
                <a:lnTo>
                  <a:pt x="830872" y="3162135"/>
                </a:lnTo>
                <a:lnTo>
                  <a:pt x="838949" y="3156686"/>
                </a:lnTo>
                <a:lnTo>
                  <a:pt x="844384" y="3148622"/>
                </a:lnTo>
                <a:lnTo>
                  <a:pt x="846378" y="3138728"/>
                </a:lnTo>
                <a:close/>
              </a:path>
              <a:path w="4300219" h="4594859">
                <a:moveTo>
                  <a:pt x="846378" y="2005863"/>
                </a:moveTo>
                <a:lnTo>
                  <a:pt x="844384" y="1995982"/>
                </a:lnTo>
                <a:lnTo>
                  <a:pt x="838949" y="1987905"/>
                </a:lnTo>
                <a:lnTo>
                  <a:pt x="830872" y="1982470"/>
                </a:lnTo>
                <a:lnTo>
                  <a:pt x="820928" y="1980463"/>
                </a:lnTo>
                <a:lnTo>
                  <a:pt x="811047" y="1982470"/>
                </a:lnTo>
                <a:lnTo>
                  <a:pt x="802970" y="1987905"/>
                </a:lnTo>
                <a:lnTo>
                  <a:pt x="797534" y="1995982"/>
                </a:lnTo>
                <a:lnTo>
                  <a:pt x="795528" y="2005863"/>
                </a:lnTo>
                <a:lnTo>
                  <a:pt x="797534" y="2015756"/>
                </a:lnTo>
                <a:lnTo>
                  <a:pt x="802970" y="2023833"/>
                </a:lnTo>
                <a:lnTo>
                  <a:pt x="811047" y="2029269"/>
                </a:lnTo>
                <a:lnTo>
                  <a:pt x="820978" y="2031263"/>
                </a:lnTo>
                <a:lnTo>
                  <a:pt x="830872" y="2029269"/>
                </a:lnTo>
                <a:lnTo>
                  <a:pt x="838949" y="2023833"/>
                </a:lnTo>
                <a:lnTo>
                  <a:pt x="844384" y="2015756"/>
                </a:lnTo>
                <a:lnTo>
                  <a:pt x="846378" y="2005863"/>
                </a:lnTo>
                <a:close/>
              </a:path>
              <a:path w="4300219" h="4594859">
                <a:moveTo>
                  <a:pt x="846378" y="881075"/>
                </a:moveTo>
                <a:lnTo>
                  <a:pt x="844384" y="871194"/>
                </a:lnTo>
                <a:lnTo>
                  <a:pt x="838949" y="863117"/>
                </a:lnTo>
                <a:lnTo>
                  <a:pt x="830872" y="857669"/>
                </a:lnTo>
                <a:lnTo>
                  <a:pt x="820928" y="855675"/>
                </a:lnTo>
                <a:lnTo>
                  <a:pt x="811047" y="857669"/>
                </a:lnTo>
                <a:lnTo>
                  <a:pt x="802970" y="863117"/>
                </a:lnTo>
                <a:lnTo>
                  <a:pt x="797534" y="871194"/>
                </a:lnTo>
                <a:lnTo>
                  <a:pt x="795528" y="881075"/>
                </a:lnTo>
                <a:lnTo>
                  <a:pt x="797534" y="890968"/>
                </a:lnTo>
                <a:lnTo>
                  <a:pt x="802970" y="899033"/>
                </a:lnTo>
                <a:lnTo>
                  <a:pt x="811047" y="904481"/>
                </a:lnTo>
                <a:lnTo>
                  <a:pt x="820978" y="906475"/>
                </a:lnTo>
                <a:lnTo>
                  <a:pt x="830872" y="904481"/>
                </a:lnTo>
                <a:lnTo>
                  <a:pt x="838949" y="899033"/>
                </a:lnTo>
                <a:lnTo>
                  <a:pt x="844384" y="890968"/>
                </a:lnTo>
                <a:lnTo>
                  <a:pt x="846378" y="881075"/>
                </a:lnTo>
                <a:close/>
              </a:path>
              <a:path w="4300219" h="4594859">
                <a:moveTo>
                  <a:pt x="858621" y="4536897"/>
                </a:moveTo>
                <a:lnTo>
                  <a:pt x="855154" y="4527804"/>
                </a:lnTo>
                <a:lnTo>
                  <a:pt x="848512" y="4520679"/>
                </a:lnTo>
                <a:lnTo>
                  <a:pt x="839343" y="4516488"/>
                </a:lnTo>
                <a:lnTo>
                  <a:pt x="829208" y="4516183"/>
                </a:lnTo>
                <a:lnTo>
                  <a:pt x="820115" y="4519663"/>
                </a:lnTo>
                <a:lnTo>
                  <a:pt x="812977" y="4526292"/>
                </a:lnTo>
                <a:lnTo>
                  <a:pt x="808799" y="4535475"/>
                </a:lnTo>
                <a:lnTo>
                  <a:pt x="808507" y="4545558"/>
                </a:lnTo>
                <a:lnTo>
                  <a:pt x="811987" y="4554652"/>
                </a:lnTo>
                <a:lnTo>
                  <a:pt x="818616" y="4561776"/>
                </a:lnTo>
                <a:lnTo>
                  <a:pt x="827836" y="4565980"/>
                </a:lnTo>
                <a:lnTo>
                  <a:pt x="837920" y="4566272"/>
                </a:lnTo>
                <a:lnTo>
                  <a:pt x="847026" y="4562792"/>
                </a:lnTo>
                <a:lnTo>
                  <a:pt x="854151" y="4556163"/>
                </a:lnTo>
                <a:lnTo>
                  <a:pt x="858329" y="4546981"/>
                </a:lnTo>
                <a:lnTo>
                  <a:pt x="858621" y="4536897"/>
                </a:lnTo>
                <a:close/>
              </a:path>
              <a:path w="4300219" h="4594859">
                <a:moveTo>
                  <a:pt x="889381" y="3974719"/>
                </a:moveTo>
                <a:lnTo>
                  <a:pt x="887387" y="3964838"/>
                </a:lnTo>
                <a:lnTo>
                  <a:pt x="881938" y="3956761"/>
                </a:lnTo>
                <a:lnTo>
                  <a:pt x="873861" y="3951313"/>
                </a:lnTo>
                <a:lnTo>
                  <a:pt x="863930" y="3949319"/>
                </a:lnTo>
                <a:lnTo>
                  <a:pt x="854036" y="3951313"/>
                </a:lnTo>
                <a:lnTo>
                  <a:pt x="845972" y="3956761"/>
                </a:lnTo>
                <a:lnTo>
                  <a:pt x="840524" y="3964838"/>
                </a:lnTo>
                <a:lnTo>
                  <a:pt x="838530" y="3974719"/>
                </a:lnTo>
                <a:lnTo>
                  <a:pt x="840524" y="3984612"/>
                </a:lnTo>
                <a:lnTo>
                  <a:pt x="845972" y="3992676"/>
                </a:lnTo>
                <a:lnTo>
                  <a:pt x="854036" y="3998125"/>
                </a:lnTo>
                <a:lnTo>
                  <a:pt x="863981" y="4000119"/>
                </a:lnTo>
                <a:lnTo>
                  <a:pt x="873861" y="3998125"/>
                </a:lnTo>
                <a:lnTo>
                  <a:pt x="881938" y="3992676"/>
                </a:lnTo>
                <a:lnTo>
                  <a:pt x="887387" y="3984612"/>
                </a:lnTo>
                <a:lnTo>
                  <a:pt x="889381" y="3974719"/>
                </a:lnTo>
                <a:close/>
              </a:path>
              <a:path w="4300219" h="4594859">
                <a:moveTo>
                  <a:pt x="889381" y="2841853"/>
                </a:moveTo>
                <a:lnTo>
                  <a:pt x="887387" y="2831973"/>
                </a:lnTo>
                <a:lnTo>
                  <a:pt x="881938" y="2823895"/>
                </a:lnTo>
                <a:lnTo>
                  <a:pt x="873861" y="2818447"/>
                </a:lnTo>
                <a:lnTo>
                  <a:pt x="863930" y="2816453"/>
                </a:lnTo>
                <a:lnTo>
                  <a:pt x="854036" y="2818447"/>
                </a:lnTo>
                <a:lnTo>
                  <a:pt x="845972" y="2823895"/>
                </a:lnTo>
                <a:lnTo>
                  <a:pt x="840524" y="2831973"/>
                </a:lnTo>
                <a:lnTo>
                  <a:pt x="838530" y="2841853"/>
                </a:lnTo>
                <a:lnTo>
                  <a:pt x="840524" y="2851747"/>
                </a:lnTo>
                <a:lnTo>
                  <a:pt x="845972" y="2859824"/>
                </a:lnTo>
                <a:lnTo>
                  <a:pt x="854036" y="2865259"/>
                </a:lnTo>
                <a:lnTo>
                  <a:pt x="863981" y="2867253"/>
                </a:lnTo>
                <a:lnTo>
                  <a:pt x="873861" y="2865259"/>
                </a:lnTo>
                <a:lnTo>
                  <a:pt x="881938" y="2859824"/>
                </a:lnTo>
                <a:lnTo>
                  <a:pt x="887387" y="2851747"/>
                </a:lnTo>
                <a:lnTo>
                  <a:pt x="889381" y="2841853"/>
                </a:lnTo>
                <a:close/>
              </a:path>
              <a:path w="4300219" h="4594859">
                <a:moveTo>
                  <a:pt x="889381" y="1717065"/>
                </a:moveTo>
                <a:lnTo>
                  <a:pt x="887387" y="1707184"/>
                </a:lnTo>
                <a:lnTo>
                  <a:pt x="881938" y="1699107"/>
                </a:lnTo>
                <a:lnTo>
                  <a:pt x="873861" y="1693659"/>
                </a:lnTo>
                <a:lnTo>
                  <a:pt x="863930" y="1691665"/>
                </a:lnTo>
                <a:lnTo>
                  <a:pt x="854036" y="1693659"/>
                </a:lnTo>
                <a:lnTo>
                  <a:pt x="845972" y="1699107"/>
                </a:lnTo>
                <a:lnTo>
                  <a:pt x="840524" y="1707184"/>
                </a:lnTo>
                <a:lnTo>
                  <a:pt x="838530" y="1717065"/>
                </a:lnTo>
                <a:lnTo>
                  <a:pt x="840524" y="1726958"/>
                </a:lnTo>
                <a:lnTo>
                  <a:pt x="845972" y="1735023"/>
                </a:lnTo>
                <a:lnTo>
                  <a:pt x="854036" y="1740471"/>
                </a:lnTo>
                <a:lnTo>
                  <a:pt x="863981" y="1742465"/>
                </a:lnTo>
                <a:lnTo>
                  <a:pt x="873861" y="1740471"/>
                </a:lnTo>
                <a:lnTo>
                  <a:pt x="881938" y="1735023"/>
                </a:lnTo>
                <a:lnTo>
                  <a:pt x="887387" y="1726958"/>
                </a:lnTo>
                <a:lnTo>
                  <a:pt x="889381" y="1717065"/>
                </a:lnTo>
                <a:close/>
              </a:path>
              <a:path w="4300219" h="4594859">
                <a:moveTo>
                  <a:pt x="918057" y="36601"/>
                </a:moveTo>
                <a:lnTo>
                  <a:pt x="914349" y="27216"/>
                </a:lnTo>
                <a:lnTo>
                  <a:pt x="907567" y="20231"/>
                </a:lnTo>
                <a:lnTo>
                  <a:pt x="898664" y="16294"/>
                </a:lnTo>
                <a:lnTo>
                  <a:pt x="888530" y="16078"/>
                </a:lnTo>
                <a:lnTo>
                  <a:pt x="879157" y="19773"/>
                </a:lnTo>
                <a:lnTo>
                  <a:pt x="872159" y="26555"/>
                </a:lnTo>
                <a:lnTo>
                  <a:pt x="868222" y="35458"/>
                </a:lnTo>
                <a:lnTo>
                  <a:pt x="867994" y="45542"/>
                </a:lnTo>
                <a:lnTo>
                  <a:pt x="871702" y="54927"/>
                </a:lnTo>
                <a:lnTo>
                  <a:pt x="878471" y="61912"/>
                </a:lnTo>
                <a:lnTo>
                  <a:pt x="887387" y="65862"/>
                </a:lnTo>
                <a:lnTo>
                  <a:pt x="897470" y="66078"/>
                </a:lnTo>
                <a:lnTo>
                  <a:pt x="906894" y="62369"/>
                </a:lnTo>
                <a:lnTo>
                  <a:pt x="913892" y="55587"/>
                </a:lnTo>
                <a:lnTo>
                  <a:pt x="917829" y="46685"/>
                </a:lnTo>
                <a:lnTo>
                  <a:pt x="918057" y="36601"/>
                </a:lnTo>
                <a:close/>
              </a:path>
              <a:path w="4300219" h="4594859">
                <a:moveTo>
                  <a:pt x="948029" y="3138728"/>
                </a:moveTo>
                <a:lnTo>
                  <a:pt x="946035" y="3128848"/>
                </a:lnTo>
                <a:lnTo>
                  <a:pt x="940600" y="3120771"/>
                </a:lnTo>
                <a:lnTo>
                  <a:pt x="932522" y="3115322"/>
                </a:lnTo>
                <a:lnTo>
                  <a:pt x="922578" y="3113328"/>
                </a:lnTo>
                <a:lnTo>
                  <a:pt x="912698" y="3115322"/>
                </a:lnTo>
                <a:lnTo>
                  <a:pt x="904621" y="3120771"/>
                </a:lnTo>
                <a:lnTo>
                  <a:pt x="899185" y="3128848"/>
                </a:lnTo>
                <a:lnTo>
                  <a:pt x="897178" y="3138728"/>
                </a:lnTo>
                <a:lnTo>
                  <a:pt x="899185" y="3148622"/>
                </a:lnTo>
                <a:lnTo>
                  <a:pt x="904621" y="3156686"/>
                </a:lnTo>
                <a:lnTo>
                  <a:pt x="912698" y="3162135"/>
                </a:lnTo>
                <a:lnTo>
                  <a:pt x="922629" y="3164128"/>
                </a:lnTo>
                <a:lnTo>
                  <a:pt x="932522" y="3162135"/>
                </a:lnTo>
                <a:lnTo>
                  <a:pt x="940600" y="3156686"/>
                </a:lnTo>
                <a:lnTo>
                  <a:pt x="946035" y="3148622"/>
                </a:lnTo>
                <a:lnTo>
                  <a:pt x="948029" y="3138728"/>
                </a:lnTo>
                <a:close/>
              </a:path>
              <a:path w="4300219" h="4594859">
                <a:moveTo>
                  <a:pt x="948029" y="2005863"/>
                </a:moveTo>
                <a:lnTo>
                  <a:pt x="946035" y="1995982"/>
                </a:lnTo>
                <a:lnTo>
                  <a:pt x="940600" y="1987905"/>
                </a:lnTo>
                <a:lnTo>
                  <a:pt x="932522" y="1982470"/>
                </a:lnTo>
                <a:lnTo>
                  <a:pt x="922578" y="1980463"/>
                </a:lnTo>
                <a:lnTo>
                  <a:pt x="912698" y="1982470"/>
                </a:lnTo>
                <a:lnTo>
                  <a:pt x="904621" y="1987905"/>
                </a:lnTo>
                <a:lnTo>
                  <a:pt x="899185" y="1995982"/>
                </a:lnTo>
                <a:lnTo>
                  <a:pt x="897178" y="2005863"/>
                </a:lnTo>
                <a:lnTo>
                  <a:pt x="899185" y="2015756"/>
                </a:lnTo>
                <a:lnTo>
                  <a:pt x="904621" y="2023833"/>
                </a:lnTo>
                <a:lnTo>
                  <a:pt x="912698" y="2029269"/>
                </a:lnTo>
                <a:lnTo>
                  <a:pt x="922629" y="2031263"/>
                </a:lnTo>
                <a:lnTo>
                  <a:pt x="932522" y="2029269"/>
                </a:lnTo>
                <a:lnTo>
                  <a:pt x="940600" y="2023833"/>
                </a:lnTo>
                <a:lnTo>
                  <a:pt x="946035" y="2015756"/>
                </a:lnTo>
                <a:lnTo>
                  <a:pt x="948029" y="2005863"/>
                </a:lnTo>
                <a:close/>
              </a:path>
              <a:path w="4300219" h="4594859">
                <a:moveTo>
                  <a:pt x="948029" y="881075"/>
                </a:moveTo>
                <a:lnTo>
                  <a:pt x="946035" y="871194"/>
                </a:lnTo>
                <a:lnTo>
                  <a:pt x="940600" y="863117"/>
                </a:lnTo>
                <a:lnTo>
                  <a:pt x="932522" y="857669"/>
                </a:lnTo>
                <a:lnTo>
                  <a:pt x="922578" y="855675"/>
                </a:lnTo>
                <a:lnTo>
                  <a:pt x="912698" y="857669"/>
                </a:lnTo>
                <a:lnTo>
                  <a:pt x="904621" y="863117"/>
                </a:lnTo>
                <a:lnTo>
                  <a:pt x="899185" y="871194"/>
                </a:lnTo>
                <a:lnTo>
                  <a:pt x="897178" y="881075"/>
                </a:lnTo>
                <a:lnTo>
                  <a:pt x="899185" y="890968"/>
                </a:lnTo>
                <a:lnTo>
                  <a:pt x="904621" y="899033"/>
                </a:lnTo>
                <a:lnTo>
                  <a:pt x="912698" y="904481"/>
                </a:lnTo>
                <a:lnTo>
                  <a:pt x="922629" y="906475"/>
                </a:lnTo>
                <a:lnTo>
                  <a:pt x="932522" y="904481"/>
                </a:lnTo>
                <a:lnTo>
                  <a:pt x="940600" y="899033"/>
                </a:lnTo>
                <a:lnTo>
                  <a:pt x="946035" y="890968"/>
                </a:lnTo>
                <a:lnTo>
                  <a:pt x="948029" y="881075"/>
                </a:lnTo>
                <a:close/>
              </a:path>
              <a:path w="4300219" h="4594859">
                <a:moveTo>
                  <a:pt x="958710" y="4562741"/>
                </a:moveTo>
                <a:lnTo>
                  <a:pt x="957999" y="4552683"/>
                </a:lnTo>
                <a:lnTo>
                  <a:pt x="953630" y="4543984"/>
                </a:lnTo>
                <a:lnTo>
                  <a:pt x="946327" y="4537557"/>
                </a:lnTo>
                <a:lnTo>
                  <a:pt x="936777" y="4534306"/>
                </a:lnTo>
                <a:lnTo>
                  <a:pt x="926668" y="4535017"/>
                </a:lnTo>
                <a:lnTo>
                  <a:pt x="917956" y="4539373"/>
                </a:lnTo>
                <a:lnTo>
                  <a:pt x="911529" y="4546689"/>
                </a:lnTo>
                <a:lnTo>
                  <a:pt x="908278" y="4556239"/>
                </a:lnTo>
                <a:lnTo>
                  <a:pt x="909002" y="4566297"/>
                </a:lnTo>
                <a:lnTo>
                  <a:pt x="913358" y="4575010"/>
                </a:lnTo>
                <a:lnTo>
                  <a:pt x="920673" y="4581436"/>
                </a:lnTo>
                <a:lnTo>
                  <a:pt x="930275" y="4584687"/>
                </a:lnTo>
                <a:lnTo>
                  <a:pt x="940333" y="4583976"/>
                </a:lnTo>
                <a:lnTo>
                  <a:pt x="949032" y="4579607"/>
                </a:lnTo>
                <a:lnTo>
                  <a:pt x="955471" y="4572292"/>
                </a:lnTo>
                <a:lnTo>
                  <a:pt x="958710" y="4562741"/>
                </a:lnTo>
                <a:close/>
              </a:path>
              <a:path w="4300219" h="4594859">
                <a:moveTo>
                  <a:pt x="991031" y="3974719"/>
                </a:moveTo>
                <a:lnTo>
                  <a:pt x="989037" y="3964838"/>
                </a:lnTo>
                <a:lnTo>
                  <a:pt x="983589" y="3956761"/>
                </a:lnTo>
                <a:lnTo>
                  <a:pt x="975512" y="3951313"/>
                </a:lnTo>
                <a:lnTo>
                  <a:pt x="965581" y="3949319"/>
                </a:lnTo>
                <a:lnTo>
                  <a:pt x="955687" y="3951313"/>
                </a:lnTo>
                <a:lnTo>
                  <a:pt x="947623" y="3956761"/>
                </a:lnTo>
                <a:lnTo>
                  <a:pt x="942174" y="3964838"/>
                </a:lnTo>
                <a:lnTo>
                  <a:pt x="940181" y="3974719"/>
                </a:lnTo>
                <a:lnTo>
                  <a:pt x="942174" y="3984612"/>
                </a:lnTo>
                <a:lnTo>
                  <a:pt x="947623" y="3992676"/>
                </a:lnTo>
                <a:lnTo>
                  <a:pt x="955687" y="3998125"/>
                </a:lnTo>
                <a:lnTo>
                  <a:pt x="965631" y="4000119"/>
                </a:lnTo>
                <a:lnTo>
                  <a:pt x="975512" y="3998125"/>
                </a:lnTo>
                <a:lnTo>
                  <a:pt x="983589" y="3992676"/>
                </a:lnTo>
                <a:lnTo>
                  <a:pt x="989037" y="3984612"/>
                </a:lnTo>
                <a:lnTo>
                  <a:pt x="991031" y="3974719"/>
                </a:lnTo>
                <a:close/>
              </a:path>
              <a:path w="4300219" h="4594859">
                <a:moveTo>
                  <a:pt x="991031" y="2841853"/>
                </a:moveTo>
                <a:lnTo>
                  <a:pt x="989037" y="2831973"/>
                </a:lnTo>
                <a:lnTo>
                  <a:pt x="983589" y="2823895"/>
                </a:lnTo>
                <a:lnTo>
                  <a:pt x="975512" y="2818447"/>
                </a:lnTo>
                <a:lnTo>
                  <a:pt x="965581" y="2816453"/>
                </a:lnTo>
                <a:lnTo>
                  <a:pt x="955687" y="2818447"/>
                </a:lnTo>
                <a:lnTo>
                  <a:pt x="947623" y="2823895"/>
                </a:lnTo>
                <a:lnTo>
                  <a:pt x="942174" y="2831973"/>
                </a:lnTo>
                <a:lnTo>
                  <a:pt x="940181" y="2841853"/>
                </a:lnTo>
                <a:lnTo>
                  <a:pt x="942174" y="2851747"/>
                </a:lnTo>
                <a:lnTo>
                  <a:pt x="947623" y="2859824"/>
                </a:lnTo>
                <a:lnTo>
                  <a:pt x="955687" y="2865259"/>
                </a:lnTo>
                <a:lnTo>
                  <a:pt x="965631" y="2867253"/>
                </a:lnTo>
                <a:lnTo>
                  <a:pt x="975512" y="2865259"/>
                </a:lnTo>
                <a:lnTo>
                  <a:pt x="983589" y="2859824"/>
                </a:lnTo>
                <a:lnTo>
                  <a:pt x="989037" y="2851747"/>
                </a:lnTo>
                <a:lnTo>
                  <a:pt x="991031" y="2841853"/>
                </a:lnTo>
                <a:close/>
              </a:path>
              <a:path w="4300219" h="4594859">
                <a:moveTo>
                  <a:pt x="991031" y="1717065"/>
                </a:moveTo>
                <a:lnTo>
                  <a:pt x="989037" y="1707184"/>
                </a:lnTo>
                <a:lnTo>
                  <a:pt x="983589" y="1699107"/>
                </a:lnTo>
                <a:lnTo>
                  <a:pt x="975512" y="1693659"/>
                </a:lnTo>
                <a:lnTo>
                  <a:pt x="965581" y="1691665"/>
                </a:lnTo>
                <a:lnTo>
                  <a:pt x="955687" y="1693659"/>
                </a:lnTo>
                <a:lnTo>
                  <a:pt x="947623" y="1699107"/>
                </a:lnTo>
                <a:lnTo>
                  <a:pt x="942174" y="1707184"/>
                </a:lnTo>
                <a:lnTo>
                  <a:pt x="940181" y="1717065"/>
                </a:lnTo>
                <a:lnTo>
                  <a:pt x="942174" y="1726958"/>
                </a:lnTo>
                <a:lnTo>
                  <a:pt x="947623" y="1735023"/>
                </a:lnTo>
                <a:lnTo>
                  <a:pt x="955687" y="1740471"/>
                </a:lnTo>
                <a:lnTo>
                  <a:pt x="965631" y="1742465"/>
                </a:lnTo>
                <a:lnTo>
                  <a:pt x="975512" y="1740471"/>
                </a:lnTo>
                <a:lnTo>
                  <a:pt x="983589" y="1735023"/>
                </a:lnTo>
                <a:lnTo>
                  <a:pt x="989037" y="1726958"/>
                </a:lnTo>
                <a:lnTo>
                  <a:pt x="991031" y="1717065"/>
                </a:lnTo>
                <a:close/>
              </a:path>
              <a:path w="4300219" h="4594859">
                <a:moveTo>
                  <a:pt x="1019200" y="26733"/>
                </a:moveTo>
                <a:lnTo>
                  <a:pt x="1016469" y="17030"/>
                </a:lnTo>
                <a:lnTo>
                  <a:pt x="1010424" y="9385"/>
                </a:lnTo>
                <a:lnTo>
                  <a:pt x="1001966" y="4572"/>
                </a:lnTo>
                <a:lnTo>
                  <a:pt x="991895" y="3340"/>
                </a:lnTo>
                <a:lnTo>
                  <a:pt x="982192" y="6083"/>
                </a:lnTo>
                <a:lnTo>
                  <a:pt x="974559" y="12115"/>
                </a:lnTo>
                <a:lnTo>
                  <a:pt x="969746" y="20586"/>
                </a:lnTo>
                <a:lnTo>
                  <a:pt x="968502" y="30594"/>
                </a:lnTo>
                <a:lnTo>
                  <a:pt x="971245" y="40297"/>
                </a:lnTo>
                <a:lnTo>
                  <a:pt x="977277" y="47942"/>
                </a:lnTo>
                <a:lnTo>
                  <a:pt x="985748" y="52755"/>
                </a:lnTo>
                <a:lnTo>
                  <a:pt x="995756" y="53987"/>
                </a:lnTo>
                <a:lnTo>
                  <a:pt x="1005509" y="51244"/>
                </a:lnTo>
                <a:lnTo>
                  <a:pt x="1013155" y="45212"/>
                </a:lnTo>
                <a:lnTo>
                  <a:pt x="1017968" y="36741"/>
                </a:lnTo>
                <a:lnTo>
                  <a:pt x="1019200" y="26733"/>
                </a:lnTo>
                <a:close/>
              </a:path>
              <a:path w="4300219" h="4594859">
                <a:moveTo>
                  <a:pt x="1049680" y="3138728"/>
                </a:moveTo>
                <a:lnTo>
                  <a:pt x="1047686" y="3128848"/>
                </a:lnTo>
                <a:lnTo>
                  <a:pt x="1042250" y="3120771"/>
                </a:lnTo>
                <a:lnTo>
                  <a:pt x="1034173" y="3115322"/>
                </a:lnTo>
                <a:lnTo>
                  <a:pt x="1024229" y="3113328"/>
                </a:lnTo>
                <a:lnTo>
                  <a:pt x="1014349" y="3115322"/>
                </a:lnTo>
                <a:lnTo>
                  <a:pt x="1006271" y="3120771"/>
                </a:lnTo>
                <a:lnTo>
                  <a:pt x="1000836" y="3128848"/>
                </a:lnTo>
                <a:lnTo>
                  <a:pt x="998829" y="3138728"/>
                </a:lnTo>
                <a:lnTo>
                  <a:pt x="1000836" y="3148622"/>
                </a:lnTo>
                <a:lnTo>
                  <a:pt x="1006271" y="3156686"/>
                </a:lnTo>
                <a:lnTo>
                  <a:pt x="1014349" y="3162135"/>
                </a:lnTo>
                <a:lnTo>
                  <a:pt x="1024280" y="3164128"/>
                </a:lnTo>
                <a:lnTo>
                  <a:pt x="1034173" y="3162135"/>
                </a:lnTo>
                <a:lnTo>
                  <a:pt x="1042250" y="3156686"/>
                </a:lnTo>
                <a:lnTo>
                  <a:pt x="1047686" y="3148622"/>
                </a:lnTo>
                <a:lnTo>
                  <a:pt x="1049680" y="3138728"/>
                </a:lnTo>
                <a:close/>
              </a:path>
              <a:path w="4300219" h="4594859">
                <a:moveTo>
                  <a:pt x="1049680" y="2005863"/>
                </a:moveTo>
                <a:lnTo>
                  <a:pt x="1047686" y="1995982"/>
                </a:lnTo>
                <a:lnTo>
                  <a:pt x="1042250" y="1987905"/>
                </a:lnTo>
                <a:lnTo>
                  <a:pt x="1034173" y="1982470"/>
                </a:lnTo>
                <a:lnTo>
                  <a:pt x="1024229" y="1980463"/>
                </a:lnTo>
                <a:lnTo>
                  <a:pt x="1014349" y="1982470"/>
                </a:lnTo>
                <a:lnTo>
                  <a:pt x="1006271" y="1987905"/>
                </a:lnTo>
                <a:lnTo>
                  <a:pt x="1000836" y="1995982"/>
                </a:lnTo>
                <a:lnTo>
                  <a:pt x="998829" y="2005863"/>
                </a:lnTo>
                <a:lnTo>
                  <a:pt x="1000836" y="2015756"/>
                </a:lnTo>
                <a:lnTo>
                  <a:pt x="1006271" y="2023833"/>
                </a:lnTo>
                <a:lnTo>
                  <a:pt x="1014349" y="2029269"/>
                </a:lnTo>
                <a:lnTo>
                  <a:pt x="1024280" y="2031263"/>
                </a:lnTo>
                <a:lnTo>
                  <a:pt x="1034173" y="2029269"/>
                </a:lnTo>
                <a:lnTo>
                  <a:pt x="1042250" y="2023833"/>
                </a:lnTo>
                <a:lnTo>
                  <a:pt x="1047686" y="2015756"/>
                </a:lnTo>
                <a:lnTo>
                  <a:pt x="1049680" y="2005863"/>
                </a:lnTo>
                <a:close/>
              </a:path>
              <a:path w="4300219" h="4594859">
                <a:moveTo>
                  <a:pt x="1049680" y="881075"/>
                </a:moveTo>
                <a:lnTo>
                  <a:pt x="1047686" y="871194"/>
                </a:lnTo>
                <a:lnTo>
                  <a:pt x="1042250" y="863117"/>
                </a:lnTo>
                <a:lnTo>
                  <a:pt x="1034173" y="857669"/>
                </a:lnTo>
                <a:lnTo>
                  <a:pt x="1024229" y="855675"/>
                </a:lnTo>
                <a:lnTo>
                  <a:pt x="1014349" y="857669"/>
                </a:lnTo>
                <a:lnTo>
                  <a:pt x="1006271" y="863117"/>
                </a:lnTo>
                <a:lnTo>
                  <a:pt x="1000836" y="871194"/>
                </a:lnTo>
                <a:lnTo>
                  <a:pt x="998829" y="881075"/>
                </a:lnTo>
                <a:lnTo>
                  <a:pt x="1000836" y="890968"/>
                </a:lnTo>
                <a:lnTo>
                  <a:pt x="1006271" y="899033"/>
                </a:lnTo>
                <a:lnTo>
                  <a:pt x="1014349" y="904481"/>
                </a:lnTo>
                <a:lnTo>
                  <a:pt x="1024280" y="906475"/>
                </a:lnTo>
                <a:lnTo>
                  <a:pt x="1034173" y="904481"/>
                </a:lnTo>
                <a:lnTo>
                  <a:pt x="1042250" y="899033"/>
                </a:lnTo>
                <a:lnTo>
                  <a:pt x="1047686" y="890968"/>
                </a:lnTo>
                <a:lnTo>
                  <a:pt x="1049680" y="881075"/>
                </a:lnTo>
                <a:close/>
              </a:path>
              <a:path w="4300219" h="4594859">
                <a:moveTo>
                  <a:pt x="1060145" y="4568774"/>
                </a:moveTo>
                <a:lnTo>
                  <a:pt x="1058443" y="4558830"/>
                </a:lnTo>
                <a:lnTo>
                  <a:pt x="1053236" y="4550600"/>
                </a:lnTo>
                <a:lnTo>
                  <a:pt x="1045337" y="4544923"/>
                </a:lnTo>
                <a:lnTo>
                  <a:pt x="1035507" y="4542637"/>
                </a:lnTo>
                <a:lnTo>
                  <a:pt x="1025512" y="4544339"/>
                </a:lnTo>
                <a:lnTo>
                  <a:pt x="1017282" y="4549533"/>
                </a:lnTo>
                <a:lnTo>
                  <a:pt x="1011605" y="4557446"/>
                </a:lnTo>
                <a:lnTo>
                  <a:pt x="1009319" y="4567275"/>
                </a:lnTo>
                <a:lnTo>
                  <a:pt x="1011021" y="4577219"/>
                </a:lnTo>
                <a:lnTo>
                  <a:pt x="1016228" y="4585449"/>
                </a:lnTo>
                <a:lnTo>
                  <a:pt x="1024128" y="4591126"/>
                </a:lnTo>
                <a:lnTo>
                  <a:pt x="1034008" y="4593412"/>
                </a:lnTo>
                <a:lnTo>
                  <a:pt x="1043952" y="4591710"/>
                </a:lnTo>
                <a:lnTo>
                  <a:pt x="1052182" y="4586503"/>
                </a:lnTo>
                <a:lnTo>
                  <a:pt x="1057859" y="4578591"/>
                </a:lnTo>
                <a:lnTo>
                  <a:pt x="1060145" y="4568774"/>
                </a:lnTo>
                <a:close/>
              </a:path>
              <a:path w="4300219" h="4594859">
                <a:moveTo>
                  <a:pt x="1092682" y="3974719"/>
                </a:moveTo>
                <a:lnTo>
                  <a:pt x="1090688" y="3964838"/>
                </a:lnTo>
                <a:lnTo>
                  <a:pt x="1085240" y="3956761"/>
                </a:lnTo>
                <a:lnTo>
                  <a:pt x="1077163" y="3951313"/>
                </a:lnTo>
                <a:lnTo>
                  <a:pt x="1067231" y="3949319"/>
                </a:lnTo>
                <a:lnTo>
                  <a:pt x="1057338" y="3951313"/>
                </a:lnTo>
                <a:lnTo>
                  <a:pt x="1049274" y="3956761"/>
                </a:lnTo>
                <a:lnTo>
                  <a:pt x="1043825" y="3964838"/>
                </a:lnTo>
                <a:lnTo>
                  <a:pt x="1041831" y="3974719"/>
                </a:lnTo>
                <a:lnTo>
                  <a:pt x="1043825" y="3984612"/>
                </a:lnTo>
                <a:lnTo>
                  <a:pt x="1049274" y="3992676"/>
                </a:lnTo>
                <a:lnTo>
                  <a:pt x="1057338" y="3998125"/>
                </a:lnTo>
                <a:lnTo>
                  <a:pt x="1067282" y="4000119"/>
                </a:lnTo>
                <a:lnTo>
                  <a:pt x="1077163" y="3998125"/>
                </a:lnTo>
                <a:lnTo>
                  <a:pt x="1085240" y="3992676"/>
                </a:lnTo>
                <a:lnTo>
                  <a:pt x="1090688" y="3984612"/>
                </a:lnTo>
                <a:lnTo>
                  <a:pt x="1092682" y="3974719"/>
                </a:lnTo>
                <a:close/>
              </a:path>
              <a:path w="4300219" h="4594859">
                <a:moveTo>
                  <a:pt x="1092682" y="2841853"/>
                </a:moveTo>
                <a:lnTo>
                  <a:pt x="1090688" y="2831973"/>
                </a:lnTo>
                <a:lnTo>
                  <a:pt x="1085240" y="2823895"/>
                </a:lnTo>
                <a:lnTo>
                  <a:pt x="1077163" y="2818447"/>
                </a:lnTo>
                <a:lnTo>
                  <a:pt x="1067231" y="2816453"/>
                </a:lnTo>
                <a:lnTo>
                  <a:pt x="1057338" y="2818447"/>
                </a:lnTo>
                <a:lnTo>
                  <a:pt x="1049274" y="2823895"/>
                </a:lnTo>
                <a:lnTo>
                  <a:pt x="1043825" y="2831973"/>
                </a:lnTo>
                <a:lnTo>
                  <a:pt x="1041831" y="2841853"/>
                </a:lnTo>
                <a:lnTo>
                  <a:pt x="1043825" y="2851747"/>
                </a:lnTo>
                <a:lnTo>
                  <a:pt x="1049274" y="2859824"/>
                </a:lnTo>
                <a:lnTo>
                  <a:pt x="1057338" y="2865259"/>
                </a:lnTo>
                <a:lnTo>
                  <a:pt x="1067282" y="2867253"/>
                </a:lnTo>
                <a:lnTo>
                  <a:pt x="1077163" y="2865259"/>
                </a:lnTo>
                <a:lnTo>
                  <a:pt x="1085240" y="2859824"/>
                </a:lnTo>
                <a:lnTo>
                  <a:pt x="1090688" y="2851747"/>
                </a:lnTo>
                <a:lnTo>
                  <a:pt x="1092682" y="2841853"/>
                </a:lnTo>
                <a:close/>
              </a:path>
              <a:path w="4300219" h="4594859">
                <a:moveTo>
                  <a:pt x="1092682" y="1717065"/>
                </a:moveTo>
                <a:lnTo>
                  <a:pt x="1090688" y="1707184"/>
                </a:lnTo>
                <a:lnTo>
                  <a:pt x="1085240" y="1699107"/>
                </a:lnTo>
                <a:lnTo>
                  <a:pt x="1077163" y="1693659"/>
                </a:lnTo>
                <a:lnTo>
                  <a:pt x="1067231" y="1691665"/>
                </a:lnTo>
                <a:lnTo>
                  <a:pt x="1057338" y="1693659"/>
                </a:lnTo>
                <a:lnTo>
                  <a:pt x="1049274" y="1699107"/>
                </a:lnTo>
                <a:lnTo>
                  <a:pt x="1043825" y="1707184"/>
                </a:lnTo>
                <a:lnTo>
                  <a:pt x="1041831" y="1717065"/>
                </a:lnTo>
                <a:lnTo>
                  <a:pt x="1043825" y="1726958"/>
                </a:lnTo>
                <a:lnTo>
                  <a:pt x="1049274" y="1735023"/>
                </a:lnTo>
                <a:lnTo>
                  <a:pt x="1057338" y="1740471"/>
                </a:lnTo>
                <a:lnTo>
                  <a:pt x="1067282" y="1742465"/>
                </a:lnTo>
                <a:lnTo>
                  <a:pt x="1077163" y="1740471"/>
                </a:lnTo>
                <a:lnTo>
                  <a:pt x="1085240" y="1735023"/>
                </a:lnTo>
                <a:lnTo>
                  <a:pt x="1090688" y="1726958"/>
                </a:lnTo>
                <a:lnTo>
                  <a:pt x="1092682" y="1717065"/>
                </a:lnTo>
                <a:close/>
              </a:path>
              <a:path w="4300219" h="4594859">
                <a:moveTo>
                  <a:pt x="1120838" y="25400"/>
                </a:moveTo>
                <a:lnTo>
                  <a:pt x="1118844" y="15519"/>
                </a:lnTo>
                <a:lnTo>
                  <a:pt x="1113396" y="7442"/>
                </a:lnTo>
                <a:lnTo>
                  <a:pt x="1105331" y="1993"/>
                </a:lnTo>
                <a:lnTo>
                  <a:pt x="1095387" y="0"/>
                </a:lnTo>
                <a:lnTo>
                  <a:pt x="1085507" y="1993"/>
                </a:lnTo>
                <a:lnTo>
                  <a:pt x="1077429" y="7442"/>
                </a:lnTo>
                <a:lnTo>
                  <a:pt x="1071981" y="15519"/>
                </a:lnTo>
                <a:lnTo>
                  <a:pt x="1069987" y="25400"/>
                </a:lnTo>
                <a:lnTo>
                  <a:pt x="1071981" y="35293"/>
                </a:lnTo>
                <a:lnTo>
                  <a:pt x="1077429" y="43370"/>
                </a:lnTo>
                <a:lnTo>
                  <a:pt x="1085507" y="48806"/>
                </a:lnTo>
                <a:lnTo>
                  <a:pt x="1095438" y="50800"/>
                </a:lnTo>
                <a:lnTo>
                  <a:pt x="1105331" y="48806"/>
                </a:lnTo>
                <a:lnTo>
                  <a:pt x="1113396" y="43370"/>
                </a:lnTo>
                <a:lnTo>
                  <a:pt x="1118844" y="35293"/>
                </a:lnTo>
                <a:lnTo>
                  <a:pt x="1120838" y="25400"/>
                </a:lnTo>
                <a:close/>
              </a:path>
              <a:path w="4300219" h="4594859">
                <a:moveTo>
                  <a:pt x="1151331" y="3138728"/>
                </a:moveTo>
                <a:lnTo>
                  <a:pt x="1149337" y="3128848"/>
                </a:lnTo>
                <a:lnTo>
                  <a:pt x="1143901" y="3120771"/>
                </a:lnTo>
                <a:lnTo>
                  <a:pt x="1135824" y="3115322"/>
                </a:lnTo>
                <a:lnTo>
                  <a:pt x="1125880" y="3113328"/>
                </a:lnTo>
                <a:lnTo>
                  <a:pt x="1115999" y="3115322"/>
                </a:lnTo>
                <a:lnTo>
                  <a:pt x="1107922" y="3120771"/>
                </a:lnTo>
                <a:lnTo>
                  <a:pt x="1102487" y="3128848"/>
                </a:lnTo>
                <a:lnTo>
                  <a:pt x="1100480" y="3138728"/>
                </a:lnTo>
                <a:lnTo>
                  <a:pt x="1102487" y="3148622"/>
                </a:lnTo>
                <a:lnTo>
                  <a:pt x="1107922" y="3156686"/>
                </a:lnTo>
                <a:lnTo>
                  <a:pt x="1115999" y="3162135"/>
                </a:lnTo>
                <a:lnTo>
                  <a:pt x="1125931" y="3164128"/>
                </a:lnTo>
                <a:lnTo>
                  <a:pt x="1135824" y="3162135"/>
                </a:lnTo>
                <a:lnTo>
                  <a:pt x="1143901" y="3156686"/>
                </a:lnTo>
                <a:lnTo>
                  <a:pt x="1149337" y="3148622"/>
                </a:lnTo>
                <a:lnTo>
                  <a:pt x="1151331" y="3138728"/>
                </a:lnTo>
                <a:close/>
              </a:path>
              <a:path w="4300219" h="4594859">
                <a:moveTo>
                  <a:pt x="1151331" y="2005863"/>
                </a:moveTo>
                <a:lnTo>
                  <a:pt x="1149337" y="1995982"/>
                </a:lnTo>
                <a:lnTo>
                  <a:pt x="1143901" y="1987905"/>
                </a:lnTo>
                <a:lnTo>
                  <a:pt x="1135824" y="1982470"/>
                </a:lnTo>
                <a:lnTo>
                  <a:pt x="1125880" y="1980463"/>
                </a:lnTo>
                <a:lnTo>
                  <a:pt x="1115999" y="1982470"/>
                </a:lnTo>
                <a:lnTo>
                  <a:pt x="1107922" y="1987905"/>
                </a:lnTo>
                <a:lnTo>
                  <a:pt x="1102487" y="1995982"/>
                </a:lnTo>
                <a:lnTo>
                  <a:pt x="1100480" y="2005863"/>
                </a:lnTo>
                <a:lnTo>
                  <a:pt x="1102487" y="2015756"/>
                </a:lnTo>
                <a:lnTo>
                  <a:pt x="1107922" y="2023833"/>
                </a:lnTo>
                <a:lnTo>
                  <a:pt x="1115999" y="2029269"/>
                </a:lnTo>
                <a:lnTo>
                  <a:pt x="1125931" y="2031263"/>
                </a:lnTo>
                <a:lnTo>
                  <a:pt x="1135824" y="2029269"/>
                </a:lnTo>
                <a:lnTo>
                  <a:pt x="1143901" y="2023833"/>
                </a:lnTo>
                <a:lnTo>
                  <a:pt x="1149337" y="2015756"/>
                </a:lnTo>
                <a:lnTo>
                  <a:pt x="1151331" y="2005863"/>
                </a:lnTo>
                <a:close/>
              </a:path>
              <a:path w="4300219" h="4594859">
                <a:moveTo>
                  <a:pt x="1151331" y="881075"/>
                </a:moveTo>
                <a:lnTo>
                  <a:pt x="1149337" y="871194"/>
                </a:lnTo>
                <a:lnTo>
                  <a:pt x="1143901" y="863117"/>
                </a:lnTo>
                <a:lnTo>
                  <a:pt x="1135824" y="857669"/>
                </a:lnTo>
                <a:lnTo>
                  <a:pt x="1125880" y="855675"/>
                </a:lnTo>
                <a:lnTo>
                  <a:pt x="1115999" y="857669"/>
                </a:lnTo>
                <a:lnTo>
                  <a:pt x="1107922" y="863117"/>
                </a:lnTo>
                <a:lnTo>
                  <a:pt x="1102487" y="871194"/>
                </a:lnTo>
                <a:lnTo>
                  <a:pt x="1100480" y="881075"/>
                </a:lnTo>
                <a:lnTo>
                  <a:pt x="1102487" y="890968"/>
                </a:lnTo>
                <a:lnTo>
                  <a:pt x="1107922" y="899033"/>
                </a:lnTo>
                <a:lnTo>
                  <a:pt x="1115999" y="904481"/>
                </a:lnTo>
                <a:lnTo>
                  <a:pt x="1125931" y="906475"/>
                </a:lnTo>
                <a:lnTo>
                  <a:pt x="1135824" y="904481"/>
                </a:lnTo>
                <a:lnTo>
                  <a:pt x="1143901" y="899033"/>
                </a:lnTo>
                <a:lnTo>
                  <a:pt x="1149337" y="890968"/>
                </a:lnTo>
                <a:lnTo>
                  <a:pt x="1151331" y="881075"/>
                </a:lnTo>
                <a:close/>
              </a:path>
              <a:path w="4300219" h="4594859">
                <a:moveTo>
                  <a:pt x="1161796" y="4568977"/>
                </a:moveTo>
                <a:lnTo>
                  <a:pt x="1159802" y="4559097"/>
                </a:lnTo>
                <a:lnTo>
                  <a:pt x="1154353" y="4551019"/>
                </a:lnTo>
                <a:lnTo>
                  <a:pt x="1146289" y="4545584"/>
                </a:lnTo>
                <a:lnTo>
                  <a:pt x="1136345" y="4543577"/>
                </a:lnTo>
                <a:lnTo>
                  <a:pt x="1126464" y="4545584"/>
                </a:lnTo>
                <a:lnTo>
                  <a:pt x="1118387" y="4551019"/>
                </a:lnTo>
                <a:lnTo>
                  <a:pt x="1112939" y="4559097"/>
                </a:lnTo>
                <a:lnTo>
                  <a:pt x="1110945" y="4568977"/>
                </a:lnTo>
                <a:lnTo>
                  <a:pt x="1112939" y="4578870"/>
                </a:lnTo>
                <a:lnTo>
                  <a:pt x="1118387" y="4586948"/>
                </a:lnTo>
                <a:lnTo>
                  <a:pt x="1126464" y="4592383"/>
                </a:lnTo>
                <a:lnTo>
                  <a:pt x="1136396" y="4594377"/>
                </a:lnTo>
                <a:lnTo>
                  <a:pt x="1146289" y="4592383"/>
                </a:lnTo>
                <a:lnTo>
                  <a:pt x="1154353" y="4586948"/>
                </a:lnTo>
                <a:lnTo>
                  <a:pt x="1159802" y="4578870"/>
                </a:lnTo>
                <a:lnTo>
                  <a:pt x="1161796" y="4568977"/>
                </a:lnTo>
                <a:close/>
              </a:path>
              <a:path w="4300219" h="4594859">
                <a:moveTo>
                  <a:pt x="1194333" y="3974719"/>
                </a:moveTo>
                <a:lnTo>
                  <a:pt x="1192339" y="3964838"/>
                </a:lnTo>
                <a:lnTo>
                  <a:pt x="1186891" y="3956761"/>
                </a:lnTo>
                <a:lnTo>
                  <a:pt x="1178814" y="3951313"/>
                </a:lnTo>
                <a:lnTo>
                  <a:pt x="1168882" y="3949319"/>
                </a:lnTo>
                <a:lnTo>
                  <a:pt x="1158989" y="3951313"/>
                </a:lnTo>
                <a:lnTo>
                  <a:pt x="1150924" y="3956761"/>
                </a:lnTo>
                <a:lnTo>
                  <a:pt x="1145476" y="3964838"/>
                </a:lnTo>
                <a:lnTo>
                  <a:pt x="1143482" y="3974719"/>
                </a:lnTo>
                <a:lnTo>
                  <a:pt x="1145476" y="3984612"/>
                </a:lnTo>
                <a:lnTo>
                  <a:pt x="1150924" y="3992676"/>
                </a:lnTo>
                <a:lnTo>
                  <a:pt x="1158989" y="3998125"/>
                </a:lnTo>
                <a:lnTo>
                  <a:pt x="1168933" y="4000119"/>
                </a:lnTo>
                <a:lnTo>
                  <a:pt x="1178814" y="3998125"/>
                </a:lnTo>
                <a:lnTo>
                  <a:pt x="1186891" y="3992676"/>
                </a:lnTo>
                <a:lnTo>
                  <a:pt x="1192339" y="3984612"/>
                </a:lnTo>
                <a:lnTo>
                  <a:pt x="1194333" y="3974719"/>
                </a:lnTo>
                <a:close/>
              </a:path>
              <a:path w="4300219" h="4594859">
                <a:moveTo>
                  <a:pt x="1194333" y="2841853"/>
                </a:moveTo>
                <a:lnTo>
                  <a:pt x="1192339" y="2831973"/>
                </a:lnTo>
                <a:lnTo>
                  <a:pt x="1186891" y="2823895"/>
                </a:lnTo>
                <a:lnTo>
                  <a:pt x="1178814" y="2818447"/>
                </a:lnTo>
                <a:lnTo>
                  <a:pt x="1168882" y="2816453"/>
                </a:lnTo>
                <a:lnTo>
                  <a:pt x="1158989" y="2818447"/>
                </a:lnTo>
                <a:lnTo>
                  <a:pt x="1150924" y="2823895"/>
                </a:lnTo>
                <a:lnTo>
                  <a:pt x="1145476" y="2831973"/>
                </a:lnTo>
                <a:lnTo>
                  <a:pt x="1143482" y="2841853"/>
                </a:lnTo>
                <a:lnTo>
                  <a:pt x="1145476" y="2851747"/>
                </a:lnTo>
                <a:lnTo>
                  <a:pt x="1150924" y="2859824"/>
                </a:lnTo>
                <a:lnTo>
                  <a:pt x="1158989" y="2865259"/>
                </a:lnTo>
                <a:lnTo>
                  <a:pt x="1168933" y="2867253"/>
                </a:lnTo>
                <a:lnTo>
                  <a:pt x="1178814" y="2865259"/>
                </a:lnTo>
                <a:lnTo>
                  <a:pt x="1186891" y="2859824"/>
                </a:lnTo>
                <a:lnTo>
                  <a:pt x="1192339" y="2851747"/>
                </a:lnTo>
                <a:lnTo>
                  <a:pt x="1194333" y="2841853"/>
                </a:lnTo>
                <a:close/>
              </a:path>
              <a:path w="4300219" h="4594859">
                <a:moveTo>
                  <a:pt x="1194333" y="1717065"/>
                </a:moveTo>
                <a:lnTo>
                  <a:pt x="1192339" y="1707184"/>
                </a:lnTo>
                <a:lnTo>
                  <a:pt x="1186891" y="1699107"/>
                </a:lnTo>
                <a:lnTo>
                  <a:pt x="1178814" y="1693659"/>
                </a:lnTo>
                <a:lnTo>
                  <a:pt x="1168882" y="1691665"/>
                </a:lnTo>
                <a:lnTo>
                  <a:pt x="1158989" y="1693659"/>
                </a:lnTo>
                <a:lnTo>
                  <a:pt x="1150924" y="1699107"/>
                </a:lnTo>
                <a:lnTo>
                  <a:pt x="1145476" y="1707184"/>
                </a:lnTo>
                <a:lnTo>
                  <a:pt x="1143482" y="1717065"/>
                </a:lnTo>
                <a:lnTo>
                  <a:pt x="1145476" y="1726958"/>
                </a:lnTo>
                <a:lnTo>
                  <a:pt x="1150924" y="1735023"/>
                </a:lnTo>
                <a:lnTo>
                  <a:pt x="1158989" y="1740471"/>
                </a:lnTo>
                <a:lnTo>
                  <a:pt x="1168933" y="1742465"/>
                </a:lnTo>
                <a:lnTo>
                  <a:pt x="1178814" y="1740471"/>
                </a:lnTo>
                <a:lnTo>
                  <a:pt x="1186891" y="1735023"/>
                </a:lnTo>
                <a:lnTo>
                  <a:pt x="1192339" y="1726958"/>
                </a:lnTo>
                <a:lnTo>
                  <a:pt x="1194333" y="1717065"/>
                </a:lnTo>
                <a:close/>
              </a:path>
              <a:path w="4300219" h="4594859">
                <a:moveTo>
                  <a:pt x="1222489" y="25400"/>
                </a:moveTo>
                <a:lnTo>
                  <a:pt x="1220495" y="15519"/>
                </a:lnTo>
                <a:lnTo>
                  <a:pt x="1215047" y="7442"/>
                </a:lnTo>
                <a:lnTo>
                  <a:pt x="1206982" y="1993"/>
                </a:lnTo>
                <a:lnTo>
                  <a:pt x="1197038" y="0"/>
                </a:lnTo>
                <a:lnTo>
                  <a:pt x="1187157" y="1993"/>
                </a:lnTo>
                <a:lnTo>
                  <a:pt x="1179080" y="7442"/>
                </a:lnTo>
                <a:lnTo>
                  <a:pt x="1173632" y="15519"/>
                </a:lnTo>
                <a:lnTo>
                  <a:pt x="1171638" y="25400"/>
                </a:lnTo>
                <a:lnTo>
                  <a:pt x="1173632" y="35293"/>
                </a:lnTo>
                <a:lnTo>
                  <a:pt x="1179080" y="43370"/>
                </a:lnTo>
                <a:lnTo>
                  <a:pt x="1187157" y="48806"/>
                </a:lnTo>
                <a:lnTo>
                  <a:pt x="1197089" y="50800"/>
                </a:lnTo>
                <a:lnTo>
                  <a:pt x="1206982" y="48806"/>
                </a:lnTo>
                <a:lnTo>
                  <a:pt x="1215047" y="43370"/>
                </a:lnTo>
                <a:lnTo>
                  <a:pt x="1220495" y="35293"/>
                </a:lnTo>
                <a:lnTo>
                  <a:pt x="1222489" y="25400"/>
                </a:lnTo>
                <a:close/>
              </a:path>
              <a:path w="4300219" h="4594859">
                <a:moveTo>
                  <a:pt x="1252982" y="3138728"/>
                </a:moveTo>
                <a:lnTo>
                  <a:pt x="1250988" y="3128848"/>
                </a:lnTo>
                <a:lnTo>
                  <a:pt x="1245552" y="3120771"/>
                </a:lnTo>
                <a:lnTo>
                  <a:pt x="1237475" y="3115322"/>
                </a:lnTo>
                <a:lnTo>
                  <a:pt x="1227531" y="3113328"/>
                </a:lnTo>
                <a:lnTo>
                  <a:pt x="1217650" y="3115322"/>
                </a:lnTo>
                <a:lnTo>
                  <a:pt x="1209573" y="3120771"/>
                </a:lnTo>
                <a:lnTo>
                  <a:pt x="1204137" y="3128848"/>
                </a:lnTo>
                <a:lnTo>
                  <a:pt x="1202131" y="3138728"/>
                </a:lnTo>
                <a:lnTo>
                  <a:pt x="1204137" y="3148622"/>
                </a:lnTo>
                <a:lnTo>
                  <a:pt x="1209573" y="3156686"/>
                </a:lnTo>
                <a:lnTo>
                  <a:pt x="1217650" y="3162135"/>
                </a:lnTo>
                <a:lnTo>
                  <a:pt x="1227582" y="3164128"/>
                </a:lnTo>
                <a:lnTo>
                  <a:pt x="1237475" y="3162135"/>
                </a:lnTo>
                <a:lnTo>
                  <a:pt x="1245552" y="3156686"/>
                </a:lnTo>
                <a:lnTo>
                  <a:pt x="1250988" y="3148622"/>
                </a:lnTo>
                <a:lnTo>
                  <a:pt x="1252982" y="3138728"/>
                </a:lnTo>
                <a:close/>
              </a:path>
              <a:path w="4300219" h="4594859">
                <a:moveTo>
                  <a:pt x="1252982" y="2005863"/>
                </a:moveTo>
                <a:lnTo>
                  <a:pt x="1250988" y="1995982"/>
                </a:lnTo>
                <a:lnTo>
                  <a:pt x="1245552" y="1987905"/>
                </a:lnTo>
                <a:lnTo>
                  <a:pt x="1237475" y="1982470"/>
                </a:lnTo>
                <a:lnTo>
                  <a:pt x="1227531" y="1980463"/>
                </a:lnTo>
                <a:lnTo>
                  <a:pt x="1217650" y="1982470"/>
                </a:lnTo>
                <a:lnTo>
                  <a:pt x="1209573" y="1987905"/>
                </a:lnTo>
                <a:lnTo>
                  <a:pt x="1204137" y="1995982"/>
                </a:lnTo>
                <a:lnTo>
                  <a:pt x="1202131" y="2005863"/>
                </a:lnTo>
                <a:lnTo>
                  <a:pt x="1204137" y="2015756"/>
                </a:lnTo>
                <a:lnTo>
                  <a:pt x="1209573" y="2023833"/>
                </a:lnTo>
                <a:lnTo>
                  <a:pt x="1217650" y="2029269"/>
                </a:lnTo>
                <a:lnTo>
                  <a:pt x="1227582" y="2031263"/>
                </a:lnTo>
                <a:lnTo>
                  <a:pt x="1237475" y="2029269"/>
                </a:lnTo>
                <a:lnTo>
                  <a:pt x="1245552" y="2023833"/>
                </a:lnTo>
                <a:lnTo>
                  <a:pt x="1250988" y="2015756"/>
                </a:lnTo>
                <a:lnTo>
                  <a:pt x="1252982" y="2005863"/>
                </a:lnTo>
                <a:close/>
              </a:path>
              <a:path w="4300219" h="4594859">
                <a:moveTo>
                  <a:pt x="1252982" y="881075"/>
                </a:moveTo>
                <a:lnTo>
                  <a:pt x="1250988" y="871194"/>
                </a:lnTo>
                <a:lnTo>
                  <a:pt x="1245552" y="863117"/>
                </a:lnTo>
                <a:lnTo>
                  <a:pt x="1237475" y="857669"/>
                </a:lnTo>
                <a:lnTo>
                  <a:pt x="1227531" y="855675"/>
                </a:lnTo>
                <a:lnTo>
                  <a:pt x="1217650" y="857669"/>
                </a:lnTo>
                <a:lnTo>
                  <a:pt x="1209573" y="863117"/>
                </a:lnTo>
                <a:lnTo>
                  <a:pt x="1204137" y="871194"/>
                </a:lnTo>
                <a:lnTo>
                  <a:pt x="1202131" y="881075"/>
                </a:lnTo>
                <a:lnTo>
                  <a:pt x="1204137" y="890968"/>
                </a:lnTo>
                <a:lnTo>
                  <a:pt x="1209573" y="899033"/>
                </a:lnTo>
                <a:lnTo>
                  <a:pt x="1217650" y="904481"/>
                </a:lnTo>
                <a:lnTo>
                  <a:pt x="1227582" y="906475"/>
                </a:lnTo>
                <a:lnTo>
                  <a:pt x="1237475" y="904481"/>
                </a:lnTo>
                <a:lnTo>
                  <a:pt x="1245552" y="899033"/>
                </a:lnTo>
                <a:lnTo>
                  <a:pt x="1250988" y="890968"/>
                </a:lnTo>
                <a:lnTo>
                  <a:pt x="1252982" y="881075"/>
                </a:lnTo>
                <a:close/>
              </a:path>
              <a:path w="4300219" h="4594859">
                <a:moveTo>
                  <a:pt x="1263446" y="4568977"/>
                </a:moveTo>
                <a:lnTo>
                  <a:pt x="1261452" y="4559097"/>
                </a:lnTo>
                <a:lnTo>
                  <a:pt x="1256004" y="4551019"/>
                </a:lnTo>
                <a:lnTo>
                  <a:pt x="1247940" y="4545584"/>
                </a:lnTo>
                <a:lnTo>
                  <a:pt x="1237996" y="4543577"/>
                </a:lnTo>
                <a:lnTo>
                  <a:pt x="1228115" y="4545584"/>
                </a:lnTo>
                <a:lnTo>
                  <a:pt x="1220038" y="4551019"/>
                </a:lnTo>
                <a:lnTo>
                  <a:pt x="1214589" y="4559097"/>
                </a:lnTo>
                <a:lnTo>
                  <a:pt x="1212596" y="4568977"/>
                </a:lnTo>
                <a:lnTo>
                  <a:pt x="1214589" y="4578870"/>
                </a:lnTo>
                <a:lnTo>
                  <a:pt x="1220038" y="4586948"/>
                </a:lnTo>
                <a:lnTo>
                  <a:pt x="1228115" y="4592383"/>
                </a:lnTo>
                <a:lnTo>
                  <a:pt x="1238046" y="4594377"/>
                </a:lnTo>
                <a:lnTo>
                  <a:pt x="1247940" y="4592383"/>
                </a:lnTo>
                <a:lnTo>
                  <a:pt x="1256004" y="4586948"/>
                </a:lnTo>
                <a:lnTo>
                  <a:pt x="1261452" y="4578870"/>
                </a:lnTo>
                <a:lnTo>
                  <a:pt x="1263446" y="4568977"/>
                </a:lnTo>
                <a:close/>
              </a:path>
              <a:path w="4300219" h="4594859">
                <a:moveTo>
                  <a:pt x="1295984" y="3974719"/>
                </a:moveTo>
                <a:lnTo>
                  <a:pt x="1293990" y="3964838"/>
                </a:lnTo>
                <a:lnTo>
                  <a:pt x="1288542" y="3956761"/>
                </a:lnTo>
                <a:lnTo>
                  <a:pt x="1280464" y="3951313"/>
                </a:lnTo>
                <a:lnTo>
                  <a:pt x="1270533" y="3949319"/>
                </a:lnTo>
                <a:lnTo>
                  <a:pt x="1260640" y="3951313"/>
                </a:lnTo>
                <a:lnTo>
                  <a:pt x="1252575" y="3956761"/>
                </a:lnTo>
                <a:lnTo>
                  <a:pt x="1247127" y="3964838"/>
                </a:lnTo>
                <a:lnTo>
                  <a:pt x="1245133" y="3974719"/>
                </a:lnTo>
                <a:lnTo>
                  <a:pt x="1247127" y="3984612"/>
                </a:lnTo>
                <a:lnTo>
                  <a:pt x="1252575" y="3992676"/>
                </a:lnTo>
                <a:lnTo>
                  <a:pt x="1260640" y="3998125"/>
                </a:lnTo>
                <a:lnTo>
                  <a:pt x="1270584" y="4000119"/>
                </a:lnTo>
                <a:lnTo>
                  <a:pt x="1280464" y="3998125"/>
                </a:lnTo>
                <a:lnTo>
                  <a:pt x="1288542" y="3992676"/>
                </a:lnTo>
                <a:lnTo>
                  <a:pt x="1293990" y="3984612"/>
                </a:lnTo>
                <a:lnTo>
                  <a:pt x="1295984" y="3974719"/>
                </a:lnTo>
                <a:close/>
              </a:path>
              <a:path w="4300219" h="4594859">
                <a:moveTo>
                  <a:pt x="1295984" y="2841853"/>
                </a:moveTo>
                <a:lnTo>
                  <a:pt x="1293990" y="2831973"/>
                </a:lnTo>
                <a:lnTo>
                  <a:pt x="1288542" y="2823895"/>
                </a:lnTo>
                <a:lnTo>
                  <a:pt x="1280464" y="2818447"/>
                </a:lnTo>
                <a:lnTo>
                  <a:pt x="1270533" y="2816453"/>
                </a:lnTo>
                <a:lnTo>
                  <a:pt x="1260640" y="2818447"/>
                </a:lnTo>
                <a:lnTo>
                  <a:pt x="1252575" y="2823895"/>
                </a:lnTo>
                <a:lnTo>
                  <a:pt x="1247127" y="2831973"/>
                </a:lnTo>
                <a:lnTo>
                  <a:pt x="1245133" y="2841853"/>
                </a:lnTo>
                <a:lnTo>
                  <a:pt x="1247127" y="2851747"/>
                </a:lnTo>
                <a:lnTo>
                  <a:pt x="1252575" y="2859824"/>
                </a:lnTo>
                <a:lnTo>
                  <a:pt x="1260640" y="2865259"/>
                </a:lnTo>
                <a:lnTo>
                  <a:pt x="1270584" y="2867253"/>
                </a:lnTo>
                <a:lnTo>
                  <a:pt x="1280464" y="2865259"/>
                </a:lnTo>
                <a:lnTo>
                  <a:pt x="1288542" y="2859824"/>
                </a:lnTo>
                <a:lnTo>
                  <a:pt x="1293990" y="2851747"/>
                </a:lnTo>
                <a:lnTo>
                  <a:pt x="1295984" y="2841853"/>
                </a:lnTo>
                <a:close/>
              </a:path>
              <a:path w="4300219" h="4594859">
                <a:moveTo>
                  <a:pt x="1295984" y="1717065"/>
                </a:moveTo>
                <a:lnTo>
                  <a:pt x="1293990" y="1707184"/>
                </a:lnTo>
                <a:lnTo>
                  <a:pt x="1288542" y="1699107"/>
                </a:lnTo>
                <a:lnTo>
                  <a:pt x="1280464" y="1693659"/>
                </a:lnTo>
                <a:lnTo>
                  <a:pt x="1270533" y="1691665"/>
                </a:lnTo>
                <a:lnTo>
                  <a:pt x="1260640" y="1693659"/>
                </a:lnTo>
                <a:lnTo>
                  <a:pt x="1252575" y="1699107"/>
                </a:lnTo>
                <a:lnTo>
                  <a:pt x="1247127" y="1707184"/>
                </a:lnTo>
                <a:lnTo>
                  <a:pt x="1245133" y="1717065"/>
                </a:lnTo>
                <a:lnTo>
                  <a:pt x="1247127" y="1726958"/>
                </a:lnTo>
                <a:lnTo>
                  <a:pt x="1252575" y="1735023"/>
                </a:lnTo>
                <a:lnTo>
                  <a:pt x="1260640" y="1740471"/>
                </a:lnTo>
                <a:lnTo>
                  <a:pt x="1270584" y="1742465"/>
                </a:lnTo>
                <a:lnTo>
                  <a:pt x="1280464" y="1740471"/>
                </a:lnTo>
                <a:lnTo>
                  <a:pt x="1288542" y="1735023"/>
                </a:lnTo>
                <a:lnTo>
                  <a:pt x="1293990" y="1726958"/>
                </a:lnTo>
                <a:lnTo>
                  <a:pt x="1295984" y="1717065"/>
                </a:lnTo>
                <a:close/>
              </a:path>
              <a:path w="4300219" h="4594859">
                <a:moveTo>
                  <a:pt x="1324140" y="25400"/>
                </a:moveTo>
                <a:lnTo>
                  <a:pt x="1322146" y="15519"/>
                </a:lnTo>
                <a:lnTo>
                  <a:pt x="1316697" y="7442"/>
                </a:lnTo>
                <a:lnTo>
                  <a:pt x="1308633" y="1993"/>
                </a:lnTo>
                <a:lnTo>
                  <a:pt x="1298689" y="0"/>
                </a:lnTo>
                <a:lnTo>
                  <a:pt x="1288808" y="1993"/>
                </a:lnTo>
                <a:lnTo>
                  <a:pt x="1280731" y="7442"/>
                </a:lnTo>
                <a:lnTo>
                  <a:pt x="1275283" y="15519"/>
                </a:lnTo>
                <a:lnTo>
                  <a:pt x="1273289" y="25400"/>
                </a:lnTo>
                <a:lnTo>
                  <a:pt x="1275283" y="35293"/>
                </a:lnTo>
                <a:lnTo>
                  <a:pt x="1280731" y="43370"/>
                </a:lnTo>
                <a:lnTo>
                  <a:pt x="1288808" y="48806"/>
                </a:lnTo>
                <a:lnTo>
                  <a:pt x="1298740" y="50800"/>
                </a:lnTo>
                <a:lnTo>
                  <a:pt x="1308633" y="48806"/>
                </a:lnTo>
                <a:lnTo>
                  <a:pt x="1316697" y="43370"/>
                </a:lnTo>
                <a:lnTo>
                  <a:pt x="1322146" y="35293"/>
                </a:lnTo>
                <a:lnTo>
                  <a:pt x="1324140" y="25400"/>
                </a:lnTo>
                <a:close/>
              </a:path>
              <a:path w="4300219" h="4594859">
                <a:moveTo>
                  <a:pt x="1354632" y="3138728"/>
                </a:moveTo>
                <a:lnTo>
                  <a:pt x="1352638" y="3128848"/>
                </a:lnTo>
                <a:lnTo>
                  <a:pt x="1347203" y="3120771"/>
                </a:lnTo>
                <a:lnTo>
                  <a:pt x="1339126" y="3115322"/>
                </a:lnTo>
                <a:lnTo>
                  <a:pt x="1329182" y="3113328"/>
                </a:lnTo>
                <a:lnTo>
                  <a:pt x="1319301" y="3115322"/>
                </a:lnTo>
                <a:lnTo>
                  <a:pt x="1311224" y="3120771"/>
                </a:lnTo>
                <a:lnTo>
                  <a:pt x="1305788" y="3128848"/>
                </a:lnTo>
                <a:lnTo>
                  <a:pt x="1303782" y="3138728"/>
                </a:lnTo>
                <a:lnTo>
                  <a:pt x="1305788" y="3148622"/>
                </a:lnTo>
                <a:lnTo>
                  <a:pt x="1311224" y="3156686"/>
                </a:lnTo>
                <a:lnTo>
                  <a:pt x="1319301" y="3162135"/>
                </a:lnTo>
                <a:lnTo>
                  <a:pt x="1329232" y="3164128"/>
                </a:lnTo>
                <a:lnTo>
                  <a:pt x="1339126" y="3162135"/>
                </a:lnTo>
                <a:lnTo>
                  <a:pt x="1347203" y="3156686"/>
                </a:lnTo>
                <a:lnTo>
                  <a:pt x="1352638" y="3148622"/>
                </a:lnTo>
                <a:lnTo>
                  <a:pt x="1354632" y="3138728"/>
                </a:lnTo>
                <a:close/>
              </a:path>
              <a:path w="4300219" h="4594859">
                <a:moveTo>
                  <a:pt x="1354632" y="2005863"/>
                </a:moveTo>
                <a:lnTo>
                  <a:pt x="1352638" y="1995982"/>
                </a:lnTo>
                <a:lnTo>
                  <a:pt x="1347203" y="1987905"/>
                </a:lnTo>
                <a:lnTo>
                  <a:pt x="1339126" y="1982470"/>
                </a:lnTo>
                <a:lnTo>
                  <a:pt x="1329182" y="1980463"/>
                </a:lnTo>
                <a:lnTo>
                  <a:pt x="1319301" y="1982470"/>
                </a:lnTo>
                <a:lnTo>
                  <a:pt x="1311224" y="1987905"/>
                </a:lnTo>
                <a:lnTo>
                  <a:pt x="1305788" y="1995982"/>
                </a:lnTo>
                <a:lnTo>
                  <a:pt x="1303782" y="2005863"/>
                </a:lnTo>
                <a:lnTo>
                  <a:pt x="1305788" y="2015756"/>
                </a:lnTo>
                <a:lnTo>
                  <a:pt x="1311224" y="2023833"/>
                </a:lnTo>
                <a:lnTo>
                  <a:pt x="1319301" y="2029269"/>
                </a:lnTo>
                <a:lnTo>
                  <a:pt x="1329232" y="2031263"/>
                </a:lnTo>
                <a:lnTo>
                  <a:pt x="1339126" y="2029269"/>
                </a:lnTo>
                <a:lnTo>
                  <a:pt x="1347203" y="2023833"/>
                </a:lnTo>
                <a:lnTo>
                  <a:pt x="1352638" y="2015756"/>
                </a:lnTo>
                <a:lnTo>
                  <a:pt x="1354632" y="2005863"/>
                </a:lnTo>
                <a:close/>
              </a:path>
              <a:path w="4300219" h="4594859">
                <a:moveTo>
                  <a:pt x="1354632" y="881075"/>
                </a:moveTo>
                <a:lnTo>
                  <a:pt x="1352638" y="871194"/>
                </a:lnTo>
                <a:lnTo>
                  <a:pt x="1347203" y="863117"/>
                </a:lnTo>
                <a:lnTo>
                  <a:pt x="1339126" y="857669"/>
                </a:lnTo>
                <a:lnTo>
                  <a:pt x="1329182" y="855675"/>
                </a:lnTo>
                <a:lnTo>
                  <a:pt x="1319301" y="857669"/>
                </a:lnTo>
                <a:lnTo>
                  <a:pt x="1311224" y="863117"/>
                </a:lnTo>
                <a:lnTo>
                  <a:pt x="1305788" y="871194"/>
                </a:lnTo>
                <a:lnTo>
                  <a:pt x="1303782" y="881075"/>
                </a:lnTo>
                <a:lnTo>
                  <a:pt x="1305788" y="890968"/>
                </a:lnTo>
                <a:lnTo>
                  <a:pt x="1311224" y="899033"/>
                </a:lnTo>
                <a:lnTo>
                  <a:pt x="1319301" y="904481"/>
                </a:lnTo>
                <a:lnTo>
                  <a:pt x="1329232" y="906475"/>
                </a:lnTo>
                <a:lnTo>
                  <a:pt x="1339126" y="904481"/>
                </a:lnTo>
                <a:lnTo>
                  <a:pt x="1347203" y="899033"/>
                </a:lnTo>
                <a:lnTo>
                  <a:pt x="1352638" y="890968"/>
                </a:lnTo>
                <a:lnTo>
                  <a:pt x="1354632" y="881075"/>
                </a:lnTo>
                <a:close/>
              </a:path>
              <a:path w="4300219" h="4594859">
                <a:moveTo>
                  <a:pt x="1365097" y="4568977"/>
                </a:moveTo>
                <a:lnTo>
                  <a:pt x="1363103" y="4559097"/>
                </a:lnTo>
                <a:lnTo>
                  <a:pt x="1357655" y="4551019"/>
                </a:lnTo>
                <a:lnTo>
                  <a:pt x="1349590" y="4545584"/>
                </a:lnTo>
                <a:lnTo>
                  <a:pt x="1339646" y="4543577"/>
                </a:lnTo>
                <a:lnTo>
                  <a:pt x="1329766" y="4545584"/>
                </a:lnTo>
                <a:lnTo>
                  <a:pt x="1321689" y="4551019"/>
                </a:lnTo>
                <a:lnTo>
                  <a:pt x="1316240" y="4559097"/>
                </a:lnTo>
                <a:lnTo>
                  <a:pt x="1314246" y="4568977"/>
                </a:lnTo>
                <a:lnTo>
                  <a:pt x="1316240" y="4578870"/>
                </a:lnTo>
                <a:lnTo>
                  <a:pt x="1321689" y="4586948"/>
                </a:lnTo>
                <a:lnTo>
                  <a:pt x="1329766" y="4592383"/>
                </a:lnTo>
                <a:lnTo>
                  <a:pt x="1339697" y="4594377"/>
                </a:lnTo>
                <a:lnTo>
                  <a:pt x="1349590" y="4592383"/>
                </a:lnTo>
                <a:lnTo>
                  <a:pt x="1357655" y="4586948"/>
                </a:lnTo>
                <a:lnTo>
                  <a:pt x="1363103" y="4578870"/>
                </a:lnTo>
                <a:lnTo>
                  <a:pt x="1365097" y="4568977"/>
                </a:lnTo>
                <a:close/>
              </a:path>
              <a:path w="4300219" h="4594859">
                <a:moveTo>
                  <a:pt x="1397635" y="3974719"/>
                </a:moveTo>
                <a:lnTo>
                  <a:pt x="1395641" y="3964838"/>
                </a:lnTo>
                <a:lnTo>
                  <a:pt x="1390192" y="3956761"/>
                </a:lnTo>
                <a:lnTo>
                  <a:pt x="1382115" y="3951313"/>
                </a:lnTo>
                <a:lnTo>
                  <a:pt x="1372184" y="3949319"/>
                </a:lnTo>
                <a:lnTo>
                  <a:pt x="1362290" y="3951313"/>
                </a:lnTo>
                <a:lnTo>
                  <a:pt x="1354226" y="3956761"/>
                </a:lnTo>
                <a:lnTo>
                  <a:pt x="1348778" y="3964838"/>
                </a:lnTo>
                <a:lnTo>
                  <a:pt x="1346784" y="3974719"/>
                </a:lnTo>
                <a:lnTo>
                  <a:pt x="1348778" y="3984612"/>
                </a:lnTo>
                <a:lnTo>
                  <a:pt x="1354226" y="3992676"/>
                </a:lnTo>
                <a:lnTo>
                  <a:pt x="1362290" y="3998125"/>
                </a:lnTo>
                <a:lnTo>
                  <a:pt x="1372235" y="4000119"/>
                </a:lnTo>
                <a:lnTo>
                  <a:pt x="1382115" y="3998125"/>
                </a:lnTo>
                <a:lnTo>
                  <a:pt x="1390192" y="3992676"/>
                </a:lnTo>
                <a:lnTo>
                  <a:pt x="1395641" y="3984612"/>
                </a:lnTo>
                <a:lnTo>
                  <a:pt x="1397635" y="3974719"/>
                </a:lnTo>
                <a:close/>
              </a:path>
              <a:path w="4300219" h="4594859">
                <a:moveTo>
                  <a:pt x="1397635" y="2841853"/>
                </a:moveTo>
                <a:lnTo>
                  <a:pt x="1395641" y="2831973"/>
                </a:lnTo>
                <a:lnTo>
                  <a:pt x="1390192" y="2823895"/>
                </a:lnTo>
                <a:lnTo>
                  <a:pt x="1382115" y="2818447"/>
                </a:lnTo>
                <a:lnTo>
                  <a:pt x="1372184" y="2816453"/>
                </a:lnTo>
                <a:lnTo>
                  <a:pt x="1362290" y="2818447"/>
                </a:lnTo>
                <a:lnTo>
                  <a:pt x="1354226" y="2823895"/>
                </a:lnTo>
                <a:lnTo>
                  <a:pt x="1348778" y="2831973"/>
                </a:lnTo>
                <a:lnTo>
                  <a:pt x="1346784" y="2841853"/>
                </a:lnTo>
                <a:lnTo>
                  <a:pt x="1348778" y="2851747"/>
                </a:lnTo>
                <a:lnTo>
                  <a:pt x="1354226" y="2859824"/>
                </a:lnTo>
                <a:lnTo>
                  <a:pt x="1362290" y="2865259"/>
                </a:lnTo>
                <a:lnTo>
                  <a:pt x="1372235" y="2867253"/>
                </a:lnTo>
                <a:lnTo>
                  <a:pt x="1382115" y="2865259"/>
                </a:lnTo>
                <a:lnTo>
                  <a:pt x="1390192" y="2859824"/>
                </a:lnTo>
                <a:lnTo>
                  <a:pt x="1395641" y="2851747"/>
                </a:lnTo>
                <a:lnTo>
                  <a:pt x="1397635" y="2841853"/>
                </a:lnTo>
                <a:close/>
              </a:path>
              <a:path w="4300219" h="4594859">
                <a:moveTo>
                  <a:pt x="1397635" y="1717065"/>
                </a:moveTo>
                <a:lnTo>
                  <a:pt x="1395641" y="1707184"/>
                </a:lnTo>
                <a:lnTo>
                  <a:pt x="1390192" y="1699107"/>
                </a:lnTo>
                <a:lnTo>
                  <a:pt x="1382115" y="1693659"/>
                </a:lnTo>
                <a:lnTo>
                  <a:pt x="1372184" y="1691665"/>
                </a:lnTo>
                <a:lnTo>
                  <a:pt x="1362290" y="1693659"/>
                </a:lnTo>
                <a:lnTo>
                  <a:pt x="1354226" y="1699107"/>
                </a:lnTo>
                <a:lnTo>
                  <a:pt x="1348778" y="1707184"/>
                </a:lnTo>
                <a:lnTo>
                  <a:pt x="1346784" y="1717065"/>
                </a:lnTo>
                <a:lnTo>
                  <a:pt x="1348778" y="1726958"/>
                </a:lnTo>
                <a:lnTo>
                  <a:pt x="1354226" y="1735023"/>
                </a:lnTo>
                <a:lnTo>
                  <a:pt x="1362290" y="1740471"/>
                </a:lnTo>
                <a:lnTo>
                  <a:pt x="1372235" y="1742465"/>
                </a:lnTo>
                <a:lnTo>
                  <a:pt x="1382115" y="1740471"/>
                </a:lnTo>
                <a:lnTo>
                  <a:pt x="1390192" y="1735023"/>
                </a:lnTo>
                <a:lnTo>
                  <a:pt x="1395641" y="1726958"/>
                </a:lnTo>
                <a:lnTo>
                  <a:pt x="1397635" y="1717065"/>
                </a:lnTo>
                <a:close/>
              </a:path>
              <a:path w="4300219" h="4594859">
                <a:moveTo>
                  <a:pt x="1425790" y="25400"/>
                </a:moveTo>
                <a:lnTo>
                  <a:pt x="1423797" y="15519"/>
                </a:lnTo>
                <a:lnTo>
                  <a:pt x="1418348" y="7442"/>
                </a:lnTo>
                <a:lnTo>
                  <a:pt x="1410284" y="1993"/>
                </a:lnTo>
                <a:lnTo>
                  <a:pt x="1400340" y="0"/>
                </a:lnTo>
                <a:lnTo>
                  <a:pt x="1390459" y="1993"/>
                </a:lnTo>
                <a:lnTo>
                  <a:pt x="1382382" y="7442"/>
                </a:lnTo>
                <a:lnTo>
                  <a:pt x="1376934" y="15519"/>
                </a:lnTo>
                <a:lnTo>
                  <a:pt x="1374940" y="25400"/>
                </a:lnTo>
                <a:lnTo>
                  <a:pt x="1376934" y="35293"/>
                </a:lnTo>
                <a:lnTo>
                  <a:pt x="1382382" y="43370"/>
                </a:lnTo>
                <a:lnTo>
                  <a:pt x="1390459" y="48806"/>
                </a:lnTo>
                <a:lnTo>
                  <a:pt x="1400390" y="50800"/>
                </a:lnTo>
                <a:lnTo>
                  <a:pt x="1410284" y="48806"/>
                </a:lnTo>
                <a:lnTo>
                  <a:pt x="1418348" y="43370"/>
                </a:lnTo>
                <a:lnTo>
                  <a:pt x="1423797" y="35293"/>
                </a:lnTo>
                <a:lnTo>
                  <a:pt x="1425790" y="25400"/>
                </a:lnTo>
                <a:close/>
              </a:path>
              <a:path w="4300219" h="4594859">
                <a:moveTo>
                  <a:pt x="1456283" y="3138728"/>
                </a:moveTo>
                <a:lnTo>
                  <a:pt x="1454289" y="3128848"/>
                </a:lnTo>
                <a:lnTo>
                  <a:pt x="1448854" y="3120771"/>
                </a:lnTo>
                <a:lnTo>
                  <a:pt x="1440776" y="3115322"/>
                </a:lnTo>
                <a:lnTo>
                  <a:pt x="1430832" y="3113328"/>
                </a:lnTo>
                <a:lnTo>
                  <a:pt x="1420952" y="3115322"/>
                </a:lnTo>
                <a:lnTo>
                  <a:pt x="1412875" y="3120771"/>
                </a:lnTo>
                <a:lnTo>
                  <a:pt x="1407439" y="3128848"/>
                </a:lnTo>
                <a:lnTo>
                  <a:pt x="1405432" y="3138728"/>
                </a:lnTo>
                <a:lnTo>
                  <a:pt x="1407439" y="3148622"/>
                </a:lnTo>
                <a:lnTo>
                  <a:pt x="1412875" y="3156686"/>
                </a:lnTo>
                <a:lnTo>
                  <a:pt x="1420952" y="3162135"/>
                </a:lnTo>
                <a:lnTo>
                  <a:pt x="1430883" y="3164128"/>
                </a:lnTo>
                <a:lnTo>
                  <a:pt x="1440776" y="3162135"/>
                </a:lnTo>
                <a:lnTo>
                  <a:pt x="1448854" y="3156686"/>
                </a:lnTo>
                <a:lnTo>
                  <a:pt x="1454289" y="3148622"/>
                </a:lnTo>
                <a:lnTo>
                  <a:pt x="1456283" y="3138728"/>
                </a:lnTo>
                <a:close/>
              </a:path>
              <a:path w="4300219" h="4594859">
                <a:moveTo>
                  <a:pt x="1456283" y="2005863"/>
                </a:moveTo>
                <a:lnTo>
                  <a:pt x="1454289" y="1995982"/>
                </a:lnTo>
                <a:lnTo>
                  <a:pt x="1448854" y="1987905"/>
                </a:lnTo>
                <a:lnTo>
                  <a:pt x="1440776" y="1982470"/>
                </a:lnTo>
                <a:lnTo>
                  <a:pt x="1430832" y="1980463"/>
                </a:lnTo>
                <a:lnTo>
                  <a:pt x="1420952" y="1982470"/>
                </a:lnTo>
                <a:lnTo>
                  <a:pt x="1412875" y="1987905"/>
                </a:lnTo>
                <a:lnTo>
                  <a:pt x="1407439" y="1995982"/>
                </a:lnTo>
                <a:lnTo>
                  <a:pt x="1405432" y="2005863"/>
                </a:lnTo>
                <a:lnTo>
                  <a:pt x="1407439" y="2015756"/>
                </a:lnTo>
                <a:lnTo>
                  <a:pt x="1412875" y="2023833"/>
                </a:lnTo>
                <a:lnTo>
                  <a:pt x="1420952" y="2029269"/>
                </a:lnTo>
                <a:lnTo>
                  <a:pt x="1430883" y="2031263"/>
                </a:lnTo>
                <a:lnTo>
                  <a:pt x="1440776" y="2029269"/>
                </a:lnTo>
                <a:lnTo>
                  <a:pt x="1448854" y="2023833"/>
                </a:lnTo>
                <a:lnTo>
                  <a:pt x="1454289" y="2015756"/>
                </a:lnTo>
                <a:lnTo>
                  <a:pt x="1456283" y="2005863"/>
                </a:lnTo>
                <a:close/>
              </a:path>
              <a:path w="4300219" h="4594859">
                <a:moveTo>
                  <a:pt x="1456283" y="881075"/>
                </a:moveTo>
                <a:lnTo>
                  <a:pt x="1454289" y="871194"/>
                </a:lnTo>
                <a:lnTo>
                  <a:pt x="1448854" y="863117"/>
                </a:lnTo>
                <a:lnTo>
                  <a:pt x="1440776" y="857669"/>
                </a:lnTo>
                <a:lnTo>
                  <a:pt x="1430832" y="855675"/>
                </a:lnTo>
                <a:lnTo>
                  <a:pt x="1420952" y="857669"/>
                </a:lnTo>
                <a:lnTo>
                  <a:pt x="1412875" y="863117"/>
                </a:lnTo>
                <a:lnTo>
                  <a:pt x="1407439" y="871194"/>
                </a:lnTo>
                <a:lnTo>
                  <a:pt x="1405432" y="881075"/>
                </a:lnTo>
                <a:lnTo>
                  <a:pt x="1407439" y="890968"/>
                </a:lnTo>
                <a:lnTo>
                  <a:pt x="1412875" y="899033"/>
                </a:lnTo>
                <a:lnTo>
                  <a:pt x="1420952" y="904481"/>
                </a:lnTo>
                <a:lnTo>
                  <a:pt x="1430883" y="906475"/>
                </a:lnTo>
                <a:lnTo>
                  <a:pt x="1440776" y="904481"/>
                </a:lnTo>
                <a:lnTo>
                  <a:pt x="1448854" y="899033"/>
                </a:lnTo>
                <a:lnTo>
                  <a:pt x="1454289" y="890968"/>
                </a:lnTo>
                <a:lnTo>
                  <a:pt x="1456283" y="881075"/>
                </a:lnTo>
                <a:close/>
              </a:path>
              <a:path w="4300219" h="4594859">
                <a:moveTo>
                  <a:pt x="1466748" y="4568977"/>
                </a:moveTo>
                <a:lnTo>
                  <a:pt x="1464754" y="4559097"/>
                </a:lnTo>
                <a:lnTo>
                  <a:pt x="1459306" y="4551019"/>
                </a:lnTo>
                <a:lnTo>
                  <a:pt x="1451241" y="4545584"/>
                </a:lnTo>
                <a:lnTo>
                  <a:pt x="1441297" y="4543577"/>
                </a:lnTo>
                <a:lnTo>
                  <a:pt x="1431417" y="4545584"/>
                </a:lnTo>
                <a:lnTo>
                  <a:pt x="1423339" y="4551019"/>
                </a:lnTo>
                <a:lnTo>
                  <a:pt x="1417891" y="4559097"/>
                </a:lnTo>
                <a:lnTo>
                  <a:pt x="1415897" y="4568977"/>
                </a:lnTo>
                <a:lnTo>
                  <a:pt x="1417891" y="4578870"/>
                </a:lnTo>
                <a:lnTo>
                  <a:pt x="1423339" y="4586948"/>
                </a:lnTo>
                <a:lnTo>
                  <a:pt x="1431417" y="4592383"/>
                </a:lnTo>
                <a:lnTo>
                  <a:pt x="1441348" y="4594377"/>
                </a:lnTo>
                <a:lnTo>
                  <a:pt x="1451241" y="4592383"/>
                </a:lnTo>
                <a:lnTo>
                  <a:pt x="1459306" y="4586948"/>
                </a:lnTo>
                <a:lnTo>
                  <a:pt x="1464754" y="4578870"/>
                </a:lnTo>
                <a:lnTo>
                  <a:pt x="1466748" y="4568977"/>
                </a:lnTo>
                <a:close/>
              </a:path>
              <a:path w="4300219" h="4594859">
                <a:moveTo>
                  <a:pt x="1499285" y="3974719"/>
                </a:moveTo>
                <a:lnTo>
                  <a:pt x="1497291" y="3964838"/>
                </a:lnTo>
                <a:lnTo>
                  <a:pt x="1491843" y="3956761"/>
                </a:lnTo>
                <a:lnTo>
                  <a:pt x="1483766" y="3951313"/>
                </a:lnTo>
                <a:lnTo>
                  <a:pt x="1473835" y="3949319"/>
                </a:lnTo>
                <a:lnTo>
                  <a:pt x="1463941" y="3951313"/>
                </a:lnTo>
                <a:lnTo>
                  <a:pt x="1455877" y="3956761"/>
                </a:lnTo>
                <a:lnTo>
                  <a:pt x="1450428" y="3964838"/>
                </a:lnTo>
                <a:lnTo>
                  <a:pt x="1448435" y="3974719"/>
                </a:lnTo>
                <a:lnTo>
                  <a:pt x="1450428" y="3984612"/>
                </a:lnTo>
                <a:lnTo>
                  <a:pt x="1455877" y="3992676"/>
                </a:lnTo>
                <a:lnTo>
                  <a:pt x="1463941" y="3998125"/>
                </a:lnTo>
                <a:lnTo>
                  <a:pt x="1473885" y="4000119"/>
                </a:lnTo>
                <a:lnTo>
                  <a:pt x="1483766" y="3998125"/>
                </a:lnTo>
                <a:lnTo>
                  <a:pt x="1491843" y="3992676"/>
                </a:lnTo>
                <a:lnTo>
                  <a:pt x="1497291" y="3984612"/>
                </a:lnTo>
                <a:lnTo>
                  <a:pt x="1499285" y="3974719"/>
                </a:lnTo>
                <a:close/>
              </a:path>
              <a:path w="4300219" h="4594859">
                <a:moveTo>
                  <a:pt x="1499285" y="2841853"/>
                </a:moveTo>
                <a:lnTo>
                  <a:pt x="1497291" y="2831973"/>
                </a:lnTo>
                <a:lnTo>
                  <a:pt x="1491843" y="2823895"/>
                </a:lnTo>
                <a:lnTo>
                  <a:pt x="1483766" y="2818447"/>
                </a:lnTo>
                <a:lnTo>
                  <a:pt x="1473835" y="2816453"/>
                </a:lnTo>
                <a:lnTo>
                  <a:pt x="1463941" y="2818447"/>
                </a:lnTo>
                <a:lnTo>
                  <a:pt x="1455877" y="2823895"/>
                </a:lnTo>
                <a:lnTo>
                  <a:pt x="1450428" y="2831973"/>
                </a:lnTo>
                <a:lnTo>
                  <a:pt x="1448435" y="2841853"/>
                </a:lnTo>
                <a:lnTo>
                  <a:pt x="1450428" y="2851747"/>
                </a:lnTo>
                <a:lnTo>
                  <a:pt x="1455877" y="2859824"/>
                </a:lnTo>
                <a:lnTo>
                  <a:pt x="1463941" y="2865259"/>
                </a:lnTo>
                <a:lnTo>
                  <a:pt x="1473885" y="2867253"/>
                </a:lnTo>
                <a:lnTo>
                  <a:pt x="1483766" y="2865259"/>
                </a:lnTo>
                <a:lnTo>
                  <a:pt x="1491843" y="2859824"/>
                </a:lnTo>
                <a:lnTo>
                  <a:pt x="1497291" y="2851747"/>
                </a:lnTo>
                <a:lnTo>
                  <a:pt x="1499285" y="2841853"/>
                </a:lnTo>
                <a:close/>
              </a:path>
              <a:path w="4300219" h="4594859">
                <a:moveTo>
                  <a:pt x="1499285" y="1717065"/>
                </a:moveTo>
                <a:lnTo>
                  <a:pt x="1497291" y="1707184"/>
                </a:lnTo>
                <a:lnTo>
                  <a:pt x="1491843" y="1699107"/>
                </a:lnTo>
                <a:lnTo>
                  <a:pt x="1483766" y="1693659"/>
                </a:lnTo>
                <a:lnTo>
                  <a:pt x="1473835" y="1691665"/>
                </a:lnTo>
                <a:lnTo>
                  <a:pt x="1463941" y="1693659"/>
                </a:lnTo>
                <a:lnTo>
                  <a:pt x="1455877" y="1699107"/>
                </a:lnTo>
                <a:lnTo>
                  <a:pt x="1450428" y="1707184"/>
                </a:lnTo>
                <a:lnTo>
                  <a:pt x="1448435" y="1717065"/>
                </a:lnTo>
                <a:lnTo>
                  <a:pt x="1450428" y="1726958"/>
                </a:lnTo>
                <a:lnTo>
                  <a:pt x="1455877" y="1735023"/>
                </a:lnTo>
                <a:lnTo>
                  <a:pt x="1463941" y="1740471"/>
                </a:lnTo>
                <a:lnTo>
                  <a:pt x="1473885" y="1742465"/>
                </a:lnTo>
                <a:lnTo>
                  <a:pt x="1483766" y="1740471"/>
                </a:lnTo>
                <a:lnTo>
                  <a:pt x="1491843" y="1735023"/>
                </a:lnTo>
                <a:lnTo>
                  <a:pt x="1497291" y="1726958"/>
                </a:lnTo>
                <a:lnTo>
                  <a:pt x="1499285" y="1717065"/>
                </a:lnTo>
                <a:close/>
              </a:path>
              <a:path w="4300219" h="4594859">
                <a:moveTo>
                  <a:pt x="1527441" y="25400"/>
                </a:moveTo>
                <a:lnTo>
                  <a:pt x="1525447" y="15519"/>
                </a:lnTo>
                <a:lnTo>
                  <a:pt x="1519999" y="7442"/>
                </a:lnTo>
                <a:lnTo>
                  <a:pt x="1511935" y="1993"/>
                </a:lnTo>
                <a:lnTo>
                  <a:pt x="1501990" y="0"/>
                </a:lnTo>
                <a:lnTo>
                  <a:pt x="1492110" y="1993"/>
                </a:lnTo>
                <a:lnTo>
                  <a:pt x="1484033" y="7442"/>
                </a:lnTo>
                <a:lnTo>
                  <a:pt x="1478584" y="15519"/>
                </a:lnTo>
                <a:lnTo>
                  <a:pt x="1476590" y="25400"/>
                </a:lnTo>
                <a:lnTo>
                  <a:pt x="1478584" y="35293"/>
                </a:lnTo>
                <a:lnTo>
                  <a:pt x="1484033" y="43370"/>
                </a:lnTo>
                <a:lnTo>
                  <a:pt x="1492110" y="48806"/>
                </a:lnTo>
                <a:lnTo>
                  <a:pt x="1502041" y="50800"/>
                </a:lnTo>
                <a:lnTo>
                  <a:pt x="1511935" y="48806"/>
                </a:lnTo>
                <a:lnTo>
                  <a:pt x="1519999" y="43370"/>
                </a:lnTo>
                <a:lnTo>
                  <a:pt x="1525447" y="35293"/>
                </a:lnTo>
                <a:lnTo>
                  <a:pt x="1527441" y="25400"/>
                </a:lnTo>
                <a:close/>
              </a:path>
              <a:path w="4300219" h="4594859">
                <a:moveTo>
                  <a:pt x="1557934" y="3138728"/>
                </a:moveTo>
                <a:lnTo>
                  <a:pt x="1555940" y="3128848"/>
                </a:lnTo>
                <a:lnTo>
                  <a:pt x="1550504" y="3120771"/>
                </a:lnTo>
                <a:lnTo>
                  <a:pt x="1542427" y="3115322"/>
                </a:lnTo>
                <a:lnTo>
                  <a:pt x="1532483" y="3113328"/>
                </a:lnTo>
                <a:lnTo>
                  <a:pt x="1522603" y="3115322"/>
                </a:lnTo>
                <a:lnTo>
                  <a:pt x="1514525" y="3120771"/>
                </a:lnTo>
                <a:lnTo>
                  <a:pt x="1509090" y="3128848"/>
                </a:lnTo>
                <a:lnTo>
                  <a:pt x="1507083" y="3138728"/>
                </a:lnTo>
                <a:lnTo>
                  <a:pt x="1509090" y="3148622"/>
                </a:lnTo>
                <a:lnTo>
                  <a:pt x="1514525" y="3156686"/>
                </a:lnTo>
                <a:lnTo>
                  <a:pt x="1522603" y="3162135"/>
                </a:lnTo>
                <a:lnTo>
                  <a:pt x="1532534" y="3164128"/>
                </a:lnTo>
                <a:lnTo>
                  <a:pt x="1542427" y="3162135"/>
                </a:lnTo>
                <a:lnTo>
                  <a:pt x="1550504" y="3156686"/>
                </a:lnTo>
                <a:lnTo>
                  <a:pt x="1555940" y="3148622"/>
                </a:lnTo>
                <a:lnTo>
                  <a:pt x="1557934" y="3138728"/>
                </a:lnTo>
                <a:close/>
              </a:path>
              <a:path w="4300219" h="4594859">
                <a:moveTo>
                  <a:pt x="1557934" y="2005863"/>
                </a:moveTo>
                <a:lnTo>
                  <a:pt x="1555940" y="1995982"/>
                </a:lnTo>
                <a:lnTo>
                  <a:pt x="1550504" y="1987905"/>
                </a:lnTo>
                <a:lnTo>
                  <a:pt x="1542427" y="1982470"/>
                </a:lnTo>
                <a:lnTo>
                  <a:pt x="1532483" y="1980463"/>
                </a:lnTo>
                <a:lnTo>
                  <a:pt x="1522603" y="1982470"/>
                </a:lnTo>
                <a:lnTo>
                  <a:pt x="1514525" y="1987905"/>
                </a:lnTo>
                <a:lnTo>
                  <a:pt x="1509090" y="1995982"/>
                </a:lnTo>
                <a:lnTo>
                  <a:pt x="1507083" y="2005863"/>
                </a:lnTo>
                <a:lnTo>
                  <a:pt x="1509090" y="2015756"/>
                </a:lnTo>
                <a:lnTo>
                  <a:pt x="1514525" y="2023833"/>
                </a:lnTo>
                <a:lnTo>
                  <a:pt x="1522603" y="2029269"/>
                </a:lnTo>
                <a:lnTo>
                  <a:pt x="1532534" y="2031263"/>
                </a:lnTo>
                <a:lnTo>
                  <a:pt x="1542427" y="2029269"/>
                </a:lnTo>
                <a:lnTo>
                  <a:pt x="1550504" y="2023833"/>
                </a:lnTo>
                <a:lnTo>
                  <a:pt x="1555940" y="2015756"/>
                </a:lnTo>
                <a:lnTo>
                  <a:pt x="1557934" y="2005863"/>
                </a:lnTo>
                <a:close/>
              </a:path>
              <a:path w="4300219" h="4594859">
                <a:moveTo>
                  <a:pt x="1557934" y="881075"/>
                </a:moveTo>
                <a:lnTo>
                  <a:pt x="1555940" y="871194"/>
                </a:lnTo>
                <a:lnTo>
                  <a:pt x="1550504" y="863117"/>
                </a:lnTo>
                <a:lnTo>
                  <a:pt x="1542427" y="857669"/>
                </a:lnTo>
                <a:lnTo>
                  <a:pt x="1532483" y="855675"/>
                </a:lnTo>
                <a:lnTo>
                  <a:pt x="1522603" y="857669"/>
                </a:lnTo>
                <a:lnTo>
                  <a:pt x="1514525" y="863117"/>
                </a:lnTo>
                <a:lnTo>
                  <a:pt x="1509090" y="871194"/>
                </a:lnTo>
                <a:lnTo>
                  <a:pt x="1507083" y="881075"/>
                </a:lnTo>
                <a:lnTo>
                  <a:pt x="1509090" y="890968"/>
                </a:lnTo>
                <a:lnTo>
                  <a:pt x="1514525" y="899033"/>
                </a:lnTo>
                <a:lnTo>
                  <a:pt x="1522603" y="904481"/>
                </a:lnTo>
                <a:lnTo>
                  <a:pt x="1532534" y="906475"/>
                </a:lnTo>
                <a:lnTo>
                  <a:pt x="1542427" y="904481"/>
                </a:lnTo>
                <a:lnTo>
                  <a:pt x="1550504" y="899033"/>
                </a:lnTo>
                <a:lnTo>
                  <a:pt x="1555940" y="890968"/>
                </a:lnTo>
                <a:lnTo>
                  <a:pt x="1557934" y="881075"/>
                </a:lnTo>
                <a:close/>
              </a:path>
              <a:path w="4300219" h="4594859">
                <a:moveTo>
                  <a:pt x="1568399" y="4568977"/>
                </a:moveTo>
                <a:lnTo>
                  <a:pt x="1566405" y="4559097"/>
                </a:lnTo>
                <a:lnTo>
                  <a:pt x="1560957" y="4551019"/>
                </a:lnTo>
                <a:lnTo>
                  <a:pt x="1552892" y="4545584"/>
                </a:lnTo>
                <a:lnTo>
                  <a:pt x="1542948" y="4543577"/>
                </a:lnTo>
                <a:lnTo>
                  <a:pt x="1533067" y="4545584"/>
                </a:lnTo>
                <a:lnTo>
                  <a:pt x="1524990" y="4551019"/>
                </a:lnTo>
                <a:lnTo>
                  <a:pt x="1519542" y="4559097"/>
                </a:lnTo>
                <a:lnTo>
                  <a:pt x="1517548" y="4568977"/>
                </a:lnTo>
                <a:lnTo>
                  <a:pt x="1519542" y="4578870"/>
                </a:lnTo>
                <a:lnTo>
                  <a:pt x="1524990" y="4586948"/>
                </a:lnTo>
                <a:lnTo>
                  <a:pt x="1533067" y="4592383"/>
                </a:lnTo>
                <a:lnTo>
                  <a:pt x="1542999" y="4594377"/>
                </a:lnTo>
                <a:lnTo>
                  <a:pt x="1552892" y="4592383"/>
                </a:lnTo>
                <a:lnTo>
                  <a:pt x="1560957" y="4586948"/>
                </a:lnTo>
                <a:lnTo>
                  <a:pt x="1566405" y="4578870"/>
                </a:lnTo>
                <a:lnTo>
                  <a:pt x="1568399" y="4568977"/>
                </a:lnTo>
                <a:close/>
              </a:path>
              <a:path w="4300219" h="4594859">
                <a:moveTo>
                  <a:pt x="1600936" y="3974719"/>
                </a:moveTo>
                <a:lnTo>
                  <a:pt x="1598942" y="3964838"/>
                </a:lnTo>
                <a:lnTo>
                  <a:pt x="1593494" y="3956761"/>
                </a:lnTo>
                <a:lnTo>
                  <a:pt x="1585417" y="3951313"/>
                </a:lnTo>
                <a:lnTo>
                  <a:pt x="1575485" y="3949319"/>
                </a:lnTo>
                <a:lnTo>
                  <a:pt x="1565592" y="3951313"/>
                </a:lnTo>
                <a:lnTo>
                  <a:pt x="1557528" y="3956761"/>
                </a:lnTo>
                <a:lnTo>
                  <a:pt x="1552079" y="3964838"/>
                </a:lnTo>
                <a:lnTo>
                  <a:pt x="1550085" y="3974719"/>
                </a:lnTo>
                <a:lnTo>
                  <a:pt x="1552079" y="3984612"/>
                </a:lnTo>
                <a:lnTo>
                  <a:pt x="1557528" y="3992676"/>
                </a:lnTo>
                <a:lnTo>
                  <a:pt x="1565592" y="3998125"/>
                </a:lnTo>
                <a:lnTo>
                  <a:pt x="1575536" y="4000119"/>
                </a:lnTo>
                <a:lnTo>
                  <a:pt x="1585417" y="3998125"/>
                </a:lnTo>
                <a:lnTo>
                  <a:pt x="1593494" y="3992676"/>
                </a:lnTo>
                <a:lnTo>
                  <a:pt x="1598942" y="3984612"/>
                </a:lnTo>
                <a:lnTo>
                  <a:pt x="1600936" y="3974719"/>
                </a:lnTo>
                <a:close/>
              </a:path>
              <a:path w="4300219" h="4594859">
                <a:moveTo>
                  <a:pt x="1600936" y="2841853"/>
                </a:moveTo>
                <a:lnTo>
                  <a:pt x="1598942" y="2831973"/>
                </a:lnTo>
                <a:lnTo>
                  <a:pt x="1593494" y="2823895"/>
                </a:lnTo>
                <a:lnTo>
                  <a:pt x="1585417" y="2818447"/>
                </a:lnTo>
                <a:lnTo>
                  <a:pt x="1575485" y="2816453"/>
                </a:lnTo>
                <a:lnTo>
                  <a:pt x="1565592" y="2818447"/>
                </a:lnTo>
                <a:lnTo>
                  <a:pt x="1557528" y="2823895"/>
                </a:lnTo>
                <a:lnTo>
                  <a:pt x="1552079" y="2831973"/>
                </a:lnTo>
                <a:lnTo>
                  <a:pt x="1550085" y="2841853"/>
                </a:lnTo>
                <a:lnTo>
                  <a:pt x="1552079" y="2851747"/>
                </a:lnTo>
                <a:lnTo>
                  <a:pt x="1557528" y="2859824"/>
                </a:lnTo>
                <a:lnTo>
                  <a:pt x="1565592" y="2865259"/>
                </a:lnTo>
                <a:lnTo>
                  <a:pt x="1575536" y="2867253"/>
                </a:lnTo>
                <a:lnTo>
                  <a:pt x="1585417" y="2865259"/>
                </a:lnTo>
                <a:lnTo>
                  <a:pt x="1593494" y="2859824"/>
                </a:lnTo>
                <a:lnTo>
                  <a:pt x="1598942" y="2851747"/>
                </a:lnTo>
                <a:lnTo>
                  <a:pt x="1600936" y="2841853"/>
                </a:lnTo>
                <a:close/>
              </a:path>
              <a:path w="4300219" h="4594859">
                <a:moveTo>
                  <a:pt x="1600936" y="1717065"/>
                </a:moveTo>
                <a:lnTo>
                  <a:pt x="1598942" y="1707184"/>
                </a:lnTo>
                <a:lnTo>
                  <a:pt x="1593494" y="1699107"/>
                </a:lnTo>
                <a:lnTo>
                  <a:pt x="1585417" y="1693659"/>
                </a:lnTo>
                <a:lnTo>
                  <a:pt x="1575485" y="1691665"/>
                </a:lnTo>
                <a:lnTo>
                  <a:pt x="1565592" y="1693659"/>
                </a:lnTo>
                <a:lnTo>
                  <a:pt x="1557528" y="1699107"/>
                </a:lnTo>
                <a:lnTo>
                  <a:pt x="1552079" y="1707184"/>
                </a:lnTo>
                <a:lnTo>
                  <a:pt x="1550085" y="1717065"/>
                </a:lnTo>
                <a:lnTo>
                  <a:pt x="1552079" y="1726958"/>
                </a:lnTo>
                <a:lnTo>
                  <a:pt x="1557528" y="1735023"/>
                </a:lnTo>
                <a:lnTo>
                  <a:pt x="1565592" y="1740471"/>
                </a:lnTo>
                <a:lnTo>
                  <a:pt x="1575536" y="1742465"/>
                </a:lnTo>
                <a:lnTo>
                  <a:pt x="1585417" y="1740471"/>
                </a:lnTo>
                <a:lnTo>
                  <a:pt x="1593494" y="1735023"/>
                </a:lnTo>
                <a:lnTo>
                  <a:pt x="1598942" y="1726958"/>
                </a:lnTo>
                <a:lnTo>
                  <a:pt x="1600936" y="1717065"/>
                </a:lnTo>
                <a:close/>
              </a:path>
              <a:path w="4300219" h="4594859">
                <a:moveTo>
                  <a:pt x="1629092" y="25400"/>
                </a:moveTo>
                <a:lnTo>
                  <a:pt x="1627098" y="15519"/>
                </a:lnTo>
                <a:lnTo>
                  <a:pt x="1621650" y="7442"/>
                </a:lnTo>
                <a:lnTo>
                  <a:pt x="1613585" y="1993"/>
                </a:lnTo>
                <a:lnTo>
                  <a:pt x="1603641" y="0"/>
                </a:lnTo>
                <a:lnTo>
                  <a:pt x="1593761" y="1993"/>
                </a:lnTo>
                <a:lnTo>
                  <a:pt x="1585683" y="7442"/>
                </a:lnTo>
                <a:lnTo>
                  <a:pt x="1580235" y="15519"/>
                </a:lnTo>
                <a:lnTo>
                  <a:pt x="1578241" y="25400"/>
                </a:lnTo>
                <a:lnTo>
                  <a:pt x="1580235" y="35293"/>
                </a:lnTo>
                <a:lnTo>
                  <a:pt x="1585683" y="43370"/>
                </a:lnTo>
                <a:lnTo>
                  <a:pt x="1593761" y="48806"/>
                </a:lnTo>
                <a:lnTo>
                  <a:pt x="1603692" y="50800"/>
                </a:lnTo>
                <a:lnTo>
                  <a:pt x="1613585" y="48806"/>
                </a:lnTo>
                <a:lnTo>
                  <a:pt x="1621650" y="43370"/>
                </a:lnTo>
                <a:lnTo>
                  <a:pt x="1627098" y="35293"/>
                </a:lnTo>
                <a:lnTo>
                  <a:pt x="1629092" y="25400"/>
                </a:lnTo>
                <a:close/>
              </a:path>
              <a:path w="4300219" h="4594859">
                <a:moveTo>
                  <a:pt x="1659585" y="3138728"/>
                </a:moveTo>
                <a:lnTo>
                  <a:pt x="1657591" y="3128848"/>
                </a:lnTo>
                <a:lnTo>
                  <a:pt x="1652155" y="3120771"/>
                </a:lnTo>
                <a:lnTo>
                  <a:pt x="1644078" y="3115322"/>
                </a:lnTo>
                <a:lnTo>
                  <a:pt x="1634134" y="3113328"/>
                </a:lnTo>
                <a:lnTo>
                  <a:pt x="1624253" y="3115322"/>
                </a:lnTo>
                <a:lnTo>
                  <a:pt x="1616176" y="3120771"/>
                </a:lnTo>
                <a:lnTo>
                  <a:pt x="1610741" y="3128848"/>
                </a:lnTo>
                <a:lnTo>
                  <a:pt x="1608734" y="3138728"/>
                </a:lnTo>
                <a:lnTo>
                  <a:pt x="1610741" y="3148622"/>
                </a:lnTo>
                <a:lnTo>
                  <a:pt x="1616176" y="3156686"/>
                </a:lnTo>
                <a:lnTo>
                  <a:pt x="1624253" y="3162135"/>
                </a:lnTo>
                <a:lnTo>
                  <a:pt x="1634185" y="3164128"/>
                </a:lnTo>
                <a:lnTo>
                  <a:pt x="1644078" y="3162135"/>
                </a:lnTo>
                <a:lnTo>
                  <a:pt x="1652155" y="3156686"/>
                </a:lnTo>
                <a:lnTo>
                  <a:pt x="1657591" y="3148622"/>
                </a:lnTo>
                <a:lnTo>
                  <a:pt x="1659585" y="3138728"/>
                </a:lnTo>
                <a:close/>
              </a:path>
              <a:path w="4300219" h="4594859">
                <a:moveTo>
                  <a:pt x="1659585" y="2005863"/>
                </a:moveTo>
                <a:lnTo>
                  <a:pt x="1657591" y="1995982"/>
                </a:lnTo>
                <a:lnTo>
                  <a:pt x="1652155" y="1987905"/>
                </a:lnTo>
                <a:lnTo>
                  <a:pt x="1644078" y="1982470"/>
                </a:lnTo>
                <a:lnTo>
                  <a:pt x="1634134" y="1980463"/>
                </a:lnTo>
                <a:lnTo>
                  <a:pt x="1624253" y="1982470"/>
                </a:lnTo>
                <a:lnTo>
                  <a:pt x="1616176" y="1987905"/>
                </a:lnTo>
                <a:lnTo>
                  <a:pt x="1610741" y="1995982"/>
                </a:lnTo>
                <a:lnTo>
                  <a:pt x="1608734" y="2005863"/>
                </a:lnTo>
                <a:lnTo>
                  <a:pt x="1610741" y="2015756"/>
                </a:lnTo>
                <a:lnTo>
                  <a:pt x="1616176" y="2023833"/>
                </a:lnTo>
                <a:lnTo>
                  <a:pt x="1624253" y="2029269"/>
                </a:lnTo>
                <a:lnTo>
                  <a:pt x="1634185" y="2031263"/>
                </a:lnTo>
                <a:lnTo>
                  <a:pt x="1644078" y="2029269"/>
                </a:lnTo>
                <a:lnTo>
                  <a:pt x="1652155" y="2023833"/>
                </a:lnTo>
                <a:lnTo>
                  <a:pt x="1657591" y="2015756"/>
                </a:lnTo>
                <a:lnTo>
                  <a:pt x="1659585" y="2005863"/>
                </a:lnTo>
                <a:close/>
              </a:path>
              <a:path w="4300219" h="4594859">
                <a:moveTo>
                  <a:pt x="1659585" y="881075"/>
                </a:moveTo>
                <a:lnTo>
                  <a:pt x="1657591" y="871194"/>
                </a:lnTo>
                <a:lnTo>
                  <a:pt x="1652155" y="863117"/>
                </a:lnTo>
                <a:lnTo>
                  <a:pt x="1644078" y="857669"/>
                </a:lnTo>
                <a:lnTo>
                  <a:pt x="1634134" y="855675"/>
                </a:lnTo>
                <a:lnTo>
                  <a:pt x="1624253" y="857669"/>
                </a:lnTo>
                <a:lnTo>
                  <a:pt x="1616176" y="863117"/>
                </a:lnTo>
                <a:lnTo>
                  <a:pt x="1610741" y="871194"/>
                </a:lnTo>
                <a:lnTo>
                  <a:pt x="1608734" y="881075"/>
                </a:lnTo>
                <a:lnTo>
                  <a:pt x="1610741" y="890968"/>
                </a:lnTo>
                <a:lnTo>
                  <a:pt x="1616176" y="899033"/>
                </a:lnTo>
                <a:lnTo>
                  <a:pt x="1624253" y="904481"/>
                </a:lnTo>
                <a:lnTo>
                  <a:pt x="1634185" y="906475"/>
                </a:lnTo>
                <a:lnTo>
                  <a:pt x="1644078" y="904481"/>
                </a:lnTo>
                <a:lnTo>
                  <a:pt x="1652155" y="899033"/>
                </a:lnTo>
                <a:lnTo>
                  <a:pt x="1657591" y="890968"/>
                </a:lnTo>
                <a:lnTo>
                  <a:pt x="1659585" y="881075"/>
                </a:lnTo>
                <a:close/>
              </a:path>
              <a:path w="4300219" h="4594859">
                <a:moveTo>
                  <a:pt x="1670050" y="4568977"/>
                </a:moveTo>
                <a:lnTo>
                  <a:pt x="1668056" y="4559097"/>
                </a:lnTo>
                <a:lnTo>
                  <a:pt x="1662607" y="4551019"/>
                </a:lnTo>
                <a:lnTo>
                  <a:pt x="1654543" y="4545584"/>
                </a:lnTo>
                <a:lnTo>
                  <a:pt x="1644599" y="4543577"/>
                </a:lnTo>
                <a:lnTo>
                  <a:pt x="1634718" y="4545584"/>
                </a:lnTo>
                <a:lnTo>
                  <a:pt x="1626641" y="4551019"/>
                </a:lnTo>
                <a:lnTo>
                  <a:pt x="1621193" y="4559097"/>
                </a:lnTo>
                <a:lnTo>
                  <a:pt x="1619199" y="4568977"/>
                </a:lnTo>
                <a:lnTo>
                  <a:pt x="1621193" y="4578870"/>
                </a:lnTo>
                <a:lnTo>
                  <a:pt x="1626641" y="4586948"/>
                </a:lnTo>
                <a:lnTo>
                  <a:pt x="1634718" y="4592383"/>
                </a:lnTo>
                <a:lnTo>
                  <a:pt x="1644650" y="4594377"/>
                </a:lnTo>
                <a:lnTo>
                  <a:pt x="1654543" y="4592383"/>
                </a:lnTo>
                <a:lnTo>
                  <a:pt x="1662607" y="4586948"/>
                </a:lnTo>
                <a:lnTo>
                  <a:pt x="1668056" y="4578870"/>
                </a:lnTo>
                <a:lnTo>
                  <a:pt x="1670050" y="4568977"/>
                </a:lnTo>
                <a:close/>
              </a:path>
              <a:path w="4300219" h="4594859">
                <a:moveTo>
                  <a:pt x="1702587" y="3974719"/>
                </a:moveTo>
                <a:lnTo>
                  <a:pt x="1700593" y="3964838"/>
                </a:lnTo>
                <a:lnTo>
                  <a:pt x="1695145" y="3956761"/>
                </a:lnTo>
                <a:lnTo>
                  <a:pt x="1687068" y="3951313"/>
                </a:lnTo>
                <a:lnTo>
                  <a:pt x="1677136" y="3949319"/>
                </a:lnTo>
                <a:lnTo>
                  <a:pt x="1667243" y="3951313"/>
                </a:lnTo>
                <a:lnTo>
                  <a:pt x="1659178" y="3956761"/>
                </a:lnTo>
                <a:lnTo>
                  <a:pt x="1653730" y="3964838"/>
                </a:lnTo>
                <a:lnTo>
                  <a:pt x="1651736" y="3974719"/>
                </a:lnTo>
                <a:lnTo>
                  <a:pt x="1653730" y="3984612"/>
                </a:lnTo>
                <a:lnTo>
                  <a:pt x="1659178" y="3992676"/>
                </a:lnTo>
                <a:lnTo>
                  <a:pt x="1667243" y="3998125"/>
                </a:lnTo>
                <a:lnTo>
                  <a:pt x="1677187" y="4000119"/>
                </a:lnTo>
                <a:lnTo>
                  <a:pt x="1687068" y="3998125"/>
                </a:lnTo>
                <a:lnTo>
                  <a:pt x="1695145" y="3992676"/>
                </a:lnTo>
                <a:lnTo>
                  <a:pt x="1700593" y="3984612"/>
                </a:lnTo>
                <a:lnTo>
                  <a:pt x="1702587" y="3974719"/>
                </a:lnTo>
                <a:close/>
              </a:path>
              <a:path w="4300219" h="4594859">
                <a:moveTo>
                  <a:pt x="1702587" y="2841853"/>
                </a:moveTo>
                <a:lnTo>
                  <a:pt x="1700593" y="2831973"/>
                </a:lnTo>
                <a:lnTo>
                  <a:pt x="1695145" y="2823895"/>
                </a:lnTo>
                <a:lnTo>
                  <a:pt x="1687068" y="2818447"/>
                </a:lnTo>
                <a:lnTo>
                  <a:pt x="1677136" y="2816453"/>
                </a:lnTo>
                <a:lnTo>
                  <a:pt x="1667243" y="2818447"/>
                </a:lnTo>
                <a:lnTo>
                  <a:pt x="1659178" y="2823895"/>
                </a:lnTo>
                <a:lnTo>
                  <a:pt x="1653730" y="2831973"/>
                </a:lnTo>
                <a:lnTo>
                  <a:pt x="1651736" y="2841853"/>
                </a:lnTo>
                <a:lnTo>
                  <a:pt x="1653730" y="2851747"/>
                </a:lnTo>
                <a:lnTo>
                  <a:pt x="1659178" y="2859824"/>
                </a:lnTo>
                <a:lnTo>
                  <a:pt x="1667243" y="2865259"/>
                </a:lnTo>
                <a:lnTo>
                  <a:pt x="1677187" y="2867253"/>
                </a:lnTo>
                <a:lnTo>
                  <a:pt x="1687068" y="2865259"/>
                </a:lnTo>
                <a:lnTo>
                  <a:pt x="1695145" y="2859824"/>
                </a:lnTo>
                <a:lnTo>
                  <a:pt x="1700593" y="2851747"/>
                </a:lnTo>
                <a:lnTo>
                  <a:pt x="1702587" y="2841853"/>
                </a:lnTo>
                <a:close/>
              </a:path>
              <a:path w="4300219" h="4594859">
                <a:moveTo>
                  <a:pt x="1702587" y="1717065"/>
                </a:moveTo>
                <a:lnTo>
                  <a:pt x="1700593" y="1707184"/>
                </a:lnTo>
                <a:lnTo>
                  <a:pt x="1695145" y="1699107"/>
                </a:lnTo>
                <a:lnTo>
                  <a:pt x="1687068" y="1693659"/>
                </a:lnTo>
                <a:lnTo>
                  <a:pt x="1677136" y="1691665"/>
                </a:lnTo>
                <a:lnTo>
                  <a:pt x="1667243" y="1693659"/>
                </a:lnTo>
                <a:lnTo>
                  <a:pt x="1659178" y="1699107"/>
                </a:lnTo>
                <a:lnTo>
                  <a:pt x="1653730" y="1707184"/>
                </a:lnTo>
                <a:lnTo>
                  <a:pt x="1651736" y="1717065"/>
                </a:lnTo>
                <a:lnTo>
                  <a:pt x="1653730" y="1726958"/>
                </a:lnTo>
                <a:lnTo>
                  <a:pt x="1659178" y="1735023"/>
                </a:lnTo>
                <a:lnTo>
                  <a:pt x="1667243" y="1740471"/>
                </a:lnTo>
                <a:lnTo>
                  <a:pt x="1677187" y="1742465"/>
                </a:lnTo>
                <a:lnTo>
                  <a:pt x="1687068" y="1740471"/>
                </a:lnTo>
                <a:lnTo>
                  <a:pt x="1695145" y="1735023"/>
                </a:lnTo>
                <a:lnTo>
                  <a:pt x="1700593" y="1726958"/>
                </a:lnTo>
                <a:lnTo>
                  <a:pt x="1702587" y="1717065"/>
                </a:lnTo>
                <a:close/>
              </a:path>
              <a:path w="4300219" h="4594859">
                <a:moveTo>
                  <a:pt x="1730743" y="25400"/>
                </a:moveTo>
                <a:lnTo>
                  <a:pt x="1728749" y="15519"/>
                </a:lnTo>
                <a:lnTo>
                  <a:pt x="1723301" y="7442"/>
                </a:lnTo>
                <a:lnTo>
                  <a:pt x="1715236" y="1993"/>
                </a:lnTo>
                <a:lnTo>
                  <a:pt x="1705292" y="0"/>
                </a:lnTo>
                <a:lnTo>
                  <a:pt x="1695411" y="1993"/>
                </a:lnTo>
                <a:lnTo>
                  <a:pt x="1687334" y="7442"/>
                </a:lnTo>
                <a:lnTo>
                  <a:pt x="1681886" y="15519"/>
                </a:lnTo>
                <a:lnTo>
                  <a:pt x="1679892" y="25400"/>
                </a:lnTo>
                <a:lnTo>
                  <a:pt x="1681886" y="35293"/>
                </a:lnTo>
                <a:lnTo>
                  <a:pt x="1687334" y="43370"/>
                </a:lnTo>
                <a:lnTo>
                  <a:pt x="1695411" y="48806"/>
                </a:lnTo>
                <a:lnTo>
                  <a:pt x="1705343" y="50800"/>
                </a:lnTo>
                <a:lnTo>
                  <a:pt x="1715236" y="48806"/>
                </a:lnTo>
                <a:lnTo>
                  <a:pt x="1723301" y="43370"/>
                </a:lnTo>
                <a:lnTo>
                  <a:pt x="1728749" y="35293"/>
                </a:lnTo>
                <a:lnTo>
                  <a:pt x="1730743" y="25400"/>
                </a:lnTo>
                <a:close/>
              </a:path>
              <a:path w="4300219" h="4594859">
                <a:moveTo>
                  <a:pt x="1761236" y="3138728"/>
                </a:moveTo>
                <a:lnTo>
                  <a:pt x="1759242" y="3128848"/>
                </a:lnTo>
                <a:lnTo>
                  <a:pt x="1753806" y="3120771"/>
                </a:lnTo>
                <a:lnTo>
                  <a:pt x="1745729" y="3115322"/>
                </a:lnTo>
                <a:lnTo>
                  <a:pt x="1735785" y="3113328"/>
                </a:lnTo>
                <a:lnTo>
                  <a:pt x="1725904" y="3115322"/>
                </a:lnTo>
                <a:lnTo>
                  <a:pt x="1717827" y="3120771"/>
                </a:lnTo>
                <a:lnTo>
                  <a:pt x="1712391" y="3128848"/>
                </a:lnTo>
                <a:lnTo>
                  <a:pt x="1710385" y="3138728"/>
                </a:lnTo>
                <a:lnTo>
                  <a:pt x="1712391" y="3148622"/>
                </a:lnTo>
                <a:lnTo>
                  <a:pt x="1717827" y="3156686"/>
                </a:lnTo>
                <a:lnTo>
                  <a:pt x="1725904" y="3162135"/>
                </a:lnTo>
                <a:lnTo>
                  <a:pt x="1735836" y="3164128"/>
                </a:lnTo>
                <a:lnTo>
                  <a:pt x="1745729" y="3162135"/>
                </a:lnTo>
                <a:lnTo>
                  <a:pt x="1753806" y="3156686"/>
                </a:lnTo>
                <a:lnTo>
                  <a:pt x="1759242" y="3148622"/>
                </a:lnTo>
                <a:lnTo>
                  <a:pt x="1761236" y="3138728"/>
                </a:lnTo>
                <a:close/>
              </a:path>
              <a:path w="4300219" h="4594859">
                <a:moveTo>
                  <a:pt x="1761236" y="2005863"/>
                </a:moveTo>
                <a:lnTo>
                  <a:pt x="1759242" y="1995982"/>
                </a:lnTo>
                <a:lnTo>
                  <a:pt x="1753806" y="1987905"/>
                </a:lnTo>
                <a:lnTo>
                  <a:pt x="1745729" y="1982470"/>
                </a:lnTo>
                <a:lnTo>
                  <a:pt x="1735785" y="1980463"/>
                </a:lnTo>
                <a:lnTo>
                  <a:pt x="1725904" y="1982470"/>
                </a:lnTo>
                <a:lnTo>
                  <a:pt x="1717827" y="1987905"/>
                </a:lnTo>
                <a:lnTo>
                  <a:pt x="1712391" y="1995982"/>
                </a:lnTo>
                <a:lnTo>
                  <a:pt x="1710385" y="2005863"/>
                </a:lnTo>
                <a:lnTo>
                  <a:pt x="1712391" y="2015756"/>
                </a:lnTo>
                <a:lnTo>
                  <a:pt x="1717827" y="2023833"/>
                </a:lnTo>
                <a:lnTo>
                  <a:pt x="1725904" y="2029269"/>
                </a:lnTo>
                <a:lnTo>
                  <a:pt x="1735836" y="2031263"/>
                </a:lnTo>
                <a:lnTo>
                  <a:pt x="1745729" y="2029269"/>
                </a:lnTo>
                <a:lnTo>
                  <a:pt x="1753806" y="2023833"/>
                </a:lnTo>
                <a:lnTo>
                  <a:pt x="1759242" y="2015756"/>
                </a:lnTo>
                <a:lnTo>
                  <a:pt x="1761236" y="2005863"/>
                </a:lnTo>
                <a:close/>
              </a:path>
              <a:path w="4300219" h="4594859">
                <a:moveTo>
                  <a:pt x="1761236" y="881075"/>
                </a:moveTo>
                <a:lnTo>
                  <a:pt x="1759242" y="871194"/>
                </a:lnTo>
                <a:lnTo>
                  <a:pt x="1753806" y="863117"/>
                </a:lnTo>
                <a:lnTo>
                  <a:pt x="1745729" y="857669"/>
                </a:lnTo>
                <a:lnTo>
                  <a:pt x="1735785" y="855675"/>
                </a:lnTo>
                <a:lnTo>
                  <a:pt x="1725904" y="857669"/>
                </a:lnTo>
                <a:lnTo>
                  <a:pt x="1717827" y="863117"/>
                </a:lnTo>
                <a:lnTo>
                  <a:pt x="1712391" y="871194"/>
                </a:lnTo>
                <a:lnTo>
                  <a:pt x="1710385" y="881075"/>
                </a:lnTo>
                <a:lnTo>
                  <a:pt x="1712391" y="890968"/>
                </a:lnTo>
                <a:lnTo>
                  <a:pt x="1717827" y="899033"/>
                </a:lnTo>
                <a:lnTo>
                  <a:pt x="1725904" y="904481"/>
                </a:lnTo>
                <a:lnTo>
                  <a:pt x="1735836" y="906475"/>
                </a:lnTo>
                <a:lnTo>
                  <a:pt x="1745729" y="904481"/>
                </a:lnTo>
                <a:lnTo>
                  <a:pt x="1753806" y="899033"/>
                </a:lnTo>
                <a:lnTo>
                  <a:pt x="1759242" y="890968"/>
                </a:lnTo>
                <a:lnTo>
                  <a:pt x="1761236" y="881075"/>
                </a:lnTo>
                <a:close/>
              </a:path>
              <a:path w="4300219" h="4594859">
                <a:moveTo>
                  <a:pt x="1771700" y="4568977"/>
                </a:moveTo>
                <a:lnTo>
                  <a:pt x="1769706" y="4559097"/>
                </a:lnTo>
                <a:lnTo>
                  <a:pt x="1764258" y="4551019"/>
                </a:lnTo>
                <a:lnTo>
                  <a:pt x="1756194" y="4545584"/>
                </a:lnTo>
                <a:lnTo>
                  <a:pt x="1746250" y="4543577"/>
                </a:lnTo>
                <a:lnTo>
                  <a:pt x="1736369" y="4545584"/>
                </a:lnTo>
                <a:lnTo>
                  <a:pt x="1728292" y="4551019"/>
                </a:lnTo>
                <a:lnTo>
                  <a:pt x="1722843" y="4559097"/>
                </a:lnTo>
                <a:lnTo>
                  <a:pt x="1720850" y="4568977"/>
                </a:lnTo>
                <a:lnTo>
                  <a:pt x="1722843" y="4578870"/>
                </a:lnTo>
                <a:lnTo>
                  <a:pt x="1728292" y="4586948"/>
                </a:lnTo>
                <a:lnTo>
                  <a:pt x="1736369" y="4592383"/>
                </a:lnTo>
                <a:lnTo>
                  <a:pt x="1746300" y="4594377"/>
                </a:lnTo>
                <a:lnTo>
                  <a:pt x="1756194" y="4592383"/>
                </a:lnTo>
                <a:lnTo>
                  <a:pt x="1764258" y="4586948"/>
                </a:lnTo>
                <a:lnTo>
                  <a:pt x="1769706" y="4578870"/>
                </a:lnTo>
                <a:lnTo>
                  <a:pt x="1771700" y="4568977"/>
                </a:lnTo>
                <a:close/>
              </a:path>
              <a:path w="4300219" h="4594859">
                <a:moveTo>
                  <a:pt x="1804238" y="3974719"/>
                </a:moveTo>
                <a:lnTo>
                  <a:pt x="1802244" y="3964838"/>
                </a:lnTo>
                <a:lnTo>
                  <a:pt x="1796796" y="3956761"/>
                </a:lnTo>
                <a:lnTo>
                  <a:pt x="1788718" y="3951313"/>
                </a:lnTo>
                <a:lnTo>
                  <a:pt x="1778787" y="3949319"/>
                </a:lnTo>
                <a:lnTo>
                  <a:pt x="1768894" y="3951313"/>
                </a:lnTo>
                <a:lnTo>
                  <a:pt x="1760829" y="3956761"/>
                </a:lnTo>
                <a:lnTo>
                  <a:pt x="1755381" y="3964838"/>
                </a:lnTo>
                <a:lnTo>
                  <a:pt x="1753387" y="3974719"/>
                </a:lnTo>
                <a:lnTo>
                  <a:pt x="1755381" y="3984612"/>
                </a:lnTo>
                <a:lnTo>
                  <a:pt x="1760829" y="3992676"/>
                </a:lnTo>
                <a:lnTo>
                  <a:pt x="1768894" y="3998125"/>
                </a:lnTo>
                <a:lnTo>
                  <a:pt x="1778838" y="4000119"/>
                </a:lnTo>
                <a:lnTo>
                  <a:pt x="1788718" y="3998125"/>
                </a:lnTo>
                <a:lnTo>
                  <a:pt x="1796796" y="3992676"/>
                </a:lnTo>
                <a:lnTo>
                  <a:pt x="1802244" y="3984612"/>
                </a:lnTo>
                <a:lnTo>
                  <a:pt x="1804238" y="3974719"/>
                </a:lnTo>
                <a:close/>
              </a:path>
              <a:path w="4300219" h="4594859">
                <a:moveTo>
                  <a:pt x="1804238" y="2841853"/>
                </a:moveTo>
                <a:lnTo>
                  <a:pt x="1802244" y="2831973"/>
                </a:lnTo>
                <a:lnTo>
                  <a:pt x="1796796" y="2823895"/>
                </a:lnTo>
                <a:lnTo>
                  <a:pt x="1788718" y="2818447"/>
                </a:lnTo>
                <a:lnTo>
                  <a:pt x="1778787" y="2816453"/>
                </a:lnTo>
                <a:lnTo>
                  <a:pt x="1768894" y="2818447"/>
                </a:lnTo>
                <a:lnTo>
                  <a:pt x="1760829" y="2823895"/>
                </a:lnTo>
                <a:lnTo>
                  <a:pt x="1755381" y="2831973"/>
                </a:lnTo>
                <a:lnTo>
                  <a:pt x="1753387" y="2841853"/>
                </a:lnTo>
                <a:lnTo>
                  <a:pt x="1755381" y="2851747"/>
                </a:lnTo>
                <a:lnTo>
                  <a:pt x="1760829" y="2859824"/>
                </a:lnTo>
                <a:lnTo>
                  <a:pt x="1768894" y="2865259"/>
                </a:lnTo>
                <a:lnTo>
                  <a:pt x="1778838" y="2867253"/>
                </a:lnTo>
                <a:lnTo>
                  <a:pt x="1788718" y="2865259"/>
                </a:lnTo>
                <a:lnTo>
                  <a:pt x="1796796" y="2859824"/>
                </a:lnTo>
                <a:lnTo>
                  <a:pt x="1802244" y="2851747"/>
                </a:lnTo>
                <a:lnTo>
                  <a:pt x="1804238" y="2841853"/>
                </a:lnTo>
                <a:close/>
              </a:path>
              <a:path w="4300219" h="4594859">
                <a:moveTo>
                  <a:pt x="1804238" y="1717065"/>
                </a:moveTo>
                <a:lnTo>
                  <a:pt x="1802244" y="1707184"/>
                </a:lnTo>
                <a:lnTo>
                  <a:pt x="1796796" y="1699107"/>
                </a:lnTo>
                <a:lnTo>
                  <a:pt x="1788718" y="1693659"/>
                </a:lnTo>
                <a:lnTo>
                  <a:pt x="1778787" y="1691665"/>
                </a:lnTo>
                <a:lnTo>
                  <a:pt x="1768894" y="1693659"/>
                </a:lnTo>
                <a:lnTo>
                  <a:pt x="1760829" y="1699107"/>
                </a:lnTo>
                <a:lnTo>
                  <a:pt x="1755381" y="1707184"/>
                </a:lnTo>
                <a:lnTo>
                  <a:pt x="1753387" y="1717065"/>
                </a:lnTo>
                <a:lnTo>
                  <a:pt x="1755381" y="1726958"/>
                </a:lnTo>
                <a:lnTo>
                  <a:pt x="1760829" y="1735023"/>
                </a:lnTo>
                <a:lnTo>
                  <a:pt x="1768894" y="1740471"/>
                </a:lnTo>
                <a:lnTo>
                  <a:pt x="1778838" y="1742465"/>
                </a:lnTo>
                <a:lnTo>
                  <a:pt x="1788718" y="1740471"/>
                </a:lnTo>
                <a:lnTo>
                  <a:pt x="1796796" y="1735023"/>
                </a:lnTo>
                <a:lnTo>
                  <a:pt x="1802244" y="1726958"/>
                </a:lnTo>
                <a:lnTo>
                  <a:pt x="1804238" y="1717065"/>
                </a:lnTo>
                <a:close/>
              </a:path>
              <a:path w="4300219" h="4594859">
                <a:moveTo>
                  <a:pt x="1832394" y="25400"/>
                </a:moveTo>
                <a:lnTo>
                  <a:pt x="1830400" y="15519"/>
                </a:lnTo>
                <a:lnTo>
                  <a:pt x="1824951" y="7442"/>
                </a:lnTo>
                <a:lnTo>
                  <a:pt x="1816887" y="1993"/>
                </a:lnTo>
                <a:lnTo>
                  <a:pt x="1806943" y="0"/>
                </a:lnTo>
                <a:lnTo>
                  <a:pt x="1797062" y="1993"/>
                </a:lnTo>
                <a:lnTo>
                  <a:pt x="1788985" y="7442"/>
                </a:lnTo>
                <a:lnTo>
                  <a:pt x="1783537" y="15519"/>
                </a:lnTo>
                <a:lnTo>
                  <a:pt x="1781543" y="25400"/>
                </a:lnTo>
                <a:lnTo>
                  <a:pt x="1783537" y="35293"/>
                </a:lnTo>
                <a:lnTo>
                  <a:pt x="1788985" y="43370"/>
                </a:lnTo>
                <a:lnTo>
                  <a:pt x="1797062" y="48806"/>
                </a:lnTo>
                <a:lnTo>
                  <a:pt x="1806994" y="50800"/>
                </a:lnTo>
                <a:lnTo>
                  <a:pt x="1816887" y="48806"/>
                </a:lnTo>
                <a:lnTo>
                  <a:pt x="1824951" y="43370"/>
                </a:lnTo>
                <a:lnTo>
                  <a:pt x="1830400" y="35293"/>
                </a:lnTo>
                <a:lnTo>
                  <a:pt x="1832394" y="25400"/>
                </a:lnTo>
                <a:close/>
              </a:path>
              <a:path w="4300219" h="4594859">
                <a:moveTo>
                  <a:pt x="1862886" y="3138728"/>
                </a:moveTo>
                <a:lnTo>
                  <a:pt x="1860892" y="3128848"/>
                </a:lnTo>
                <a:lnTo>
                  <a:pt x="1855457" y="3120771"/>
                </a:lnTo>
                <a:lnTo>
                  <a:pt x="1847380" y="3115322"/>
                </a:lnTo>
                <a:lnTo>
                  <a:pt x="1837436" y="3113328"/>
                </a:lnTo>
                <a:lnTo>
                  <a:pt x="1827555" y="3115322"/>
                </a:lnTo>
                <a:lnTo>
                  <a:pt x="1819478" y="3120771"/>
                </a:lnTo>
                <a:lnTo>
                  <a:pt x="1814042" y="3128848"/>
                </a:lnTo>
                <a:lnTo>
                  <a:pt x="1812036" y="3138728"/>
                </a:lnTo>
                <a:lnTo>
                  <a:pt x="1814042" y="3148622"/>
                </a:lnTo>
                <a:lnTo>
                  <a:pt x="1819478" y="3156686"/>
                </a:lnTo>
                <a:lnTo>
                  <a:pt x="1827555" y="3162135"/>
                </a:lnTo>
                <a:lnTo>
                  <a:pt x="1837486" y="3164128"/>
                </a:lnTo>
                <a:lnTo>
                  <a:pt x="1847380" y="3162135"/>
                </a:lnTo>
                <a:lnTo>
                  <a:pt x="1855457" y="3156686"/>
                </a:lnTo>
                <a:lnTo>
                  <a:pt x="1860892" y="3148622"/>
                </a:lnTo>
                <a:lnTo>
                  <a:pt x="1862886" y="3138728"/>
                </a:lnTo>
                <a:close/>
              </a:path>
              <a:path w="4300219" h="4594859">
                <a:moveTo>
                  <a:pt x="1862886" y="2005863"/>
                </a:moveTo>
                <a:lnTo>
                  <a:pt x="1860892" y="1995982"/>
                </a:lnTo>
                <a:lnTo>
                  <a:pt x="1855457" y="1987905"/>
                </a:lnTo>
                <a:lnTo>
                  <a:pt x="1847380" y="1982470"/>
                </a:lnTo>
                <a:lnTo>
                  <a:pt x="1837436" y="1980463"/>
                </a:lnTo>
                <a:lnTo>
                  <a:pt x="1827555" y="1982470"/>
                </a:lnTo>
                <a:lnTo>
                  <a:pt x="1819478" y="1987905"/>
                </a:lnTo>
                <a:lnTo>
                  <a:pt x="1814042" y="1995982"/>
                </a:lnTo>
                <a:lnTo>
                  <a:pt x="1812036" y="2005863"/>
                </a:lnTo>
                <a:lnTo>
                  <a:pt x="1814042" y="2015756"/>
                </a:lnTo>
                <a:lnTo>
                  <a:pt x="1819478" y="2023833"/>
                </a:lnTo>
                <a:lnTo>
                  <a:pt x="1827555" y="2029269"/>
                </a:lnTo>
                <a:lnTo>
                  <a:pt x="1837486" y="2031263"/>
                </a:lnTo>
                <a:lnTo>
                  <a:pt x="1847380" y="2029269"/>
                </a:lnTo>
                <a:lnTo>
                  <a:pt x="1855457" y="2023833"/>
                </a:lnTo>
                <a:lnTo>
                  <a:pt x="1860892" y="2015756"/>
                </a:lnTo>
                <a:lnTo>
                  <a:pt x="1862886" y="2005863"/>
                </a:lnTo>
                <a:close/>
              </a:path>
              <a:path w="4300219" h="4594859">
                <a:moveTo>
                  <a:pt x="1862886" y="881075"/>
                </a:moveTo>
                <a:lnTo>
                  <a:pt x="1860892" y="871194"/>
                </a:lnTo>
                <a:lnTo>
                  <a:pt x="1855457" y="863117"/>
                </a:lnTo>
                <a:lnTo>
                  <a:pt x="1847380" y="857669"/>
                </a:lnTo>
                <a:lnTo>
                  <a:pt x="1837436" y="855675"/>
                </a:lnTo>
                <a:lnTo>
                  <a:pt x="1827555" y="857669"/>
                </a:lnTo>
                <a:lnTo>
                  <a:pt x="1819478" y="863117"/>
                </a:lnTo>
                <a:lnTo>
                  <a:pt x="1814042" y="871194"/>
                </a:lnTo>
                <a:lnTo>
                  <a:pt x="1812036" y="881075"/>
                </a:lnTo>
                <a:lnTo>
                  <a:pt x="1814042" y="890968"/>
                </a:lnTo>
                <a:lnTo>
                  <a:pt x="1819478" y="899033"/>
                </a:lnTo>
                <a:lnTo>
                  <a:pt x="1827555" y="904481"/>
                </a:lnTo>
                <a:lnTo>
                  <a:pt x="1837486" y="906475"/>
                </a:lnTo>
                <a:lnTo>
                  <a:pt x="1847380" y="904481"/>
                </a:lnTo>
                <a:lnTo>
                  <a:pt x="1855457" y="899033"/>
                </a:lnTo>
                <a:lnTo>
                  <a:pt x="1860892" y="890968"/>
                </a:lnTo>
                <a:lnTo>
                  <a:pt x="1862886" y="881075"/>
                </a:lnTo>
                <a:close/>
              </a:path>
              <a:path w="4300219" h="4594859">
                <a:moveTo>
                  <a:pt x="1873351" y="4568977"/>
                </a:moveTo>
                <a:lnTo>
                  <a:pt x="1871357" y="4559097"/>
                </a:lnTo>
                <a:lnTo>
                  <a:pt x="1865909" y="4551019"/>
                </a:lnTo>
                <a:lnTo>
                  <a:pt x="1857844" y="4545584"/>
                </a:lnTo>
                <a:lnTo>
                  <a:pt x="1847900" y="4543577"/>
                </a:lnTo>
                <a:lnTo>
                  <a:pt x="1838020" y="4545584"/>
                </a:lnTo>
                <a:lnTo>
                  <a:pt x="1829943" y="4551019"/>
                </a:lnTo>
                <a:lnTo>
                  <a:pt x="1824494" y="4559097"/>
                </a:lnTo>
                <a:lnTo>
                  <a:pt x="1822500" y="4568977"/>
                </a:lnTo>
                <a:lnTo>
                  <a:pt x="1824494" y="4578870"/>
                </a:lnTo>
                <a:lnTo>
                  <a:pt x="1829943" y="4586948"/>
                </a:lnTo>
                <a:lnTo>
                  <a:pt x="1838020" y="4592383"/>
                </a:lnTo>
                <a:lnTo>
                  <a:pt x="1847951" y="4594377"/>
                </a:lnTo>
                <a:lnTo>
                  <a:pt x="1857844" y="4592383"/>
                </a:lnTo>
                <a:lnTo>
                  <a:pt x="1865909" y="4586948"/>
                </a:lnTo>
                <a:lnTo>
                  <a:pt x="1871357" y="4578870"/>
                </a:lnTo>
                <a:lnTo>
                  <a:pt x="1873351" y="4568977"/>
                </a:lnTo>
                <a:close/>
              </a:path>
              <a:path w="4300219" h="4594859">
                <a:moveTo>
                  <a:pt x="1905889" y="3974719"/>
                </a:moveTo>
                <a:lnTo>
                  <a:pt x="1903895" y="3964838"/>
                </a:lnTo>
                <a:lnTo>
                  <a:pt x="1898446" y="3956761"/>
                </a:lnTo>
                <a:lnTo>
                  <a:pt x="1890369" y="3951313"/>
                </a:lnTo>
                <a:lnTo>
                  <a:pt x="1880438" y="3949319"/>
                </a:lnTo>
                <a:lnTo>
                  <a:pt x="1870544" y="3951313"/>
                </a:lnTo>
                <a:lnTo>
                  <a:pt x="1862480" y="3956761"/>
                </a:lnTo>
                <a:lnTo>
                  <a:pt x="1857032" y="3964838"/>
                </a:lnTo>
                <a:lnTo>
                  <a:pt x="1855038" y="3974719"/>
                </a:lnTo>
                <a:lnTo>
                  <a:pt x="1857032" y="3984612"/>
                </a:lnTo>
                <a:lnTo>
                  <a:pt x="1862480" y="3992676"/>
                </a:lnTo>
                <a:lnTo>
                  <a:pt x="1870544" y="3998125"/>
                </a:lnTo>
                <a:lnTo>
                  <a:pt x="1880489" y="4000119"/>
                </a:lnTo>
                <a:lnTo>
                  <a:pt x="1890369" y="3998125"/>
                </a:lnTo>
                <a:lnTo>
                  <a:pt x="1898446" y="3992676"/>
                </a:lnTo>
                <a:lnTo>
                  <a:pt x="1903895" y="3984612"/>
                </a:lnTo>
                <a:lnTo>
                  <a:pt x="1905889" y="3974719"/>
                </a:lnTo>
                <a:close/>
              </a:path>
              <a:path w="4300219" h="4594859">
                <a:moveTo>
                  <a:pt x="1905889" y="2841853"/>
                </a:moveTo>
                <a:lnTo>
                  <a:pt x="1903895" y="2831973"/>
                </a:lnTo>
                <a:lnTo>
                  <a:pt x="1898446" y="2823895"/>
                </a:lnTo>
                <a:lnTo>
                  <a:pt x="1890369" y="2818447"/>
                </a:lnTo>
                <a:lnTo>
                  <a:pt x="1880438" y="2816453"/>
                </a:lnTo>
                <a:lnTo>
                  <a:pt x="1870544" y="2818447"/>
                </a:lnTo>
                <a:lnTo>
                  <a:pt x="1862480" y="2823895"/>
                </a:lnTo>
                <a:lnTo>
                  <a:pt x="1857032" y="2831973"/>
                </a:lnTo>
                <a:lnTo>
                  <a:pt x="1855038" y="2841853"/>
                </a:lnTo>
                <a:lnTo>
                  <a:pt x="1857032" y="2851747"/>
                </a:lnTo>
                <a:lnTo>
                  <a:pt x="1862480" y="2859824"/>
                </a:lnTo>
                <a:lnTo>
                  <a:pt x="1870544" y="2865259"/>
                </a:lnTo>
                <a:lnTo>
                  <a:pt x="1880489" y="2867253"/>
                </a:lnTo>
                <a:lnTo>
                  <a:pt x="1890369" y="2865259"/>
                </a:lnTo>
                <a:lnTo>
                  <a:pt x="1898446" y="2859824"/>
                </a:lnTo>
                <a:lnTo>
                  <a:pt x="1903895" y="2851747"/>
                </a:lnTo>
                <a:lnTo>
                  <a:pt x="1905889" y="2841853"/>
                </a:lnTo>
                <a:close/>
              </a:path>
              <a:path w="4300219" h="4594859">
                <a:moveTo>
                  <a:pt x="1905889" y="1717065"/>
                </a:moveTo>
                <a:lnTo>
                  <a:pt x="1903895" y="1707184"/>
                </a:lnTo>
                <a:lnTo>
                  <a:pt x="1898446" y="1699107"/>
                </a:lnTo>
                <a:lnTo>
                  <a:pt x="1890369" y="1693659"/>
                </a:lnTo>
                <a:lnTo>
                  <a:pt x="1880438" y="1691665"/>
                </a:lnTo>
                <a:lnTo>
                  <a:pt x="1870544" y="1693659"/>
                </a:lnTo>
                <a:lnTo>
                  <a:pt x="1862480" y="1699107"/>
                </a:lnTo>
                <a:lnTo>
                  <a:pt x="1857032" y="1707184"/>
                </a:lnTo>
                <a:lnTo>
                  <a:pt x="1855038" y="1717065"/>
                </a:lnTo>
                <a:lnTo>
                  <a:pt x="1857032" y="1726958"/>
                </a:lnTo>
                <a:lnTo>
                  <a:pt x="1862480" y="1735023"/>
                </a:lnTo>
                <a:lnTo>
                  <a:pt x="1870544" y="1740471"/>
                </a:lnTo>
                <a:lnTo>
                  <a:pt x="1880489" y="1742465"/>
                </a:lnTo>
                <a:lnTo>
                  <a:pt x="1890369" y="1740471"/>
                </a:lnTo>
                <a:lnTo>
                  <a:pt x="1898446" y="1735023"/>
                </a:lnTo>
                <a:lnTo>
                  <a:pt x="1903895" y="1726958"/>
                </a:lnTo>
                <a:lnTo>
                  <a:pt x="1905889" y="1717065"/>
                </a:lnTo>
                <a:close/>
              </a:path>
              <a:path w="4300219" h="4594859">
                <a:moveTo>
                  <a:pt x="1934044" y="25400"/>
                </a:moveTo>
                <a:lnTo>
                  <a:pt x="1932051" y="15519"/>
                </a:lnTo>
                <a:lnTo>
                  <a:pt x="1926602" y="7442"/>
                </a:lnTo>
                <a:lnTo>
                  <a:pt x="1918538" y="1993"/>
                </a:lnTo>
                <a:lnTo>
                  <a:pt x="1908594" y="0"/>
                </a:lnTo>
                <a:lnTo>
                  <a:pt x="1898713" y="1993"/>
                </a:lnTo>
                <a:lnTo>
                  <a:pt x="1890636" y="7442"/>
                </a:lnTo>
                <a:lnTo>
                  <a:pt x="1885188" y="15519"/>
                </a:lnTo>
                <a:lnTo>
                  <a:pt x="1883194" y="25400"/>
                </a:lnTo>
                <a:lnTo>
                  <a:pt x="1885188" y="35293"/>
                </a:lnTo>
                <a:lnTo>
                  <a:pt x="1890636" y="43370"/>
                </a:lnTo>
                <a:lnTo>
                  <a:pt x="1898713" y="48806"/>
                </a:lnTo>
                <a:lnTo>
                  <a:pt x="1908644" y="50800"/>
                </a:lnTo>
                <a:lnTo>
                  <a:pt x="1918538" y="48806"/>
                </a:lnTo>
                <a:lnTo>
                  <a:pt x="1926602" y="43370"/>
                </a:lnTo>
                <a:lnTo>
                  <a:pt x="1932051" y="35293"/>
                </a:lnTo>
                <a:lnTo>
                  <a:pt x="1934044" y="25400"/>
                </a:lnTo>
                <a:close/>
              </a:path>
              <a:path w="4300219" h="4594859">
                <a:moveTo>
                  <a:pt x="1964537" y="3138728"/>
                </a:moveTo>
                <a:lnTo>
                  <a:pt x="1962543" y="3128848"/>
                </a:lnTo>
                <a:lnTo>
                  <a:pt x="1957108" y="3120771"/>
                </a:lnTo>
                <a:lnTo>
                  <a:pt x="1949030" y="3115322"/>
                </a:lnTo>
                <a:lnTo>
                  <a:pt x="1939086" y="3113328"/>
                </a:lnTo>
                <a:lnTo>
                  <a:pt x="1929206" y="3115322"/>
                </a:lnTo>
                <a:lnTo>
                  <a:pt x="1921129" y="3120771"/>
                </a:lnTo>
                <a:lnTo>
                  <a:pt x="1915693" y="3128848"/>
                </a:lnTo>
                <a:lnTo>
                  <a:pt x="1913686" y="3138728"/>
                </a:lnTo>
                <a:lnTo>
                  <a:pt x="1915693" y="3148622"/>
                </a:lnTo>
                <a:lnTo>
                  <a:pt x="1921129" y="3156686"/>
                </a:lnTo>
                <a:lnTo>
                  <a:pt x="1929206" y="3162135"/>
                </a:lnTo>
                <a:lnTo>
                  <a:pt x="1939137" y="3164128"/>
                </a:lnTo>
                <a:lnTo>
                  <a:pt x="1949030" y="3162135"/>
                </a:lnTo>
                <a:lnTo>
                  <a:pt x="1957108" y="3156686"/>
                </a:lnTo>
                <a:lnTo>
                  <a:pt x="1962543" y="3148622"/>
                </a:lnTo>
                <a:lnTo>
                  <a:pt x="1964537" y="3138728"/>
                </a:lnTo>
                <a:close/>
              </a:path>
              <a:path w="4300219" h="4594859">
                <a:moveTo>
                  <a:pt x="1964537" y="2005863"/>
                </a:moveTo>
                <a:lnTo>
                  <a:pt x="1962543" y="1995982"/>
                </a:lnTo>
                <a:lnTo>
                  <a:pt x="1957108" y="1987905"/>
                </a:lnTo>
                <a:lnTo>
                  <a:pt x="1949030" y="1982470"/>
                </a:lnTo>
                <a:lnTo>
                  <a:pt x="1939086" y="1980463"/>
                </a:lnTo>
                <a:lnTo>
                  <a:pt x="1929206" y="1982470"/>
                </a:lnTo>
                <a:lnTo>
                  <a:pt x="1921129" y="1987905"/>
                </a:lnTo>
                <a:lnTo>
                  <a:pt x="1915693" y="1995982"/>
                </a:lnTo>
                <a:lnTo>
                  <a:pt x="1913686" y="2005863"/>
                </a:lnTo>
                <a:lnTo>
                  <a:pt x="1915693" y="2015756"/>
                </a:lnTo>
                <a:lnTo>
                  <a:pt x="1921129" y="2023833"/>
                </a:lnTo>
                <a:lnTo>
                  <a:pt x="1929206" y="2029269"/>
                </a:lnTo>
                <a:lnTo>
                  <a:pt x="1939137" y="2031263"/>
                </a:lnTo>
                <a:lnTo>
                  <a:pt x="1949030" y="2029269"/>
                </a:lnTo>
                <a:lnTo>
                  <a:pt x="1957108" y="2023833"/>
                </a:lnTo>
                <a:lnTo>
                  <a:pt x="1962543" y="2015756"/>
                </a:lnTo>
                <a:lnTo>
                  <a:pt x="1964537" y="2005863"/>
                </a:lnTo>
                <a:close/>
              </a:path>
              <a:path w="4300219" h="4594859">
                <a:moveTo>
                  <a:pt x="1964537" y="881075"/>
                </a:moveTo>
                <a:lnTo>
                  <a:pt x="1962543" y="871194"/>
                </a:lnTo>
                <a:lnTo>
                  <a:pt x="1957108" y="863117"/>
                </a:lnTo>
                <a:lnTo>
                  <a:pt x="1949030" y="857669"/>
                </a:lnTo>
                <a:lnTo>
                  <a:pt x="1939086" y="855675"/>
                </a:lnTo>
                <a:lnTo>
                  <a:pt x="1929206" y="857669"/>
                </a:lnTo>
                <a:lnTo>
                  <a:pt x="1921129" y="863117"/>
                </a:lnTo>
                <a:lnTo>
                  <a:pt x="1915693" y="871194"/>
                </a:lnTo>
                <a:lnTo>
                  <a:pt x="1913686" y="881075"/>
                </a:lnTo>
                <a:lnTo>
                  <a:pt x="1915693" y="890968"/>
                </a:lnTo>
                <a:lnTo>
                  <a:pt x="1921129" y="899033"/>
                </a:lnTo>
                <a:lnTo>
                  <a:pt x="1929206" y="904481"/>
                </a:lnTo>
                <a:lnTo>
                  <a:pt x="1939137" y="906475"/>
                </a:lnTo>
                <a:lnTo>
                  <a:pt x="1949030" y="904481"/>
                </a:lnTo>
                <a:lnTo>
                  <a:pt x="1957108" y="899033"/>
                </a:lnTo>
                <a:lnTo>
                  <a:pt x="1962543" y="890968"/>
                </a:lnTo>
                <a:lnTo>
                  <a:pt x="1964537" y="881075"/>
                </a:lnTo>
                <a:close/>
              </a:path>
              <a:path w="4300219" h="4594859">
                <a:moveTo>
                  <a:pt x="1975002" y="4568977"/>
                </a:moveTo>
                <a:lnTo>
                  <a:pt x="1973008" y="4559097"/>
                </a:lnTo>
                <a:lnTo>
                  <a:pt x="1967560" y="4551019"/>
                </a:lnTo>
                <a:lnTo>
                  <a:pt x="1959495" y="4545584"/>
                </a:lnTo>
                <a:lnTo>
                  <a:pt x="1949551" y="4543577"/>
                </a:lnTo>
                <a:lnTo>
                  <a:pt x="1939671" y="4545584"/>
                </a:lnTo>
                <a:lnTo>
                  <a:pt x="1931593" y="4551019"/>
                </a:lnTo>
                <a:lnTo>
                  <a:pt x="1926145" y="4559097"/>
                </a:lnTo>
                <a:lnTo>
                  <a:pt x="1924151" y="4568977"/>
                </a:lnTo>
                <a:lnTo>
                  <a:pt x="1926145" y="4578870"/>
                </a:lnTo>
                <a:lnTo>
                  <a:pt x="1931593" y="4586948"/>
                </a:lnTo>
                <a:lnTo>
                  <a:pt x="1939671" y="4592383"/>
                </a:lnTo>
                <a:lnTo>
                  <a:pt x="1949602" y="4594377"/>
                </a:lnTo>
                <a:lnTo>
                  <a:pt x="1959495" y="4592383"/>
                </a:lnTo>
                <a:lnTo>
                  <a:pt x="1967560" y="4586948"/>
                </a:lnTo>
                <a:lnTo>
                  <a:pt x="1973008" y="4578870"/>
                </a:lnTo>
                <a:lnTo>
                  <a:pt x="1975002" y="4568977"/>
                </a:lnTo>
                <a:close/>
              </a:path>
              <a:path w="4300219" h="4594859">
                <a:moveTo>
                  <a:pt x="2007539" y="3974719"/>
                </a:moveTo>
                <a:lnTo>
                  <a:pt x="2005545" y="3964838"/>
                </a:lnTo>
                <a:lnTo>
                  <a:pt x="2000097" y="3956761"/>
                </a:lnTo>
                <a:lnTo>
                  <a:pt x="1992020" y="3951313"/>
                </a:lnTo>
                <a:lnTo>
                  <a:pt x="1982089" y="3949319"/>
                </a:lnTo>
                <a:lnTo>
                  <a:pt x="1972195" y="3951313"/>
                </a:lnTo>
                <a:lnTo>
                  <a:pt x="1964118" y="3956761"/>
                </a:lnTo>
                <a:lnTo>
                  <a:pt x="1958682" y="3964838"/>
                </a:lnTo>
                <a:lnTo>
                  <a:pt x="1956689" y="3974719"/>
                </a:lnTo>
                <a:lnTo>
                  <a:pt x="1958682" y="3984612"/>
                </a:lnTo>
                <a:lnTo>
                  <a:pt x="1964118" y="3992676"/>
                </a:lnTo>
                <a:lnTo>
                  <a:pt x="1972195" y="3998125"/>
                </a:lnTo>
                <a:lnTo>
                  <a:pt x="1982139" y="4000119"/>
                </a:lnTo>
                <a:lnTo>
                  <a:pt x="1992020" y="3998125"/>
                </a:lnTo>
                <a:lnTo>
                  <a:pt x="2000097" y="3992676"/>
                </a:lnTo>
                <a:lnTo>
                  <a:pt x="2005545" y="3984612"/>
                </a:lnTo>
                <a:lnTo>
                  <a:pt x="2007539" y="3974719"/>
                </a:lnTo>
                <a:close/>
              </a:path>
              <a:path w="4300219" h="4594859">
                <a:moveTo>
                  <a:pt x="2007539" y="2841853"/>
                </a:moveTo>
                <a:lnTo>
                  <a:pt x="2005545" y="2831973"/>
                </a:lnTo>
                <a:lnTo>
                  <a:pt x="2000097" y="2823895"/>
                </a:lnTo>
                <a:lnTo>
                  <a:pt x="1992020" y="2818447"/>
                </a:lnTo>
                <a:lnTo>
                  <a:pt x="1982089" y="2816453"/>
                </a:lnTo>
                <a:lnTo>
                  <a:pt x="1972195" y="2818447"/>
                </a:lnTo>
                <a:lnTo>
                  <a:pt x="1964118" y="2823895"/>
                </a:lnTo>
                <a:lnTo>
                  <a:pt x="1958682" y="2831973"/>
                </a:lnTo>
                <a:lnTo>
                  <a:pt x="1956689" y="2841853"/>
                </a:lnTo>
                <a:lnTo>
                  <a:pt x="1958682" y="2851747"/>
                </a:lnTo>
                <a:lnTo>
                  <a:pt x="1964118" y="2859824"/>
                </a:lnTo>
                <a:lnTo>
                  <a:pt x="1972195" y="2865259"/>
                </a:lnTo>
                <a:lnTo>
                  <a:pt x="1982139" y="2867253"/>
                </a:lnTo>
                <a:lnTo>
                  <a:pt x="1992020" y="2865259"/>
                </a:lnTo>
                <a:lnTo>
                  <a:pt x="2000097" y="2859824"/>
                </a:lnTo>
                <a:lnTo>
                  <a:pt x="2005545" y="2851747"/>
                </a:lnTo>
                <a:lnTo>
                  <a:pt x="2007539" y="2841853"/>
                </a:lnTo>
                <a:close/>
              </a:path>
              <a:path w="4300219" h="4594859">
                <a:moveTo>
                  <a:pt x="2007539" y="1717065"/>
                </a:moveTo>
                <a:lnTo>
                  <a:pt x="2005545" y="1707184"/>
                </a:lnTo>
                <a:lnTo>
                  <a:pt x="2000097" y="1699107"/>
                </a:lnTo>
                <a:lnTo>
                  <a:pt x="1992020" y="1693659"/>
                </a:lnTo>
                <a:lnTo>
                  <a:pt x="1982089" y="1691665"/>
                </a:lnTo>
                <a:lnTo>
                  <a:pt x="1972195" y="1693659"/>
                </a:lnTo>
                <a:lnTo>
                  <a:pt x="1964118" y="1699107"/>
                </a:lnTo>
                <a:lnTo>
                  <a:pt x="1958682" y="1707184"/>
                </a:lnTo>
                <a:lnTo>
                  <a:pt x="1956689" y="1717065"/>
                </a:lnTo>
                <a:lnTo>
                  <a:pt x="1958682" y="1726958"/>
                </a:lnTo>
                <a:lnTo>
                  <a:pt x="1964118" y="1735023"/>
                </a:lnTo>
                <a:lnTo>
                  <a:pt x="1972195" y="1740471"/>
                </a:lnTo>
                <a:lnTo>
                  <a:pt x="1982139" y="1742465"/>
                </a:lnTo>
                <a:lnTo>
                  <a:pt x="1992020" y="1740471"/>
                </a:lnTo>
                <a:lnTo>
                  <a:pt x="2000097" y="1735023"/>
                </a:lnTo>
                <a:lnTo>
                  <a:pt x="2005545" y="1726958"/>
                </a:lnTo>
                <a:lnTo>
                  <a:pt x="2007539" y="1717065"/>
                </a:lnTo>
                <a:close/>
              </a:path>
              <a:path w="4300219" h="4594859">
                <a:moveTo>
                  <a:pt x="2035695" y="25400"/>
                </a:moveTo>
                <a:lnTo>
                  <a:pt x="2033701" y="15519"/>
                </a:lnTo>
                <a:lnTo>
                  <a:pt x="2028253" y="7442"/>
                </a:lnTo>
                <a:lnTo>
                  <a:pt x="2020189" y="1993"/>
                </a:lnTo>
                <a:lnTo>
                  <a:pt x="2010244" y="0"/>
                </a:lnTo>
                <a:lnTo>
                  <a:pt x="2000364" y="1993"/>
                </a:lnTo>
                <a:lnTo>
                  <a:pt x="1992287" y="7442"/>
                </a:lnTo>
                <a:lnTo>
                  <a:pt x="1986838" y="15519"/>
                </a:lnTo>
                <a:lnTo>
                  <a:pt x="1984844" y="25400"/>
                </a:lnTo>
                <a:lnTo>
                  <a:pt x="1986838" y="35293"/>
                </a:lnTo>
                <a:lnTo>
                  <a:pt x="1992287" y="43370"/>
                </a:lnTo>
                <a:lnTo>
                  <a:pt x="2000364" y="48806"/>
                </a:lnTo>
                <a:lnTo>
                  <a:pt x="2010295" y="50800"/>
                </a:lnTo>
                <a:lnTo>
                  <a:pt x="2020189" y="48806"/>
                </a:lnTo>
                <a:lnTo>
                  <a:pt x="2028253" y="43370"/>
                </a:lnTo>
                <a:lnTo>
                  <a:pt x="2033701" y="35293"/>
                </a:lnTo>
                <a:lnTo>
                  <a:pt x="2035695" y="25400"/>
                </a:lnTo>
                <a:close/>
              </a:path>
              <a:path w="4300219" h="4594859">
                <a:moveTo>
                  <a:pt x="2066188" y="3138728"/>
                </a:moveTo>
                <a:lnTo>
                  <a:pt x="2064194" y="3128848"/>
                </a:lnTo>
                <a:lnTo>
                  <a:pt x="2058758" y="3120771"/>
                </a:lnTo>
                <a:lnTo>
                  <a:pt x="2050681" y="3115322"/>
                </a:lnTo>
                <a:lnTo>
                  <a:pt x="2040737" y="3113328"/>
                </a:lnTo>
                <a:lnTo>
                  <a:pt x="2030857" y="3115322"/>
                </a:lnTo>
                <a:lnTo>
                  <a:pt x="2022779" y="3120771"/>
                </a:lnTo>
                <a:lnTo>
                  <a:pt x="2017344" y="3128848"/>
                </a:lnTo>
                <a:lnTo>
                  <a:pt x="2015337" y="3138728"/>
                </a:lnTo>
                <a:lnTo>
                  <a:pt x="2017344" y="3148622"/>
                </a:lnTo>
                <a:lnTo>
                  <a:pt x="2022779" y="3156686"/>
                </a:lnTo>
                <a:lnTo>
                  <a:pt x="2030857" y="3162135"/>
                </a:lnTo>
                <a:lnTo>
                  <a:pt x="2040788" y="3164128"/>
                </a:lnTo>
                <a:lnTo>
                  <a:pt x="2050681" y="3162135"/>
                </a:lnTo>
                <a:lnTo>
                  <a:pt x="2058758" y="3156686"/>
                </a:lnTo>
                <a:lnTo>
                  <a:pt x="2064194" y="3148622"/>
                </a:lnTo>
                <a:lnTo>
                  <a:pt x="2066188" y="3138728"/>
                </a:lnTo>
                <a:close/>
              </a:path>
              <a:path w="4300219" h="4594859">
                <a:moveTo>
                  <a:pt x="2066188" y="2005863"/>
                </a:moveTo>
                <a:lnTo>
                  <a:pt x="2064194" y="1995982"/>
                </a:lnTo>
                <a:lnTo>
                  <a:pt x="2058758" y="1987905"/>
                </a:lnTo>
                <a:lnTo>
                  <a:pt x="2050681" y="1982470"/>
                </a:lnTo>
                <a:lnTo>
                  <a:pt x="2040737" y="1980463"/>
                </a:lnTo>
                <a:lnTo>
                  <a:pt x="2030857" y="1982470"/>
                </a:lnTo>
                <a:lnTo>
                  <a:pt x="2022779" y="1987905"/>
                </a:lnTo>
                <a:lnTo>
                  <a:pt x="2017344" y="1995982"/>
                </a:lnTo>
                <a:lnTo>
                  <a:pt x="2015337" y="2005863"/>
                </a:lnTo>
                <a:lnTo>
                  <a:pt x="2017344" y="2015756"/>
                </a:lnTo>
                <a:lnTo>
                  <a:pt x="2022779" y="2023833"/>
                </a:lnTo>
                <a:lnTo>
                  <a:pt x="2030857" y="2029269"/>
                </a:lnTo>
                <a:lnTo>
                  <a:pt x="2040788" y="2031263"/>
                </a:lnTo>
                <a:lnTo>
                  <a:pt x="2050681" y="2029269"/>
                </a:lnTo>
                <a:lnTo>
                  <a:pt x="2058758" y="2023833"/>
                </a:lnTo>
                <a:lnTo>
                  <a:pt x="2064194" y="2015756"/>
                </a:lnTo>
                <a:lnTo>
                  <a:pt x="2066188" y="2005863"/>
                </a:lnTo>
                <a:close/>
              </a:path>
              <a:path w="4300219" h="4594859">
                <a:moveTo>
                  <a:pt x="2066188" y="881075"/>
                </a:moveTo>
                <a:lnTo>
                  <a:pt x="2064194" y="871194"/>
                </a:lnTo>
                <a:lnTo>
                  <a:pt x="2058758" y="863117"/>
                </a:lnTo>
                <a:lnTo>
                  <a:pt x="2050681" y="857669"/>
                </a:lnTo>
                <a:lnTo>
                  <a:pt x="2040737" y="855675"/>
                </a:lnTo>
                <a:lnTo>
                  <a:pt x="2030857" y="857669"/>
                </a:lnTo>
                <a:lnTo>
                  <a:pt x="2022779" y="863117"/>
                </a:lnTo>
                <a:lnTo>
                  <a:pt x="2017344" y="871194"/>
                </a:lnTo>
                <a:lnTo>
                  <a:pt x="2015337" y="881075"/>
                </a:lnTo>
                <a:lnTo>
                  <a:pt x="2017344" y="890968"/>
                </a:lnTo>
                <a:lnTo>
                  <a:pt x="2022779" y="899033"/>
                </a:lnTo>
                <a:lnTo>
                  <a:pt x="2030857" y="904481"/>
                </a:lnTo>
                <a:lnTo>
                  <a:pt x="2040788" y="906475"/>
                </a:lnTo>
                <a:lnTo>
                  <a:pt x="2050681" y="904481"/>
                </a:lnTo>
                <a:lnTo>
                  <a:pt x="2058758" y="899033"/>
                </a:lnTo>
                <a:lnTo>
                  <a:pt x="2064194" y="890968"/>
                </a:lnTo>
                <a:lnTo>
                  <a:pt x="2066188" y="881075"/>
                </a:lnTo>
                <a:close/>
              </a:path>
              <a:path w="4300219" h="4594859">
                <a:moveTo>
                  <a:pt x="2076653" y="4568977"/>
                </a:moveTo>
                <a:lnTo>
                  <a:pt x="2074659" y="4559097"/>
                </a:lnTo>
                <a:lnTo>
                  <a:pt x="2069211" y="4551019"/>
                </a:lnTo>
                <a:lnTo>
                  <a:pt x="2061146" y="4545584"/>
                </a:lnTo>
                <a:lnTo>
                  <a:pt x="2051202" y="4543577"/>
                </a:lnTo>
                <a:lnTo>
                  <a:pt x="2041321" y="4545584"/>
                </a:lnTo>
                <a:lnTo>
                  <a:pt x="2033244" y="4551019"/>
                </a:lnTo>
                <a:lnTo>
                  <a:pt x="2027796" y="4559097"/>
                </a:lnTo>
                <a:lnTo>
                  <a:pt x="2025802" y="4568977"/>
                </a:lnTo>
                <a:lnTo>
                  <a:pt x="2027796" y="4578870"/>
                </a:lnTo>
                <a:lnTo>
                  <a:pt x="2033244" y="4586948"/>
                </a:lnTo>
                <a:lnTo>
                  <a:pt x="2041321" y="4592383"/>
                </a:lnTo>
                <a:lnTo>
                  <a:pt x="2051253" y="4594377"/>
                </a:lnTo>
                <a:lnTo>
                  <a:pt x="2061146" y="4592383"/>
                </a:lnTo>
                <a:lnTo>
                  <a:pt x="2069211" y="4586948"/>
                </a:lnTo>
                <a:lnTo>
                  <a:pt x="2074659" y="4578870"/>
                </a:lnTo>
                <a:lnTo>
                  <a:pt x="2076653" y="4568977"/>
                </a:lnTo>
                <a:close/>
              </a:path>
              <a:path w="4300219" h="4594859">
                <a:moveTo>
                  <a:pt x="2109190" y="3974719"/>
                </a:moveTo>
                <a:lnTo>
                  <a:pt x="2107196" y="3964838"/>
                </a:lnTo>
                <a:lnTo>
                  <a:pt x="2101748" y="3956761"/>
                </a:lnTo>
                <a:lnTo>
                  <a:pt x="2093671" y="3951313"/>
                </a:lnTo>
                <a:lnTo>
                  <a:pt x="2083739" y="3949319"/>
                </a:lnTo>
                <a:lnTo>
                  <a:pt x="2073846" y="3951313"/>
                </a:lnTo>
                <a:lnTo>
                  <a:pt x="2065769" y="3956761"/>
                </a:lnTo>
                <a:lnTo>
                  <a:pt x="2060333" y="3964838"/>
                </a:lnTo>
                <a:lnTo>
                  <a:pt x="2058339" y="3974719"/>
                </a:lnTo>
                <a:lnTo>
                  <a:pt x="2060333" y="3984612"/>
                </a:lnTo>
                <a:lnTo>
                  <a:pt x="2065769" y="3992676"/>
                </a:lnTo>
                <a:lnTo>
                  <a:pt x="2073846" y="3998125"/>
                </a:lnTo>
                <a:lnTo>
                  <a:pt x="2083790" y="4000119"/>
                </a:lnTo>
                <a:lnTo>
                  <a:pt x="2093671" y="3998125"/>
                </a:lnTo>
                <a:lnTo>
                  <a:pt x="2101748" y="3992676"/>
                </a:lnTo>
                <a:lnTo>
                  <a:pt x="2107196" y="3984612"/>
                </a:lnTo>
                <a:lnTo>
                  <a:pt x="2109190" y="3974719"/>
                </a:lnTo>
                <a:close/>
              </a:path>
              <a:path w="4300219" h="4594859">
                <a:moveTo>
                  <a:pt x="2109190" y="2841853"/>
                </a:moveTo>
                <a:lnTo>
                  <a:pt x="2107196" y="2831973"/>
                </a:lnTo>
                <a:lnTo>
                  <a:pt x="2101748" y="2823895"/>
                </a:lnTo>
                <a:lnTo>
                  <a:pt x="2093671" y="2818447"/>
                </a:lnTo>
                <a:lnTo>
                  <a:pt x="2083739" y="2816453"/>
                </a:lnTo>
                <a:lnTo>
                  <a:pt x="2073846" y="2818447"/>
                </a:lnTo>
                <a:lnTo>
                  <a:pt x="2065769" y="2823895"/>
                </a:lnTo>
                <a:lnTo>
                  <a:pt x="2060333" y="2831973"/>
                </a:lnTo>
                <a:lnTo>
                  <a:pt x="2058339" y="2841853"/>
                </a:lnTo>
                <a:lnTo>
                  <a:pt x="2060333" y="2851747"/>
                </a:lnTo>
                <a:lnTo>
                  <a:pt x="2065769" y="2859824"/>
                </a:lnTo>
                <a:lnTo>
                  <a:pt x="2073846" y="2865259"/>
                </a:lnTo>
                <a:lnTo>
                  <a:pt x="2083790" y="2867253"/>
                </a:lnTo>
                <a:lnTo>
                  <a:pt x="2093671" y="2865259"/>
                </a:lnTo>
                <a:lnTo>
                  <a:pt x="2101748" y="2859824"/>
                </a:lnTo>
                <a:lnTo>
                  <a:pt x="2107196" y="2851747"/>
                </a:lnTo>
                <a:lnTo>
                  <a:pt x="2109190" y="2841853"/>
                </a:lnTo>
                <a:close/>
              </a:path>
              <a:path w="4300219" h="4594859">
                <a:moveTo>
                  <a:pt x="2109190" y="1717065"/>
                </a:moveTo>
                <a:lnTo>
                  <a:pt x="2107196" y="1707184"/>
                </a:lnTo>
                <a:lnTo>
                  <a:pt x="2101748" y="1699107"/>
                </a:lnTo>
                <a:lnTo>
                  <a:pt x="2093671" y="1693659"/>
                </a:lnTo>
                <a:lnTo>
                  <a:pt x="2083739" y="1691665"/>
                </a:lnTo>
                <a:lnTo>
                  <a:pt x="2073846" y="1693659"/>
                </a:lnTo>
                <a:lnTo>
                  <a:pt x="2065769" y="1699107"/>
                </a:lnTo>
                <a:lnTo>
                  <a:pt x="2060333" y="1707184"/>
                </a:lnTo>
                <a:lnTo>
                  <a:pt x="2058339" y="1717065"/>
                </a:lnTo>
                <a:lnTo>
                  <a:pt x="2060333" y="1726958"/>
                </a:lnTo>
                <a:lnTo>
                  <a:pt x="2065769" y="1735023"/>
                </a:lnTo>
                <a:lnTo>
                  <a:pt x="2073846" y="1740471"/>
                </a:lnTo>
                <a:lnTo>
                  <a:pt x="2083790" y="1742465"/>
                </a:lnTo>
                <a:lnTo>
                  <a:pt x="2093671" y="1740471"/>
                </a:lnTo>
                <a:lnTo>
                  <a:pt x="2101748" y="1735023"/>
                </a:lnTo>
                <a:lnTo>
                  <a:pt x="2107196" y="1726958"/>
                </a:lnTo>
                <a:lnTo>
                  <a:pt x="2109190" y="1717065"/>
                </a:lnTo>
                <a:close/>
              </a:path>
              <a:path w="4300219" h="4594859">
                <a:moveTo>
                  <a:pt x="2137346" y="25400"/>
                </a:moveTo>
                <a:lnTo>
                  <a:pt x="2135352" y="15519"/>
                </a:lnTo>
                <a:lnTo>
                  <a:pt x="2129904" y="7442"/>
                </a:lnTo>
                <a:lnTo>
                  <a:pt x="2121839" y="1993"/>
                </a:lnTo>
                <a:lnTo>
                  <a:pt x="2111895" y="0"/>
                </a:lnTo>
                <a:lnTo>
                  <a:pt x="2102015" y="1993"/>
                </a:lnTo>
                <a:lnTo>
                  <a:pt x="2093937" y="7442"/>
                </a:lnTo>
                <a:lnTo>
                  <a:pt x="2088489" y="15519"/>
                </a:lnTo>
                <a:lnTo>
                  <a:pt x="2086495" y="25400"/>
                </a:lnTo>
                <a:lnTo>
                  <a:pt x="2088489" y="35293"/>
                </a:lnTo>
                <a:lnTo>
                  <a:pt x="2093937" y="43370"/>
                </a:lnTo>
                <a:lnTo>
                  <a:pt x="2102015" y="48806"/>
                </a:lnTo>
                <a:lnTo>
                  <a:pt x="2111946" y="50800"/>
                </a:lnTo>
                <a:lnTo>
                  <a:pt x="2121839" y="48806"/>
                </a:lnTo>
                <a:lnTo>
                  <a:pt x="2129904" y="43370"/>
                </a:lnTo>
                <a:lnTo>
                  <a:pt x="2135352" y="35293"/>
                </a:lnTo>
                <a:lnTo>
                  <a:pt x="2137346" y="25400"/>
                </a:lnTo>
                <a:close/>
              </a:path>
              <a:path w="4300219" h="4594859">
                <a:moveTo>
                  <a:pt x="2167839" y="3138728"/>
                </a:moveTo>
                <a:lnTo>
                  <a:pt x="2165845" y="3128848"/>
                </a:lnTo>
                <a:lnTo>
                  <a:pt x="2160409" y="3120771"/>
                </a:lnTo>
                <a:lnTo>
                  <a:pt x="2152332" y="3115322"/>
                </a:lnTo>
                <a:lnTo>
                  <a:pt x="2142388" y="3113328"/>
                </a:lnTo>
                <a:lnTo>
                  <a:pt x="2132507" y="3115322"/>
                </a:lnTo>
                <a:lnTo>
                  <a:pt x="2124430" y="3120771"/>
                </a:lnTo>
                <a:lnTo>
                  <a:pt x="2118995" y="3128848"/>
                </a:lnTo>
                <a:lnTo>
                  <a:pt x="2116988" y="3138728"/>
                </a:lnTo>
                <a:lnTo>
                  <a:pt x="2118995" y="3148622"/>
                </a:lnTo>
                <a:lnTo>
                  <a:pt x="2124430" y="3156686"/>
                </a:lnTo>
                <a:lnTo>
                  <a:pt x="2132507" y="3162135"/>
                </a:lnTo>
                <a:lnTo>
                  <a:pt x="2142439" y="3164128"/>
                </a:lnTo>
                <a:lnTo>
                  <a:pt x="2152332" y="3162135"/>
                </a:lnTo>
                <a:lnTo>
                  <a:pt x="2160409" y="3156686"/>
                </a:lnTo>
                <a:lnTo>
                  <a:pt x="2165845" y="3148622"/>
                </a:lnTo>
                <a:lnTo>
                  <a:pt x="2167839" y="3138728"/>
                </a:lnTo>
                <a:close/>
              </a:path>
              <a:path w="4300219" h="4594859">
                <a:moveTo>
                  <a:pt x="2167839" y="2005863"/>
                </a:moveTo>
                <a:lnTo>
                  <a:pt x="2165845" y="1995982"/>
                </a:lnTo>
                <a:lnTo>
                  <a:pt x="2160409" y="1987905"/>
                </a:lnTo>
                <a:lnTo>
                  <a:pt x="2152332" y="1982470"/>
                </a:lnTo>
                <a:lnTo>
                  <a:pt x="2142388" y="1980463"/>
                </a:lnTo>
                <a:lnTo>
                  <a:pt x="2132507" y="1982470"/>
                </a:lnTo>
                <a:lnTo>
                  <a:pt x="2124430" y="1987905"/>
                </a:lnTo>
                <a:lnTo>
                  <a:pt x="2118995" y="1995982"/>
                </a:lnTo>
                <a:lnTo>
                  <a:pt x="2116988" y="2005863"/>
                </a:lnTo>
                <a:lnTo>
                  <a:pt x="2118995" y="2015756"/>
                </a:lnTo>
                <a:lnTo>
                  <a:pt x="2124430" y="2023833"/>
                </a:lnTo>
                <a:lnTo>
                  <a:pt x="2132507" y="2029269"/>
                </a:lnTo>
                <a:lnTo>
                  <a:pt x="2142439" y="2031263"/>
                </a:lnTo>
                <a:lnTo>
                  <a:pt x="2152332" y="2029269"/>
                </a:lnTo>
                <a:lnTo>
                  <a:pt x="2160409" y="2023833"/>
                </a:lnTo>
                <a:lnTo>
                  <a:pt x="2165845" y="2015756"/>
                </a:lnTo>
                <a:lnTo>
                  <a:pt x="2167839" y="2005863"/>
                </a:lnTo>
                <a:close/>
              </a:path>
              <a:path w="4300219" h="4594859">
                <a:moveTo>
                  <a:pt x="2167839" y="881075"/>
                </a:moveTo>
                <a:lnTo>
                  <a:pt x="2165845" y="871194"/>
                </a:lnTo>
                <a:lnTo>
                  <a:pt x="2160409" y="863117"/>
                </a:lnTo>
                <a:lnTo>
                  <a:pt x="2152332" y="857669"/>
                </a:lnTo>
                <a:lnTo>
                  <a:pt x="2142388" y="855675"/>
                </a:lnTo>
                <a:lnTo>
                  <a:pt x="2132507" y="857669"/>
                </a:lnTo>
                <a:lnTo>
                  <a:pt x="2124430" y="863117"/>
                </a:lnTo>
                <a:lnTo>
                  <a:pt x="2118995" y="871194"/>
                </a:lnTo>
                <a:lnTo>
                  <a:pt x="2116988" y="881075"/>
                </a:lnTo>
                <a:lnTo>
                  <a:pt x="2118995" y="890968"/>
                </a:lnTo>
                <a:lnTo>
                  <a:pt x="2124430" y="899033"/>
                </a:lnTo>
                <a:lnTo>
                  <a:pt x="2132507" y="904481"/>
                </a:lnTo>
                <a:lnTo>
                  <a:pt x="2142439" y="906475"/>
                </a:lnTo>
                <a:lnTo>
                  <a:pt x="2152332" y="904481"/>
                </a:lnTo>
                <a:lnTo>
                  <a:pt x="2160409" y="899033"/>
                </a:lnTo>
                <a:lnTo>
                  <a:pt x="2165845" y="890968"/>
                </a:lnTo>
                <a:lnTo>
                  <a:pt x="2167839" y="881075"/>
                </a:lnTo>
                <a:close/>
              </a:path>
              <a:path w="4300219" h="4594859">
                <a:moveTo>
                  <a:pt x="2178304" y="4568977"/>
                </a:moveTo>
                <a:lnTo>
                  <a:pt x="2176310" y="4559097"/>
                </a:lnTo>
                <a:lnTo>
                  <a:pt x="2170861" y="4551019"/>
                </a:lnTo>
                <a:lnTo>
                  <a:pt x="2162797" y="4545584"/>
                </a:lnTo>
                <a:lnTo>
                  <a:pt x="2152853" y="4543577"/>
                </a:lnTo>
                <a:lnTo>
                  <a:pt x="2142972" y="4545584"/>
                </a:lnTo>
                <a:lnTo>
                  <a:pt x="2134895" y="4551019"/>
                </a:lnTo>
                <a:lnTo>
                  <a:pt x="2129447" y="4559097"/>
                </a:lnTo>
                <a:lnTo>
                  <a:pt x="2127453" y="4568977"/>
                </a:lnTo>
                <a:lnTo>
                  <a:pt x="2129447" y="4578870"/>
                </a:lnTo>
                <a:lnTo>
                  <a:pt x="2134895" y="4586948"/>
                </a:lnTo>
                <a:lnTo>
                  <a:pt x="2142972" y="4592383"/>
                </a:lnTo>
                <a:lnTo>
                  <a:pt x="2152904" y="4594377"/>
                </a:lnTo>
                <a:lnTo>
                  <a:pt x="2162797" y="4592383"/>
                </a:lnTo>
                <a:lnTo>
                  <a:pt x="2170861" y="4586948"/>
                </a:lnTo>
                <a:lnTo>
                  <a:pt x="2176310" y="4578870"/>
                </a:lnTo>
                <a:lnTo>
                  <a:pt x="2178304" y="4568977"/>
                </a:lnTo>
                <a:close/>
              </a:path>
              <a:path w="4300219" h="4594859">
                <a:moveTo>
                  <a:pt x="2210841" y="3974719"/>
                </a:moveTo>
                <a:lnTo>
                  <a:pt x="2208834" y="3964838"/>
                </a:lnTo>
                <a:lnTo>
                  <a:pt x="2203399" y="3956761"/>
                </a:lnTo>
                <a:lnTo>
                  <a:pt x="2195322" y="3951313"/>
                </a:lnTo>
                <a:lnTo>
                  <a:pt x="2185390" y="3949319"/>
                </a:lnTo>
                <a:lnTo>
                  <a:pt x="2175497" y="3951313"/>
                </a:lnTo>
                <a:lnTo>
                  <a:pt x="2167420" y="3956761"/>
                </a:lnTo>
                <a:lnTo>
                  <a:pt x="2161984" y="3964838"/>
                </a:lnTo>
                <a:lnTo>
                  <a:pt x="2159990" y="3974719"/>
                </a:lnTo>
                <a:lnTo>
                  <a:pt x="2161984" y="3984612"/>
                </a:lnTo>
                <a:lnTo>
                  <a:pt x="2167420" y="3992676"/>
                </a:lnTo>
                <a:lnTo>
                  <a:pt x="2175497" y="3998125"/>
                </a:lnTo>
                <a:lnTo>
                  <a:pt x="2185441" y="4000119"/>
                </a:lnTo>
                <a:lnTo>
                  <a:pt x="2195322" y="3998125"/>
                </a:lnTo>
                <a:lnTo>
                  <a:pt x="2203399" y="3992676"/>
                </a:lnTo>
                <a:lnTo>
                  <a:pt x="2208834" y="3984612"/>
                </a:lnTo>
                <a:lnTo>
                  <a:pt x="2210841" y="3974719"/>
                </a:lnTo>
                <a:close/>
              </a:path>
              <a:path w="4300219" h="4594859">
                <a:moveTo>
                  <a:pt x="2210841" y="2841853"/>
                </a:moveTo>
                <a:lnTo>
                  <a:pt x="2208834" y="2831973"/>
                </a:lnTo>
                <a:lnTo>
                  <a:pt x="2203399" y="2823895"/>
                </a:lnTo>
                <a:lnTo>
                  <a:pt x="2195322" y="2818447"/>
                </a:lnTo>
                <a:lnTo>
                  <a:pt x="2185390" y="2816453"/>
                </a:lnTo>
                <a:lnTo>
                  <a:pt x="2175497" y="2818447"/>
                </a:lnTo>
                <a:lnTo>
                  <a:pt x="2167420" y="2823895"/>
                </a:lnTo>
                <a:lnTo>
                  <a:pt x="2161984" y="2831973"/>
                </a:lnTo>
                <a:lnTo>
                  <a:pt x="2159990" y="2841853"/>
                </a:lnTo>
                <a:lnTo>
                  <a:pt x="2161984" y="2851747"/>
                </a:lnTo>
                <a:lnTo>
                  <a:pt x="2167420" y="2859824"/>
                </a:lnTo>
                <a:lnTo>
                  <a:pt x="2175497" y="2865259"/>
                </a:lnTo>
                <a:lnTo>
                  <a:pt x="2185441" y="2867253"/>
                </a:lnTo>
                <a:lnTo>
                  <a:pt x="2195322" y="2865259"/>
                </a:lnTo>
                <a:lnTo>
                  <a:pt x="2203399" y="2859824"/>
                </a:lnTo>
                <a:lnTo>
                  <a:pt x="2208834" y="2851747"/>
                </a:lnTo>
                <a:lnTo>
                  <a:pt x="2210841" y="2841853"/>
                </a:lnTo>
                <a:close/>
              </a:path>
              <a:path w="4300219" h="4594859">
                <a:moveTo>
                  <a:pt x="2210841" y="1717065"/>
                </a:moveTo>
                <a:lnTo>
                  <a:pt x="2208834" y="1707184"/>
                </a:lnTo>
                <a:lnTo>
                  <a:pt x="2203399" y="1699107"/>
                </a:lnTo>
                <a:lnTo>
                  <a:pt x="2195322" y="1693659"/>
                </a:lnTo>
                <a:lnTo>
                  <a:pt x="2185390" y="1691665"/>
                </a:lnTo>
                <a:lnTo>
                  <a:pt x="2175497" y="1693659"/>
                </a:lnTo>
                <a:lnTo>
                  <a:pt x="2167420" y="1699107"/>
                </a:lnTo>
                <a:lnTo>
                  <a:pt x="2161984" y="1707184"/>
                </a:lnTo>
                <a:lnTo>
                  <a:pt x="2159990" y="1717065"/>
                </a:lnTo>
                <a:lnTo>
                  <a:pt x="2161984" y="1726958"/>
                </a:lnTo>
                <a:lnTo>
                  <a:pt x="2167420" y="1735023"/>
                </a:lnTo>
                <a:lnTo>
                  <a:pt x="2175497" y="1740471"/>
                </a:lnTo>
                <a:lnTo>
                  <a:pt x="2185441" y="1742465"/>
                </a:lnTo>
                <a:lnTo>
                  <a:pt x="2195322" y="1740471"/>
                </a:lnTo>
                <a:lnTo>
                  <a:pt x="2203399" y="1735023"/>
                </a:lnTo>
                <a:lnTo>
                  <a:pt x="2208834" y="1726958"/>
                </a:lnTo>
                <a:lnTo>
                  <a:pt x="2210841" y="1717065"/>
                </a:lnTo>
                <a:close/>
              </a:path>
              <a:path w="4300219" h="4594859">
                <a:moveTo>
                  <a:pt x="2239010" y="25400"/>
                </a:moveTo>
                <a:lnTo>
                  <a:pt x="2237003" y="15519"/>
                </a:lnTo>
                <a:lnTo>
                  <a:pt x="2231567" y="7442"/>
                </a:lnTo>
                <a:lnTo>
                  <a:pt x="2223490" y="1993"/>
                </a:lnTo>
                <a:lnTo>
                  <a:pt x="2213559" y="0"/>
                </a:lnTo>
                <a:lnTo>
                  <a:pt x="2203666" y="1993"/>
                </a:lnTo>
                <a:lnTo>
                  <a:pt x="2195588" y="7442"/>
                </a:lnTo>
                <a:lnTo>
                  <a:pt x="2190140" y="15519"/>
                </a:lnTo>
                <a:lnTo>
                  <a:pt x="2188146" y="25400"/>
                </a:lnTo>
                <a:lnTo>
                  <a:pt x="2190140" y="35293"/>
                </a:lnTo>
                <a:lnTo>
                  <a:pt x="2195588" y="43370"/>
                </a:lnTo>
                <a:lnTo>
                  <a:pt x="2203666" y="48806"/>
                </a:lnTo>
                <a:lnTo>
                  <a:pt x="2213610" y="50800"/>
                </a:lnTo>
                <a:lnTo>
                  <a:pt x="2223490" y="48806"/>
                </a:lnTo>
                <a:lnTo>
                  <a:pt x="2231555" y="43370"/>
                </a:lnTo>
                <a:lnTo>
                  <a:pt x="2237003" y="35293"/>
                </a:lnTo>
                <a:lnTo>
                  <a:pt x="2239010" y="25400"/>
                </a:lnTo>
                <a:close/>
              </a:path>
              <a:path w="4300219" h="4594859">
                <a:moveTo>
                  <a:pt x="2269502" y="3138728"/>
                </a:moveTo>
                <a:lnTo>
                  <a:pt x="2267496" y="3128848"/>
                </a:lnTo>
                <a:lnTo>
                  <a:pt x="2262060" y="3120771"/>
                </a:lnTo>
                <a:lnTo>
                  <a:pt x="2253983" y="3115322"/>
                </a:lnTo>
                <a:lnTo>
                  <a:pt x="2244052" y="3113328"/>
                </a:lnTo>
                <a:lnTo>
                  <a:pt x="2234158" y="3115322"/>
                </a:lnTo>
                <a:lnTo>
                  <a:pt x="2226081" y="3120771"/>
                </a:lnTo>
                <a:lnTo>
                  <a:pt x="2220645" y="3128848"/>
                </a:lnTo>
                <a:lnTo>
                  <a:pt x="2218652" y="3138728"/>
                </a:lnTo>
                <a:lnTo>
                  <a:pt x="2220645" y="3148622"/>
                </a:lnTo>
                <a:lnTo>
                  <a:pt x="2226081" y="3156686"/>
                </a:lnTo>
                <a:lnTo>
                  <a:pt x="2234158" y="3162135"/>
                </a:lnTo>
                <a:lnTo>
                  <a:pt x="2244102" y="3164128"/>
                </a:lnTo>
                <a:lnTo>
                  <a:pt x="2253983" y="3162135"/>
                </a:lnTo>
                <a:lnTo>
                  <a:pt x="2262047" y="3156686"/>
                </a:lnTo>
                <a:lnTo>
                  <a:pt x="2267496" y="3148622"/>
                </a:lnTo>
                <a:lnTo>
                  <a:pt x="2269502" y="3138728"/>
                </a:lnTo>
                <a:close/>
              </a:path>
              <a:path w="4300219" h="4594859">
                <a:moveTo>
                  <a:pt x="2269502" y="2005863"/>
                </a:moveTo>
                <a:lnTo>
                  <a:pt x="2267496" y="1995982"/>
                </a:lnTo>
                <a:lnTo>
                  <a:pt x="2262060" y="1987905"/>
                </a:lnTo>
                <a:lnTo>
                  <a:pt x="2253983" y="1982470"/>
                </a:lnTo>
                <a:lnTo>
                  <a:pt x="2244052" y="1980463"/>
                </a:lnTo>
                <a:lnTo>
                  <a:pt x="2234158" y="1982470"/>
                </a:lnTo>
                <a:lnTo>
                  <a:pt x="2226081" y="1987905"/>
                </a:lnTo>
                <a:lnTo>
                  <a:pt x="2220645" y="1995982"/>
                </a:lnTo>
                <a:lnTo>
                  <a:pt x="2218652" y="2005863"/>
                </a:lnTo>
                <a:lnTo>
                  <a:pt x="2220645" y="2015756"/>
                </a:lnTo>
                <a:lnTo>
                  <a:pt x="2226081" y="2023833"/>
                </a:lnTo>
                <a:lnTo>
                  <a:pt x="2234158" y="2029269"/>
                </a:lnTo>
                <a:lnTo>
                  <a:pt x="2244102" y="2031263"/>
                </a:lnTo>
                <a:lnTo>
                  <a:pt x="2253983" y="2029269"/>
                </a:lnTo>
                <a:lnTo>
                  <a:pt x="2262047" y="2023833"/>
                </a:lnTo>
                <a:lnTo>
                  <a:pt x="2267496" y="2015756"/>
                </a:lnTo>
                <a:lnTo>
                  <a:pt x="2269502" y="2005863"/>
                </a:lnTo>
                <a:close/>
              </a:path>
              <a:path w="4300219" h="4594859">
                <a:moveTo>
                  <a:pt x="2269502" y="881075"/>
                </a:moveTo>
                <a:lnTo>
                  <a:pt x="2267496" y="871194"/>
                </a:lnTo>
                <a:lnTo>
                  <a:pt x="2262060" y="863117"/>
                </a:lnTo>
                <a:lnTo>
                  <a:pt x="2253983" y="857669"/>
                </a:lnTo>
                <a:lnTo>
                  <a:pt x="2244052" y="855675"/>
                </a:lnTo>
                <a:lnTo>
                  <a:pt x="2234158" y="857669"/>
                </a:lnTo>
                <a:lnTo>
                  <a:pt x="2226081" y="863117"/>
                </a:lnTo>
                <a:lnTo>
                  <a:pt x="2220645" y="871194"/>
                </a:lnTo>
                <a:lnTo>
                  <a:pt x="2218652" y="881075"/>
                </a:lnTo>
                <a:lnTo>
                  <a:pt x="2220645" y="890968"/>
                </a:lnTo>
                <a:lnTo>
                  <a:pt x="2226081" y="899033"/>
                </a:lnTo>
                <a:lnTo>
                  <a:pt x="2234158" y="904481"/>
                </a:lnTo>
                <a:lnTo>
                  <a:pt x="2244102" y="906475"/>
                </a:lnTo>
                <a:lnTo>
                  <a:pt x="2253983" y="904481"/>
                </a:lnTo>
                <a:lnTo>
                  <a:pt x="2262060" y="899033"/>
                </a:lnTo>
                <a:lnTo>
                  <a:pt x="2267496" y="890968"/>
                </a:lnTo>
                <a:lnTo>
                  <a:pt x="2269502" y="881075"/>
                </a:lnTo>
                <a:close/>
              </a:path>
              <a:path w="4300219" h="4594859">
                <a:moveTo>
                  <a:pt x="2279967" y="4568977"/>
                </a:moveTo>
                <a:lnTo>
                  <a:pt x="2277961" y="4559097"/>
                </a:lnTo>
                <a:lnTo>
                  <a:pt x="2272525" y="4551019"/>
                </a:lnTo>
                <a:lnTo>
                  <a:pt x="2264448" y="4545584"/>
                </a:lnTo>
                <a:lnTo>
                  <a:pt x="2254516" y="4543577"/>
                </a:lnTo>
                <a:lnTo>
                  <a:pt x="2244623" y="4545584"/>
                </a:lnTo>
                <a:lnTo>
                  <a:pt x="2236546" y="4551019"/>
                </a:lnTo>
                <a:lnTo>
                  <a:pt x="2231110" y="4559097"/>
                </a:lnTo>
                <a:lnTo>
                  <a:pt x="2229116" y="4568977"/>
                </a:lnTo>
                <a:lnTo>
                  <a:pt x="2231110" y="4578870"/>
                </a:lnTo>
                <a:lnTo>
                  <a:pt x="2236546" y="4586948"/>
                </a:lnTo>
                <a:lnTo>
                  <a:pt x="2244623" y="4592383"/>
                </a:lnTo>
                <a:lnTo>
                  <a:pt x="2254567" y="4594377"/>
                </a:lnTo>
                <a:lnTo>
                  <a:pt x="2264448" y="4592383"/>
                </a:lnTo>
                <a:lnTo>
                  <a:pt x="2272525" y="4586948"/>
                </a:lnTo>
                <a:lnTo>
                  <a:pt x="2277961" y="4578870"/>
                </a:lnTo>
                <a:lnTo>
                  <a:pt x="2279967" y="4568977"/>
                </a:lnTo>
                <a:close/>
              </a:path>
              <a:path w="4300219" h="4594859">
                <a:moveTo>
                  <a:pt x="2312492" y="3974719"/>
                </a:moveTo>
                <a:lnTo>
                  <a:pt x="2310485" y="3964838"/>
                </a:lnTo>
                <a:lnTo>
                  <a:pt x="2305050" y="3956761"/>
                </a:lnTo>
                <a:lnTo>
                  <a:pt x="2296972" y="3951313"/>
                </a:lnTo>
                <a:lnTo>
                  <a:pt x="2287041" y="3949319"/>
                </a:lnTo>
                <a:lnTo>
                  <a:pt x="2277148" y="3951313"/>
                </a:lnTo>
                <a:lnTo>
                  <a:pt x="2269083" y="3956761"/>
                </a:lnTo>
                <a:lnTo>
                  <a:pt x="2263635" y="3964838"/>
                </a:lnTo>
                <a:lnTo>
                  <a:pt x="2261641" y="3974719"/>
                </a:lnTo>
                <a:lnTo>
                  <a:pt x="2263635" y="3984612"/>
                </a:lnTo>
                <a:lnTo>
                  <a:pt x="2269083" y="3992676"/>
                </a:lnTo>
                <a:lnTo>
                  <a:pt x="2277148" y="3998125"/>
                </a:lnTo>
                <a:lnTo>
                  <a:pt x="2287092" y="4000119"/>
                </a:lnTo>
                <a:lnTo>
                  <a:pt x="2296972" y="3998125"/>
                </a:lnTo>
                <a:lnTo>
                  <a:pt x="2305050" y="3992676"/>
                </a:lnTo>
                <a:lnTo>
                  <a:pt x="2310485" y="3984612"/>
                </a:lnTo>
                <a:lnTo>
                  <a:pt x="2312492" y="3974719"/>
                </a:lnTo>
                <a:close/>
              </a:path>
              <a:path w="4300219" h="4594859">
                <a:moveTo>
                  <a:pt x="2312492" y="2841853"/>
                </a:moveTo>
                <a:lnTo>
                  <a:pt x="2310485" y="2831973"/>
                </a:lnTo>
                <a:lnTo>
                  <a:pt x="2305050" y="2823895"/>
                </a:lnTo>
                <a:lnTo>
                  <a:pt x="2296972" y="2818447"/>
                </a:lnTo>
                <a:lnTo>
                  <a:pt x="2287041" y="2816453"/>
                </a:lnTo>
                <a:lnTo>
                  <a:pt x="2277148" y="2818447"/>
                </a:lnTo>
                <a:lnTo>
                  <a:pt x="2269083" y="2823895"/>
                </a:lnTo>
                <a:lnTo>
                  <a:pt x="2263635" y="2831973"/>
                </a:lnTo>
                <a:lnTo>
                  <a:pt x="2261641" y="2841853"/>
                </a:lnTo>
                <a:lnTo>
                  <a:pt x="2263635" y="2851747"/>
                </a:lnTo>
                <a:lnTo>
                  <a:pt x="2269083" y="2859824"/>
                </a:lnTo>
                <a:lnTo>
                  <a:pt x="2277148" y="2865259"/>
                </a:lnTo>
                <a:lnTo>
                  <a:pt x="2287092" y="2867253"/>
                </a:lnTo>
                <a:lnTo>
                  <a:pt x="2296972" y="2865259"/>
                </a:lnTo>
                <a:lnTo>
                  <a:pt x="2305050" y="2859824"/>
                </a:lnTo>
                <a:lnTo>
                  <a:pt x="2310485" y="2851747"/>
                </a:lnTo>
                <a:lnTo>
                  <a:pt x="2312492" y="2841853"/>
                </a:lnTo>
                <a:close/>
              </a:path>
              <a:path w="4300219" h="4594859">
                <a:moveTo>
                  <a:pt x="2312492" y="1717065"/>
                </a:moveTo>
                <a:lnTo>
                  <a:pt x="2310485" y="1707184"/>
                </a:lnTo>
                <a:lnTo>
                  <a:pt x="2305050" y="1699107"/>
                </a:lnTo>
                <a:lnTo>
                  <a:pt x="2296972" y="1693659"/>
                </a:lnTo>
                <a:lnTo>
                  <a:pt x="2287041" y="1691665"/>
                </a:lnTo>
                <a:lnTo>
                  <a:pt x="2277148" y="1693659"/>
                </a:lnTo>
                <a:lnTo>
                  <a:pt x="2269083" y="1699107"/>
                </a:lnTo>
                <a:lnTo>
                  <a:pt x="2263635" y="1707184"/>
                </a:lnTo>
                <a:lnTo>
                  <a:pt x="2261641" y="1717065"/>
                </a:lnTo>
                <a:lnTo>
                  <a:pt x="2263635" y="1726958"/>
                </a:lnTo>
                <a:lnTo>
                  <a:pt x="2269083" y="1735023"/>
                </a:lnTo>
                <a:lnTo>
                  <a:pt x="2277148" y="1740471"/>
                </a:lnTo>
                <a:lnTo>
                  <a:pt x="2287092" y="1742465"/>
                </a:lnTo>
                <a:lnTo>
                  <a:pt x="2296972" y="1740471"/>
                </a:lnTo>
                <a:lnTo>
                  <a:pt x="2305050" y="1735023"/>
                </a:lnTo>
                <a:lnTo>
                  <a:pt x="2310485" y="1726958"/>
                </a:lnTo>
                <a:lnTo>
                  <a:pt x="2312492" y="1717065"/>
                </a:lnTo>
                <a:close/>
              </a:path>
              <a:path w="4300219" h="4594859">
                <a:moveTo>
                  <a:pt x="2340660" y="25400"/>
                </a:moveTo>
                <a:lnTo>
                  <a:pt x="2338654" y="15519"/>
                </a:lnTo>
                <a:lnTo>
                  <a:pt x="2333218" y="7442"/>
                </a:lnTo>
                <a:lnTo>
                  <a:pt x="2325141" y="1993"/>
                </a:lnTo>
                <a:lnTo>
                  <a:pt x="2315210" y="0"/>
                </a:lnTo>
                <a:lnTo>
                  <a:pt x="2305316" y="1993"/>
                </a:lnTo>
                <a:lnTo>
                  <a:pt x="2297239" y="7442"/>
                </a:lnTo>
                <a:lnTo>
                  <a:pt x="2291804" y="15519"/>
                </a:lnTo>
                <a:lnTo>
                  <a:pt x="2289810" y="25400"/>
                </a:lnTo>
                <a:lnTo>
                  <a:pt x="2291804" y="35293"/>
                </a:lnTo>
                <a:lnTo>
                  <a:pt x="2297239" y="43370"/>
                </a:lnTo>
                <a:lnTo>
                  <a:pt x="2305316" y="48806"/>
                </a:lnTo>
                <a:lnTo>
                  <a:pt x="2315260" y="50800"/>
                </a:lnTo>
                <a:lnTo>
                  <a:pt x="2325141" y="48806"/>
                </a:lnTo>
                <a:lnTo>
                  <a:pt x="2333206" y="43370"/>
                </a:lnTo>
                <a:lnTo>
                  <a:pt x="2338654" y="35293"/>
                </a:lnTo>
                <a:lnTo>
                  <a:pt x="2340660" y="25400"/>
                </a:lnTo>
                <a:close/>
              </a:path>
              <a:path w="4300219" h="4594859">
                <a:moveTo>
                  <a:pt x="2371153" y="3138728"/>
                </a:moveTo>
                <a:lnTo>
                  <a:pt x="2369147" y="3128848"/>
                </a:lnTo>
                <a:lnTo>
                  <a:pt x="2363711" y="3120771"/>
                </a:lnTo>
                <a:lnTo>
                  <a:pt x="2355634" y="3115322"/>
                </a:lnTo>
                <a:lnTo>
                  <a:pt x="2345702" y="3113328"/>
                </a:lnTo>
                <a:lnTo>
                  <a:pt x="2335809" y="3115322"/>
                </a:lnTo>
                <a:lnTo>
                  <a:pt x="2327732" y="3120771"/>
                </a:lnTo>
                <a:lnTo>
                  <a:pt x="2322296" y="3128848"/>
                </a:lnTo>
                <a:lnTo>
                  <a:pt x="2320302" y="3138728"/>
                </a:lnTo>
                <a:lnTo>
                  <a:pt x="2322296" y="3148622"/>
                </a:lnTo>
                <a:lnTo>
                  <a:pt x="2327732" y="3156686"/>
                </a:lnTo>
                <a:lnTo>
                  <a:pt x="2335809" y="3162135"/>
                </a:lnTo>
                <a:lnTo>
                  <a:pt x="2345753" y="3164128"/>
                </a:lnTo>
                <a:lnTo>
                  <a:pt x="2355634" y="3162135"/>
                </a:lnTo>
                <a:lnTo>
                  <a:pt x="2363698" y="3156686"/>
                </a:lnTo>
                <a:lnTo>
                  <a:pt x="2369147" y="3148622"/>
                </a:lnTo>
                <a:lnTo>
                  <a:pt x="2371153" y="3138728"/>
                </a:lnTo>
                <a:close/>
              </a:path>
              <a:path w="4300219" h="4594859">
                <a:moveTo>
                  <a:pt x="2371153" y="2005863"/>
                </a:moveTo>
                <a:lnTo>
                  <a:pt x="2369147" y="1995982"/>
                </a:lnTo>
                <a:lnTo>
                  <a:pt x="2363711" y="1987905"/>
                </a:lnTo>
                <a:lnTo>
                  <a:pt x="2355634" y="1982470"/>
                </a:lnTo>
                <a:lnTo>
                  <a:pt x="2345702" y="1980463"/>
                </a:lnTo>
                <a:lnTo>
                  <a:pt x="2335809" y="1982470"/>
                </a:lnTo>
                <a:lnTo>
                  <a:pt x="2327732" y="1987905"/>
                </a:lnTo>
                <a:lnTo>
                  <a:pt x="2322296" y="1995982"/>
                </a:lnTo>
                <a:lnTo>
                  <a:pt x="2320302" y="2005863"/>
                </a:lnTo>
                <a:lnTo>
                  <a:pt x="2322296" y="2015756"/>
                </a:lnTo>
                <a:lnTo>
                  <a:pt x="2327732" y="2023833"/>
                </a:lnTo>
                <a:lnTo>
                  <a:pt x="2335809" y="2029269"/>
                </a:lnTo>
                <a:lnTo>
                  <a:pt x="2345753" y="2031263"/>
                </a:lnTo>
                <a:lnTo>
                  <a:pt x="2355634" y="2029269"/>
                </a:lnTo>
                <a:lnTo>
                  <a:pt x="2363698" y="2023833"/>
                </a:lnTo>
                <a:lnTo>
                  <a:pt x="2369147" y="2015756"/>
                </a:lnTo>
                <a:lnTo>
                  <a:pt x="2371153" y="2005863"/>
                </a:lnTo>
                <a:close/>
              </a:path>
              <a:path w="4300219" h="4594859">
                <a:moveTo>
                  <a:pt x="2371153" y="881075"/>
                </a:moveTo>
                <a:lnTo>
                  <a:pt x="2369147" y="871194"/>
                </a:lnTo>
                <a:lnTo>
                  <a:pt x="2363711" y="863117"/>
                </a:lnTo>
                <a:lnTo>
                  <a:pt x="2355634" y="857669"/>
                </a:lnTo>
                <a:lnTo>
                  <a:pt x="2345702" y="855675"/>
                </a:lnTo>
                <a:lnTo>
                  <a:pt x="2335809" y="857669"/>
                </a:lnTo>
                <a:lnTo>
                  <a:pt x="2327732" y="863117"/>
                </a:lnTo>
                <a:lnTo>
                  <a:pt x="2322296" y="871194"/>
                </a:lnTo>
                <a:lnTo>
                  <a:pt x="2320302" y="881075"/>
                </a:lnTo>
                <a:lnTo>
                  <a:pt x="2322296" y="890968"/>
                </a:lnTo>
                <a:lnTo>
                  <a:pt x="2327732" y="899033"/>
                </a:lnTo>
                <a:lnTo>
                  <a:pt x="2335809" y="904481"/>
                </a:lnTo>
                <a:lnTo>
                  <a:pt x="2345753" y="906475"/>
                </a:lnTo>
                <a:lnTo>
                  <a:pt x="2355634" y="904481"/>
                </a:lnTo>
                <a:lnTo>
                  <a:pt x="2363711" y="899033"/>
                </a:lnTo>
                <a:lnTo>
                  <a:pt x="2369147" y="890968"/>
                </a:lnTo>
                <a:lnTo>
                  <a:pt x="2371153" y="881075"/>
                </a:lnTo>
                <a:close/>
              </a:path>
              <a:path w="4300219" h="4594859">
                <a:moveTo>
                  <a:pt x="2381618" y="4568977"/>
                </a:moveTo>
                <a:lnTo>
                  <a:pt x="2379611" y="4559097"/>
                </a:lnTo>
                <a:lnTo>
                  <a:pt x="2374176" y="4551019"/>
                </a:lnTo>
                <a:lnTo>
                  <a:pt x="2366099" y="4545584"/>
                </a:lnTo>
                <a:lnTo>
                  <a:pt x="2356167" y="4543577"/>
                </a:lnTo>
                <a:lnTo>
                  <a:pt x="2346274" y="4545584"/>
                </a:lnTo>
                <a:lnTo>
                  <a:pt x="2338197" y="4551019"/>
                </a:lnTo>
                <a:lnTo>
                  <a:pt x="2332761" y="4559097"/>
                </a:lnTo>
                <a:lnTo>
                  <a:pt x="2330767" y="4568977"/>
                </a:lnTo>
                <a:lnTo>
                  <a:pt x="2332761" y="4578870"/>
                </a:lnTo>
                <a:lnTo>
                  <a:pt x="2338197" y="4586948"/>
                </a:lnTo>
                <a:lnTo>
                  <a:pt x="2346274" y="4592383"/>
                </a:lnTo>
                <a:lnTo>
                  <a:pt x="2356218" y="4594377"/>
                </a:lnTo>
                <a:lnTo>
                  <a:pt x="2366099" y="4592383"/>
                </a:lnTo>
                <a:lnTo>
                  <a:pt x="2374163" y="4586948"/>
                </a:lnTo>
                <a:lnTo>
                  <a:pt x="2379611" y="4578870"/>
                </a:lnTo>
                <a:lnTo>
                  <a:pt x="2381618" y="4568977"/>
                </a:lnTo>
                <a:close/>
              </a:path>
              <a:path w="4300219" h="4594859">
                <a:moveTo>
                  <a:pt x="2414143" y="3974719"/>
                </a:moveTo>
                <a:lnTo>
                  <a:pt x="2412136" y="3964838"/>
                </a:lnTo>
                <a:lnTo>
                  <a:pt x="2406700" y="3956761"/>
                </a:lnTo>
                <a:lnTo>
                  <a:pt x="2398623" y="3951313"/>
                </a:lnTo>
                <a:lnTo>
                  <a:pt x="2388692" y="3949319"/>
                </a:lnTo>
                <a:lnTo>
                  <a:pt x="2378799" y="3951313"/>
                </a:lnTo>
                <a:lnTo>
                  <a:pt x="2370734" y="3956761"/>
                </a:lnTo>
                <a:lnTo>
                  <a:pt x="2365286" y="3964838"/>
                </a:lnTo>
                <a:lnTo>
                  <a:pt x="2363292" y="3974719"/>
                </a:lnTo>
                <a:lnTo>
                  <a:pt x="2365286" y="3984612"/>
                </a:lnTo>
                <a:lnTo>
                  <a:pt x="2370734" y="3992676"/>
                </a:lnTo>
                <a:lnTo>
                  <a:pt x="2378799" y="3998125"/>
                </a:lnTo>
                <a:lnTo>
                  <a:pt x="2388743" y="4000119"/>
                </a:lnTo>
                <a:lnTo>
                  <a:pt x="2398623" y="3998125"/>
                </a:lnTo>
                <a:lnTo>
                  <a:pt x="2406700" y="3992676"/>
                </a:lnTo>
                <a:lnTo>
                  <a:pt x="2412136" y="3984612"/>
                </a:lnTo>
                <a:lnTo>
                  <a:pt x="2414143" y="3974719"/>
                </a:lnTo>
                <a:close/>
              </a:path>
              <a:path w="4300219" h="4594859">
                <a:moveTo>
                  <a:pt x="2414143" y="2841853"/>
                </a:moveTo>
                <a:lnTo>
                  <a:pt x="2412136" y="2831973"/>
                </a:lnTo>
                <a:lnTo>
                  <a:pt x="2406700" y="2823895"/>
                </a:lnTo>
                <a:lnTo>
                  <a:pt x="2398623" y="2818447"/>
                </a:lnTo>
                <a:lnTo>
                  <a:pt x="2388692" y="2816453"/>
                </a:lnTo>
                <a:lnTo>
                  <a:pt x="2378799" y="2818447"/>
                </a:lnTo>
                <a:lnTo>
                  <a:pt x="2370734" y="2823895"/>
                </a:lnTo>
                <a:lnTo>
                  <a:pt x="2365286" y="2831973"/>
                </a:lnTo>
                <a:lnTo>
                  <a:pt x="2363292" y="2841853"/>
                </a:lnTo>
                <a:lnTo>
                  <a:pt x="2365286" y="2851747"/>
                </a:lnTo>
                <a:lnTo>
                  <a:pt x="2370734" y="2859824"/>
                </a:lnTo>
                <a:lnTo>
                  <a:pt x="2378799" y="2865259"/>
                </a:lnTo>
                <a:lnTo>
                  <a:pt x="2388743" y="2867253"/>
                </a:lnTo>
                <a:lnTo>
                  <a:pt x="2398623" y="2865259"/>
                </a:lnTo>
                <a:lnTo>
                  <a:pt x="2406700" y="2859824"/>
                </a:lnTo>
                <a:lnTo>
                  <a:pt x="2412136" y="2851747"/>
                </a:lnTo>
                <a:lnTo>
                  <a:pt x="2414143" y="2841853"/>
                </a:lnTo>
                <a:close/>
              </a:path>
              <a:path w="4300219" h="4594859">
                <a:moveTo>
                  <a:pt x="2414143" y="1717065"/>
                </a:moveTo>
                <a:lnTo>
                  <a:pt x="2412136" y="1707184"/>
                </a:lnTo>
                <a:lnTo>
                  <a:pt x="2406700" y="1699107"/>
                </a:lnTo>
                <a:lnTo>
                  <a:pt x="2398623" y="1693659"/>
                </a:lnTo>
                <a:lnTo>
                  <a:pt x="2388692" y="1691665"/>
                </a:lnTo>
                <a:lnTo>
                  <a:pt x="2378799" y="1693659"/>
                </a:lnTo>
                <a:lnTo>
                  <a:pt x="2370734" y="1699107"/>
                </a:lnTo>
                <a:lnTo>
                  <a:pt x="2365286" y="1707184"/>
                </a:lnTo>
                <a:lnTo>
                  <a:pt x="2363292" y="1717065"/>
                </a:lnTo>
                <a:lnTo>
                  <a:pt x="2365286" y="1726958"/>
                </a:lnTo>
                <a:lnTo>
                  <a:pt x="2370734" y="1735023"/>
                </a:lnTo>
                <a:lnTo>
                  <a:pt x="2378799" y="1740471"/>
                </a:lnTo>
                <a:lnTo>
                  <a:pt x="2388743" y="1742465"/>
                </a:lnTo>
                <a:lnTo>
                  <a:pt x="2398623" y="1740471"/>
                </a:lnTo>
                <a:lnTo>
                  <a:pt x="2406700" y="1735023"/>
                </a:lnTo>
                <a:lnTo>
                  <a:pt x="2412136" y="1726958"/>
                </a:lnTo>
                <a:lnTo>
                  <a:pt x="2414143" y="1717065"/>
                </a:lnTo>
                <a:close/>
              </a:path>
              <a:path w="4300219" h="4594859">
                <a:moveTo>
                  <a:pt x="2442311" y="25400"/>
                </a:moveTo>
                <a:lnTo>
                  <a:pt x="2440305" y="15519"/>
                </a:lnTo>
                <a:lnTo>
                  <a:pt x="2434869" y="7442"/>
                </a:lnTo>
                <a:lnTo>
                  <a:pt x="2426792" y="1993"/>
                </a:lnTo>
                <a:lnTo>
                  <a:pt x="2416860" y="0"/>
                </a:lnTo>
                <a:lnTo>
                  <a:pt x="2406967" y="1993"/>
                </a:lnTo>
                <a:lnTo>
                  <a:pt x="2398890" y="7442"/>
                </a:lnTo>
                <a:lnTo>
                  <a:pt x="2393454" y="15519"/>
                </a:lnTo>
                <a:lnTo>
                  <a:pt x="2391460" y="25400"/>
                </a:lnTo>
                <a:lnTo>
                  <a:pt x="2393454" y="35293"/>
                </a:lnTo>
                <a:lnTo>
                  <a:pt x="2398890" y="43370"/>
                </a:lnTo>
                <a:lnTo>
                  <a:pt x="2406967" y="48806"/>
                </a:lnTo>
                <a:lnTo>
                  <a:pt x="2416911" y="50800"/>
                </a:lnTo>
                <a:lnTo>
                  <a:pt x="2426792" y="48806"/>
                </a:lnTo>
                <a:lnTo>
                  <a:pt x="2434856" y="43370"/>
                </a:lnTo>
                <a:lnTo>
                  <a:pt x="2440305" y="35293"/>
                </a:lnTo>
                <a:lnTo>
                  <a:pt x="2442311" y="25400"/>
                </a:lnTo>
                <a:close/>
              </a:path>
              <a:path w="4300219" h="4594859">
                <a:moveTo>
                  <a:pt x="2472804" y="3138728"/>
                </a:moveTo>
                <a:lnTo>
                  <a:pt x="2470797" y="3128848"/>
                </a:lnTo>
                <a:lnTo>
                  <a:pt x="2465362" y="3120771"/>
                </a:lnTo>
                <a:lnTo>
                  <a:pt x="2457285" y="3115322"/>
                </a:lnTo>
                <a:lnTo>
                  <a:pt x="2447353" y="3113328"/>
                </a:lnTo>
                <a:lnTo>
                  <a:pt x="2437460" y="3115322"/>
                </a:lnTo>
                <a:lnTo>
                  <a:pt x="2429383" y="3120771"/>
                </a:lnTo>
                <a:lnTo>
                  <a:pt x="2423947" y="3128848"/>
                </a:lnTo>
                <a:lnTo>
                  <a:pt x="2421953" y="3138728"/>
                </a:lnTo>
                <a:lnTo>
                  <a:pt x="2423947" y="3148622"/>
                </a:lnTo>
                <a:lnTo>
                  <a:pt x="2429383" y="3156686"/>
                </a:lnTo>
                <a:lnTo>
                  <a:pt x="2437460" y="3162135"/>
                </a:lnTo>
                <a:lnTo>
                  <a:pt x="2447404" y="3164128"/>
                </a:lnTo>
                <a:lnTo>
                  <a:pt x="2457285" y="3162135"/>
                </a:lnTo>
                <a:lnTo>
                  <a:pt x="2465349" y="3156686"/>
                </a:lnTo>
                <a:lnTo>
                  <a:pt x="2470797" y="3148622"/>
                </a:lnTo>
                <a:lnTo>
                  <a:pt x="2472804" y="3138728"/>
                </a:lnTo>
                <a:close/>
              </a:path>
              <a:path w="4300219" h="4594859">
                <a:moveTo>
                  <a:pt x="2472804" y="2005863"/>
                </a:moveTo>
                <a:lnTo>
                  <a:pt x="2470797" y="1995982"/>
                </a:lnTo>
                <a:lnTo>
                  <a:pt x="2465362" y="1987905"/>
                </a:lnTo>
                <a:lnTo>
                  <a:pt x="2457285" y="1982470"/>
                </a:lnTo>
                <a:lnTo>
                  <a:pt x="2447353" y="1980463"/>
                </a:lnTo>
                <a:lnTo>
                  <a:pt x="2437460" y="1982470"/>
                </a:lnTo>
                <a:lnTo>
                  <a:pt x="2429383" y="1987905"/>
                </a:lnTo>
                <a:lnTo>
                  <a:pt x="2423947" y="1995982"/>
                </a:lnTo>
                <a:lnTo>
                  <a:pt x="2421953" y="2005863"/>
                </a:lnTo>
                <a:lnTo>
                  <a:pt x="2423947" y="2015756"/>
                </a:lnTo>
                <a:lnTo>
                  <a:pt x="2429383" y="2023833"/>
                </a:lnTo>
                <a:lnTo>
                  <a:pt x="2437460" y="2029269"/>
                </a:lnTo>
                <a:lnTo>
                  <a:pt x="2447404" y="2031263"/>
                </a:lnTo>
                <a:lnTo>
                  <a:pt x="2457285" y="2029269"/>
                </a:lnTo>
                <a:lnTo>
                  <a:pt x="2465349" y="2023833"/>
                </a:lnTo>
                <a:lnTo>
                  <a:pt x="2470797" y="2015756"/>
                </a:lnTo>
                <a:lnTo>
                  <a:pt x="2472804" y="2005863"/>
                </a:lnTo>
                <a:close/>
              </a:path>
              <a:path w="4300219" h="4594859">
                <a:moveTo>
                  <a:pt x="2472804" y="881075"/>
                </a:moveTo>
                <a:lnTo>
                  <a:pt x="2470797" y="871194"/>
                </a:lnTo>
                <a:lnTo>
                  <a:pt x="2465362" y="863117"/>
                </a:lnTo>
                <a:lnTo>
                  <a:pt x="2457285" y="857669"/>
                </a:lnTo>
                <a:lnTo>
                  <a:pt x="2447353" y="855675"/>
                </a:lnTo>
                <a:lnTo>
                  <a:pt x="2437460" y="857669"/>
                </a:lnTo>
                <a:lnTo>
                  <a:pt x="2429383" y="863117"/>
                </a:lnTo>
                <a:lnTo>
                  <a:pt x="2423947" y="871194"/>
                </a:lnTo>
                <a:lnTo>
                  <a:pt x="2421953" y="881075"/>
                </a:lnTo>
                <a:lnTo>
                  <a:pt x="2423947" y="890968"/>
                </a:lnTo>
                <a:lnTo>
                  <a:pt x="2429383" y="899033"/>
                </a:lnTo>
                <a:lnTo>
                  <a:pt x="2437460" y="904481"/>
                </a:lnTo>
                <a:lnTo>
                  <a:pt x="2447404" y="906475"/>
                </a:lnTo>
                <a:lnTo>
                  <a:pt x="2457285" y="904481"/>
                </a:lnTo>
                <a:lnTo>
                  <a:pt x="2465362" y="899033"/>
                </a:lnTo>
                <a:lnTo>
                  <a:pt x="2470797" y="890968"/>
                </a:lnTo>
                <a:lnTo>
                  <a:pt x="2472804" y="881075"/>
                </a:lnTo>
                <a:close/>
              </a:path>
              <a:path w="4300219" h="4594859">
                <a:moveTo>
                  <a:pt x="2483269" y="4568977"/>
                </a:moveTo>
                <a:lnTo>
                  <a:pt x="2481262" y="4559097"/>
                </a:lnTo>
                <a:lnTo>
                  <a:pt x="2475827" y="4551019"/>
                </a:lnTo>
                <a:lnTo>
                  <a:pt x="2467749" y="4545584"/>
                </a:lnTo>
                <a:lnTo>
                  <a:pt x="2457818" y="4543577"/>
                </a:lnTo>
                <a:lnTo>
                  <a:pt x="2447925" y="4545584"/>
                </a:lnTo>
                <a:lnTo>
                  <a:pt x="2439847" y="4551019"/>
                </a:lnTo>
                <a:lnTo>
                  <a:pt x="2434412" y="4559097"/>
                </a:lnTo>
                <a:lnTo>
                  <a:pt x="2432418" y="4568977"/>
                </a:lnTo>
                <a:lnTo>
                  <a:pt x="2434412" y="4578870"/>
                </a:lnTo>
                <a:lnTo>
                  <a:pt x="2439847" y="4586948"/>
                </a:lnTo>
                <a:lnTo>
                  <a:pt x="2447925" y="4592383"/>
                </a:lnTo>
                <a:lnTo>
                  <a:pt x="2457869" y="4594377"/>
                </a:lnTo>
                <a:lnTo>
                  <a:pt x="2467749" y="4592383"/>
                </a:lnTo>
                <a:lnTo>
                  <a:pt x="2475827" y="4586948"/>
                </a:lnTo>
                <a:lnTo>
                  <a:pt x="2481262" y="4578870"/>
                </a:lnTo>
                <a:lnTo>
                  <a:pt x="2483269" y="4568977"/>
                </a:lnTo>
                <a:close/>
              </a:path>
              <a:path w="4300219" h="4594859">
                <a:moveTo>
                  <a:pt x="2515781" y="3974719"/>
                </a:moveTo>
                <a:lnTo>
                  <a:pt x="2513787" y="3964838"/>
                </a:lnTo>
                <a:lnTo>
                  <a:pt x="2508351" y="3956761"/>
                </a:lnTo>
                <a:lnTo>
                  <a:pt x="2500274" y="3951313"/>
                </a:lnTo>
                <a:lnTo>
                  <a:pt x="2490343" y="3949319"/>
                </a:lnTo>
                <a:lnTo>
                  <a:pt x="2480449" y="3951313"/>
                </a:lnTo>
                <a:lnTo>
                  <a:pt x="2472385" y="3956761"/>
                </a:lnTo>
                <a:lnTo>
                  <a:pt x="2466937" y="3964838"/>
                </a:lnTo>
                <a:lnTo>
                  <a:pt x="2464943" y="3974719"/>
                </a:lnTo>
                <a:lnTo>
                  <a:pt x="2466937" y="3984612"/>
                </a:lnTo>
                <a:lnTo>
                  <a:pt x="2472385" y="3992676"/>
                </a:lnTo>
                <a:lnTo>
                  <a:pt x="2480449" y="3998125"/>
                </a:lnTo>
                <a:lnTo>
                  <a:pt x="2490393" y="4000119"/>
                </a:lnTo>
                <a:lnTo>
                  <a:pt x="2500274" y="3998125"/>
                </a:lnTo>
                <a:lnTo>
                  <a:pt x="2508351" y="3992676"/>
                </a:lnTo>
                <a:lnTo>
                  <a:pt x="2513787" y="3984612"/>
                </a:lnTo>
                <a:lnTo>
                  <a:pt x="2515781" y="3974719"/>
                </a:lnTo>
                <a:close/>
              </a:path>
              <a:path w="4300219" h="4594859">
                <a:moveTo>
                  <a:pt x="2515781" y="2841853"/>
                </a:moveTo>
                <a:lnTo>
                  <a:pt x="2513787" y="2831973"/>
                </a:lnTo>
                <a:lnTo>
                  <a:pt x="2508351" y="2823895"/>
                </a:lnTo>
                <a:lnTo>
                  <a:pt x="2500274" y="2818447"/>
                </a:lnTo>
                <a:lnTo>
                  <a:pt x="2490343" y="2816453"/>
                </a:lnTo>
                <a:lnTo>
                  <a:pt x="2480449" y="2818447"/>
                </a:lnTo>
                <a:lnTo>
                  <a:pt x="2472385" y="2823895"/>
                </a:lnTo>
                <a:lnTo>
                  <a:pt x="2466937" y="2831973"/>
                </a:lnTo>
                <a:lnTo>
                  <a:pt x="2464943" y="2841853"/>
                </a:lnTo>
                <a:lnTo>
                  <a:pt x="2466937" y="2851747"/>
                </a:lnTo>
                <a:lnTo>
                  <a:pt x="2472385" y="2859824"/>
                </a:lnTo>
                <a:lnTo>
                  <a:pt x="2480449" y="2865259"/>
                </a:lnTo>
                <a:lnTo>
                  <a:pt x="2490393" y="2867253"/>
                </a:lnTo>
                <a:lnTo>
                  <a:pt x="2500274" y="2865259"/>
                </a:lnTo>
                <a:lnTo>
                  <a:pt x="2508351" y="2859824"/>
                </a:lnTo>
                <a:lnTo>
                  <a:pt x="2513787" y="2851747"/>
                </a:lnTo>
                <a:lnTo>
                  <a:pt x="2515781" y="2841853"/>
                </a:lnTo>
                <a:close/>
              </a:path>
              <a:path w="4300219" h="4594859">
                <a:moveTo>
                  <a:pt x="2515781" y="1717065"/>
                </a:moveTo>
                <a:lnTo>
                  <a:pt x="2513787" y="1707184"/>
                </a:lnTo>
                <a:lnTo>
                  <a:pt x="2508351" y="1699107"/>
                </a:lnTo>
                <a:lnTo>
                  <a:pt x="2500274" y="1693659"/>
                </a:lnTo>
                <a:lnTo>
                  <a:pt x="2490343" y="1691665"/>
                </a:lnTo>
                <a:lnTo>
                  <a:pt x="2480449" y="1693659"/>
                </a:lnTo>
                <a:lnTo>
                  <a:pt x="2472385" y="1699107"/>
                </a:lnTo>
                <a:lnTo>
                  <a:pt x="2466937" y="1707184"/>
                </a:lnTo>
                <a:lnTo>
                  <a:pt x="2464943" y="1717065"/>
                </a:lnTo>
                <a:lnTo>
                  <a:pt x="2466937" y="1726958"/>
                </a:lnTo>
                <a:lnTo>
                  <a:pt x="2472385" y="1735023"/>
                </a:lnTo>
                <a:lnTo>
                  <a:pt x="2480449" y="1740471"/>
                </a:lnTo>
                <a:lnTo>
                  <a:pt x="2490393" y="1742465"/>
                </a:lnTo>
                <a:lnTo>
                  <a:pt x="2500274" y="1740471"/>
                </a:lnTo>
                <a:lnTo>
                  <a:pt x="2508351" y="1735023"/>
                </a:lnTo>
                <a:lnTo>
                  <a:pt x="2513787" y="1726958"/>
                </a:lnTo>
                <a:lnTo>
                  <a:pt x="2515781" y="1717065"/>
                </a:lnTo>
                <a:close/>
              </a:path>
              <a:path w="4300219" h="4594859">
                <a:moveTo>
                  <a:pt x="2543962" y="25400"/>
                </a:moveTo>
                <a:lnTo>
                  <a:pt x="2541955" y="15519"/>
                </a:lnTo>
                <a:lnTo>
                  <a:pt x="2536520" y="7442"/>
                </a:lnTo>
                <a:lnTo>
                  <a:pt x="2528443" y="1993"/>
                </a:lnTo>
                <a:lnTo>
                  <a:pt x="2518511" y="0"/>
                </a:lnTo>
                <a:lnTo>
                  <a:pt x="2508618" y="1993"/>
                </a:lnTo>
                <a:lnTo>
                  <a:pt x="2500541" y="7442"/>
                </a:lnTo>
                <a:lnTo>
                  <a:pt x="2495105" y="15519"/>
                </a:lnTo>
                <a:lnTo>
                  <a:pt x="2493111" y="25400"/>
                </a:lnTo>
                <a:lnTo>
                  <a:pt x="2495105" y="35293"/>
                </a:lnTo>
                <a:lnTo>
                  <a:pt x="2500541" y="43370"/>
                </a:lnTo>
                <a:lnTo>
                  <a:pt x="2508618" y="48806"/>
                </a:lnTo>
                <a:lnTo>
                  <a:pt x="2518562" y="50800"/>
                </a:lnTo>
                <a:lnTo>
                  <a:pt x="2528443" y="48806"/>
                </a:lnTo>
                <a:lnTo>
                  <a:pt x="2536507" y="43370"/>
                </a:lnTo>
                <a:lnTo>
                  <a:pt x="2541955" y="35293"/>
                </a:lnTo>
                <a:lnTo>
                  <a:pt x="2543962" y="25400"/>
                </a:lnTo>
                <a:close/>
              </a:path>
              <a:path w="4300219" h="4594859">
                <a:moveTo>
                  <a:pt x="2574455" y="3138728"/>
                </a:moveTo>
                <a:lnTo>
                  <a:pt x="2572448" y="3128848"/>
                </a:lnTo>
                <a:lnTo>
                  <a:pt x="2567013" y="3120771"/>
                </a:lnTo>
                <a:lnTo>
                  <a:pt x="2558935" y="3115322"/>
                </a:lnTo>
                <a:lnTo>
                  <a:pt x="2548991" y="3113328"/>
                </a:lnTo>
                <a:lnTo>
                  <a:pt x="2539111" y="3115322"/>
                </a:lnTo>
                <a:lnTo>
                  <a:pt x="2531033" y="3120771"/>
                </a:lnTo>
                <a:lnTo>
                  <a:pt x="2525598" y="3128848"/>
                </a:lnTo>
                <a:lnTo>
                  <a:pt x="2523591" y="3138728"/>
                </a:lnTo>
                <a:lnTo>
                  <a:pt x="2525598" y="3148622"/>
                </a:lnTo>
                <a:lnTo>
                  <a:pt x="2531033" y="3156686"/>
                </a:lnTo>
                <a:lnTo>
                  <a:pt x="2539111" y="3162135"/>
                </a:lnTo>
                <a:lnTo>
                  <a:pt x="2549055" y="3164128"/>
                </a:lnTo>
                <a:lnTo>
                  <a:pt x="2558935" y="3162135"/>
                </a:lnTo>
                <a:lnTo>
                  <a:pt x="2567013" y="3156686"/>
                </a:lnTo>
                <a:lnTo>
                  <a:pt x="2572448" y="3148622"/>
                </a:lnTo>
                <a:lnTo>
                  <a:pt x="2574455" y="3138728"/>
                </a:lnTo>
                <a:close/>
              </a:path>
              <a:path w="4300219" h="4594859">
                <a:moveTo>
                  <a:pt x="2574455" y="2005863"/>
                </a:moveTo>
                <a:lnTo>
                  <a:pt x="2572448" y="1995982"/>
                </a:lnTo>
                <a:lnTo>
                  <a:pt x="2567013" y="1987905"/>
                </a:lnTo>
                <a:lnTo>
                  <a:pt x="2558935" y="1982470"/>
                </a:lnTo>
                <a:lnTo>
                  <a:pt x="2548991" y="1980463"/>
                </a:lnTo>
                <a:lnTo>
                  <a:pt x="2539111" y="1982470"/>
                </a:lnTo>
                <a:lnTo>
                  <a:pt x="2531033" y="1987905"/>
                </a:lnTo>
                <a:lnTo>
                  <a:pt x="2525598" y="1995982"/>
                </a:lnTo>
                <a:lnTo>
                  <a:pt x="2523591" y="2005863"/>
                </a:lnTo>
                <a:lnTo>
                  <a:pt x="2525598" y="2015756"/>
                </a:lnTo>
                <a:lnTo>
                  <a:pt x="2531033" y="2023833"/>
                </a:lnTo>
                <a:lnTo>
                  <a:pt x="2539111" y="2029269"/>
                </a:lnTo>
                <a:lnTo>
                  <a:pt x="2549055" y="2031263"/>
                </a:lnTo>
                <a:lnTo>
                  <a:pt x="2558935" y="2029269"/>
                </a:lnTo>
                <a:lnTo>
                  <a:pt x="2567013" y="2023833"/>
                </a:lnTo>
                <a:lnTo>
                  <a:pt x="2572448" y="2015756"/>
                </a:lnTo>
                <a:lnTo>
                  <a:pt x="2574455" y="2005863"/>
                </a:lnTo>
                <a:close/>
              </a:path>
              <a:path w="4300219" h="4594859">
                <a:moveTo>
                  <a:pt x="2574455" y="881075"/>
                </a:moveTo>
                <a:lnTo>
                  <a:pt x="2572448" y="871194"/>
                </a:lnTo>
                <a:lnTo>
                  <a:pt x="2567013" y="863117"/>
                </a:lnTo>
                <a:lnTo>
                  <a:pt x="2558935" y="857669"/>
                </a:lnTo>
                <a:lnTo>
                  <a:pt x="2548991" y="855675"/>
                </a:lnTo>
                <a:lnTo>
                  <a:pt x="2539111" y="857669"/>
                </a:lnTo>
                <a:lnTo>
                  <a:pt x="2531033" y="863117"/>
                </a:lnTo>
                <a:lnTo>
                  <a:pt x="2525598" y="871194"/>
                </a:lnTo>
                <a:lnTo>
                  <a:pt x="2523591" y="881075"/>
                </a:lnTo>
                <a:lnTo>
                  <a:pt x="2525598" y="890968"/>
                </a:lnTo>
                <a:lnTo>
                  <a:pt x="2531033" y="899033"/>
                </a:lnTo>
                <a:lnTo>
                  <a:pt x="2539111" y="904481"/>
                </a:lnTo>
                <a:lnTo>
                  <a:pt x="2549055" y="906475"/>
                </a:lnTo>
                <a:lnTo>
                  <a:pt x="2558935" y="904481"/>
                </a:lnTo>
                <a:lnTo>
                  <a:pt x="2567013" y="899033"/>
                </a:lnTo>
                <a:lnTo>
                  <a:pt x="2572448" y="890968"/>
                </a:lnTo>
                <a:lnTo>
                  <a:pt x="2574455" y="881075"/>
                </a:lnTo>
                <a:close/>
              </a:path>
              <a:path w="4300219" h="4594859">
                <a:moveTo>
                  <a:pt x="2584920" y="4568977"/>
                </a:moveTo>
                <a:lnTo>
                  <a:pt x="2582913" y="4559097"/>
                </a:lnTo>
                <a:lnTo>
                  <a:pt x="2577465" y="4551019"/>
                </a:lnTo>
                <a:lnTo>
                  <a:pt x="2569400" y="4545584"/>
                </a:lnTo>
                <a:lnTo>
                  <a:pt x="2559469" y="4543577"/>
                </a:lnTo>
                <a:lnTo>
                  <a:pt x="2549575" y="4545584"/>
                </a:lnTo>
                <a:lnTo>
                  <a:pt x="2541498" y="4551019"/>
                </a:lnTo>
                <a:lnTo>
                  <a:pt x="2536063" y="4559097"/>
                </a:lnTo>
                <a:lnTo>
                  <a:pt x="2534069" y="4568977"/>
                </a:lnTo>
                <a:lnTo>
                  <a:pt x="2536063" y="4578870"/>
                </a:lnTo>
                <a:lnTo>
                  <a:pt x="2541498" y="4586948"/>
                </a:lnTo>
                <a:lnTo>
                  <a:pt x="2549575" y="4592383"/>
                </a:lnTo>
                <a:lnTo>
                  <a:pt x="2559520" y="4594377"/>
                </a:lnTo>
                <a:lnTo>
                  <a:pt x="2569400" y="4592383"/>
                </a:lnTo>
                <a:lnTo>
                  <a:pt x="2577477" y="4586948"/>
                </a:lnTo>
                <a:lnTo>
                  <a:pt x="2582913" y="4578870"/>
                </a:lnTo>
                <a:lnTo>
                  <a:pt x="2584920" y="4568977"/>
                </a:lnTo>
                <a:close/>
              </a:path>
              <a:path w="4300219" h="4594859">
                <a:moveTo>
                  <a:pt x="2617444" y="3974719"/>
                </a:moveTo>
                <a:lnTo>
                  <a:pt x="2615438" y="3964838"/>
                </a:lnTo>
                <a:lnTo>
                  <a:pt x="2610002" y="3956761"/>
                </a:lnTo>
                <a:lnTo>
                  <a:pt x="2601925" y="3951313"/>
                </a:lnTo>
                <a:lnTo>
                  <a:pt x="2591981" y="3949319"/>
                </a:lnTo>
                <a:lnTo>
                  <a:pt x="2582100" y="3951313"/>
                </a:lnTo>
                <a:lnTo>
                  <a:pt x="2574023" y="3956761"/>
                </a:lnTo>
                <a:lnTo>
                  <a:pt x="2568587" y="3964838"/>
                </a:lnTo>
                <a:lnTo>
                  <a:pt x="2566581" y="3974719"/>
                </a:lnTo>
                <a:lnTo>
                  <a:pt x="2568587" y="3984612"/>
                </a:lnTo>
                <a:lnTo>
                  <a:pt x="2574036" y="3992676"/>
                </a:lnTo>
                <a:lnTo>
                  <a:pt x="2582100" y="3998125"/>
                </a:lnTo>
                <a:lnTo>
                  <a:pt x="2592044" y="4000119"/>
                </a:lnTo>
                <a:lnTo>
                  <a:pt x="2601925" y="3998125"/>
                </a:lnTo>
                <a:lnTo>
                  <a:pt x="2610002" y="3992676"/>
                </a:lnTo>
                <a:lnTo>
                  <a:pt x="2615438" y="3984612"/>
                </a:lnTo>
                <a:lnTo>
                  <a:pt x="2617444" y="3974719"/>
                </a:lnTo>
                <a:close/>
              </a:path>
              <a:path w="4300219" h="4594859">
                <a:moveTo>
                  <a:pt x="2617444" y="2841853"/>
                </a:moveTo>
                <a:lnTo>
                  <a:pt x="2615438" y="2831973"/>
                </a:lnTo>
                <a:lnTo>
                  <a:pt x="2610002" y="2823895"/>
                </a:lnTo>
                <a:lnTo>
                  <a:pt x="2601925" y="2818447"/>
                </a:lnTo>
                <a:lnTo>
                  <a:pt x="2591981" y="2816453"/>
                </a:lnTo>
                <a:lnTo>
                  <a:pt x="2582100" y="2818447"/>
                </a:lnTo>
                <a:lnTo>
                  <a:pt x="2574023" y="2823895"/>
                </a:lnTo>
                <a:lnTo>
                  <a:pt x="2568587" y="2831973"/>
                </a:lnTo>
                <a:lnTo>
                  <a:pt x="2566581" y="2841853"/>
                </a:lnTo>
                <a:lnTo>
                  <a:pt x="2568587" y="2851747"/>
                </a:lnTo>
                <a:lnTo>
                  <a:pt x="2574036" y="2859824"/>
                </a:lnTo>
                <a:lnTo>
                  <a:pt x="2582100" y="2865259"/>
                </a:lnTo>
                <a:lnTo>
                  <a:pt x="2592044" y="2867253"/>
                </a:lnTo>
                <a:lnTo>
                  <a:pt x="2601925" y="2865259"/>
                </a:lnTo>
                <a:lnTo>
                  <a:pt x="2610002" y="2859824"/>
                </a:lnTo>
                <a:lnTo>
                  <a:pt x="2615438" y="2851747"/>
                </a:lnTo>
                <a:lnTo>
                  <a:pt x="2617444" y="2841853"/>
                </a:lnTo>
                <a:close/>
              </a:path>
              <a:path w="4300219" h="4594859">
                <a:moveTo>
                  <a:pt x="2617444" y="1717065"/>
                </a:moveTo>
                <a:lnTo>
                  <a:pt x="2615438" y="1707184"/>
                </a:lnTo>
                <a:lnTo>
                  <a:pt x="2610002" y="1699107"/>
                </a:lnTo>
                <a:lnTo>
                  <a:pt x="2601925" y="1693659"/>
                </a:lnTo>
                <a:lnTo>
                  <a:pt x="2591981" y="1691665"/>
                </a:lnTo>
                <a:lnTo>
                  <a:pt x="2582100" y="1693659"/>
                </a:lnTo>
                <a:lnTo>
                  <a:pt x="2574023" y="1699107"/>
                </a:lnTo>
                <a:lnTo>
                  <a:pt x="2568587" y="1707184"/>
                </a:lnTo>
                <a:lnTo>
                  <a:pt x="2566581" y="1717065"/>
                </a:lnTo>
                <a:lnTo>
                  <a:pt x="2568587" y="1726958"/>
                </a:lnTo>
                <a:lnTo>
                  <a:pt x="2574036" y="1735023"/>
                </a:lnTo>
                <a:lnTo>
                  <a:pt x="2582100" y="1740471"/>
                </a:lnTo>
                <a:lnTo>
                  <a:pt x="2592044" y="1742465"/>
                </a:lnTo>
                <a:lnTo>
                  <a:pt x="2601925" y="1740471"/>
                </a:lnTo>
                <a:lnTo>
                  <a:pt x="2610002" y="1735023"/>
                </a:lnTo>
                <a:lnTo>
                  <a:pt x="2615438" y="1726958"/>
                </a:lnTo>
                <a:lnTo>
                  <a:pt x="2617444" y="1717065"/>
                </a:lnTo>
                <a:close/>
              </a:path>
              <a:path w="4300219" h="4594859">
                <a:moveTo>
                  <a:pt x="2645613" y="25400"/>
                </a:moveTo>
                <a:lnTo>
                  <a:pt x="2643606" y="15519"/>
                </a:lnTo>
                <a:lnTo>
                  <a:pt x="2638158" y="7442"/>
                </a:lnTo>
                <a:lnTo>
                  <a:pt x="2630093" y="1993"/>
                </a:lnTo>
                <a:lnTo>
                  <a:pt x="2620162" y="0"/>
                </a:lnTo>
                <a:lnTo>
                  <a:pt x="2610269" y="1993"/>
                </a:lnTo>
                <a:lnTo>
                  <a:pt x="2602192" y="7442"/>
                </a:lnTo>
                <a:lnTo>
                  <a:pt x="2596756" y="15519"/>
                </a:lnTo>
                <a:lnTo>
                  <a:pt x="2594762" y="25400"/>
                </a:lnTo>
                <a:lnTo>
                  <a:pt x="2596756" y="35293"/>
                </a:lnTo>
                <a:lnTo>
                  <a:pt x="2602192" y="43370"/>
                </a:lnTo>
                <a:lnTo>
                  <a:pt x="2610269" y="48806"/>
                </a:lnTo>
                <a:lnTo>
                  <a:pt x="2620213" y="50800"/>
                </a:lnTo>
                <a:lnTo>
                  <a:pt x="2630093" y="48806"/>
                </a:lnTo>
                <a:lnTo>
                  <a:pt x="2638158" y="43370"/>
                </a:lnTo>
                <a:lnTo>
                  <a:pt x="2643606" y="35293"/>
                </a:lnTo>
                <a:lnTo>
                  <a:pt x="2645613" y="25400"/>
                </a:lnTo>
                <a:close/>
              </a:path>
              <a:path w="4300219" h="4594859">
                <a:moveTo>
                  <a:pt x="2676093" y="3138728"/>
                </a:moveTo>
                <a:lnTo>
                  <a:pt x="2674099" y="3128848"/>
                </a:lnTo>
                <a:lnTo>
                  <a:pt x="2668651" y="3120771"/>
                </a:lnTo>
                <a:lnTo>
                  <a:pt x="2660586" y="3115322"/>
                </a:lnTo>
                <a:lnTo>
                  <a:pt x="2650655" y="3113328"/>
                </a:lnTo>
                <a:lnTo>
                  <a:pt x="2640761" y="3115322"/>
                </a:lnTo>
                <a:lnTo>
                  <a:pt x="2632684" y="3120771"/>
                </a:lnTo>
                <a:lnTo>
                  <a:pt x="2627249" y="3128848"/>
                </a:lnTo>
                <a:lnTo>
                  <a:pt x="2625255" y="3138728"/>
                </a:lnTo>
                <a:lnTo>
                  <a:pt x="2627249" y="3148622"/>
                </a:lnTo>
                <a:lnTo>
                  <a:pt x="2632684" y="3156686"/>
                </a:lnTo>
                <a:lnTo>
                  <a:pt x="2640761" y="3162135"/>
                </a:lnTo>
                <a:lnTo>
                  <a:pt x="2650693" y="3164128"/>
                </a:lnTo>
                <a:lnTo>
                  <a:pt x="2660586" y="3162135"/>
                </a:lnTo>
                <a:lnTo>
                  <a:pt x="2668651" y="3156686"/>
                </a:lnTo>
                <a:lnTo>
                  <a:pt x="2674099" y="3148622"/>
                </a:lnTo>
                <a:lnTo>
                  <a:pt x="2676093" y="3138728"/>
                </a:lnTo>
                <a:close/>
              </a:path>
              <a:path w="4300219" h="4594859">
                <a:moveTo>
                  <a:pt x="2676093" y="2005863"/>
                </a:moveTo>
                <a:lnTo>
                  <a:pt x="2674099" y="1995982"/>
                </a:lnTo>
                <a:lnTo>
                  <a:pt x="2668651" y="1987905"/>
                </a:lnTo>
                <a:lnTo>
                  <a:pt x="2660586" y="1982470"/>
                </a:lnTo>
                <a:lnTo>
                  <a:pt x="2650655" y="1980463"/>
                </a:lnTo>
                <a:lnTo>
                  <a:pt x="2640761" y="1982470"/>
                </a:lnTo>
                <a:lnTo>
                  <a:pt x="2632684" y="1987905"/>
                </a:lnTo>
                <a:lnTo>
                  <a:pt x="2627249" y="1995982"/>
                </a:lnTo>
                <a:lnTo>
                  <a:pt x="2625255" y="2005863"/>
                </a:lnTo>
                <a:lnTo>
                  <a:pt x="2627249" y="2015756"/>
                </a:lnTo>
                <a:lnTo>
                  <a:pt x="2632684" y="2023833"/>
                </a:lnTo>
                <a:lnTo>
                  <a:pt x="2640761" y="2029269"/>
                </a:lnTo>
                <a:lnTo>
                  <a:pt x="2650693" y="2031263"/>
                </a:lnTo>
                <a:lnTo>
                  <a:pt x="2660586" y="2029269"/>
                </a:lnTo>
                <a:lnTo>
                  <a:pt x="2668651" y="2023833"/>
                </a:lnTo>
                <a:lnTo>
                  <a:pt x="2674099" y="2015756"/>
                </a:lnTo>
                <a:lnTo>
                  <a:pt x="2676093" y="2005863"/>
                </a:lnTo>
                <a:close/>
              </a:path>
              <a:path w="4300219" h="4594859">
                <a:moveTo>
                  <a:pt x="2676093" y="881075"/>
                </a:moveTo>
                <a:lnTo>
                  <a:pt x="2674099" y="871194"/>
                </a:lnTo>
                <a:lnTo>
                  <a:pt x="2668651" y="863117"/>
                </a:lnTo>
                <a:lnTo>
                  <a:pt x="2660586" y="857669"/>
                </a:lnTo>
                <a:lnTo>
                  <a:pt x="2650655" y="855675"/>
                </a:lnTo>
                <a:lnTo>
                  <a:pt x="2640761" y="857669"/>
                </a:lnTo>
                <a:lnTo>
                  <a:pt x="2632684" y="863117"/>
                </a:lnTo>
                <a:lnTo>
                  <a:pt x="2627249" y="871194"/>
                </a:lnTo>
                <a:lnTo>
                  <a:pt x="2625255" y="881075"/>
                </a:lnTo>
                <a:lnTo>
                  <a:pt x="2627249" y="890968"/>
                </a:lnTo>
                <a:lnTo>
                  <a:pt x="2632684" y="899033"/>
                </a:lnTo>
                <a:lnTo>
                  <a:pt x="2640761" y="904481"/>
                </a:lnTo>
                <a:lnTo>
                  <a:pt x="2650693" y="906475"/>
                </a:lnTo>
                <a:lnTo>
                  <a:pt x="2660586" y="904481"/>
                </a:lnTo>
                <a:lnTo>
                  <a:pt x="2668651" y="899033"/>
                </a:lnTo>
                <a:lnTo>
                  <a:pt x="2674099" y="890968"/>
                </a:lnTo>
                <a:lnTo>
                  <a:pt x="2676093" y="881075"/>
                </a:lnTo>
                <a:close/>
              </a:path>
              <a:path w="4300219" h="4594859">
                <a:moveTo>
                  <a:pt x="2686570" y="4568977"/>
                </a:moveTo>
                <a:lnTo>
                  <a:pt x="2684564" y="4559097"/>
                </a:lnTo>
                <a:lnTo>
                  <a:pt x="2679128" y="4551019"/>
                </a:lnTo>
                <a:lnTo>
                  <a:pt x="2671051" y="4545584"/>
                </a:lnTo>
                <a:lnTo>
                  <a:pt x="2661120" y="4543577"/>
                </a:lnTo>
                <a:lnTo>
                  <a:pt x="2651226" y="4545584"/>
                </a:lnTo>
                <a:lnTo>
                  <a:pt x="2643149" y="4551019"/>
                </a:lnTo>
                <a:lnTo>
                  <a:pt x="2637713" y="4559097"/>
                </a:lnTo>
                <a:lnTo>
                  <a:pt x="2635720" y="4568977"/>
                </a:lnTo>
                <a:lnTo>
                  <a:pt x="2637713" y="4578870"/>
                </a:lnTo>
                <a:lnTo>
                  <a:pt x="2643149" y="4586948"/>
                </a:lnTo>
                <a:lnTo>
                  <a:pt x="2651226" y="4592383"/>
                </a:lnTo>
                <a:lnTo>
                  <a:pt x="2661170" y="4594377"/>
                </a:lnTo>
                <a:lnTo>
                  <a:pt x="2671051" y="4592383"/>
                </a:lnTo>
                <a:lnTo>
                  <a:pt x="2679128" y="4586948"/>
                </a:lnTo>
                <a:lnTo>
                  <a:pt x="2684564" y="4578870"/>
                </a:lnTo>
                <a:lnTo>
                  <a:pt x="2686570" y="4568977"/>
                </a:lnTo>
                <a:close/>
              </a:path>
              <a:path w="4300219" h="4594859">
                <a:moveTo>
                  <a:pt x="2719082" y="3974719"/>
                </a:moveTo>
                <a:lnTo>
                  <a:pt x="2717088" y="3964838"/>
                </a:lnTo>
                <a:lnTo>
                  <a:pt x="2711653" y="3956761"/>
                </a:lnTo>
                <a:lnTo>
                  <a:pt x="2703576" y="3951313"/>
                </a:lnTo>
                <a:lnTo>
                  <a:pt x="2693644" y="3949319"/>
                </a:lnTo>
                <a:lnTo>
                  <a:pt x="2683751" y="3951313"/>
                </a:lnTo>
                <a:lnTo>
                  <a:pt x="2675686" y="3956761"/>
                </a:lnTo>
                <a:lnTo>
                  <a:pt x="2670238" y="3964838"/>
                </a:lnTo>
                <a:lnTo>
                  <a:pt x="2668244" y="3974719"/>
                </a:lnTo>
                <a:lnTo>
                  <a:pt x="2670238" y="3984612"/>
                </a:lnTo>
                <a:lnTo>
                  <a:pt x="2675686" y="3992676"/>
                </a:lnTo>
                <a:lnTo>
                  <a:pt x="2683751" y="3998125"/>
                </a:lnTo>
                <a:lnTo>
                  <a:pt x="2693682" y="4000119"/>
                </a:lnTo>
                <a:lnTo>
                  <a:pt x="2703576" y="3998125"/>
                </a:lnTo>
                <a:lnTo>
                  <a:pt x="2711653" y="3992676"/>
                </a:lnTo>
                <a:lnTo>
                  <a:pt x="2717088" y="3984612"/>
                </a:lnTo>
                <a:lnTo>
                  <a:pt x="2719082" y="3974719"/>
                </a:lnTo>
                <a:close/>
              </a:path>
              <a:path w="4300219" h="4594859">
                <a:moveTo>
                  <a:pt x="2719082" y="2841853"/>
                </a:moveTo>
                <a:lnTo>
                  <a:pt x="2717088" y="2831973"/>
                </a:lnTo>
                <a:lnTo>
                  <a:pt x="2711653" y="2823895"/>
                </a:lnTo>
                <a:lnTo>
                  <a:pt x="2703576" y="2818447"/>
                </a:lnTo>
                <a:lnTo>
                  <a:pt x="2693644" y="2816453"/>
                </a:lnTo>
                <a:lnTo>
                  <a:pt x="2683751" y="2818447"/>
                </a:lnTo>
                <a:lnTo>
                  <a:pt x="2675686" y="2823895"/>
                </a:lnTo>
                <a:lnTo>
                  <a:pt x="2670238" y="2831973"/>
                </a:lnTo>
                <a:lnTo>
                  <a:pt x="2668244" y="2841853"/>
                </a:lnTo>
                <a:lnTo>
                  <a:pt x="2670238" y="2851747"/>
                </a:lnTo>
                <a:lnTo>
                  <a:pt x="2675686" y="2859824"/>
                </a:lnTo>
                <a:lnTo>
                  <a:pt x="2683751" y="2865259"/>
                </a:lnTo>
                <a:lnTo>
                  <a:pt x="2693682" y="2867253"/>
                </a:lnTo>
                <a:lnTo>
                  <a:pt x="2703576" y="2865259"/>
                </a:lnTo>
                <a:lnTo>
                  <a:pt x="2711653" y="2859824"/>
                </a:lnTo>
                <a:lnTo>
                  <a:pt x="2717088" y="2851747"/>
                </a:lnTo>
                <a:lnTo>
                  <a:pt x="2719082" y="2841853"/>
                </a:lnTo>
                <a:close/>
              </a:path>
              <a:path w="4300219" h="4594859">
                <a:moveTo>
                  <a:pt x="2719082" y="1717065"/>
                </a:moveTo>
                <a:lnTo>
                  <a:pt x="2717088" y="1707184"/>
                </a:lnTo>
                <a:lnTo>
                  <a:pt x="2711653" y="1699107"/>
                </a:lnTo>
                <a:lnTo>
                  <a:pt x="2703576" y="1693659"/>
                </a:lnTo>
                <a:lnTo>
                  <a:pt x="2693644" y="1691665"/>
                </a:lnTo>
                <a:lnTo>
                  <a:pt x="2683751" y="1693659"/>
                </a:lnTo>
                <a:lnTo>
                  <a:pt x="2675686" y="1699107"/>
                </a:lnTo>
                <a:lnTo>
                  <a:pt x="2670238" y="1707184"/>
                </a:lnTo>
                <a:lnTo>
                  <a:pt x="2668244" y="1717065"/>
                </a:lnTo>
                <a:lnTo>
                  <a:pt x="2670238" y="1726958"/>
                </a:lnTo>
                <a:lnTo>
                  <a:pt x="2675686" y="1735023"/>
                </a:lnTo>
                <a:lnTo>
                  <a:pt x="2683751" y="1740471"/>
                </a:lnTo>
                <a:lnTo>
                  <a:pt x="2693682" y="1742465"/>
                </a:lnTo>
                <a:lnTo>
                  <a:pt x="2703576" y="1740471"/>
                </a:lnTo>
                <a:lnTo>
                  <a:pt x="2711653" y="1735023"/>
                </a:lnTo>
                <a:lnTo>
                  <a:pt x="2717088" y="1726958"/>
                </a:lnTo>
                <a:lnTo>
                  <a:pt x="2719082" y="1717065"/>
                </a:lnTo>
                <a:close/>
              </a:path>
              <a:path w="4300219" h="4594859">
                <a:moveTo>
                  <a:pt x="2747264" y="25400"/>
                </a:moveTo>
                <a:lnTo>
                  <a:pt x="2745257" y="15519"/>
                </a:lnTo>
                <a:lnTo>
                  <a:pt x="2739821" y="7442"/>
                </a:lnTo>
                <a:lnTo>
                  <a:pt x="2731744" y="1993"/>
                </a:lnTo>
                <a:lnTo>
                  <a:pt x="2721813" y="0"/>
                </a:lnTo>
                <a:lnTo>
                  <a:pt x="2711920" y="1993"/>
                </a:lnTo>
                <a:lnTo>
                  <a:pt x="2703842" y="7442"/>
                </a:lnTo>
                <a:lnTo>
                  <a:pt x="2698407" y="15519"/>
                </a:lnTo>
                <a:lnTo>
                  <a:pt x="2696413" y="25400"/>
                </a:lnTo>
                <a:lnTo>
                  <a:pt x="2698407" y="35293"/>
                </a:lnTo>
                <a:lnTo>
                  <a:pt x="2703842" y="43370"/>
                </a:lnTo>
                <a:lnTo>
                  <a:pt x="2711920" y="48806"/>
                </a:lnTo>
                <a:lnTo>
                  <a:pt x="2721864" y="50800"/>
                </a:lnTo>
                <a:lnTo>
                  <a:pt x="2731744" y="48806"/>
                </a:lnTo>
                <a:lnTo>
                  <a:pt x="2739809" y="43370"/>
                </a:lnTo>
                <a:lnTo>
                  <a:pt x="2745257" y="35293"/>
                </a:lnTo>
                <a:lnTo>
                  <a:pt x="2747264" y="25400"/>
                </a:lnTo>
                <a:close/>
              </a:path>
              <a:path w="4300219" h="4594859">
                <a:moveTo>
                  <a:pt x="2777756" y="3138728"/>
                </a:moveTo>
                <a:lnTo>
                  <a:pt x="2775750" y="3128848"/>
                </a:lnTo>
                <a:lnTo>
                  <a:pt x="2770314" y="3120771"/>
                </a:lnTo>
                <a:lnTo>
                  <a:pt x="2762237" y="3115322"/>
                </a:lnTo>
                <a:lnTo>
                  <a:pt x="2752293" y="3113328"/>
                </a:lnTo>
                <a:lnTo>
                  <a:pt x="2742412" y="3115322"/>
                </a:lnTo>
                <a:lnTo>
                  <a:pt x="2734335" y="3120771"/>
                </a:lnTo>
                <a:lnTo>
                  <a:pt x="2728899" y="3128848"/>
                </a:lnTo>
                <a:lnTo>
                  <a:pt x="2726893" y="3138728"/>
                </a:lnTo>
                <a:lnTo>
                  <a:pt x="2728899" y="3148622"/>
                </a:lnTo>
                <a:lnTo>
                  <a:pt x="2734335" y="3156686"/>
                </a:lnTo>
                <a:lnTo>
                  <a:pt x="2742412" y="3162135"/>
                </a:lnTo>
                <a:lnTo>
                  <a:pt x="2752356" y="3164128"/>
                </a:lnTo>
                <a:lnTo>
                  <a:pt x="2762237" y="3162135"/>
                </a:lnTo>
                <a:lnTo>
                  <a:pt x="2770314" y="3156686"/>
                </a:lnTo>
                <a:lnTo>
                  <a:pt x="2775750" y="3148622"/>
                </a:lnTo>
                <a:lnTo>
                  <a:pt x="2777756" y="3138728"/>
                </a:lnTo>
                <a:close/>
              </a:path>
              <a:path w="4300219" h="4594859">
                <a:moveTo>
                  <a:pt x="2777756" y="2005863"/>
                </a:moveTo>
                <a:lnTo>
                  <a:pt x="2775750" y="1995982"/>
                </a:lnTo>
                <a:lnTo>
                  <a:pt x="2770314" y="1987905"/>
                </a:lnTo>
                <a:lnTo>
                  <a:pt x="2762237" y="1982470"/>
                </a:lnTo>
                <a:lnTo>
                  <a:pt x="2752293" y="1980463"/>
                </a:lnTo>
                <a:lnTo>
                  <a:pt x="2742412" y="1982470"/>
                </a:lnTo>
                <a:lnTo>
                  <a:pt x="2734335" y="1987905"/>
                </a:lnTo>
                <a:lnTo>
                  <a:pt x="2728899" y="1995982"/>
                </a:lnTo>
                <a:lnTo>
                  <a:pt x="2726893" y="2005863"/>
                </a:lnTo>
                <a:lnTo>
                  <a:pt x="2728899" y="2015756"/>
                </a:lnTo>
                <a:lnTo>
                  <a:pt x="2734335" y="2023833"/>
                </a:lnTo>
                <a:lnTo>
                  <a:pt x="2742412" y="2029269"/>
                </a:lnTo>
                <a:lnTo>
                  <a:pt x="2752356" y="2031263"/>
                </a:lnTo>
                <a:lnTo>
                  <a:pt x="2762237" y="2029269"/>
                </a:lnTo>
                <a:lnTo>
                  <a:pt x="2770314" y="2023833"/>
                </a:lnTo>
                <a:lnTo>
                  <a:pt x="2775750" y="2015756"/>
                </a:lnTo>
                <a:lnTo>
                  <a:pt x="2777756" y="2005863"/>
                </a:lnTo>
                <a:close/>
              </a:path>
              <a:path w="4300219" h="4594859">
                <a:moveTo>
                  <a:pt x="2777756" y="881075"/>
                </a:moveTo>
                <a:lnTo>
                  <a:pt x="2775750" y="871194"/>
                </a:lnTo>
                <a:lnTo>
                  <a:pt x="2770314" y="863117"/>
                </a:lnTo>
                <a:lnTo>
                  <a:pt x="2762237" y="857669"/>
                </a:lnTo>
                <a:lnTo>
                  <a:pt x="2752293" y="855675"/>
                </a:lnTo>
                <a:lnTo>
                  <a:pt x="2742412" y="857669"/>
                </a:lnTo>
                <a:lnTo>
                  <a:pt x="2734335" y="863117"/>
                </a:lnTo>
                <a:lnTo>
                  <a:pt x="2728899" y="871194"/>
                </a:lnTo>
                <a:lnTo>
                  <a:pt x="2726893" y="881075"/>
                </a:lnTo>
                <a:lnTo>
                  <a:pt x="2728899" y="890968"/>
                </a:lnTo>
                <a:lnTo>
                  <a:pt x="2734335" y="899033"/>
                </a:lnTo>
                <a:lnTo>
                  <a:pt x="2742412" y="904481"/>
                </a:lnTo>
                <a:lnTo>
                  <a:pt x="2752356" y="906475"/>
                </a:lnTo>
                <a:lnTo>
                  <a:pt x="2762237" y="904481"/>
                </a:lnTo>
                <a:lnTo>
                  <a:pt x="2770314" y="899033"/>
                </a:lnTo>
                <a:lnTo>
                  <a:pt x="2775750" y="890968"/>
                </a:lnTo>
                <a:lnTo>
                  <a:pt x="2777756" y="881075"/>
                </a:lnTo>
                <a:close/>
              </a:path>
              <a:path w="4300219" h="4594859">
                <a:moveTo>
                  <a:pt x="2788208" y="4568977"/>
                </a:moveTo>
                <a:lnTo>
                  <a:pt x="2786215" y="4559097"/>
                </a:lnTo>
                <a:lnTo>
                  <a:pt x="2780766" y="4551019"/>
                </a:lnTo>
                <a:lnTo>
                  <a:pt x="2772702" y="4545584"/>
                </a:lnTo>
                <a:lnTo>
                  <a:pt x="2762770" y="4543577"/>
                </a:lnTo>
                <a:lnTo>
                  <a:pt x="2752877" y="4545584"/>
                </a:lnTo>
                <a:lnTo>
                  <a:pt x="2744800" y="4551019"/>
                </a:lnTo>
                <a:lnTo>
                  <a:pt x="2739364" y="4559097"/>
                </a:lnTo>
                <a:lnTo>
                  <a:pt x="2737370" y="4568977"/>
                </a:lnTo>
                <a:lnTo>
                  <a:pt x="2739364" y="4578870"/>
                </a:lnTo>
                <a:lnTo>
                  <a:pt x="2744800" y="4586948"/>
                </a:lnTo>
                <a:lnTo>
                  <a:pt x="2752877" y="4592383"/>
                </a:lnTo>
                <a:lnTo>
                  <a:pt x="2762808" y="4594377"/>
                </a:lnTo>
                <a:lnTo>
                  <a:pt x="2772702" y="4592383"/>
                </a:lnTo>
                <a:lnTo>
                  <a:pt x="2780766" y="4586948"/>
                </a:lnTo>
                <a:lnTo>
                  <a:pt x="2786215" y="4578870"/>
                </a:lnTo>
                <a:lnTo>
                  <a:pt x="2788208" y="4568977"/>
                </a:lnTo>
                <a:close/>
              </a:path>
              <a:path w="4300219" h="4594859">
                <a:moveTo>
                  <a:pt x="2820746" y="3974719"/>
                </a:moveTo>
                <a:lnTo>
                  <a:pt x="2818739" y="3964838"/>
                </a:lnTo>
                <a:lnTo>
                  <a:pt x="2813304" y="3956761"/>
                </a:lnTo>
                <a:lnTo>
                  <a:pt x="2805226" y="3951313"/>
                </a:lnTo>
                <a:lnTo>
                  <a:pt x="2795282" y="3949319"/>
                </a:lnTo>
                <a:lnTo>
                  <a:pt x="2785402" y="3951313"/>
                </a:lnTo>
                <a:lnTo>
                  <a:pt x="2777325" y="3956761"/>
                </a:lnTo>
                <a:lnTo>
                  <a:pt x="2771889" y="3964838"/>
                </a:lnTo>
                <a:lnTo>
                  <a:pt x="2769882" y="3974719"/>
                </a:lnTo>
                <a:lnTo>
                  <a:pt x="2771889" y="3984612"/>
                </a:lnTo>
                <a:lnTo>
                  <a:pt x="2777337" y="3992676"/>
                </a:lnTo>
                <a:lnTo>
                  <a:pt x="2785402" y="3998125"/>
                </a:lnTo>
                <a:lnTo>
                  <a:pt x="2795346" y="4000119"/>
                </a:lnTo>
                <a:lnTo>
                  <a:pt x="2805226" y="3998125"/>
                </a:lnTo>
                <a:lnTo>
                  <a:pt x="2813304" y="3992676"/>
                </a:lnTo>
                <a:lnTo>
                  <a:pt x="2818739" y="3984612"/>
                </a:lnTo>
                <a:lnTo>
                  <a:pt x="2820746" y="3974719"/>
                </a:lnTo>
                <a:close/>
              </a:path>
              <a:path w="4300219" h="4594859">
                <a:moveTo>
                  <a:pt x="2820746" y="2841853"/>
                </a:moveTo>
                <a:lnTo>
                  <a:pt x="2818739" y="2831973"/>
                </a:lnTo>
                <a:lnTo>
                  <a:pt x="2813304" y="2823895"/>
                </a:lnTo>
                <a:lnTo>
                  <a:pt x="2805226" y="2818447"/>
                </a:lnTo>
                <a:lnTo>
                  <a:pt x="2795282" y="2816453"/>
                </a:lnTo>
                <a:lnTo>
                  <a:pt x="2785402" y="2818447"/>
                </a:lnTo>
                <a:lnTo>
                  <a:pt x="2777325" y="2823895"/>
                </a:lnTo>
                <a:lnTo>
                  <a:pt x="2771889" y="2831973"/>
                </a:lnTo>
                <a:lnTo>
                  <a:pt x="2769882" y="2841853"/>
                </a:lnTo>
                <a:lnTo>
                  <a:pt x="2771889" y="2851747"/>
                </a:lnTo>
                <a:lnTo>
                  <a:pt x="2777337" y="2859824"/>
                </a:lnTo>
                <a:lnTo>
                  <a:pt x="2785402" y="2865259"/>
                </a:lnTo>
                <a:lnTo>
                  <a:pt x="2795346" y="2867253"/>
                </a:lnTo>
                <a:lnTo>
                  <a:pt x="2805226" y="2865259"/>
                </a:lnTo>
                <a:lnTo>
                  <a:pt x="2813304" y="2859824"/>
                </a:lnTo>
                <a:lnTo>
                  <a:pt x="2818739" y="2851747"/>
                </a:lnTo>
                <a:lnTo>
                  <a:pt x="2820746" y="2841853"/>
                </a:lnTo>
                <a:close/>
              </a:path>
              <a:path w="4300219" h="4594859">
                <a:moveTo>
                  <a:pt x="2820746" y="1717065"/>
                </a:moveTo>
                <a:lnTo>
                  <a:pt x="2818739" y="1707184"/>
                </a:lnTo>
                <a:lnTo>
                  <a:pt x="2813304" y="1699107"/>
                </a:lnTo>
                <a:lnTo>
                  <a:pt x="2805226" y="1693659"/>
                </a:lnTo>
                <a:lnTo>
                  <a:pt x="2795282" y="1691665"/>
                </a:lnTo>
                <a:lnTo>
                  <a:pt x="2785402" y="1693659"/>
                </a:lnTo>
                <a:lnTo>
                  <a:pt x="2777325" y="1699107"/>
                </a:lnTo>
                <a:lnTo>
                  <a:pt x="2771889" y="1707184"/>
                </a:lnTo>
                <a:lnTo>
                  <a:pt x="2769882" y="1717065"/>
                </a:lnTo>
                <a:lnTo>
                  <a:pt x="2771889" y="1726958"/>
                </a:lnTo>
                <a:lnTo>
                  <a:pt x="2777337" y="1735023"/>
                </a:lnTo>
                <a:lnTo>
                  <a:pt x="2785402" y="1740471"/>
                </a:lnTo>
                <a:lnTo>
                  <a:pt x="2795346" y="1742465"/>
                </a:lnTo>
                <a:lnTo>
                  <a:pt x="2805226" y="1740471"/>
                </a:lnTo>
                <a:lnTo>
                  <a:pt x="2813304" y="1735023"/>
                </a:lnTo>
                <a:lnTo>
                  <a:pt x="2818739" y="1726958"/>
                </a:lnTo>
                <a:lnTo>
                  <a:pt x="2820746" y="1717065"/>
                </a:lnTo>
                <a:close/>
              </a:path>
              <a:path w="4300219" h="4594859">
                <a:moveTo>
                  <a:pt x="2848914" y="25400"/>
                </a:moveTo>
                <a:lnTo>
                  <a:pt x="2846908" y="15519"/>
                </a:lnTo>
                <a:lnTo>
                  <a:pt x="2841472" y="7442"/>
                </a:lnTo>
                <a:lnTo>
                  <a:pt x="2833395" y="1993"/>
                </a:lnTo>
                <a:lnTo>
                  <a:pt x="2823464" y="0"/>
                </a:lnTo>
                <a:lnTo>
                  <a:pt x="2813570" y="1993"/>
                </a:lnTo>
                <a:lnTo>
                  <a:pt x="2805493" y="7442"/>
                </a:lnTo>
                <a:lnTo>
                  <a:pt x="2800058" y="15519"/>
                </a:lnTo>
                <a:lnTo>
                  <a:pt x="2798064" y="25400"/>
                </a:lnTo>
                <a:lnTo>
                  <a:pt x="2800058" y="35293"/>
                </a:lnTo>
                <a:lnTo>
                  <a:pt x="2805493" y="43370"/>
                </a:lnTo>
                <a:lnTo>
                  <a:pt x="2813570" y="48806"/>
                </a:lnTo>
                <a:lnTo>
                  <a:pt x="2823502" y="50800"/>
                </a:lnTo>
                <a:lnTo>
                  <a:pt x="2833395" y="48806"/>
                </a:lnTo>
                <a:lnTo>
                  <a:pt x="2841460" y="43370"/>
                </a:lnTo>
                <a:lnTo>
                  <a:pt x="2846908" y="35293"/>
                </a:lnTo>
                <a:lnTo>
                  <a:pt x="2848914" y="25400"/>
                </a:lnTo>
                <a:close/>
              </a:path>
              <a:path w="4300219" h="4594859">
                <a:moveTo>
                  <a:pt x="2879407" y="3138728"/>
                </a:moveTo>
                <a:lnTo>
                  <a:pt x="2877401" y="3128848"/>
                </a:lnTo>
                <a:lnTo>
                  <a:pt x="2871965" y="3120771"/>
                </a:lnTo>
                <a:lnTo>
                  <a:pt x="2863888" y="3115322"/>
                </a:lnTo>
                <a:lnTo>
                  <a:pt x="2853956" y="3113328"/>
                </a:lnTo>
                <a:lnTo>
                  <a:pt x="2844063" y="3115322"/>
                </a:lnTo>
                <a:lnTo>
                  <a:pt x="2835986" y="3120771"/>
                </a:lnTo>
                <a:lnTo>
                  <a:pt x="2830550" y="3128848"/>
                </a:lnTo>
                <a:lnTo>
                  <a:pt x="2828556" y="3138728"/>
                </a:lnTo>
                <a:lnTo>
                  <a:pt x="2830550" y="3148622"/>
                </a:lnTo>
                <a:lnTo>
                  <a:pt x="2835986" y="3156686"/>
                </a:lnTo>
                <a:lnTo>
                  <a:pt x="2844063" y="3162135"/>
                </a:lnTo>
                <a:lnTo>
                  <a:pt x="2854007" y="3164128"/>
                </a:lnTo>
                <a:lnTo>
                  <a:pt x="2863888" y="3162135"/>
                </a:lnTo>
                <a:lnTo>
                  <a:pt x="2871965" y="3156686"/>
                </a:lnTo>
                <a:lnTo>
                  <a:pt x="2877401" y="3148622"/>
                </a:lnTo>
                <a:lnTo>
                  <a:pt x="2879407" y="3138728"/>
                </a:lnTo>
                <a:close/>
              </a:path>
              <a:path w="4300219" h="4594859">
                <a:moveTo>
                  <a:pt x="2879407" y="2005863"/>
                </a:moveTo>
                <a:lnTo>
                  <a:pt x="2877401" y="1995982"/>
                </a:lnTo>
                <a:lnTo>
                  <a:pt x="2871965" y="1987905"/>
                </a:lnTo>
                <a:lnTo>
                  <a:pt x="2863888" y="1982470"/>
                </a:lnTo>
                <a:lnTo>
                  <a:pt x="2853956" y="1980463"/>
                </a:lnTo>
                <a:lnTo>
                  <a:pt x="2844063" y="1982470"/>
                </a:lnTo>
                <a:lnTo>
                  <a:pt x="2835986" y="1987905"/>
                </a:lnTo>
                <a:lnTo>
                  <a:pt x="2830550" y="1995982"/>
                </a:lnTo>
                <a:lnTo>
                  <a:pt x="2828556" y="2005863"/>
                </a:lnTo>
                <a:lnTo>
                  <a:pt x="2830550" y="2015756"/>
                </a:lnTo>
                <a:lnTo>
                  <a:pt x="2835986" y="2023833"/>
                </a:lnTo>
                <a:lnTo>
                  <a:pt x="2844063" y="2029269"/>
                </a:lnTo>
                <a:lnTo>
                  <a:pt x="2854007" y="2031263"/>
                </a:lnTo>
                <a:lnTo>
                  <a:pt x="2863888" y="2029269"/>
                </a:lnTo>
                <a:lnTo>
                  <a:pt x="2871965" y="2023833"/>
                </a:lnTo>
                <a:lnTo>
                  <a:pt x="2877401" y="2015756"/>
                </a:lnTo>
                <a:lnTo>
                  <a:pt x="2879407" y="2005863"/>
                </a:lnTo>
                <a:close/>
              </a:path>
              <a:path w="4300219" h="4594859">
                <a:moveTo>
                  <a:pt x="2879407" y="881075"/>
                </a:moveTo>
                <a:lnTo>
                  <a:pt x="2877401" y="871194"/>
                </a:lnTo>
                <a:lnTo>
                  <a:pt x="2871965" y="863117"/>
                </a:lnTo>
                <a:lnTo>
                  <a:pt x="2863888" y="857669"/>
                </a:lnTo>
                <a:lnTo>
                  <a:pt x="2853956" y="855675"/>
                </a:lnTo>
                <a:lnTo>
                  <a:pt x="2844063" y="857669"/>
                </a:lnTo>
                <a:lnTo>
                  <a:pt x="2835986" y="863117"/>
                </a:lnTo>
                <a:lnTo>
                  <a:pt x="2830550" y="871194"/>
                </a:lnTo>
                <a:lnTo>
                  <a:pt x="2828556" y="881075"/>
                </a:lnTo>
                <a:lnTo>
                  <a:pt x="2830550" y="890968"/>
                </a:lnTo>
                <a:lnTo>
                  <a:pt x="2835986" y="899033"/>
                </a:lnTo>
                <a:lnTo>
                  <a:pt x="2844063" y="904481"/>
                </a:lnTo>
                <a:lnTo>
                  <a:pt x="2854007" y="906475"/>
                </a:lnTo>
                <a:lnTo>
                  <a:pt x="2863888" y="904481"/>
                </a:lnTo>
                <a:lnTo>
                  <a:pt x="2871965" y="899033"/>
                </a:lnTo>
                <a:lnTo>
                  <a:pt x="2877401" y="890968"/>
                </a:lnTo>
                <a:lnTo>
                  <a:pt x="2879407" y="881075"/>
                </a:lnTo>
                <a:close/>
              </a:path>
              <a:path w="4300219" h="4594859">
                <a:moveTo>
                  <a:pt x="2889872" y="4568977"/>
                </a:moveTo>
                <a:lnTo>
                  <a:pt x="2887865" y="4559097"/>
                </a:lnTo>
                <a:lnTo>
                  <a:pt x="2882430" y="4551019"/>
                </a:lnTo>
                <a:lnTo>
                  <a:pt x="2874353" y="4545584"/>
                </a:lnTo>
                <a:lnTo>
                  <a:pt x="2864421" y="4543577"/>
                </a:lnTo>
                <a:lnTo>
                  <a:pt x="2854528" y="4545584"/>
                </a:lnTo>
                <a:lnTo>
                  <a:pt x="2846451" y="4551019"/>
                </a:lnTo>
                <a:lnTo>
                  <a:pt x="2841015" y="4559097"/>
                </a:lnTo>
                <a:lnTo>
                  <a:pt x="2839021" y="4568977"/>
                </a:lnTo>
                <a:lnTo>
                  <a:pt x="2841015" y="4578870"/>
                </a:lnTo>
                <a:lnTo>
                  <a:pt x="2846451" y="4586948"/>
                </a:lnTo>
                <a:lnTo>
                  <a:pt x="2854528" y="4592383"/>
                </a:lnTo>
                <a:lnTo>
                  <a:pt x="2864472" y="4594377"/>
                </a:lnTo>
                <a:lnTo>
                  <a:pt x="2874353" y="4592383"/>
                </a:lnTo>
                <a:lnTo>
                  <a:pt x="2882430" y="4586948"/>
                </a:lnTo>
                <a:lnTo>
                  <a:pt x="2887865" y="4578870"/>
                </a:lnTo>
                <a:lnTo>
                  <a:pt x="2889872" y="4568977"/>
                </a:lnTo>
                <a:close/>
              </a:path>
              <a:path w="4300219" h="4594859">
                <a:moveTo>
                  <a:pt x="2922397" y="3974719"/>
                </a:moveTo>
                <a:lnTo>
                  <a:pt x="2920390" y="3964838"/>
                </a:lnTo>
                <a:lnTo>
                  <a:pt x="2914954" y="3956761"/>
                </a:lnTo>
                <a:lnTo>
                  <a:pt x="2906877" y="3951313"/>
                </a:lnTo>
                <a:lnTo>
                  <a:pt x="2896946" y="3949319"/>
                </a:lnTo>
                <a:lnTo>
                  <a:pt x="2887053" y="3951313"/>
                </a:lnTo>
                <a:lnTo>
                  <a:pt x="2878988" y="3956761"/>
                </a:lnTo>
                <a:lnTo>
                  <a:pt x="2873540" y="3964838"/>
                </a:lnTo>
                <a:lnTo>
                  <a:pt x="2871546" y="3974719"/>
                </a:lnTo>
                <a:lnTo>
                  <a:pt x="2873540" y="3984612"/>
                </a:lnTo>
                <a:lnTo>
                  <a:pt x="2878988" y="3992676"/>
                </a:lnTo>
                <a:lnTo>
                  <a:pt x="2887053" y="3998125"/>
                </a:lnTo>
                <a:lnTo>
                  <a:pt x="2896997" y="4000119"/>
                </a:lnTo>
                <a:lnTo>
                  <a:pt x="2906877" y="3998125"/>
                </a:lnTo>
                <a:lnTo>
                  <a:pt x="2914954" y="3992676"/>
                </a:lnTo>
                <a:lnTo>
                  <a:pt x="2920390" y="3984612"/>
                </a:lnTo>
                <a:lnTo>
                  <a:pt x="2922397" y="3974719"/>
                </a:lnTo>
                <a:close/>
              </a:path>
              <a:path w="4300219" h="4594859">
                <a:moveTo>
                  <a:pt x="2922397" y="2841853"/>
                </a:moveTo>
                <a:lnTo>
                  <a:pt x="2920390" y="2831973"/>
                </a:lnTo>
                <a:lnTo>
                  <a:pt x="2914954" y="2823895"/>
                </a:lnTo>
                <a:lnTo>
                  <a:pt x="2906877" y="2818447"/>
                </a:lnTo>
                <a:lnTo>
                  <a:pt x="2896946" y="2816453"/>
                </a:lnTo>
                <a:lnTo>
                  <a:pt x="2887053" y="2818447"/>
                </a:lnTo>
                <a:lnTo>
                  <a:pt x="2878988" y="2823895"/>
                </a:lnTo>
                <a:lnTo>
                  <a:pt x="2873540" y="2831973"/>
                </a:lnTo>
                <a:lnTo>
                  <a:pt x="2871546" y="2841853"/>
                </a:lnTo>
                <a:lnTo>
                  <a:pt x="2873540" y="2851747"/>
                </a:lnTo>
                <a:lnTo>
                  <a:pt x="2878988" y="2859824"/>
                </a:lnTo>
                <a:lnTo>
                  <a:pt x="2887053" y="2865259"/>
                </a:lnTo>
                <a:lnTo>
                  <a:pt x="2896997" y="2867253"/>
                </a:lnTo>
                <a:lnTo>
                  <a:pt x="2906877" y="2865259"/>
                </a:lnTo>
                <a:lnTo>
                  <a:pt x="2914954" y="2859824"/>
                </a:lnTo>
                <a:lnTo>
                  <a:pt x="2920390" y="2851747"/>
                </a:lnTo>
                <a:lnTo>
                  <a:pt x="2922397" y="2841853"/>
                </a:lnTo>
                <a:close/>
              </a:path>
              <a:path w="4300219" h="4594859">
                <a:moveTo>
                  <a:pt x="2922397" y="1717065"/>
                </a:moveTo>
                <a:lnTo>
                  <a:pt x="2920390" y="1707184"/>
                </a:lnTo>
                <a:lnTo>
                  <a:pt x="2914954" y="1699107"/>
                </a:lnTo>
                <a:lnTo>
                  <a:pt x="2906877" y="1693659"/>
                </a:lnTo>
                <a:lnTo>
                  <a:pt x="2896946" y="1691665"/>
                </a:lnTo>
                <a:lnTo>
                  <a:pt x="2887053" y="1693659"/>
                </a:lnTo>
                <a:lnTo>
                  <a:pt x="2878988" y="1699107"/>
                </a:lnTo>
                <a:lnTo>
                  <a:pt x="2873540" y="1707184"/>
                </a:lnTo>
                <a:lnTo>
                  <a:pt x="2871546" y="1717065"/>
                </a:lnTo>
                <a:lnTo>
                  <a:pt x="2873540" y="1726958"/>
                </a:lnTo>
                <a:lnTo>
                  <a:pt x="2878988" y="1735023"/>
                </a:lnTo>
                <a:lnTo>
                  <a:pt x="2887053" y="1740471"/>
                </a:lnTo>
                <a:lnTo>
                  <a:pt x="2896997" y="1742465"/>
                </a:lnTo>
                <a:lnTo>
                  <a:pt x="2906877" y="1740471"/>
                </a:lnTo>
                <a:lnTo>
                  <a:pt x="2914954" y="1735023"/>
                </a:lnTo>
                <a:lnTo>
                  <a:pt x="2920390" y="1726958"/>
                </a:lnTo>
                <a:lnTo>
                  <a:pt x="2922397" y="1717065"/>
                </a:lnTo>
                <a:close/>
              </a:path>
              <a:path w="4300219" h="4594859">
                <a:moveTo>
                  <a:pt x="2950565" y="25400"/>
                </a:moveTo>
                <a:lnTo>
                  <a:pt x="2948559" y="15519"/>
                </a:lnTo>
                <a:lnTo>
                  <a:pt x="2943123" y="7442"/>
                </a:lnTo>
                <a:lnTo>
                  <a:pt x="2935046" y="1993"/>
                </a:lnTo>
                <a:lnTo>
                  <a:pt x="2925114" y="0"/>
                </a:lnTo>
                <a:lnTo>
                  <a:pt x="2915221" y="1993"/>
                </a:lnTo>
                <a:lnTo>
                  <a:pt x="2907144" y="7442"/>
                </a:lnTo>
                <a:lnTo>
                  <a:pt x="2901708" y="15519"/>
                </a:lnTo>
                <a:lnTo>
                  <a:pt x="2899714" y="25400"/>
                </a:lnTo>
                <a:lnTo>
                  <a:pt x="2901708" y="35293"/>
                </a:lnTo>
                <a:lnTo>
                  <a:pt x="2907144" y="43370"/>
                </a:lnTo>
                <a:lnTo>
                  <a:pt x="2915221" y="48806"/>
                </a:lnTo>
                <a:lnTo>
                  <a:pt x="2925165" y="50800"/>
                </a:lnTo>
                <a:lnTo>
                  <a:pt x="2935046" y="48806"/>
                </a:lnTo>
                <a:lnTo>
                  <a:pt x="2943110" y="43370"/>
                </a:lnTo>
                <a:lnTo>
                  <a:pt x="2948559" y="35293"/>
                </a:lnTo>
                <a:lnTo>
                  <a:pt x="2950565" y="25400"/>
                </a:lnTo>
                <a:close/>
              </a:path>
              <a:path w="4300219" h="4594859">
                <a:moveTo>
                  <a:pt x="2981058" y="3138728"/>
                </a:moveTo>
                <a:lnTo>
                  <a:pt x="2979051" y="3128848"/>
                </a:lnTo>
                <a:lnTo>
                  <a:pt x="2973603" y="3120771"/>
                </a:lnTo>
                <a:lnTo>
                  <a:pt x="2965539" y="3115322"/>
                </a:lnTo>
                <a:lnTo>
                  <a:pt x="2955607" y="3113328"/>
                </a:lnTo>
                <a:lnTo>
                  <a:pt x="2945714" y="3115322"/>
                </a:lnTo>
                <a:lnTo>
                  <a:pt x="2937637" y="3120771"/>
                </a:lnTo>
                <a:lnTo>
                  <a:pt x="2932201" y="3128848"/>
                </a:lnTo>
                <a:lnTo>
                  <a:pt x="2930207" y="3138728"/>
                </a:lnTo>
                <a:lnTo>
                  <a:pt x="2932201" y="3148622"/>
                </a:lnTo>
                <a:lnTo>
                  <a:pt x="2937637" y="3156686"/>
                </a:lnTo>
                <a:lnTo>
                  <a:pt x="2945714" y="3162135"/>
                </a:lnTo>
                <a:lnTo>
                  <a:pt x="2955658" y="3164128"/>
                </a:lnTo>
                <a:lnTo>
                  <a:pt x="2965539" y="3162135"/>
                </a:lnTo>
                <a:lnTo>
                  <a:pt x="2973616" y="3156686"/>
                </a:lnTo>
                <a:lnTo>
                  <a:pt x="2979051" y="3148622"/>
                </a:lnTo>
                <a:lnTo>
                  <a:pt x="2981058" y="3138728"/>
                </a:lnTo>
                <a:close/>
              </a:path>
              <a:path w="4300219" h="4594859">
                <a:moveTo>
                  <a:pt x="2981058" y="2005863"/>
                </a:moveTo>
                <a:lnTo>
                  <a:pt x="2979051" y="1995982"/>
                </a:lnTo>
                <a:lnTo>
                  <a:pt x="2973603" y="1987905"/>
                </a:lnTo>
                <a:lnTo>
                  <a:pt x="2965539" y="1982470"/>
                </a:lnTo>
                <a:lnTo>
                  <a:pt x="2955607" y="1980463"/>
                </a:lnTo>
                <a:lnTo>
                  <a:pt x="2945714" y="1982470"/>
                </a:lnTo>
                <a:lnTo>
                  <a:pt x="2937637" y="1987905"/>
                </a:lnTo>
                <a:lnTo>
                  <a:pt x="2932201" y="1995982"/>
                </a:lnTo>
                <a:lnTo>
                  <a:pt x="2930207" y="2005863"/>
                </a:lnTo>
                <a:lnTo>
                  <a:pt x="2932201" y="2015756"/>
                </a:lnTo>
                <a:lnTo>
                  <a:pt x="2937637" y="2023833"/>
                </a:lnTo>
                <a:lnTo>
                  <a:pt x="2945714" y="2029269"/>
                </a:lnTo>
                <a:lnTo>
                  <a:pt x="2955658" y="2031263"/>
                </a:lnTo>
                <a:lnTo>
                  <a:pt x="2965539" y="2029269"/>
                </a:lnTo>
                <a:lnTo>
                  <a:pt x="2973616" y="2023833"/>
                </a:lnTo>
                <a:lnTo>
                  <a:pt x="2979051" y="2015756"/>
                </a:lnTo>
                <a:lnTo>
                  <a:pt x="2981058" y="2005863"/>
                </a:lnTo>
                <a:close/>
              </a:path>
              <a:path w="4300219" h="4594859">
                <a:moveTo>
                  <a:pt x="2981058" y="881075"/>
                </a:moveTo>
                <a:lnTo>
                  <a:pt x="2979051" y="871194"/>
                </a:lnTo>
                <a:lnTo>
                  <a:pt x="2973603" y="863117"/>
                </a:lnTo>
                <a:lnTo>
                  <a:pt x="2965539" y="857669"/>
                </a:lnTo>
                <a:lnTo>
                  <a:pt x="2955607" y="855675"/>
                </a:lnTo>
                <a:lnTo>
                  <a:pt x="2945714" y="857669"/>
                </a:lnTo>
                <a:lnTo>
                  <a:pt x="2937637" y="863117"/>
                </a:lnTo>
                <a:lnTo>
                  <a:pt x="2932201" y="871194"/>
                </a:lnTo>
                <a:lnTo>
                  <a:pt x="2930207" y="881075"/>
                </a:lnTo>
                <a:lnTo>
                  <a:pt x="2932201" y="890968"/>
                </a:lnTo>
                <a:lnTo>
                  <a:pt x="2937637" y="899033"/>
                </a:lnTo>
                <a:lnTo>
                  <a:pt x="2945714" y="904481"/>
                </a:lnTo>
                <a:lnTo>
                  <a:pt x="2955658" y="906475"/>
                </a:lnTo>
                <a:lnTo>
                  <a:pt x="2965539" y="904481"/>
                </a:lnTo>
                <a:lnTo>
                  <a:pt x="2973616" y="899033"/>
                </a:lnTo>
                <a:lnTo>
                  <a:pt x="2979051" y="890968"/>
                </a:lnTo>
                <a:lnTo>
                  <a:pt x="2981058" y="881075"/>
                </a:lnTo>
                <a:close/>
              </a:path>
              <a:path w="4300219" h="4594859">
                <a:moveTo>
                  <a:pt x="2991523" y="4568977"/>
                </a:moveTo>
                <a:lnTo>
                  <a:pt x="2989516" y="4559097"/>
                </a:lnTo>
                <a:lnTo>
                  <a:pt x="2984081" y="4551019"/>
                </a:lnTo>
                <a:lnTo>
                  <a:pt x="2976003" y="4545584"/>
                </a:lnTo>
                <a:lnTo>
                  <a:pt x="2966072" y="4543577"/>
                </a:lnTo>
                <a:lnTo>
                  <a:pt x="2956179" y="4545584"/>
                </a:lnTo>
                <a:lnTo>
                  <a:pt x="2948101" y="4551019"/>
                </a:lnTo>
                <a:lnTo>
                  <a:pt x="2942666" y="4559097"/>
                </a:lnTo>
                <a:lnTo>
                  <a:pt x="2940672" y="4568977"/>
                </a:lnTo>
                <a:lnTo>
                  <a:pt x="2942666" y="4578870"/>
                </a:lnTo>
                <a:lnTo>
                  <a:pt x="2948101" y="4586948"/>
                </a:lnTo>
                <a:lnTo>
                  <a:pt x="2956179" y="4592383"/>
                </a:lnTo>
                <a:lnTo>
                  <a:pt x="2966123" y="4594377"/>
                </a:lnTo>
                <a:lnTo>
                  <a:pt x="2976003" y="4592383"/>
                </a:lnTo>
                <a:lnTo>
                  <a:pt x="2984081" y="4586948"/>
                </a:lnTo>
                <a:lnTo>
                  <a:pt x="2989516" y="4578870"/>
                </a:lnTo>
                <a:lnTo>
                  <a:pt x="2991523" y="4568977"/>
                </a:lnTo>
                <a:close/>
              </a:path>
              <a:path w="4300219" h="4594859">
                <a:moveTo>
                  <a:pt x="3024047" y="3974719"/>
                </a:moveTo>
                <a:lnTo>
                  <a:pt x="3022041" y="3964838"/>
                </a:lnTo>
                <a:lnTo>
                  <a:pt x="3016605" y="3956761"/>
                </a:lnTo>
                <a:lnTo>
                  <a:pt x="3008528" y="3951313"/>
                </a:lnTo>
                <a:lnTo>
                  <a:pt x="2998597" y="3949319"/>
                </a:lnTo>
                <a:lnTo>
                  <a:pt x="2988703" y="3951313"/>
                </a:lnTo>
                <a:lnTo>
                  <a:pt x="2980639" y="3956761"/>
                </a:lnTo>
                <a:lnTo>
                  <a:pt x="2975191" y="3964838"/>
                </a:lnTo>
                <a:lnTo>
                  <a:pt x="2973197" y="3974719"/>
                </a:lnTo>
                <a:lnTo>
                  <a:pt x="2975191" y="3984612"/>
                </a:lnTo>
                <a:lnTo>
                  <a:pt x="2980639" y="3992676"/>
                </a:lnTo>
                <a:lnTo>
                  <a:pt x="2988703" y="3998125"/>
                </a:lnTo>
                <a:lnTo>
                  <a:pt x="2998647" y="4000119"/>
                </a:lnTo>
                <a:lnTo>
                  <a:pt x="3008528" y="3998125"/>
                </a:lnTo>
                <a:lnTo>
                  <a:pt x="3016605" y="3992676"/>
                </a:lnTo>
                <a:lnTo>
                  <a:pt x="3022041" y="3984612"/>
                </a:lnTo>
                <a:lnTo>
                  <a:pt x="3024047" y="3974719"/>
                </a:lnTo>
                <a:close/>
              </a:path>
              <a:path w="4300219" h="4594859">
                <a:moveTo>
                  <a:pt x="3024047" y="2841853"/>
                </a:moveTo>
                <a:lnTo>
                  <a:pt x="3022041" y="2831973"/>
                </a:lnTo>
                <a:lnTo>
                  <a:pt x="3016605" y="2823895"/>
                </a:lnTo>
                <a:lnTo>
                  <a:pt x="3008528" y="2818447"/>
                </a:lnTo>
                <a:lnTo>
                  <a:pt x="2998597" y="2816453"/>
                </a:lnTo>
                <a:lnTo>
                  <a:pt x="2988703" y="2818447"/>
                </a:lnTo>
                <a:lnTo>
                  <a:pt x="2980639" y="2823895"/>
                </a:lnTo>
                <a:lnTo>
                  <a:pt x="2975191" y="2831973"/>
                </a:lnTo>
                <a:lnTo>
                  <a:pt x="2973197" y="2841853"/>
                </a:lnTo>
                <a:lnTo>
                  <a:pt x="2975191" y="2851747"/>
                </a:lnTo>
                <a:lnTo>
                  <a:pt x="2980639" y="2859824"/>
                </a:lnTo>
                <a:lnTo>
                  <a:pt x="2988703" y="2865259"/>
                </a:lnTo>
                <a:lnTo>
                  <a:pt x="2998647" y="2867253"/>
                </a:lnTo>
                <a:lnTo>
                  <a:pt x="3008528" y="2865259"/>
                </a:lnTo>
                <a:lnTo>
                  <a:pt x="3016605" y="2859824"/>
                </a:lnTo>
                <a:lnTo>
                  <a:pt x="3022041" y="2851747"/>
                </a:lnTo>
                <a:lnTo>
                  <a:pt x="3024047" y="2841853"/>
                </a:lnTo>
                <a:close/>
              </a:path>
              <a:path w="4300219" h="4594859">
                <a:moveTo>
                  <a:pt x="3024047" y="1717065"/>
                </a:moveTo>
                <a:lnTo>
                  <a:pt x="3022041" y="1707184"/>
                </a:lnTo>
                <a:lnTo>
                  <a:pt x="3016605" y="1699107"/>
                </a:lnTo>
                <a:lnTo>
                  <a:pt x="3008528" y="1693659"/>
                </a:lnTo>
                <a:lnTo>
                  <a:pt x="2998597" y="1691665"/>
                </a:lnTo>
                <a:lnTo>
                  <a:pt x="2988703" y="1693659"/>
                </a:lnTo>
                <a:lnTo>
                  <a:pt x="2980639" y="1699107"/>
                </a:lnTo>
                <a:lnTo>
                  <a:pt x="2975191" y="1707184"/>
                </a:lnTo>
                <a:lnTo>
                  <a:pt x="2973197" y="1717065"/>
                </a:lnTo>
                <a:lnTo>
                  <a:pt x="2975191" y="1726958"/>
                </a:lnTo>
                <a:lnTo>
                  <a:pt x="2980639" y="1735023"/>
                </a:lnTo>
                <a:lnTo>
                  <a:pt x="2988703" y="1740471"/>
                </a:lnTo>
                <a:lnTo>
                  <a:pt x="2998647" y="1742465"/>
                </a:lnTo>
                <a:lnTo>
                  <a:pt x="3008528" y="1740471"/>
                </a:lnTo>
                <a:lnTo>
                  <a:pt x="3016605" y="1735023"/>
                </a:lnTo>
                <a:lnTo>
                  <a:pt x="3022041" y="1726958"/>
                </a:lnTo>
                <a:lnTo>
                  <a:pt x="3024047" y="1717065"/>
                </a:lnTo>
                <a:close/>
              </a:path>
              <a:path w="4300219" h="4594859">
                <a:moveTo>
                  <a:pt x="3052216" y="25400"/>
                </a:moveTo>
                <a:lnTo>
                  <a:pt x="3050209" y="15519"/>
                </a:lnTo>
                <a:lnTo>
                  <a:pt x="3044774" y="7442"/>
                </a:lnTo>
                <a:lnTo>
                  <a:pt x="3036697" y="1993"/>
                </a:lnTo>
                <a:lnTo>
                  <a:pt x="3026765" y="0"/>
                </a:lnTo>
                <a:lnTo>
                  <a:pt x="3016872" y="1993"/>
                </a:lnTo>
                <a:lnTo>
                  <a:pt x="3008795" y="7442"/>
                </a:lnTo>
                <a:lnTo>
                  <a:pt x="3003359" y="15519"/>
                </a:lnTo>
                <a:lnTo>
                  <a:pt x="3001365" y="25400"/>
                </a:lnTo>
                <a:lnTo>
                  <a:pt x="3003359" y="35293"/>
                </a:lnTo>
                <a:lnTo>
                  <a:pt x="3008795" y="43370"/>
                </a:lnTo>
                <a:lnTo>
                  <a:pt x="3016872" y="48806"/>
                </a:lnTo>
                <a:lnTo>
                  <a:pt x="3026816" y="50800"/>
                </a:lnTo>
                <a:lnTo>
                  <a:pt x="3036697" y="48806"/>
                </a:lnTo>
                <a:lnTo>
                  <a:pt x="3044761" y="43370"/>
                </a:lnTo>
                <a:lnTo>
                  <a:pt x="3050209" y="35293"/>
                </a:lnTo>
                <a:lnTo>
                  <a:pt x="3052216" y="25400"/>
                </a:lnTo>
                <a:close/>
              </a:path>
              <a:path w="4300219" h="4594859">
                <a:moveTo>
                  <a:pt x="3082709" y="3138728"/>
                </a:moveTo>
                <a:lnTo>
                  <a:pt x="3080702" y="3128848"/>
                </a:lnTo>
                <a:lnTo>
                  <a:pt x="3075267" y="3120771"/>
                </a:lnTo>
                <a:lnTo>
                  <a:pt x="3067189" y="3115322"/>
                </a:lnTo>
                <a:lnTo>
                  <a:pt x="3057258" y="3113328"/>
                </a:lnTo>
                <a:lnTo>
                  <a:pt x="3047365" y="3115322"/>
                </a:lnTo>
                <a:lnTo>
                  <a:pt x="3039287" y="3120771"/>
                </a:lnTo>
                <a:lnTo>
                  <a:pt x="3033852" y="3128848"/>
                </a:lnTo>
                <a:lnTo>
                  <a:pt x="3031858" y="3138728"/>
                </a:lnTo>
                <a:lnTo>
                  <a:pt x="3033852" y="3148622"/>
                </a:lnTo>
                <a:lnTo>
                  <a:pt x="3039287" y="3156686"/>
                </a:lnTo>
                <a:lnTo>
                  <a:pt x="3047365" y="3162135"/>
                </a:lnTo>
                <a:lnTo>
                  <a:pt x="3057309" y="3164128"/>
                </a:lnTo>
                <a:lnTo>
                  <a:pt x="3067189" y="3162135"/>
                </a:lnTo>
                <a:lnTo>
                  <a:pt x="3075267" y="3156686"/>
                </a:lnTo>
                <a:lnTo>
                  <a:pt x="3080702" y="3148622"/>
                </a:lnTo>
                <a:lnTo>
                  <a:pt x="3082709" y="3138728"/>
                </a:lnTo>
                <a:close/>
              </a:path>
              <a:path w="4300219" h="4594859">
                <a:moveTo>
                  <a:pt x="3082709" y="2005863"/>
                </a:moveTo>
                <a:lnTo>
                  <a:pt x="3080702" y="1995982"/>
                </a:lnTo>
                <a:lnTo>
                  <a:pt x="3075267" y="1987905"/>
                </a:lnTo>
                <a:lnTo>
                  <a:pt x="3067189" y="1982470"/>
                </a:lnTo>
                <a:lnTo>
                  <a:pt x="3057258" y="1980463"/>
                </a:lnTo>
                <a:lnTo>
                  <a:pt x="3047365" y="1982470"/>
                </a:lnTo>
                <a:lnTo>
                  <a:pt x="3039287" y="1987905"/>
                </a:lnTo>
                <a:lnTo>
                  <a:pt x="3033852" y="1995982"/>
                </a:lnTo>
                <a:lnTo>
                  <a:pt x="3031858" y="2005863"/>
                </a:lnTo>
                <a:lnTo>
                  <a:pt x="3033852" y="2015756"/>
                </a:lnTo>
                <a:lnTo>
                  <a:pt x="3039287" y="2023833"/>
                </a:lnTo>
                <a:lnTo>
                  <a:pt x="3047365" y="2029269"/>
                </a:lnTo>
                <a:lnTo>
                  <a:pt x="3057309" y="2031263"/>
                </a:lnTo>
                <a:lnTo>
                  <a:pt x="3067189" y="2029269"/>
                </a:lnTo>
                <a:lnTo>
                  <a:pt x="3075267" y="2023833"/>
                </a:lnTo>
                <a:lnTo>
                  <a:pt x="3080702" y="2015756"/>
                </a:lnTo>
                <a:lnTo>
                  <a:pt x="3082709" y="2005863"/>
                </a:lnTo>
                <a:close/>
              </a:path>
              <a:path w="4300219" h="4594859">
                <a:moveTo>
                  <a:pt x="3082709" y="881075"/>
                </a:moveTo>
                <a:lnTo>
                  <a:pt x="3080702" y="871194"/>
                </a:lnTo>
                <a:lnTo>
                  <a:pt x="3075267" y="863117"/>
                </a:lnTo>
                <a:lnTo>
                  <a:pt x="3067189" y="857669"/>
                </a:lnTo>
                <a:lnTo>
                  <a:pt x="3057258" y="855675"/>
                </a:lnTo>
                <a:lnTo>
                  <a:pt x="3047365" y="857669"/>
                </a:lnTo>
                <a:lnTo>
                  <a:pt x="3039287" y="863117"/>
                </a:lnTo>
                <a:lnTo>
                  <a:pt x="3033852" y="871194"/>
                </a:lnTo>
                <a:lnTo>
                  <a:pt x="3031858" y="881075"/>
                </a:lnTo>
                <a:lnTo>
                  <a:pt x="3033852" y="890968"/>
                </a:lnTo>
                <a:lnTo>
                  <a:pt x="3039287" y="899033"/>
                </a:lnTo>
                <a:lnTo>
                  <a:pt x="3047365" y="904481"/>
                </a:lnTo>
                <a:lnTo>
                  <a:pt x="3057309" y="906475"/>
                </a:lnTo>
                <a:lnTo>
                  <a:pt x="3067189" y="904481"/>
                </a:lnTo>
                <a:lnTo>
                  <a:pt x="3075267" y="899033"/>
                </a:lnTo>
                <a:lnTo>
                  <a:pt x="3080702" y="890968"/>
                </a:lnTo>
                <a:lnTo>
                  <a:pt x="3082709" y="881075"/>
                </a:lnTo>
                <a:close/>
              </a:path>
              <a:path w="4300219" h="4594859">
                <a:moveTo>
                  <a:pt x="3093174" y="4568977"/>
                </a:moveTo>
                <a:lnTo>
                  <a:pt x="3091167" y="4559097"/>
                </a:lnTo>
                <a:lnTo>
                  <a:pt x="3085719" y="4551019"/>
                </a:lnTo>
                <a:lnTo>
                  <a:pt x="3077654" y="4545584"/>
                </a:lnTo>
                <a:lnTo>
                  <a:pt x="3067723" y="4543577"/>
                </a:lnTo>
                <a:lnTo>
                  <a:pt x="3057829" y="4545584"/>
                </a:lnTo>
                <a:lnTo>
                  <a:pt x="3049752" y="4551019"/>
                </a:lnTo>
                <a:lnTo>
                  <a:pt x="3044317" y="4559097"/>
                </a:lnTo>
                <a:lnTo>
                  <a:pt x="3042323" y="4568977"/>
                </a:lnTo>
                <a:lnTo>
                  <a:pt x="3044317" y="4578870"/>
                </a:lnTo>
                <a:lnTo>
                  <a:pt x="3049752" y="4586948"/>
                </a:lnTo>
                <a:lnTo>
                  <a:pt x="3057829" y="4592383"/>
                </a:lnTo>
                <a:lnTo>
                  <a:pt x="3067774" y="4594377"/>
                </a:lnTo>
                <a:lnTo>
                  <a:pt x="3077654" y="4592383"/>
                </a:lnTo>
                <a:lnTo>
                  <a:pt x="3085731" y="4586948"/>
                </a:lnTo>
                <a:lnTo>
                  <a:pt x="3091167" y="4578870"/>
                </a:lnTo>
                <a:lnTo>
                  <a:pt x="3093174" y="4568977"/>
                </a:lnTo>
                <a:close/>
              </a:path>
              <a:path w="4300219" h="4594859">
                <a:moveTo>
                  <a:pt x="3125698" y="3974719"/>
                </a:moveTo>
                <a:lnTo>
                  <a:pt x="3123692" y="3964838"/>
                </a:lnTo>
                <a:lnTo>
                  <a:pt x="3118256" y="3956761"/>
                </a:lnTo>
                <a:lnTo>
                  <a:pt x="3110179" y="3951313"/>
                </a:lnTo>
                <a:lnTo>
                  <a:pt x="3100247" y="3949319"/>
                </a:lnTo>
                <a:lnTo>
                  <a:pt x="3090354" y="3951313"/>
                </a:lnTo>
                <a:lnTo>
                  <a:pt x="3082290" y="3956761"/>
                </a:lnTo>
                <a:lnTo>
                  <a:pt x="3076841" y="3964838"/>
                </a:lnTo>
                <a:lnTo>
                  <a:pt x="3074847" y="3974719"/>
                </a:lnTo>
                <a:lnTo>
                  <a:pt x="3076841" y="3984612"/>
                </a:lnTo>
                <a:lnTo>
                  <a:pt x="3082290" y="3992676"/>
                </a:lnTo>
                <a:lnTo>
                  <a:pt x="3090354" y="3998125"/>
                </a:lnTo>
                <a:lnTo>
                  <a:pt x="3100298" y="4000119"/>
                </a:lnTo>
                <a:lnTo>
                  <a:pt x="3110179" y="3998125"/>
                </a:lnTo>
                <a:lnTo>
                  <a:pt x="3118256" y="3992676"/>
                </a:lnTo>
                <a:lnTo>
                  <a:pt x="3123692" y="3984612"/>
                </a:lnTo>
                <a:lnTo>
                  <a:pt x="3125698" y="3974719"/>
                </a:lnTo>
                <a:close/>
              </a:path>
              <a:path w="4300219" h="4594859">
                <a:moveTo>
                  <a:pt x="3125698" y="2841853"/>
                </a:moveTo>
                <a:lnTo>
                  <a:pt x="3123692" y="2831973"/>
                </a:lnTo>
                <a:lnTo>
                  <a:pt x="3118256" y="2823895"/>
                </a:lnTo>
                <a:lnTo>
                  <a:pt x="3110179" y="2818447"/>
                </a:lnTo>
                <a:lnTo>
                  <a:pt x="3100247" y="2816453"/>
                </a:lnTo>
                <a:lnTo>
                  <a:pt x="3090354" y="2818447"/>
                </a:lnTo>
                <a:lnTo>
                  <a:pt x="3082290" y="2823895"/>
                </a:lnTo>
                <a:lnTo>
                  <a:pt x="3076841" y="2831973"/>
                </a:lnTo>
                <a:lnTo>
                  <a:pt x="3074847" y="2841853"/>
                </a:lnTo>
                <a:lnTo>
                  <a:pt x="3076841" y="2851747"/>
                </a:lnTo>
                <a:lnTo>
                  <a:pt x="3082290" y="2859824"/>
                </a:lnTo>
                <a:lnTo>
                  <a:pt x="3090354" y="2865259"/>
                </a:lnTo>
                <a:lnTo>
                  <a:pt x="3100298" y="2867253"/>
                </a:lnTo>
                <a:lnTo>
                  <a:pt x="3110179" y="2865259"/>
                </a:lnTo>
                <a:lnTo>
                  <a:pt x="3118256" y="2859824"/>
                </a:lnTo>
                <a:lnTo>
                  <a:pt x="3123692" y="2851747"/>
                </a:lnTo>
                <a:lnTo>
                  <a:pt x="3125698" y="2841853"/>
                </a:lnTo>
                <a:close/>
              </a:path>
              <a:path w="4300219" h="4594859">
                <a:moveTo>
                  <a:pt x="3125698" y="1717065"/>
                </a:moveTo>
                <a:lnTo>
                  <a:pt x="3123692" y="1707184"/>
                </a:lnTo>
                <a:lnTo>
                  <a:pt x="3118256" y="1699107"/>
                </a:lnTo>
                <a:lnTo>
                  <a:pt x="3110179" y="1693659"/>
                </a:lnTo>
                <a:lnTo>
                  <a:pt x="3100247" y="1691665"/>
                </a:lnTo>
                <a:lnTo>
                  <a:pt x="3090354" y="1693659"/>
                </a:lnTo>
                <a:lnTo>
                  <a:pt x="3082290" y="1699107"/>
                </a:lnTo>
                <a:lnTo>
                  <a:pt x="3076841" y="1707184"/>
                </a:lnTo>
                <a:lnTo>
                  <a:pt x="3074847" y="1717065"/>
                </a:lnTo>
                <a:lnTo>
                  <a:pt x="3076841" y="1726958"/>
                </a:lnTo>
                <a:lnTo>
                  <a:pt x="3082290" y="1735023"/>
                </a:lnTo>
                <a:lnTo>
                  <a:pt x="3090354" y="1740471"/>
                </a:lnTo>
                <a:lnTo>
                  <a:pt x="3100298" y="1742465"/>
                </a:lnTo>
                <a:lnTo>
                  <a:pt x="3110179" y="1740471"/>
                </a:lnTo>
                <a:lnTo>
                  <a:pt x="3118256" y="1735023"/>
                </a:lnTo>
                <a:lnTo>
                  <a:pt x="3123692" y="1726958"/>
                </a:lnTo>
                <a:lnTo>
                  <a:pt x="3125698" y="1717065"/>
                </a:lnTo>
                <a:close/>
              </a:path>
              <a:path w="4300219" h="4594859">
                <a:moveTo>
                  <a:pt x="3153867" y="25400"/>
                </a:moveTo>
                <a:lnTo>
                  <a:pt x="3151860" y="15519"/>
                </a:lnTo>
                <a:lnTo>
                  <a:pt x="3146412" y="7442"/>
                </a:lnTo>
                <a:lnTo>
                  <a:pt x="3138347" y="1993"/>
                </a:lnTo>
                <a:lnTo>
                  <a:pt x="3128416" y="0"/>
                </a:lnTo>
                <a:lnTo>
                  <a:pt x="3118523" y="1993"/>
                </a:lnTo>
                <a:lnTo>
                  <a:pt x="3110446" y="7442"/>
                </a:lnTo>
                <a:lnTo>
                  <a:pt x="3105010" y="15519"/>
                </a:lnTo>
                <a:lnTo>
                  <a:pt x="3103016" y="25400"/>
                </a:lnTo>
                <a:lnTo>
                  <a:pt x="3105010" y="35293"/>
                </a:lnTo>
                <a:lnTo>
                  <a:pt x="3110446" y="43370"/>
                </a:lnTo>
                <a:lnTo>
                  <a:pt x="3118523" y="48806"/>
                </a:lnTo>
                <a:lnTo>
                  <a:pt x="3128467" y="50800"/>
                </a:lnTo>
                <a:lnTo>
                  <a:pt x="3138347" y="48806"/>
                </a:lnTo>
                <a:lnTo>
                  <a:pt x="3146412" y="43370"/>
                </a:lnTo>
                <a:lnTo>
                  <a:pt x="3151860" y="35293"/>
                </a:lnTo>
                <a:lnTo>
                  <a:pt x="3153867" y="25400"/>
                </a:lnTo>
                <a:close/>
              </a:path>
              <a:path w="4300219" h="4594859">
                <a:moveTo>
                  <a:pt x="3184360" y="3138728"/>
                </a:moveTo>
                <a:lnTo>
                  <a:pt x="3182353" y="3128848"/>
                </a:lnTo>
                <a:lnTo>
                  <a:pt x="3176917" y="3120771"/>
                </a:lnTo>
                <a:lnTo>
                  <a:pt x="3168840" y="3115322"/>
                </a:lnTo>
                <a:lnTo>
                  <a:pt x="3158909" y="3113328"/>
                </a:lnTo>
                <a:lnTo>
                  <a:pt x="3149015" y="3115322"/>
                </a:lnTo>
                <a:lnTo>
                  <a:pt x="3140938" y="3120771"/>
                </a:lnTo>
                <a:lnTo>
                  <a:pt x="3135503" y="3128848"/>
                </a:lnTo>
                <a:lnTo>
                  <a:pt x="3133509" y="3138728"/>
                </a:lnTo>
                <a:lnTo>
                  <a:pt x="3135503" y="3148622"/>
                </a:lnTo>
                <a:lnTo>
                  <a:pt x="3140938" y="3156686"/>
                </a:lnTo>
                <a:lnTo>
                  <a:pt x="3149015" y="3162135"/>
                </a:lnTo>
                <a:lnTo>
                  <a:pt x="3158960" y="3164128"/>
                </a:lnTo>
                <a:lnTo>
                  <a:pt x="3168840" y="3162135"/>
                </a:lnTo>
                <a:lnTo>
                  <a:pt x="3176917" y="3156686"/>
                </a:lnTo>
                <a:lnTo>
                  <a:pt x="3182353" y="3148622"/>
                </a:lnTo>
                <a:lnTo>
                  <a:pt x="3184360" y="3138728"/>
                </a:lnTo>
                <a:close/>
              </a:path>
              <a:path w="4300219" h="4594859">
                <a:moveTo>
                  <a:pt x="3184360" y="2005863"/>
                </a:moveTo>
                <a:lnTo>
                  <a:pt x="3182353" y="1995982"/>
                </a:lnTo>
                <a:lnTo>
                  <a:pt x="3176917" y="1987905"/>
                </a:lnTo>
                <a:lnTo>
                  <a:pt x="3168840" y="1982470"/>
                </a:lnTo>
                <a:lnTo>
                  <a:pt x="3158909" y="1980463"/>
                </a:lnTo>
                <a:lnTo>
                  <a:pt x="3149015" y="1982470"/>
                </a:lnTo>
                <a:lnTo>
                  <a:pt x="3140938" y="1987905"/>
                </a:lnTo>
                <a:lnTo>
                  <a:pt x="3135503" y="1995982"/>
                </a:lnTo>
                <a:lnTo>
                  <a:pt x="3133509" y="2005863"/>
                </a:lnTo>
                <a:lnTo>
                  <a:pt x="3135503" y="2015756"/>
                </a:lnTo>
                <a:lnTo>
                  <a:pt x="3140938" y="2023833"/>
                </a:lnTo>
                <a:lnTo>
                  <a:pt x="3149015" y="2029269"/>
                </a:lnTo>
                <a:lnTo>
                  <a:pt x="3158960" y="2031263"/>
                </a:lnTo>
                <a:lnTo>
                  <a:pt x="3168840" y="2029269"/>
                </a:lnTo>
                <a:lnTo>
                  <a:pt x="3176917" y="2023833"/>
                </a:lnTo>
                <a:lnTo>
                  <a:pt x="3182353" y="2015756"/>
                </a:lnTo>
                <a:lnTo>
                  <a:pt x="3184360" y="2005863"/>
                </a:lnTo>
                <a:close/>
              </a:path>
              <a:path w="4300219" h="4594859">
                <a:moveTo>
                  <a:pt x="3184360" y="881075"/>
                </a:moveTo>
                <a:lnTo>
                  <a:pt x="3182353" y="871194"/>
                </a:lnTo>
                <a:lnTo>
                  <a:pt x="3176917" y="863117"/>
                </a:lnTo>
                <a:lnTo>
                  <a:pt x="3168840" y="857669"/>
                </a:lnTo>
                <a:lnTo>
                  <a:pt x="3158909" y="855675"/>
                </a:lnTo>
                <a:lnTo>
                  <a:pt x="3149015" y="857669"/>
                </a:lnTo>
                <a:lnTo>
                  <a:pt x="3140938" y="863117"/>
                </a:lnTo>
                <a:lnTo>
                  <a:pt x="3135503" y="871194"/>
                </a:lnTo>
                <a:lnTo>
                  <a:pt x="3133509" y="881075"/>
                </a:lnTo>
                <a:lnTo>
                  <a:pt x="3135503" y="890968"/>
                </a:lnTo>
                <a:lnTo>
                  <a:pt x="3140938" y="899033"/>
                </a:lnTo>
                <a:lnTo>
                  <a:pt x="3149015" y="904481"/>
                </a:lnTo>
                <a:lnTo>
                  <a:pt x="3158960" y="906475"/>
                </a:lnTo>
                <a:lnTo>
                  <a:pt x="3168840" y="904481"/>
                </a:lnTo>
                <a:lnTo>
                  <a:pt x="3176917" y="899033"/>
                </a:lnTo>
                <a:lnTo>
                  <a:pt x="3182353" y="890968"/>
                </a:lnTo>
                <a:lnTo>
                  <a:pt x="3184360" y="881075"/>
                </a:lnTo>
                <a:close/>
              </a:path>
              <a:path w="4300219" h="4594859">
                <a:moveTo>
                  <a:pt x="3194824" y="4568977"/>
                </a:moveTo>
                <a:lnTo>
                  <a:pt x="3192818" y="4559097"/>
                </a:lnTo>
                <a:lnTo>
                  <a:pt x="3187382" y="4551019"/>
                </a:lnTo>
                <a:lnTo>
                  <a:pt x="3179305" y="4545584"/>
                </a:lnTo>
                <a:lnTo>
                  <a:pt x="3169374" y="4543577"/>
                </a:lnTo>
                <a:lnTo>
                  <a:pt x="3159480" y="4545584"/>
                </a:lnTo>
                <a:lnTo>
                  <a:pt x="3151403" y="4551019"/>
                </a:lnTo>
                <a:lnTo>
                  <a:pt x="3145967" y="4559097"/>
                </a:lnTo>
                <a:lnTo>
                  <a:pt x="3143974" y="4568977"/>
                </a:lnTo>
                <a:lnTo>
                  <a:pt x="3145967" y="4578870"/>
                </a:lnTo>
                <a:lnTo>
                  <a:pt x="3151403" y="4586948"/>
                </a:lnTo>
                <a:lnTo>
                  <a:pt x="3159480" y="4592383"/>
                </a:lnTo>
                <a:lnTo>
                  <a:pt x="3169424" y="4594377"/>
                </a:lnTo>
                <a:lnTo>
                  <a:pt x="3179305" y="4592383"/>
                </a:lnTo>
                <a:lnTo>
                  <a:pt x="3187382" y="4586948"/>
                </a:lnTo>
                <a:lnTo>
                  <a:pt x="3192818" y="4578870"/>
                </a:lnTo>
                <a:lnTo>
                  <a:pt x="3194824" y="4568977"/>
                </a:lnTo>
                <a:close/>
              </a:path>
              <a:path w="4300219" h="4594859">
                <a:moveTo>
                  <a:pt x="3227349" y="3974719"/>
                </a:moveTo>
                <a:lnTo>
                  <a:pt x="3225342" y="3964838"/>
                </a:lnTo>
                <a:lnTo>
                  <a:pt x="3219907" y="3956761"/>
                </a:lnTo>
                <a:lnTo>
                  <a:pt x="3211830" y="3951313"/>
                </a:lnTo>
                <a:lnTo>
                  <a:pt x="3201898" y="3949319"/>
                </a:lnTo>
                <a:lnTo>
                  <a:pt x="3192005" y="3951313"/>
                </a:lnTo>
                <a:lnTo>
                  <a:pt x="3183940" y="3956761"/>
                </a:lnTo>
                <a:lnTo>
                  <a:pt x="3178492" y="3964838"/>
                </a:lnTo>
                <a:lnTo>
                  <a:pt x="3176498" y="3974719"/>
                </a:lnTo>
                <a:lnTo>
                  <a:pt x="3178492" y="3984612"/>
                </a:lnTo>
                <a:lnTo>
                  <a:pt x="3183940" y="3992676"/>
                </a:lnTo>
                <a:lnTo>
                  <a:pt x="3192005" y="3998125"/>
                </a:lnTo>
                <a:lnTo>
                  <a:pt x="3201949" y="4000119"/>
                </a:lnTo>
                <a:lnTo>
                  <a:pt x="3211830" y="3998125"/>
                </a:lnTo>
                <a:lnTo>
                  <a:pt x="3219907" y="3992676"/>
                </a:lnTo>
                <a:lnTo>
                  <a:pt x="3225342" y="3984612"/>
                </a:lnTo>
                <a:lnTo>
                  <a:pt x="3227349" y="3974719"/>
                </a:lnTo>
                <a:close/>
              </a:path>
              <a:path w="4300219" h="4594859">
                <a:moveTo>
                  <a:pt x="3227349" y="2841853"/>
                </a:moveTo>
                <a:lnTo>
                  <a:pt x="3225342" y="2831973"/>
                </a:lnTo>
                <a:lnTo>
                  <a:pt x="3219907" y="2823895"/>
                </a:lnTo>
                <a:lnTo>
                  <a:pt x="3211830" y="2818447"/>
                </a:lnTo>
                <a:lnTo>
                  <a:pt x="3201898" y="2816453"/>
                </a:lnTo>
                <a:lnTo>
                  <a:pt x="3192005" y="2818447"/>
                </a:lnTo>
                <a:lnTo>
                  <a:pt x="3183940" y="2823895"/>
                </a:lnTo>
                <a:lnTo>
                  <a:pt x="3178492" y="2831973"/>
                </a:lnTo>
                <a:lnTo>
                  <a:pt x="3176498" y="2841853"/>
                </a:lnTo>
                <a:lnTo>
                  <a:pt x="3178492" y="2851747"/>
                </a:lnTo>
                <a:lnTo>
                  <a:pt x="3183940" y="2859824"/>
                </a:lnTo>
                <a:lnTo>
                  <a:pt x="3192005" y="2865259"/>
                </a:lnTo>
                <a:lnTo>
                  <a:pt x="3201949" y="2867253"/>
                </a:lnTo>
                <a:lnTo>
                  <a:pt x="3211830" y="2865259"/>
                </a:lnTo>
                <a:lnTo>
                  <a:pt x="3219907" y="2859824"/>
                </a:lnTo>
                <a:lnTo>
                  <a:pt x="3225342" y="2851747"/>
                </a:lnTo>
                <a:lnTo>
                  <a:pt x="3227349" y="2841853"/>
                </a:lnTo>
                <a:close/>
              </a:path>
              <a:path w="4300219" h="4594859">
                <a:moveTo>
                  <a:pt x="3227349" y="1717065"/>
                </a:moveTo>
                <a:lnTo>
                  <a:pt x="3225342" y="1707184"/>
                </a:lnTo>
                <a:lnTo>
                  <a:pt x="3219907" y="1699107"/>
                </a:lnTo>
                <a:lnTo>
                  <a:pt x="3211830" y="1693659"/>
                </a:lnTo>
                <a:lnTo>
                  <a:pt x="3201898" y="1691665"/>
                </a:lnTo>
                <a:lnTo>
                  <a:pt x="3192005" y="1693659"/>
                </a:lnTo>
                <a:lnTo>
                  <a:pt x="3183940" y="1699107"/>
                </a:lnTo>
                <a:lnTo>
                  <a:pt x="3178492" y="1707184"/>
                </a:lnTo>
                <a:lnTo>
                  <a:pt x="3176498" y="1717065"/>
                </a:lnTo>
                <a:lnTo>
                  <a:pt x="3178492" y="1726958"/>
                </a:lnTo>
                <a:lnTo>
                  <a:pt x="3183940" y="1735023"/>
                </a:lnTo>
                <a:lnTo>
                  <a:pt x="3192005" y="1740471"/>
                </a:lnTo>
                <a:lnTo>
                  <a:pt x="3201949" y="1742465"/>
                </a:lnTo>
                <a:lnTo>
                  <a:pt x="3211830" y="1740471"/>
                </a:lnTo>
                <a:lnTo>
                  <a:pt x="3219907" y="1735023"/>
                </a:lnTo>
                <a:lnTo>
                  <a:pt x="3225342" y="1726958"/>
                </a:lnTo>
                <a:lnTo>
                  <a:pt x="3227349" y="1717065"/>
                </a:lnTo>
                <a:close/>
              </a:path>
              <a:path w="4300219" h="4594859">
                <a:moveTo>
                  <a:pt x="3255505" y="26123"/>
                </a:moveTo>
                <a:lnTo>
                  <a:pt x="3253752" y="16192"/>
                </a:lnTo>
                <a:lnTo>
                  <a:pt x="3248520" y="7975"/>
                </a:lnTo>
                <a:lnTo>
                  <a:pt x="3240582" y="2336"/>
                </a:lnTo>
                <a:lnTo>
                  <a:pt x="3230702" y="88"/>
                </a:lnTo>
                <a:lnTo>
                  <a:pt x="3220758" y="1828"/>
                </a:lnTo>
                <a:lnTo>
                  <a:pt x="3212554" y="7073"/>
                </a:lnTo>
                <a:lnTo>
                  <a:pt x="3206902" y="14998"/>
                </a:lnTo>
                <a:lnTo>
                  <a:pt x="3204667" y="24828"/>
                </a:lnTo>
                <a:lnTo>
                  <a:pt x="3206407" y="34772"/>
                </a:lnTo>
                <a:lnTo>
                  <a:pt x="3211652" y="42976"/>
                </a:lnTo>
                <a:lnTo>
                  <a:pt x="3219577" y="48628"/>
                </a:lnTo>
                <a:lnTo>
                  <a:pt x="3229419" y="50863"/>
                </a:lnTo>
                <a:lnTo>
                  <a:pt x="3239401" y="49123"/>
                </a:lnTo>
                <a:lnTo>
                  <a:pt x="3247606" y="43891"/>
                </a:lnTo>
                <a:lnTo>
                  <a:pt x="3253257" y="35953"/>
                </a:lnTo>
                <a:lnTo>
                  <a:pt x="3255505" y="26123"/>
                </a:lnTo>
                <a:close/>
              </a:path>
              <a:path w="4300219" h="4594859">
                <a:moveTo>
                  <a:pt x="3286010" y="3138728"/>
                </a:moveTo>
                <a:lnTo>
                  <a:pt x="3284004" y="3128848"/>
                </a:lnTo>
                <a:lnTo>
                  <a:pt x="3278568" y="3120771"/>
                </a:lnTo>
                <a:lnTo>
                  <a:pt x="3270491" y="3115322"/>
                </a:lnTo>
                <a:lnTo>
                  <a:pt x="3260560" y="3113328"/>
                </a:lnTo>
                <a:lnTo>
                  <a:pt x="3250666" y="3115322"/>
                </a:lnTo>
                <a:lnTo>
                  <a:pt x="3242589" y="3120771"/>
                </a:lnTo>
                <a:lnTo>
                  <a:pt x="3237153" y="3128848"/>
                </a:lnTo>
                <a:lnTo>
                  <a:pt x="3235160" y="3138728"/>
                </a:lnTo>
                <a:lnTo>
                  <a:pt x="3237153" y="3148622"/>
                </a:lnTo>
                <a:lnTo>
                  <a:pt x="3242589" y="3156686"/>
                </a:lnTo>
                <a:lnTo>
                  <a:pt x="3250666" y="3162135"/>
                </a:lnTo>
                <a:lnTo>
                  <a:pt x="3260610" y="3164128"/>
                </a:lnTo>
                <a:lnTo>
                  <a:pt x="3270491" y="3162135"/>
                </a:lnTo>
                <a:lnTo>
                  <a:pt x="3278568" y="3156686"/>
                </a:lnTo>
                <a:lnTo>
                  <a:pt x="3284004" y="3148622"/>
                </a:lnTo>
                <a:lnTo>
                  <a:pt x="3286010" y="3138728"/>
                </a:lnTo>
                <a:close/>
              </a:path>
              <a:path w="4300219" h="4594859">
                <a:moveTo>
                  <a:pt x="3286010" y="2005863"/>
                </a:moveTo>
                <a:lnTo>
                  <a:pt x="3284004" y="1995982"/>
                </a:lnTo>
                <a:lnTo>
                  <a:pt x="3278568" y="1987905"/>
                </a:lnTo>
                <a:lnTo>
                  <a:pt x="3270491" y="1982470"/>
                </a:lnTo>
                <a:lnTo>
                  <a:pt x="3260560" y="1980463"/>
                </a:lnTo>
                <a:lnTo>
                  <a:pt x="3250666" y="1982470"/>
                </a:lnTo>
                <a:lnTo>
                  <a:pt x="3242589" y="1987905"/>
                </a:lnTo>
                <a:lnTo>
                  <a:pt x="3237153" y="1995982"/>
                </a:lnTo>
                <a:lnTo>
                  <a:pt x="3235160" y="2005863"/>
                </a:lnTo>
                <a:lnTo>
                  <a:pt x="3237153" y="2015756"/>
                </a:lnTo>
                <a:lnTo>
                  <a:pt x="3242589" y="2023833"/>
                </a:lnTo>
                <a:lnTo>
                  <a:pt x="3250666" y="2029269"/>
                </a:lnTo>
                <a:lnTo>
                  <a:pt x="3260610" y="2031263"/>
                </a:lnTo>
                <a:lnTo>
                  <a:pt x="3270491" y="2029269"/>
                </a:lnTo>
                <a:lnTo>
                  <a:pt x="3278568" y="2023833"/>
                </a:lnTo>
                <a:lnTo>
                  <a:pt x="3284004" y="2015756"/>
                </a:lnTo>
                <a:lnTo>
                  <a:pt x="3286010" y="2005863"/>
                </a:lnTo>
                <a:close/>
              </a:path>
              <a:path w="4300219" h="4594859">
                <a:moveTo>
                  <a:pt x="3286010" y="881075"/>
                </a:moveTo>
                <a:lnTo>
                  <a:pt x="3284004" y="871194"/>
                </a:lnTo>
                <a:lnTo>
                  <a:pt x="3278568" y="863117"/>
                </a:lnTo>
                <a:lnTo>
                  <a:pt x="3270491" y="857669"/>
                </a:lnTo>
                <a:lnTo>
                  <a:pt x="3260560" y="855675"/>
                </a:lnTo>
                <a:lnTo>
                  <a:pt x="3250666" y="857669"/>
                </a:lnTo>
                <a:lnTo>
                  <a:pt x="3242589" y="863117"/>
                </a:lnTo>
                <a:lnTo>
                  <a:pt x="3237153" y="871194"/>
                </a:lnTo>
                <a:lnTo>
                  <a:pt x="3235160" y="881075"/>
                </a:lnTo>
                <a:lnTo>
                  <a:pt x="3237153" y="890968"/>
                </a:lnTo>
                <a:lnTo>
                  <a:pt x="3242589" y="899033"/>
                </a:lnTo>
                <a:lnTo>
                  <a:pt x="3250666" y="904481"/>
                </a:lnTo>
                <a:lnTo>
                  <a:pt x="3260610" y="906475"/>
                </a:lnTo>
                <a:lnTo>
                  <a:pt x="3270491" y="904481"/>
                </a:lnTo>
                <a:lnTo>
                  <a:pt x="3278568" y="899033"/>
                </a:lnTo>
                <a:lnTo>
                  <a:pt x="3284004" y="890968"/>
                </a:lnTo>
                <a:lnTo>
                  <a:pt x="3286010" y="881075"/>
                </a:lnTo>
                <a:close/>
              </a:path>
              <a:path w="4300219" h="4594859">
                <a:moveTo>
                  <a:pt x="3296450" y="4567123"/>
                </a:moveTo>
                <a:lnTo>
                  <a:pt x="3294151" y="4557293"/>
                </a:lnTo>
                <a:lnTo>
                  <a:pt x="3288474" y="4549394"/>
                </a:lnTo>
                <a:lnTo>
                  <a:pt x="3280232" y="4544187"/>
                </a:lnTo>
                <a:lnTo>
                  <a:pt x="3270300" y="4542485"/>
                </a:lnTo>
                <a:lnTo>
                  <a:pt x="3260420" y="4544771"/>
                </a:lnTo>
                <a:lnTo>
                  <a:pt x="3252520" y="4550448"/>
                </a:lnTo>
                <a:lnTo>
                  <a:pt x="3247313" y="4558677"/>
                </a:lnTo>
                <a:lnTo>
                  <a:pt x="3245612" y="4568622"/>
                </a:lnTo>
                <a:lnTo>
                  <a:pt x="3247898" y="4578451"/>
                </a:lnTo>
                <a:lnTo>
                  <a:pt x="3253575" y="4586351"/>
                </a:lnTo>
                <a:lnTo>
                  <a:pt x="3261804" y="4591558"/>
                </a:lnTo>
                <a:lnTo>
                  <a:pt x="3271812" y="4593260"/>
                </a:lnTo>
                <a:lnTo>
                  <a:pt x="3281629" y="4590974"/>
                </a:lnTo>
                <a:lnTo>
                  <a:pt x="3289541" y="4585297"/>
                </a:lnTo>
                <a:lnTo>
                  <a:pt x="3294735" y="4577067"/>
                </a:lnTo>
                <a:lnTo>
                  <a:pt x="3296450" y="4567123"/>
                </a:lnTo>
                <a:close/>
              </a:path>
              <a:path w="4300219" h="4594859">
                <a:moveTo>
                  <a:pt x="3329000" y="3974719"/>
                </a:moveTo>
                <a:lnTo>
                  <a:pt x="3326993" y="3964838"/>
                </a:lnTo>
                <a:lnTo>
                  <a:pt x="3321558" y="3956761"/>
                </a:lnTo>
                <a:lnTo>
                  <a:pt x="3313480" y="3951313"/>
                </a:lnTo>
                <a:lnTo>
                  <a:pt x="3303549" y="3949319"/>
                </a:lnTo>
                <a:lnTo>
                  <a:pt x="3293656" y="3951313"/>
                </a:lnTo>
                <a:lnTo>
                  <a:pt x="3285591" y="3956761"/>
                </a:lnTo>
                <a:lnTo>
                  <a:pt x="3280143" y="3964838"/>
                </a:lnTo>
                <a:lnTo>
                  <a:pt x="3278149" y="3974719"/>
                </a:lnTo>
                <a:lnTo>
                  <a:pt x="3280143" y="3984612"/>
                </a:lnTo>
                <a:lnTo>
                  <a:pt x="3285591" y="3992676"/>
                </a:lnTo>
                <a:lnTo>
                  <a:pt x="3293656" y="3998125"/>
                </a:lnTo>
                <a:lnTo>
                  <a:pt x="3303600" y="4000119"/>
                </a:lnTo>
                <a:lnTo>
                  <a:pt x="3313480" y="3998125"/>
                </a:lnTo>
                <a:lnTo>
                  <a:pt x="3321558" y="3992676"/>
                </a:lnTo>
                <a:lnTo>
                  <a:pt x="3326993" y="3984612"/>
                </a:lnTo>
                <a:lnTo>
                  <a:pt x="3329000" y="3974719"/>
                </a:lnTo>
                <a:close/>
              </a:path>
              <a:path w="4300219" h="4594859">
                <a:moveTo>
                  <a:pt x="3329000" y="2841853"/>
                </a:moveTo>
                <a:lnTo>
                  <a:pt x="3326993" y="2831973"/>
                </a:lnTo>
                <a:lnTo>
                  <a:pt x="3321558" y="2823895"/>
                </a:lnTo>
                <a:lnTo>
                  <a:pt x="3313480" y="2818447"/>
                </a:lnTo>
                <a:lnTo>
                  <a:pt x="3303549" y="2816453"/>
                </a:lnTo>
                <a:lnTo>
                  <a:pt x="3293656" y="2818447"/>
                </a:lnTo>
                <a:lnTo>
                  <a:pt x="3285591" y="2823895"/>
                </a:lnTo>
                <a:lnTo>
                  <a:pt x="3280143" y="2831973"/>
                </a:lnTo>
                <a:lnTo>
                  <a:pt x="3278149" y="2841853"/>
                </a:lnTo>
                <a:lnTo>
                  <a:pt x="3280143" y="2851747"/>
                </a:lnTo>
                <a:lnTo>
                  <a:pt x="3285591" y="2859824"/>
                </a:lnTo>
                <a:lnTo>
                  <a:pt x="3293656" y="2865259"/>
                </a:lnTo>
                <a:lnTo>
                  <a:pt x="3303600" y="2867253"/>
                </a:lnTo>
                <a:lnTo>
                  <a:pt x="3313480" y="2865259"/>
                </a:lnTo>
                <a:lnTo>
                  <a:pt x="3321558" y="2859824"/>
                </a:lnTo>
                <a:lnTo>
                  <a:pt x="3326993" y="2851747"/>
                </a:lnTo>
                <a:lnTo>
                  <a:pt x="3329000" y="2841853"/>
                </a:lnTo>
                <a:close/>
              </a:path>
              <a:path w="4300219" h="4594859">
                <a:moveTo>
                  <a:pt x="3329000" y="1717065"/>
                </a:moveTo>
                <a:lnTo>
                  <a:pt x="3326993" y="1707184"/>
                </a:lnTo>
                <a:lnTo>
                  <a:pt x="3321558" y="1699107"/>
                </a:lnTo>
                <a:lnTo>
                  <a:pt x="3313480" y="1693659"/>
                </a:lnTo>
                <a:lnTo>
                  <a:pt x="3303549" y="1691665"/>
                </a:lnTo>
                <a:lnTo>
                  <a:pt x="3293656" y="1693659"/>
                </a:lnTo>
                <a:lnTo>
                  <a:pt x="3285591" y="1699107"/>
                </a:lnTo>
                <a:lnTo>
                  <a:pt x="3280143" y="1707184"/>
                </a:lnTo>
                <a:lnTo>
                  <a:pt x="3278149" y="1717065"/>
                </a:lnTo>
                <a:lnTo>
                  <a:pt x="3280143" y="1726958"/>
                </a:lnTo>
                <a:lnTo>
                  <a:pt x="3285591" y="1735023"/>
                </a:lnTo>
                <a:lnTo>
                  <a:pt x="3293656" y="1740471"/>
                </a:lnTo>
                <a:lnTo>
                  <a:pt x="3303600" y="1742465"/>
                </a:lnTo>
                <a:lnTo>
                  <a:pt x="3313480" y="1740471"/>
                </a:lnTo>
                <a:lnTo>
                  <a:pt x="3321558" y="1735023"/>
                </a:lnTo>
                <a:lnTo>
                  <a:pt x="3326993" y="1726958"/>
                </a:lnTo>
                <a:lnTo>
                  <a:pt x="3329000" y="1717065"/>
                </a:lnTo>
                <a:close/>
              </a:path>
              <a:path w="4300219" h="4594859">
                <a:moveTo>
                  <a:pt x="3356927" y="32537"/>
                </a:moveTo>
                <a:lnTo>
                  <a:pt x="3355683" y="22529"/>
                </a:lnTo>
                <a:lnTo>
                  <a:pt x="3350857" y="14058"/>
                </a:lnTo>
                <a:lnTo>
                  <a:pt x="3343224" y="8026"/>
                </a:lnTo>
                <a:lnTo>
                  <a:pt x="3333470" y="5283"/>
                </a:lnTo>
                <a:lnTo>
                  <a:pt x="3323463" y="6527"/>
                </a:lnTo>
                <a:lnTo>
                  <a:pt x="3314992" y="11341"/>
                </a:lnTo>
                <a:lnTo>
                  <a:pt x="3308947" y="18973"/>
                </a:lnTo>
                <a:lnTo>
                  <a:pt x="3306216" y="28689"/>
                </a:lnTo>
                <a:lnTo>
                  <a:pt x="3307461" y="38696"/>
                </a:lnTo>
                <a:lnTo>
                  <a:pt x="3312274" y="47155"/>
                </a:lnTo>
                <a:lnTo>
                  <a:pt x="3319907" y="53200"/>
                </a:lnTo>
                <a:lnTo>
                  <a:pt x="3329622" y="55930"/>
                </a:lnTo>
                <a:lnTo>
                  <a:pt x="3339681" y="54698"/>
                </a:lnTo>
                <a:lnTo>
                  <a:pt x="3348139" y="49885"/>
                </a:lnTo>
                <a:lnTo>
                  <a:pt x="3354184" y="42240"/>
                </a:lnTo>
                <a:lnTo>
                  <a:pt x="3356927" y="32537"/>
                </a:lnTo>
                <a:close/>
              </a:path>
              <a:path w="4300219" h="4594859">
                <a:moveTo>
                  <a:pt x="3387661" y="3138728"/>
                </a:moveTo>
                <a:lnTo>
                  <a:pt x="3385655" y="3128848"/>
                </a:lnTo>
                <a:lnTo>
                  <a:pt x="3380219" y="3120771"/>
                </a:lnTo>
                <a:lnTo>
                  <a:pt x="3372142" y="3115322"/>
                </a:lnTo>
                <a:lnTo>
                  <a:pt x="3362210" y="3113328"/>
                </a:lnTo>
                <a:lnTo>
                  <a:pt x="3352317" y="3115322"/>
                </a:lnTo>
                <a:lnTo>
                  <a:pt x="3344240" y="3120771"/>
                </a:lnTo>
                <a:lnTo>
                  <a:pt x="3338804" y="3128848"/>
                </a:lnTo>
                <a:lnTo>
                  <a:pt x="3336810" y="3138728"/>
                </a:lnTo>
                <a:lnTo>
                  <a:pt x="3338804" y="3148622"/>
                </a:lnTo>
                <a:lnTo>
                  <a:pt x="3344240" y="3156686"/>
                </a:lnTo>
                <a:lnTo>
                  <a:pt x="3352317" y="3162135"/>
                </a:lnTo>
                <a:lnTo>
                  <a:pt x="3362261" y="3164128"/>
                </a:lnTo>
                <a:lnTo>
                  <a:pt x="3372142" y="3162135"/>
                </a:lnTo>
                <a:lnTo>
                  <a:pt x="3380219" y="3156686"/>
                </a:lnTo>
                <a:lnTo>
                  <a:pt x="3385655" y="3148622"/>
                </a:lnTo>
                <a:lnTo>
                  <a:pt x="3387661" y="3138728"/>
                </a:lnTo>
                <a:close/>
              </a:path>
              <a:path w="4300219" h="4594859">
                <a:moveTo>
                  <a:pt x="3387661" y="2005863"/>
                </a:moveTo>
                <a:lnTo>
                  <a:pt x="3385655" y="1995982"/>
                </a:lnTo>
                <a:lnTo>
                  <a:pt x="3380219" y="1987905"/>
                </a:lnTo>
                <a:lnTo>
                  <a:pt x="3372142" y="1982470"/>
                </a:lnTo>
                <a:lnTo>
                  <a:pt x="3362210" y="1980463"/>
                </a:lnTo>
                <a:lnTo>
                  <a:pt x="3352317" y="1982470"/>
                </a:lnTo>
                <a:lnTo>
                  <a:pt x="3344240" y="1987905"/>
                </a:lnTo>
                <a:lnTo>
                  <a:pt x="3338804" y="1995982"/>
                </a:lnTo>
                <a:lnTo>
                  <a:pt x="3336810" y="2005863"/>
                </a:lnTo>
                <a:lnTo>
                  <a:pt x="3338804" y="2015756"/>
                </a:lnTo>
                <a:lnTo>
                  <a:pt x="3344240" y="2023833"/>
                </a:lnTo>
                <a:lnTo>
                  <a:pt x="3352317" y="2029269"/>
                </a:lnTo>
                <a:lnTo>
                  <a:pt x="3362261" y="2031263"/>
                </a:lnTo>
                <a:lnTo>
                  <a:pt x="3372142" y="2029269"/>
                </a:lnTo>
                <a:lnTo>
                  <a:pt x="3380219" y="2023833"/>
                </a:lnTo>
                <a:lnTo>
                  <a:pt x="3385655" y="2015756"/>
                </a:lnTo>
                <a:lnTo>
                  <a:pt x="3387661" y="2005863"/>
                </a:lnTo>
                <a:close/>
              </a:path>
              <a:path w="4300219" h="4594859">
                <a:moveTo>
                  <a:pt x="3387661" y="881075"/>
                </a:moveTo>
                <a:lnTo>
                  <a:pt x="3385655" y="871194"/>
                </a:lnTo>
                <a:lnTo>
                  <a:pt x="3380219" y="863117"/>
                </a:lnTo>
                <a:lnTo>
                  <a:pt x="3372142" y="857669"/>
                </a:lnTo>
                <a:lnTo>
                  <a:pt x="3362210" y="855675"/>
                </a:lnTo>
                <a:lnTo>
                  <a:pt x="3352317" y="857669"/>
                </a:lnTo>
                <a:lnTo>
                  <a:pt x="3344240" y="863117"/>
                </a:lnTo>
                <a:lnTo>
                  <a:pt x="3338804" y="871194"/>
                </a:lnTo>
                <a:lnTo>
                  <a:pt x="3336810" y="881075"/>
                </a:lnTo>
                <a:lnTo>
                  <a:pt x="3338804" y="890968"/>
                </a:lnTo>
                <a:lnTo>
                  <a:pt x="3344240" y="899033"/>
                </a:lnTo>
                <a:lnTo>
                  <a:pt x="3352317" y="904481"/>
                </a:lnTo>
                <a:lnTo>
                  <a:pt x="3362261" y="906475"/>
                </a:lnTo>
                <a:lnTo>
                  <a:pt x="3372142" y="904481"/>
                </a:lnTo>
                <a:lnTo>
                  <a:pt x="3380219" y="899033"/>
                </a:lnTo>
                <a:lnTo>
                  <a:pt x="3385655" y="890968"/>
                </a:lnTo>
                <a:lnTo>
                  <a:pt x="3387661" y="881075"/>
                </a:lnTo>
                <a:close/>
              </a:path>
              <a:path w="4300219" h="4594859">
                <a:moveTo>
                  <a:pt x="3397440" y="4555502"/>
                </a:moveTo>
                <a:lnTo>
                  <a:pt x="3394189" y="4545952"/>
                </a:lnTo>
                <a:lnTo>
                  <a:pt x="3387763" y="4538637"/>
                </a:lnTo>
                <a:lnTo>
                  <a:pt x="3379051" y="4534268"/>
                </a:lnTo>
                <a:lnTo>
                  <a:pt x="3369005" y="4533557"/>
                </a:lnTo>
                <a:lnTo>
                  <a:pt x="3359391" y="4536795"/>
                </a:lnTo>
                <a:lnTo>
                  <a:pt x="3352076" y="4543234"/>
                </a:lnTo>
                <a:lnTo>
                  <a:pt x="3347707" y="4551934"/>
                </a:lnTo>
                <a:lnTo>
                  <a:pt x="3346996" y="4561992"/>
                </a:lnTo>
                <a:lnTo>
                  <a:pt x="3350234" y="4571543"/>
                </a:lnTo>
                <a:lnTo>
                  <a:pt x="3356660" y="4578858"/>
                </a:lnTo>
                <a:lnTo>
                  <a:pt x="3365373" y="4583227"/>
                </a:lnTo>
                <a:lnTo>
                  <a:pt x="3375482" y="4583938"/>
                </a:lnTo>
                <a:lnTo>
                  <a:pt x="3385032" y="4580699"/>
                </a:lnTo>
                <a:lnTo>
                  <a:pt x="3392347" y="4574260"/>
                </a:lnTo>
                <a:lnTo>
                  <a:pt x="3396716" y="4565561"/>
                </a:lnTo>
                <a:lnTo>
                  <a:pt x="3397440" y="4555502"/>
                </a:lnTo>
                <a:close/>
              </a:path>
              <a:path w="4300219" h="4594859">
                <a:moveTo>
                  <a:pt x="3430651" y="3974719"/>
                </a:moveTo>
                <a:lnTo>
                  <a:pt x="3428644" y="3964838"/>
                </a:lnTo>
                <a:lnTo>
                  <a:pt x="3423208" y="3956761"/>
                </a:lnTo>
                <a:lnTo>
                  <a:pt x="3415131" y="3951313"/>
                </a:lnTo>
                <a:lnTo>
                  <a:pt x="3405200" y="3949319"/>
                </a:lnTo>
                <a:lnTo>
                  <a:pt x="3395307" y="3951313"/>
                </a:lnTo>
                <a:lnTo>
                  <a:pt x="3387242" y="3956761"/>
                </a:lnTo>
                <a:lnTo>
                  <a:pt x="3381794" y="3964838"/>
                </a:lnTo>
                <a:lnTo>
                  <a:pt x="3379800" y="3974719"/>
                </a:lnTo>
                <a:lnTo>
                  <a:pt x="3381794" y="3984612"/>
                </a:lnTo>
                <a:lnTo>
                  <a:pt x="3387242" y="3992676"/>
                </a:lnTo>
                <a:lnTo>
                  <a:pt x="3395307" y="3998125"/>
                </a:lnTo>
                <a:lnTo>
                  <a:pt x="3405251" y="4000119"/>
                </a:lnTo>
                <a:lnTo>
                  <a:pt x="3415131" y="3998125"/>
                </a:lnTo>
                <a:lnTo>
                  <a:pt x="3423208" y="3992676"/>
                </a:lnTo>
                <a:lnTo>
                  <a:pt x="3428644" y="3984612"/>
                </a:lnTo>
                <a:lnTo>
                  <a:pt x="3430651" y="3974719"/>
                </a:lnTo>
                <a:close/>
              </a:path>
              <a:path w="4300219" h="4594859">
                <a:moveTo>
                  <a:pt x="3430651" y="2841853"/>
                </a:moveTo>
                <a:lnTo>
                  <a:pt x="3428644" y="2831973"/>
                </a:lnTo>
                <a:lnTo>
                  <a:pt x="3423208" y="2823895"/>
                </a:lnTo>
                <a:lnTo>
                  <a:pt x="3415131" y="2818447"/>
                </a:lnTo>
                <a:lnTo>
                  <a:pt x="3405200" y="2816453"/>
                </a:lnTo>
                <a:lnTo>
                  <a:pt x="3395307" y="2818447"/>
                </a:lnTo>
                <a:lnTo>
                  <a:pt x="3387242" y="2823895"/>
                </a:lnTo>
                <a:lnTo>
                  <a:pt x="3381794" y="2831973"/>
                </a:lnTo>
                <a:lnTo>
                  <a:pt x="3379800" y="2841853"/>
                </a:lnTo>
                <a:lnTo>
                  <a:pt x="3381794" y="2851747"/>
                </a:lnTo>
                <a:lnTo>
                  <a:pt x="3387242" y="2859824"/>
                </a:lnTo>
                <a:lnTo>
                  <a:pt x="3395307" y="2865259"/>
                </a:lnTo>
                <a:lnTo>
                  <a:pt x="3405251" y="2867253"/>
                </a:lnTo>
                <a:lnTo>
                  <a:pt x="3415131" y="2865259"/>
                </a:lnTo>
                <a:lnTo>
                  <a:pt x="3423208" y="2859824"/>
                </a:lnTo>
                <a:lnTo>
                  <a:pt x="3428644" y="2851747"/>
                </a:lnTo>
                <a:lnTo>
                  <a:pt x="3430651" y="2841853"/>
                </a:lnTo>
                <a:close/>
              </a:path>
              <a:path w="4300219" h="4594859">
                <a:moveTo>
                  <a:pt x="3430651" y="1717065"/>
                </a:moveTo>
                <a:lnTo>
                  <a:pt x="3428644" y="1707184"/>
                </a:lnTo>
                <a:lnTo>
                  <a:pt x="3423208" y="1699107"/>
                </a:lnTo>
                <a:lnTo>
                  <a:pt x="3415131" y="1693659"/>
                </a:lnTo>
                <a:lnTo>
                  <a:pt x="3405200" y="1691665"/>
                </a:lnTo>
                <a:lnTo>
                  <a:pt x="3395307" y="1693659"/>
                </a:lnTo>
                <a:lnTo>
                  <a:pt x="3387242" y="1699107"/>
                </a:lnTo>
                <a:lnTo>
                  <a:pt x="3381794" y="1707184"/>
                </a:lnTo>
                <a:lnTo>
                  <a:pt x="3379800" y="1717065"/>
                </a:lnTo>
                <a:lnTo>
                  <a:pt x="3381794" y="1726958"/>
                </a:lnTo>
                <a:lnTo>
                  <a:pt x="3387242" y="1735023"/>
                </a:lnTo>
                <a:lnTo>
                  <a:pt x="3395307" y="1740471"/>
                </a:lnTo>
                <a:lnTo>
                  <a:pt x="3405251" y="1742465"/>
                </a:lnTo>
                <a:lnTo>
                  <a:pt x="3415131" y="1740471"/>
                </a:lnTo>
                <a:lnTo>
                  <a:pt x="3423208" y="1735023"/>
                </a:lnTo>
                <a:lnTo>
                  <a:pt x="3428644" y="1726958"/>
                </a:lnTo>
                <a:lnTo>
                  <a:pt x="3430651" y="1717065"/>
                </a:lnTo>
                <a:close/>
              </a:path>
              <a:path w="4300219" h="4594859">
                <a:moveTo>
                  <a:pt x="3457105" y="50050"/>
                </a:moveTo>
                <a:lnTo>
                  <a:pt x="3456876" y="39966"/>
                </a:lnTo>
                <a:lnTo>
                  <a:pt x="3452926" y="31064"/>
                </a:lnTo>
                <a:lnTo>
                  <a:pt x="3445941" y="24295"/>
                </a:lnTo>
                <a:lnTo>
                  <a:pt x="3436518" y="20574"/>
                </a:lnTo>
                <a:lnTo>
                  <a:pt x="3426434" y="20802"/>
                </a:lnTo>
                <a:lnTo>
                  <a:pt x="3417532" y="24739"/>
                </a:lnTo>
                <a:lnTo>
                  <a:pt x="3410750" y="31737"/>
                </a:lnTo>
                <a:lnTo>
                  <a:pt x="3407054" y="41109"/>
                </a:lnTo>
                <a:lnTo>
                  <a:pt x="3407270" y="51206"/>
                </a:lnTo>
                <a:lnTo>
                  <a:pt x="3411207" y="60109"/>
                </a:lnTo>
                <a:lnTo>
                  <a:pt x="3418192" y="66878"/>
                </a:lnTo>
                <a:lnTo>
                  <a:pt x="3427590" y="70586"/>
                </a:lnTo>
                <a:lnTo>
                  <a:pt x="3437712" y="70370"/>
                </a:lnTo>
                <a:lnTo>
                  <a:pt x="3446615" y="66433"/>
                </a:lnTo>
                <a:lnTo>
                  <a:pt x="3453396" y="59436"/>
                </a:lnTo>
                <a:lnTo>
                  <a:pt x="3457105" y="50050"/>
                </a:lnTo>
                <a:close/>
              </a:path>
              <a:path w="4300219" h="4594859">
                <a:moveTo>
                  <a:pt x="3489312" y="3138728"/>
                </a:moveTo>
                <a:lnTo>
                  <a:pt x="3487305" y="3128848"/>
                </a:lnTo>
                <a:lnTo>
                  <a:pt x="3481857" y="3120771"/>
                </a:lnTo>
                <a:lnTo>
                  <a:pt x="3473793" y="3115322"/>
                </a:lnTo>
                <a:lnTo>
                  <a:pt x="3463861" y="3113328"/>
                </a:lnTo>
                <a:lnTo>
                  <a:pt x="3453968" y="3115322"/>
                </a:lnTo>
                <a:lnTo>
                  <a:pt x="3445891" y="3120771"/>
                </a:lnTo>
                <a:lnTo>
                  <a:pt x="3440455" y="3128848"/>
                </a:lnTo>
                <a:lnTo>
                  <a:pt x="3438461" y="3138728"/>
                </a:lnTo>
                <a:lnTo>
                  <a:pt x="3440455" y="3148622"/>
                </a:lnTo>
                <a:lnTo>
                  <a:pt x="3445891" y="3156686"/>
                </a:lnTo>
                <a:lnTo>
                  <a:pt x="3453968" y="3162135"/>
                </a:lnTo>
                <a:lnTo>
                  <a:pt x="3463912" y="3164128"/>
                </a:lnTo>
                <a:lnTo>
                  <a:pt x="3473793" y="3162135"/>
                </a:lnTo>
                <a:lnTo>
                  <a:pt x="3481870" y="3156686"/>
                </a:lnTo>
                <a:lnTo>
                  <a:pt x="3487305" y="3148622"/>
                </a:lnTo>
                <a:lnTo>
                  <a:pt x="3489312" y="3138728"/>
                </a:lnTo>
                <a:close/>
              </a:path>
              <a:path w="4300219" h="4594859">
                <a:moveTo>
                  <a:pt x="3489312" y="2005863"/>
                </a:moveTo>
                <a:lnTo>
                  <a:pt x="3487305" y="1995982"/>
                </a:lnTo>
                <a:lnTo>
                  <a:pt x="3481857" y="1987905"/>
                </a:lnTo>
                <a:lnTo>
                  <a:pt x="3473793" y="1982470"/>
                </a:lnTo>
                <a:lnTo>
                  <a:pt x="3463861" y="1980463"/>
                </a:lnTo>
                <a:lnTo>
                  <a:pt x="3453968" y="1982470"/>
                </a:lnTo>
                <a:lnTo>
                  <a:pt x="3445891" y="1987905"/>
                </a:lnTo>
                <a:lnTo>
                  <a:pt x="3440455" y="1995982"/>
                </a:lnTo>
                <a:lnTo>
                  <a:pt x="3438461" y="2005863"/>
                </a:lnTo>
                <a:lnTo>
                  <a:pt x="3440455" y="2015756"/>
                </a:lnTo>
                <a:lnTo>
                  <a:pt x="3445891" y="2023833"/>
                </a:lnTo>
                <a:lnTo>
                  <a:pt x="3453968" y="2029269"/>
                </a:lnTo>
                <a:lnTo>
                  <a:pt x="3463912" y="2031263"/>
                </a:lnTo>
                <a:lnTo>
                  <a:pt x="3473793" y="2029269"/>
                </a:lnTo>
                <a:lnTo>
                  <a:pt x="3481870" y="2023833"/>
                </a:lnTo>
                <a:lnTo>
                  <a:pt x="3487305" y="2015756"/>
                </a:lnTo>
                <a:lnTo>
                  <a:pt x="3489312" y="2005863"/>
                </a:lnTo>
                <a:close/>
              </a:path>
              <a:path w="4300219" h="4594859">
                <a:moveTo>
                  <a:pt x="3489312" y="881075"/>
                </a:moveTo>
                <a:lnTo>
                  <a:pt x="3487305" y="871194"/>
                </a:lnTo>
                <a:lnTo>
                  <a:pt x="3481857" y="863117"/>
                </a:lnTo>
                <a:lnTo>
                  <a:pt x="3473793" y="857669"/>
                </a:lnTo>
                <a:lnTo>
                  <a:pt x="3463861" y="855675"/>
                </a:lnTo>
                <a:lnTo>
                  <a:pt x="3453968" y="857669"/>
                </a:lnTo>
                <a:lnTo>
                  <a:pt x="3445891" y="863117"/>
                </a:lnTo>
                <a:lnTo>
                  <a:pt x="3440455" y="871194"/>
                </a:lnTo>
                <a:lnTo>
                  <a:pt x="3438461" y="881075"/>
                </a:lnTo>
                <a:lnTo>
                  <a:pt x="3440455" y="890968"/>
                </a:lnTo>
                <a:lnTo>
                  <a:pt x="3445891" y="899033"/>
                </a:lnTo>
                <a:lnTo>
                  <a:pt x="3453968" y="904481"/>
                </a:lnTo>
                <a:lnTo>
                  <a:pt x="3463912" y="906475"/>
                </a:lnTo>
                <a:lnTo>
                  <a:pt x="3473793" y="904481"/>
                </a:lnTo>
                <a:lnTo>
                  <a:pt x="3481870" y="899033"/>
                </a:lnTo>
                <a:lnTo>
                  <a:pt x="3487305" y="890968"/>
                </a:lnTo>
                <a:lnTo>
                  <a:pt x="3489312" y="881075"/>
                </a:lnTo>
                <a:close/>
              </a:path>
              <a:path w="4300219" h="4594859">
                <a:moveTo>
                  <a:pt x="3497110" y="4544225"/>
                </a:moveTo>
                <a:lnTo>
                  <a:pt x="3496818" y="4534141"/>
                </a:lnTo>
                <a:lnTo>
                  <a:pt x="3492627" y="4524959"/>
                </a:lnTo>
                <a:lnTo>
                  <a:pt x="3485502" y="4518330"/>
                </a:lnTo>
                <a:lnTo>
                  <a:pt x="3476396" y="4514850"/>
                </a:lnTo>
                <a:lnTo>
                  <a:pt x="3466325" y="4515142"/>
                </a:lnTo>
                <a:lnTo>
                  <a:pt x="3457092" y="4519346"/>
                </a:lnTo>
                <a:lnTo>
                  <a:pt x="3450463" y="4526470"/>
                </a:lnTo>
                <a:lnTo>
                  <a:pt x="3446983" y="4535563"/>
                </a:lnTo>
                <a:lnTo>
                  <a:pt x="3447288" y="4545647"/>
                </a:lnTo>
                <a:lnTo>
                  <a:pt x="3451466" y="4554829"/>
                </a:lnTo>
                <a:lnTo>
                  <a:pt x="3458591" y="4561459"/>
                </a:lnTo>
                <a:lnTo>
                  <a:pt x="3467684" y="4564939"/>
                </a:lnTo>
                <a:lnTo>
                  <a:pt x="3477818" y="4564634"/>
                </a:lnTo>
                <a:lnTo>
                  <a:pt x="3486988" y="4560443"/>
                </a:lnTo>
                <a:lnTo>
                  <a:pt x="3493630" y="4553318"/>
                </a:lnTo>
                <a:lnTo>
                  <a:pt x="3497110" y="4544225"/>
                </a:lnTo>
                <a:close/>
              </a:path>
              <a:path w="4300219" h="4594859">
                <a:moveTo>
                  <a:pt x="3532301" y="3974719"/>
                </a:moveTo>
                <a:lnTo>
                  <a:pt x="3530295" y="3964838"/>
                </a:lnTo>
                <a:lnTo>
                  <a:pt x="3524859" y="3956761"/>
                </a:lnTo>
                <a:lnTo>
                  <a:pt x="3516782" y="3951313"/>
                </a:lnTo>
                <a:lnTo>
                  <a:pt x="3506851" y="3949319"/>
                </a:lnTo>
                <a:lnTo>
                  <a:pt x="3496957" y="3951313"/>
                </a:lnTo>
                <a:lnTo>
                  <a:pt x="3488893" y="3956761"/>
                </a:lnTo>
                <a:lnTo>
                  <a:pt x="3483445" y="3964838"/>
                </a:lnTo>
                <a:lnTo>
                  <a:pt x="3481451" y="3974719"/>
                </a:lnTo>
                <a:lnTo>
                  <a:pt x="3483445" y="3984612"/>
                </a:lnTo>
                <a:lnTo>
                  <a:pt x="3488893" y="3992676"/>
                </a:lnTo>
                <a:lnTo>
                  <a:pt x="3496957" y="3998125"/>
                </a:lnTo>
                <a:lnTo>
                  <a:pt x="3506901" y="4000119"/>
                </a:lnTo>
                <a:lnTo>
                  <a:pt x="3516782" y="3998125"/>
                </a:lnTo>
                <a:lnTo>
                  <a:pt x="3524859" y="3992676"/>
                </a:lnTo>
                <a:lnTo>
                  <a:pt x="3530295" y="3984612"/>
                </a:lnTo>
                <a:lnTo>
                  <a:pt x="3532301" y="3974719"/>
                </a:lnTo>
                <a:close/>
              </a:path>
              <a:path w="4300219" h="4594859">
                <a:moveTo>
                  <a:pt x="3532301" y="2841853"/>
                </a:moveTo>
                <a:lnTo>
                  <a:pt x="3530295" y="2831973"/>
                </a:lnTo>
                <a:lnTo>
                  <a:pt x="3524859" y="2823895"/>
                </a:lnTo>
                <a:lnTo>
                  <a:pt x="3516782" y="2818447"/>
                </a:lnTo>
                <a:lnTo>
                  <a:pt x="3506851" y="2816453"/>
                </a:lnTo>
                <a:lnTo>
                  <a:pt x="3496957" y="2818447"/>
                </a:lnTo>
                <a:lnTo>
                  <a:pt x="3488893" y="2823895"/>
                </a:lnTo>
                <a:lnTo>
                  <a:pt x="3483445" y="2831973"/>
                </a:lnTo>
                <a:lnTo>
                  <a:pt x="3481451" y="2841853"/>
                </a:lnTo>
                <a:lnTo>
                  <a:pt x="3483445" y="2851747"/>
                </a:lnTo>
                <a:lnTo>
                  <a:pt x="3488893" y="2859824"/>
                </a:lnTo>
                <a:lnTo>
                  <a:pt x="3496957" y="2865259"/>
                </a:lnTo>
                <a:lnTo>
                  <a:pt x="3506901" y="2867253"/>
                </a:lnTo>
                <a:lnTo>
                  <a:pt x="3516782" y="2865259"/>
                </a:lnTo>
                <a:lnTo>
                  <a:pt x="3524859" y="2859824"/>
                </a:lnTo>
                <a:lnTo>
                  <a:pt x="3530295" y="2851747"/>
                </a:lnTo>
                <a:lnTo>
                  <a:pt x="3532301" y="2841853"/>
                </a:lnTo>
                <a:close/>
              </a:path>
              <a:path w="4300219" h="4594859">
                <a:moveTo>
                  <a:pt x="3532301" y="1717065"/>
                </a:moveTo>
                <a:lnTo>
                  <a:pt x="3530295" y="1707184"/>
                </a:lnTo>
                <a:lnTo>
                  <a:pt x="3524859" y="1699107"/>
                </a:lnTo>
                <a:lnTo>
                  <a:pt x="3516782" y="1693659"/>
                </a:lnTo>
                <a:lnTo>
                  <a:pt x="3506851" y="1691665"/>
                </a:lnTo>
                <a:lnTo>
                  <a:pt x="3496957" y="1693659"/>
                </a:lnTo>
                <a:lnTo>
                  <a:pt x="3488893" y="1699107"/>
                </a:lnTo>
                <a:lnTo>
                  <a:pt x="3483445" y="1707184"/>
                </a:lnTo>
                <a:lnTo>
                  <a:pt x="3481451" y="1717065"/>
                </a:lnTo>
                <a:lnTo>
                  <a:pt x="3483445" y="1726958"/>
                </a:lnTo>
                <a:lnTo>
                  <a:pt x="3488893" y="1735023"/>
                </a:lnTo>
                <a:lnTo>
                  <a:pt x="3496957" y="1740471"/>
                </a:lnTo>
                <a:lnTo>
                  <a:pt x="3506901" y="1742465"/>
                </a:lnTo>
                <a:lnTo>
                  <a:pt x="3516782" y="1740471"/>
                </a:lnTo>
                <a:lnTo>
                  <a:pt x="3524859" y="1735023"/>
                </a:lnTo>
                <a:lnTo>
                  <a:pt x="3530295" y="1726958"/>
                </a:lnTo>
                <a:lnTo>
                  <a:pt x="3532301" y="1717065"/>
                </a:lnTo>
                <a:close/>
              </a:path>
              <a:path w="4300219" h="4594859">
                <a:moveTo>
                  <a:pt x="3555885" y="67144"/>
                </a:moveTo>
                <a:lnTo>
                  <a:pt x="3552863" y="57886"/>
                </a:lnTo>
                <a:lnTo>
                  <a:pt x="3546589" y="50444"/>
                </a:lnTo>
                <a:lnTo>
                  <a:pt x="3537572" y="45796"/>
                </a:lnTo>
                <a:lnTo>
                  <a:pt x="3527514" y="45008"/>
                </a:lnTo>
                <a:lnTo>
                  <a:pt x="3518255" y="48044"/>
                </a:lnTo>
                <a:lnTo>
                  <a:pt x="3510813" y="54317"/>
                </a:lnTo>
                <a:lnTo>
                  <a:pt x="3506190" y="63271"/>
                </a:lnTo>
                <a:lnTo>
                  <a:pt x="3505403" y="73329"/>
                </a:lnTo>
                <a:lnTo>
                  <a:pt x="3508425" y="82588"/>
                </a:lnTo>
                <a:lnTo>
                  <a:pt x="3514699" y="90030"/>
                </a:lnTo>
                <a:lnTo>
                  <a:pt x="3523665" y="94665"/>
                </a:lnTo>
                <a:lnTo>
                  <a:pt x="3533762" y="95465"/>
                </a:lnTo>
                <a:lnTo>
                  <a:pt x="3543020" y="92430"/>
                </a:lnTo>
                <a:lnTo>
                  <a:pt x="3550462" y="86156"/>
                </a:lnTo>
                <a:lnTo>
                  <a:pt x="3555098" y="77203"/>
                </a:lnTo>
                <a:lnTo>
                  <a:pt x="3555885" y="67144"/>
                </a:lnTo>
                <a:close/>
              </a:path>
              <a:path w="4300219" h="4594859">
                <a:moveTo>
                  <a:pt x="3590963" y="3138728"/>
                </a:moveTo>
                <a:lnTo>
                  <a:pt x="3588956" y="3128848"/>
                </a:lnTo>
                <a:lnTo>
                  <a:pt x="3583521" y="3120771"/>
                </a:lnTo>
                <a:lnTo>
                  <a:pt x="3575443" y="3115322"/>
                </a:lnTo>
                <a:lnTo>
                  <a:pt x="3565512" y="3113328"/>
                </a:lnTo>
                <a:lnTo>
                  <a:pt x="3555619" y="3115322"/>
                </a:lnTo>
                <a:lnTo>
                  <a:pt x="3547541" y="3120771"/>
                </a:lnTo>
                <a:lnTo>
                  <a:pt x="3542106" y="3128848"/>
                </a:lnTo>
                <a:lnTo>
                  <a:pt x="3540112" y="3138728"/>
                </a:lnTo>
                <a:lnTo>
                  <a:pt x="3542106" y="3148622"/>
                </a:lnTo>
                <a:lnTo>
                  <a:pt x="3547541" y="3156686"/>
                </a:lnTo>
                <a:lnTo>
                  <a:pt x="3555619" y="3162135"/>
                </a:lnTo>
                <a:lnTo>
                  <a:pt x="3565563" y="3164128"/>
                </a:lnTo>
                <a:lnTo>
                  <a:pt x="3575443" y="3162135"/>
                </a:lnTo>
                <a:lnTo>
                  <a:pt x="3583521" y="3156686"/>
                </a:lnTo>
                <a:lnTo>
                  <a:pt x="3588956" y="3148622"/>
                </a:lnTo>
                <a:lnTo>
                  <a:pt x="3590963" y="3138728"/>
                </a:lnTo>
                <a:close/>
              </a:path>
              <a:path w="4300219" h="4594859">
                <a:moveTo>
                  <a:pt x="3590963" y="2005863"/>
                </a:moveTo>
                <a:lnTo>
                  <a:pt x="3588956" y="1995982"/>
                </a:lnTo>
                <a:lnTo>
                  <a:pt x="3583521" y="1987905"/>
                </a:lnTo>
                <a:lnTo>
                  <a:pt x="3575443" y="1982470"/>
                </a:lnTo>
                <a:lnTo>
                  <a:pt x="3565512" y="1980463"/>
                </a:lnTo>
                <a:lnTo>
                  <a:pt x="3555619" y="1982470"/>
                </a:lnTo>
                <a:lnTo>
                  <a:pt x="3547541" y="1987905"/>
                </a:lnTo>
                <a:lnTo>
                  <a:pt x="3542106" y="1995982"/>
                </a:lnTo>
                <a:lnTo>
                  <a:pt x="3540112" y="2005863"/>
                </a:lnTo>
                <a:lnTo>
                  <a:pt x="3542106" y="2015756"/>
                </a:lnTo>
                <a:lnTo>
                  <a:pt x="3547541" y="2023833"/>
                </a:lnTo>
                <a:lnTo>
                  <a:pt x="3555619" y="2029269"/>
                </a:lnTo>
                <a:lnTo>
                  <a:pt x="3565563" y="2031263"/>
                </a:lnTo>
                <a:lnTo>
                  <a:pt x="3575443" y="2029269"/>
                </a:lnTo>
                <a:lnTo>
                  <a:pt x="3583521" y="2023833"/>
                </a:lnTo>
                <a:lnTo>
                  <a:pt x="3588956" y="2015756"/>
                </a:lnTo>
                <a:lnTo>
                  <a:pt x="3590963" y="2005863"/>
                </a:lnTo>
                <a:close/>
              </a:path>
              <a:path w="4300219" h="4594859">
                <a:moveTo>
                  <a:pt x="3590963" y="881075"/>
                </a:moveTo>
                <a:lnTo>
                  <a:pt x="3588956" y="871194"/>
                </a:lnTo>
                <a:lnTo>
                  <a:pt x="3583521" y="863117"/>
                </a:lnTo>
                <a:lnTo>
                  <a:pt x="3575443" y="857669"/>
                </a:lnTo>
                <a:lnTo>
                  <a:pt x="3565512" y="855675"/>
                </a:lnTo>
                <a:lnTo>
                  <a:pt x="3555619" y="857669"/>
                </a:lnTo>
                <a:lnTo>
                  <a:pt x="3547541" y="863117"/>
                </a:lnTo>
                <a:lnTo>
                  <a:pt x="3542106" y="871194"/>
                </a:lnTo>
                <a:lnTo>
                  <a:pt x="3540112" y="881075"/>
                </a:lnTo>
                <a:lnTo>
                  <a:pt x="3542106" y="890968"/>
                </a:lnTo>
                <a:lnTo>
                  <a:pt x="3547541" y="899033"/>
                </a:lnTo>
                <a:lnTo>
                  <a:pt x="3555619" y="904481"/>
                </a:lnTo>
                <a:lnTo>
                  <a:pt x="3565563" y="906475"/>
                </a:lnTo>
                <a:lnTo>
                  <a:pt x="3575443" y="904481"/>
                </a:lnTo>
                <a:lnTo>
                  <a:pt x="3583521" y="899033"/>
                </a:lnTo>
                <a:lnTo>
                  <a:pt x="3588956" y="890968"/>
                </a:lnTo>
                <a:lnTo>
                  <a:pt x="3590963" y="881075"/>
                </a:lnTo>
                <a:close/>
              </a:path>
              <a:path w="4300219" h="4594859">
                <a:moveTo>
                  <a:pt x="3594925" y="4513148"/>
                </a:moveTo>
                <a:lnTo>
                  <a:pt x="3593604" y="4503140"/>
                </a:lnTo>
                <a:lnTo>
                  <a:pt x="3588499" y="4494441"/>
                </a:lnTo>
                <a:lnTo>
                  <a:pt x="3580727" y="4488573"/>
                </a:lnTo>
                <a:lnTo>
                  <a:pt x="3571316" y="4486059"/>
                </a:lnTo>
                <a:lnTo>
                  <a:pt x="3561334" y="4487380"/>
                </a:lnTo>
                <a:lnTo>
                  <a:pt x="3552583" y="4492498"/>
                </a:lnTo>
                <a:lnTo>
                  <a:pt x="3546716" y="4500270"/>
                </a:lnTo>
                <a:lnTo>
                  <a:pt x="3544189" y="4509681"/>
                </a:lnTo>
                <a:lnTo>
                  <a:pt x="3545522" y="4519676"/>
                </a:lnTo>
                <a:lnTo>
                  <a:pt x="3550615" y="4528375"/>
                </a:lnTo>
                <a:lnTo>
                  <a:pt x="3558387" y="4534243"/>
                </a:lnTo>
                <a:lnTo>
                  <a:pt x="3567798" y="4536770"/>
                </a:lnTo>
                <a:lnTo>
                  <a:pt x="3577844" y="4535424"/>
                </a:lnTo>
                <a:lnTo>
                  <a:pt x="3586543" y="4530318"/>
                </a:lnTo>
                <a:lnTo>
                  <a:pt x="3592411" y="4522546"/>
                </a:lnTo>
                <a:lnTo>
                  <a:pt x="3594925" y="4513148"/>
                </a:lnTo>
                <a:close/>
              </a:path>
              <a:path w="4300219" h="4594859">
                <a:moveTo>
                  <a:pt x="3633952" y="3974719"/>
                </a:moveTo>
                <a:lnTo>
                  <a:pt x="3631946" y="3964838"/>
                </a:lnTo>
                <a:lnTo>
                  <a:pt x="3626510" y="3956761"/>
                </a:lnTo>
                <a:lnTo>
                  <a:pt x="3618433" y="3951313"/>
                </a:lnTo>
                <a:lnTo>
                  <a:pt x="3608501" y="3949319"/>
                </a:lnTo>
                <a:lnTo>
                  <a:pt x="3598608" y="3951313"/>
                </a:lnTo>
                <a:lnTo>
                  <a:pt x="3590544" y="3956761"/>
                </a:lnTo>
                <a:lnTo>
                  <a:pt x="3585095" y="3964838"/>
                </a:lnTo>
                <a:lnTo>
                  <a:pt x="3583101" y="3974719"/>
                </a:lnTo>
                <a:lnTo>
                  <a:pt x="3585095" y="3984612"/>
                </a:lnTo>
                <a:lnTo>
                  <a:pt x="3590544" y="3992676"/>
                </a:lnTo>
                <a:lnTo>
                  <a:pt x="3598608" y="3998125"/>
                </a:lnTo>
                <a:lnTo>
                  <a:pt x="3608552" y="4000119"/>
                </a:lnTo>
                <a:lnTo>
                  <a:pt x="3618433" y="3998125"/>
                </a:lnTo>
                <a:lnTo>
                  <a:pt x="3626510" y="3992676"/>
                </a:lnTo>
                <a:lnTo>
                  <a:pt x="3631946" y="3984612"/>
                </a:lnTo>
                <a:lnTo>
                  <a:pt x="3633952" y="3974719"/>
                </a:lnTo>
                <a:close/>
              </a:path>
              <a:path w="4300219" h="4594859">
                <a:moveTo>
                  <a:pt x="3633952" y="2841853"/>
                </a:moveTo>
                <a:lnTo>
                  <a:pt x="3631946" y="2831973"/>
                </a:lnTo>
                <a:lnTo>
                  <a:pt x="3626510" y="2823895"/>
                </a:lnTo>
                <a:lnTo>
                  <a:pt x="3618433" y="2818447"/>
                </a:lnTo>
                <a:lnTo>
                  <a:pt x="3608501" y="2816453"/>
                </a:lnTo>
                <a:lnTo>
                  <a:pt x="3598608" y="2818447"/>
                </a:lnTo>
                <a:lnTo>
                  <a:pt x="3590544" y="2823895"/>
                </a:lnTo>
                <a:lnTo>
                  <a:pt x="3585095" y="2831973"/>
                </a:lnTo>
                <a:lnTo>
                  <a:pt x="3583101" y="2841853"/>
                </a:lnTo>
                <a:lnTo>
                  <a:pt x="3585095" y="2851747"/>
                </a:lnTo>
                <a:lnTo>
                  <a:pt x="3590544" y="2859824"/>
                </a:lnTo>
                <a:lnTo>
                  <a:pt x="3598608" y="2865259"/>
                </a:lnTo>
                <a:lnTo>
                  <a:pt x="3608552" y="2867253"/>
                </a:lnTo>
                <a:lnTo>
                  <a:pt x="3618433" y="2865259"/>
                </a:lnTo>
                <a:lnTo>
                  <a:pt x="3626510" y="2859824"/>
                </a:lnTo>
                <a:lnTo>
                  <a:pt x="3631946" y="2851747"/>
                </a:lnTo>
                <a:lnTo>
                  <a:pt x="3633952" y="2841853"/>
                </a:lnTo>
                <a:close/>
              </a:path>
              <a:path w="4300219" h="4594859">
                <a:moveTo>
                  <a:pt x="3633952" y="1717065"/>
                </a:moveTo>
                <a:lnTo>
                  <a:pt x="3631946" y="1707184"/>
                </a:lnTo>
                <a:lnTo>
                  <a:pt x="3626510" y="1699107"/>
                </a:lnTo>
                <a:lnTo>
                  <a:pt x="3618433" y="1693659"/>
                </a:lnTo>
                <a:lnTo>
                  <a:pt x="3608501" y="1691665"/>
                </a:lnTo>
                <a:lnTo>
                  <a:pt x="3598608" y="1693659"/>
                </a:lnTo>
                <a:lnTo>
                  <a:pt x="3590544" y="1699107"/>
                </a:lnTo>
                <a:lnTo>
                  <a:pt x="3585095" y="1707184"/>
                </a:lnTo>
                <a:lnTo>
                  <a:pt x="3583101" y="1717065"/>
                </a:lnTo>
                <a:lnTo>
                  <a:pt x="3585095" y="1726958"/>
                </a:lnTo>
                <a:lnTo>
                  <a:pt x="3590544" y="1735023"/>
                </a:lnTo>
                <a:lnTo>
                  <a:pt x="3598608" y="1740471"/>
                </a:lnTo>
                <a:lnTo>
                  <a:pt x="3608552" y="1742465"/>
                </a:lnTo>
                <a:lnTo>
                  <a:pt x="3618433" y="1740471"/>
                </a:lnTo>
                <a:lnTo>
                  <a:pt x="3626510" y="1735023"/>
                </a:lnTo>
                <a:lnTo>
                  <a:pt x="3631946" y="1726958"/>
                </a:lnTo>
                <a:lnTo>
                  <a:pt x="3633952" y="1717065"/>
                </a:lnTo>
                <a:close/>
              </a:path>
              <a:path w="4300219" h="4594859">
                <a:moveTo>
                  <a:pt x="3651758" y="103771"/>
                </a:moveTo>
                <a:lnTo>
                  <a:pt x="3649662" y="94259"/>
                </a:lnTo>
                <a:lnTo>
                  <a:pt x="3644150" y="86233"/>
                </a:lnTo>
                <a:lnTo>
                  <a:pt x="3635641" y="80733"/>
                </a:lnTo>
                <a:lnTo>
                  <a:pt x="3625697" y="78968"/>
                </a:lnTo>
                <a:lnTo>
                  <a:pt x="3616198" y="81064"/>
                </a:lnTo>
                <a:lnTo>
                  <a:pt x="3608171" y="86575"/>
                </a:lnTo>
                <a:lnTo>
                  <a:pt x="3602698" y="95046"/>
                </a:lnTo>
                <a:lnTo>
                  <a:pt x="3600920" y="104978"/>
                </a:lnTo>
                <a:lnTo>
                  <a:pt x="3603015" y="114490"/>
                </a:lnTo>
                <a:lnTo>
                  <a:pt x="3608527" y="122504"/>
                </a:lnTo>
                <a:lnTo>
                  <a:pt x="3616998" y="127990"/>
                </a:lnTo>
                <a:lnTo>
                  <a:pt x="3626980" y="129781"/>
                </a:lnTo>
                <a:lnTo>
                  <a:pt x="3636480" y="127685"/>
                </a:lnTo>
                <a:lnTo>
                  <a:pt x="3644506" y="122161"/>
                </a:lnTo>
                <a:lnTo>
                  <a:pt x="3649992" y="113703"/>
                </a:lnTo>
                <a:lnTo>
                  <a:pt x="3651758" y="103771"/>
                </a:lnTo>
                <a:close/>
              </a:path>
              <a:path w="4300219" h="4594859">
                <a:moveTo>
                  <a:pt x="3689248" y="4472864"/>
                </a:moveTo>
                <a:lnTo>
                  <a:pt x="3686987" y="4463034"/>
                </a:lnTo>
                <a:lnTo>
                  <a:pt x="3681069" y="4454868"/>
                </a:lnTo>
                <a:lnTo>
                  <a:pt x="3672776" y="4449762"/>
                </a:lnTo>
                <a:lnTo>
                  <a:pt x="3663175" y="4448137"/>
                </a:lnTo>
                <a:lnTo>
                  <a:pt x="3653358" y="4450410"/>
                </a:lnTo>
                <a:lnTo>
                  <a:pt x="3645141" y="4456341"/>
                </a:lnTo>
                <a:lnTo>
                  <a:pt x="3640036" y="4464634"/>
                </a:lnTo>
                <a:lnTo>
                  <a:pt x="3638410" y="4474235"/>
                </a:lnTo>
                <a:lnTo>
                  <a:pt x="3640683" y="4484065"/>
                </a:lnTo>
                <a:lnTo>
                  <a:pt x="3646589" y="4492244"/>
                </a:lnTo>
                <a:lnTo>
                  <a:pt x="3654882" y="4497336"/>
                </a:lnTo>
                <a:lnTo>
                  <a:pt x="3664483" y="4498962"/>
                </a:lnTo>
                <a:lnTo>
                  <a:pt x="3674364" y="4496663"/>
                </a:lnTo>
                <a:lnTo>
                  <a:pt x="3682530" y="4490758"/>
                </a:lnTo>
                <a:lnTo>
                  <a:pt x="3687635" y="4482465"/>
                </a:lnTo>
                <a:lnTo>
                  <a:pt x="3689248" y="4472864"/>
                </a:lnTo>
                <a:close/>
              </a:path>
              <a:path w="4300219" h="4594859">
                <a:moveTo>
                  <a:pt x="3692614" y="3138728"/>
                </a:moveTo>
                <a:lnTo>
                  <a:pt x="3690607" y="3128848"/>
                </a:lnTo>
                <a:lnTo>
                  <a:pt x="3685171" y="3120771"/>
                </a:lnTo>
                <a:lnTo>
                  <a:pt x="3677094" y="3115322"/>
                </a:lnTo>
                <a:lnTo>
                  <a:pt x="3667163" y="3113328"/>
                </a:lnTo>
                <a:lnTo>
                  <a:pt x="3657269" y="3115322"/>
                </a:lnTo>
                <a:lnTo>
                  <a:pt x="3649192" y="3120771"/>
                </a:lnTo>
                <a:lnTo>
                  <a:pt x="3643757" y="3128848"/>
                </a:lnTo>
                <a:lnTo>
                  <a:pt x="3641763" y="3138728"/>
                </a:lnTo>
                <a:lnTo>
                  <a:pt x="3643757" y="3148622"/>
                </a:lnTo>
                <a:lnTo>
                  <a:pt x="3649192" y="3156686"/>
                </a:lnTo>
                <a:lnTo>
                  <a:pt x="3657269" y="3162135"/>
                </a:lnTo>
                <a:lnTo>
                  <a:pt x="3667214" y="3164128"/>
                </a:lnTo>
                <a:lnTo>
                  <a:pt x="3677094" y="3162135"/>
                </a:lnTo>
                <a:lnTo>
                  <a:pt x="3685171" y="3156686"/>
                </a:lnTo>
                <a:lnTo>
                  <a:pt x="3690607" y="3148622"/>
                </a:lnTo>
                <a:lnTo>
                  <a:pt x="3692614" y="3138728"/>
                </a:lnTo>
                <a:close/>
              </a:path>
              <a:path w="4300219" h="4594859">
                <a:moveTo>
                  <a:pt x="3692614" y="2005863"/>
                </a:moveTo>
                <a:lnTo>
                  <a:pt x="3690607" y="1995982"/>
                </a:lnTo>
                <a:lnTo>
                  <a:pt x="3685171" y="1987905"/>
                </a:lnTo>
                <a:lnTo>
                  <a:pt x="3677094" y="1982470"/>
                </a:lnTo>
                <a:lnTo>
                  <a:pt x="3667163" y="1980463"/>
                </a:lnTo>
                <a:lnTo>
                  <a:pt x="3657269" y="1982470"/>
                </a:lnTo>
                <a:lnTo>
                  <a:pt x="3649192" y="1987905"/>
                </a:lnTo>
                <a:lnTo>
                  <a:pt x="3643757" y="1995982"/>
                </a:lnTo>
                <a:lnTo>
                  <a:pt x="3641763" y="2005863"/>
                </a:lnTo>
                <a:lnTo>
                  <a:pt x="3643757" y="2015756"/>
                </a:lnTo>
                <a:lnTo>
                  <a:pt x="3649192" y="2023833"/>
                </a:lnTo>
                <a:lnTo>
                  <a:pt x="3657269" y="2029269"/>
                </a:lnTo>
                <a:lnTo>
                  <a:pt x="3667214" y="2031263"/>
                </a:lnTo>
                <a:lnTo>
                  <a:pt x="3677094" y="2029269"/>
                </a:lnTo>
                <a:lnTo>
                  <a:pt x="3685171" y="2023833"/>
                </a:lnTo>
                <a:lnTo>
                  <a:pt x="3690607" y="2015756"/>
                </a:lnTo>
                <a:lnTo>
                  <a:pt x="3692614" y="2005863"/>
                </a:lnTo>
                <a:close/>
              </a:path>
              <a:path w="4300219" h="4594859">
                <a:moveTo>
                  <a:pt x="3692614" y="881075"/>
                </a:moveTo>
                <a:lnTo>
                  <a:pt x="3690607" y="871194"/>
                </a:lnTo>
                <a:lnTo>
                  <a:pt x="3685171" y="863117"/>
                </a:lnTo>
                <a:lnTo>
                  <a:pt x="3677094" y="857669"/>
                </a:lnTo>
                <a:lnTo>
                  <a:pt x="3667163" y="855675"/>
                </a:lnTo>
                <a:lnTo>
                  <a:pt x="3657269" y="857669"/>
                </a:lnTo>
                <a:lnTo>
                  <a:pt x="3649192" y="863117"/>
                </a:lnTo>
                <a:lnTo>
                  <a:pt x="3643757" y="871194"/>
                </a:lnTo>
                <a:lnTo>
                  <a:pt x="3641763" y="881075"/>
                </a:lnTo>
                <a:lnTo>
                  <a:pt x="3643757" y="890968"/>
                </a:lnTo>
                <a:lnTo>
                  <a:pt x="3649192" y="899033"/>
                </a:lnTo>
                <a:lnTo>
                  <a:pt x="3657269" y="904481"/>
                </a:lnTo>
                <a:lnTo>
                  <a:pt x="3667214" y="906475"/>
                </a:lnTo>
                <a:lnTo>
                  <a:pt x="3677094" y="904481"/>
                </a:lnTo>
                <a:lnTo>
                  <a:pt x="3685171" y="899033"/>
                </a:lnTo>
                <a:lnTo>
                  <a:pt x="3690607" y="890968"/>
                </a:lnTo>
                <a:lnTo>
                  <a:pt x="3692614" y="881075"/>
                </a:lnTo>
                <a:close/>
              </a:path>
              <a:path w="4300219" h="4594859">
                <a:moveTo>
                  <a:pt x="3735603" y="3974719"/>
                </a:moveTo>
                <a:lnTo>
                  <a:pt x="3733596" y="3964838"/>
                </a:lnTo>
                <a:lnTo>
                  <a:pt x="3728161" y="3956761"/>
                </a:lnTo>
                <a:lnTo>
                  <a:pt x="3720084" y="3951313"/>
                </a:lnTo>
                <a:lnTo>
                  <a:pt x="3710152" y="3949319"/>
                </a:lnTo>
                <a:lnTo>
                  <a:pt x="3700259" y="3951313"/>
                </a:lnTo>
                <a:lnTo>
                  <a:pt x="3692194" y="3956761"/>
                </a:lnTo>
                <a:lnTo>
                  <a:pt x="3686746" y="3964838"/>
                </a:lnTo>
                <a:lnTo>
                  <a:pt x="3684752" y="3974719"/>
                </a:lnTo>
                <a:lnTo>
                  <a:pt x="3686746" y="3984612"/>
                </a:lnTo>
                <a:lnTo>
                  <a:pt x="3692194" y="3992676"/>
                </a:lnTo>
                <a:lnTo>
                  <a:pt x="3700259" y="3998125"/>
                </a:lnTo>
                <a:lnTo>
                  <a:pt x="3710203" y="4000119"/>
                </a:lnTo>
                <a:lnTo>
                  <a:pt x="3720084" y="3998125"/>
                </a:lnTo>
                <a:lnTo>
                  <a:pt x="3728161" y="3992676"/>
                </a:lnTo>
                <a:lnTo>
                  <a:pt x="3733596" y="3984612"/>
                </a:lnTo>
                <a:lnTo>
                  <a:pt x="3735603" y="3974719"/>
                </a:lnTo>
                <a:close/>
              </a:path>
              <a:path w="4300219" h="4594859">
                <a:moveTo>
                  <a:pt x="3735603" y="2841853"/>
                </a:moveTo>
                <a:lnTo>
                  <a:pt x="3733596" y="2831973"/>
                </a:lnTo>
                <a:lnTo>
                  <a:pt x="3728161" y="2823895"/>
                </a:lnTo>
                <a:lnTo>
                  <a:pt x="3720084" y="2818447"/>
                </a:lnTo>
                <a:lnTo>
                  <a:pt x="3710152" y="2816453"/>
                </a:lnTo>
                <a:lnTo>
                  <a:pt x="3700259" y="2818447"/>
                </a:lnTo>
                <a:lnTo>
                  <a:pt x="3692194" y="2823895"/>
                </a:lnTo>
                <a:lnTo>
                  <a:pt x="3686746" y="2831973"/>
                </a:lnTo>
                <a:lnTo>
                  <a:pt x="3684752" y="2841853"/>
                </a:lnTo>
                <a:lnTo>
                  <a:pt x="3686746" y="2851747"/>
                </a:lnTo>
                <a:lnTo>
                  <a:pt x="3692194" y="2859824"/>
                </a:lnTo>
                <a:lnTo>
                  <a:pt x="3700259" y="2865259"/>
                </a:lnTo>
                <a:lnTo>
                  <a:pt x="3710203" y="2867253"/>
                </a:lnTo>
                <a:lnTo>
                  <a:pt x="3720084" y="2865259"/>
                </a:lnTo>
                <a:lnTo>
                  <a:pt x="3728161" y="2859824"/>
                </a:lnTo>
                <a:lnTo>
                  <a:pt x="3733596" y="2851747"/>
                </a:lnTo>
                <a:lnTo>
                  <a:pt x="3735603" y="2841853"/>
                </a:lnTo>
                <a:close/>
              </a:path>
              <a:path w="4300219" h="4594859">
                <a:moveTo>
                  <a:pt x="3735603" y="1717065"/>
                </a:moveTo>
                <a:lnTo>
                  <a:pt x="3733596" y="1707184"/>
                </a:lnTo>
                <a:lnTo>
                  <a:pt x="3728161" y="1699107"/>
                </a:lnTo>
                <a:lnTo>
                  <a:pt x="3720084" y="1693659"/>
                </a:lnTo>
                <a:lnTo>
                  <a:pt x="3710152" y="1691665"/>
                </a:lnTo>
                <a:lnTo>
                  <a:pt x="3700259" y="1693659"/>
                </a:lnTo>
                <a:lnTo>
                  <a:pt x="3692194" y="1699107"/>
                </a:lnTo>
                <a:lnTo>
                  <a:pt x="3686746" y="1707184"/>
                </a:lnTo>
                <a:lnTo>
                  <a:pt x="3684752" y="1717065"/>
                </a:lnTo>
                <a:lnTo>
                  <a:pt x="3686746" y="1726958"/>
                </a:lnTo>
                <a:lnTo>
                  <a:pt x="3692194" y="1735023"/>
                </a:lnTo>
                <a:lnTo>
                  <a:pt x="3700259" y="1740471"/>
                </a:lnTo>
                <a:lnTo>
                  <a:pt x="3710203" y="1742465"/>
                </a:lnTo>
                <a:lnTo>
                  <a:pt x="3720084" y="1740471"/>
                </a:lnTo>
                <a:lnTo>
                  <a:pt x="3728161" y="1735023"/>
                </a:lnTo>
                <a:lnTo>
                  <a:pt x="3733596" y="1726958"/>
                </a:lnTo>
                <a:lnTo>
                  <a:pt x="3735603" y="1717065"/>
                </a:lnTo>
                <a:close/>
              </a:path>
              <a:path w="4300219" h="4594859">
                <a:moveTo>
                  <a:pt x="3743617" y="149542"/>
                </a:moveTo>
                <a:lnTo>
                  <a:pt x="3742448" y="139877"/>
                </a:lnTo>
                <a:lnTo>
                  <a:pt x="3737737" y="131343"/>
                </a:lnTo>
                <a:lnTo>
                  <a:pt x="3729812" y="125044"/>
                </a:lnTo>
                <a:lnTo>
                  <a:pt x="3720096" y="122313"/>
                </a:lnTo>
                <a:lnTo>
                  <a:pt x="3710432" y="123482"/>
                </a:lnTo>
                <a:lnTo>
                  <a:pt x="3701910" y="128193"/>
                </a:lnTo>
                <a:lnTo>
                  <a:pt x="3695623" y="136080"/>
                </a:lnTo>
                <a:lnTo>
                  <a:pt x="3692893" y="145796"/>
                </a:lnTo>
                <a:lnTo>
                  <a:pt x="3694061" y="155460"/>
                </a:lnTo>
                <a:lnTo>
                  <a:pt x="3698773" y="163982"/>
                </a:lnTo>
                <a:lnTo>
                  <a:pt x="3706672" y="170268"/>
                </a:lnTo>
                <a:lnTo>
                  <a:pt x="3716426" y="173012"/>
                </a:lnTo>
                <a:lnTo>
                  <a:pt x="3726091" y="171843"/>
                </a:lnTo>
                <a:lnTo>
                  <a:pt x="3734612" y="167144"/>
                </a:lnTo>
                <a:lnTo>
                  <a:pt x="3740899" y="159245"/>
                </a:lnTo>
                <a:lnTo>
                  <a:pt x="3743617" y="149542"/>
                </a:lnTo>
                <a:close/>
              </a:path>
              <a:path w="4300219" h="4594859">
                <a:moveTo>
                  <a:pt x="3779202" y="4423499"/>
                </a:moveTo>
                <a:lnTo>
                  <a:pt x="3775976" y="4413936"/>
                </a:lnTo>
                <a:lnTo>
                  <a:pt x="3769283" y="4406392"/>
                </a:lnTo>
                <a:lnTo>
                  <a:pt x="3760520" y="4402137"/>
                </a:lnTo>
                <a:lnTo>
                  <a:pt x="3750818" y="4401464"/>
                </a:lnTo>
                <a:lnTo>
                  <a:pt x="3741216" y="4404728"/>
                </a:lnTo>
                <a:lnTo>
                  <a:pt x="3733660" y="4411408"/>
                </a:lnTo>
                <a:lnTo>
                  <a:pt x="3729405" y="4420171"/>
                </a:lnTo>
                <a:lnTo>
                  <a:pt x="3728745" y="4429887"/>
                </a:lnTo>
                <a:lnTo>
                  <a:pt x="3731984" y="4439437"/>
                </a:lnTo>
                <a:lnTo>
                  <a:pt x="3738664" y="4446994"/>
                </a:lnTo>
                <a:lnTo>
                  <a:pt x="3747414" y="4451248"/>
                </a:lnTo>
                <a:lnTo>
                  <a:pt x="3757130" y="4451909"/>
                </a:lnTo>
                <a:lnTo>
                  <a:pt x="3766731" y="4448657"/>
                </a:lnTo>
                <a:lnTo>
                  <a:pt x="3774275" y="4441964"/>
                </a:lnTo>
                <a:lnTo>
                  <a:pt x="3778542" y="4433214"/>
                </a:lnTo>
                <a:lnTo>
                  <a:pt x="3779202" y="4423499"/>
                </a:lnTo>
                <a:close/>
              </a:path>
              <a:path w="4300219" h="4594859">
                <a:moveTo>
                  <a:pt x="3794264" y="3138728"/>
                </a:moveTo>
                <a:lnTo>
                  <a:pt x="3792258" y="3128848"/>
                </a:lnTo>
                <a:lnTo>
                  <a:pt x="3786822" y="3120771"/>
                </a:lnTo>
                <a:lnTo>
                  <a:pt x="3778745" y="3115322"/>
                </a:lnTo>
                <a:lnTo>
                  <a:pt x="3768814" y="3113328"/>
                </a:lnTo>
                <a:lnTo>
                  <a:pt x="3758920" y="3115322"/>
                </a:lnTo>
                <a:lnTo>
                  <a:pt x="3750843" y="3120771"/>
                </a:lnTo>
                <a:lnTo>
                  <a:pt x="3745407" y="3128848"/>
                </a:lnTo>
                <a:lnTo>
                  <a:pt x="3743414" y="3138728"/>
                </a:lnTo>
                <a:lnTo>
                  <a:pt x="3745407" y="3148622"/>
                </a:lnTo>
                <a:lnTo>
                  <a:pt x="3750843" y="3156686"/>
                </a:lnTo>
                <a:lnTo>
                  <a:pt x="3758920" y="3162135"/>
                </a:lnTo>
                <a:lnTo>
                  <a:pt x="3768864" y="3164128"/>
                </a:lnTo>
                <a:lnTo>
                  <a:pt x="3778745" y="3162135"/>
                </a:lnTo>
                <a:lnTo>
                  <a:pt x="3786822" y="3156686"/>
                </a:lnTo>
                <a:lnTo>
                  <a:pt x="3792258" y="3148622"/>
                </a:lnTo>
                <a:lnTo>
                  <a:pt x="3794264" y="3138728"/>
                </a:lnTo>
                <a:close/>
              </a:path>
              <a:path w="4300219" h="4594859">
                <a:moveTo>
                  <a:pt x="3794264" y="2005863"/>
                </a:moveTo>
                <a:lnTo>
                  <a:pt x="3792258" y="1995982"/>
                </a:lnTo>
                <a:lnTo>
                  <a:pt x="3786822" y="1987905"/>
                </a:lnTo>
                <a:lnTo>
                  <a:pt x="3778745" y="1982470"/>
                </a:lnTo>
                <a:lnTo>
                  <a:pt x="3768814" y="1980463"/>
                </a:lnTo>
                <a:lnTo>
                  <a:pt x="3758920" y="1982470"/>
                </a:lnTo>
                <a:lnTo>
                  <a:pt x="3750843" y="1987905"/>
                </a:lnTo>
                <a:lnTo>
                  <a:pt x="3745407" y="1995982"/>
                </a:lnTo>
                <a:lnTo>
                  <a:pt x="3743414" y="2005863"/>
                </a:lnTo>
                <a:lnTo>
                  <a:pt x="3745407" y="2015756"/>
                </a:lnTo>
                <a:lnTo>
                  <a:pt x="3750843" y="2023833"/>
                </a:lnTo>
                <a:lnTo>
                  <a:pt x="3758920" y="2029269"/>
                </a:lnTo>
                <a:lnTo>
                  <a:pt x="3768864" y="2031263"/>
                </a:lnTo>
                <a:lnTo>
                  <a:pt x="3778745" y="2029269"/>
                </a:lnTo>
                <a:lnTo>
                  <a:pt x="3786822" y="2023833"/>
                </a:lnTo>
                <a:lnTo>
                  <a:pt x="3792258" y="2015756"/>
                </a:lnTo>
                <a:lnTo>
                  <a:pt x="3794264" y="2005863"/>
                </a:lnTo>
                <a:close/>
              </a:path>
              <a:path w="4300219" h="4594859">
                <a:moveTo>
                  <a:pt x="3794264" y="881075"/>
                </a:moveTo>
                <a:lnTo>
                  <a:pt x="3792258" y="871194"/>
                </a:lnTo>
                <a:lnTo>
                  <a:pt x="3786822" y="863117"/>
                </a:lnTo>
                <a:lnTo>
                  <a:pt x="3778745" y="857669"/>
                </a:lnTo>
                <a:lnTo>
                  <a:pt x="3768814" y="855675"/>
                </a:lnTo>
                <a:lnTo>
                  <a:pt x="3758920" y="857669"/>
                </a:lnTo>
                <a:lnTo>
                  <a:pt x="3750843" y="863117"/>
                </a:lnTo>
                <a:lnTo>
                  <a:pt x="3745407" y="871194"/>
                </a:lnTo>
                <a:lnTo>
                  <a:pt x="3743414" y="881075"/>
                </a:lnTo>
                <a:lnTo>
                  <a:pt x="3745407" y="890968"/>
                </a:lnTo>
                <a:lnTo>
                  <a:pt x="3750843" y="899033"/>
                </a:lnTo>
                <a:lnTo>
                  <a:pt x="3758920" y="904481"/>
                </a:lnTo>
                <a:lnTo>
                  <a:pt x="3768864" y="906475"/>
                </a:lnTo>
                <a:lnTo>
                  <a:pt x="3778745" y="904481"/>
                </a:lnTo>
                <a:lnTo>
                  <a:pt x="3786822" y="899033"/>
                </a:lnTo>
                <a:lnTo>
                  <a:pt x="3792258" y="890968"/>
                </a:lnTo>
                <a:lnTo>
                  <a:pt x="3794264" y="881075"/>
                </a:lnTo>
                <a:close/>
              </a:path>
              <a:path w="4300219" h="4594859">
                <a:moveTo>
                  <a:pt x="3830599" y="204012"/>
                </a:moveTo>
                <a:lnTo>
                  <a:pt x="3830370" y="194271"/>
                </a:lnTo>
                <a:lnTo>
                  <a:pt x="3826522" y="185331"/>
                </a:lnTo>
                <a:lnTo>
                  <a:pt x="3819283" y="178320"/>
                </a:lnTo>
                <a:lnTo>
                  <a:pt x="3809822" y="174625"/>
                </a:lnTo>
                <a:lnTo>
                  <a:pt x="3800094" y="174853"/>
                </a:lnTo>
                <a:lnTo>
                  <a:pt x="3791153" y="178714"/>
                </a:lnTo>
                <a:lnTo>
                  <a:pt x="3784142" y="185953"/>
                </a:lnTo>
                <a:lnTo>
                  <a:pt x="3780485" y="195351"/>
                </a:lnTo>
                <a:lnTo>
                  <a:pt x="3780701" y="205092"/>
                </a:lnTo>
                <a:lnTo>
                  <a:pt x="3784562" y="214033"/>
                </a:lnTo>
                <a:lnTo>
                  <a:pt x="3791801" y="221043"/>
                </a:lnTo>
                <a:lnTo>
                  <a:pt x="3801249" y="224739"/>
                </a:lnTo>
                <a:lnTo>
                  <a:pt x="3810978" y="224510"/>
                </a:lnTo>
                <a:lnTo>
                  <a:pt x="3819918" y="220649"/>
                </a:lnTo>
                <a:lnTo>
                  <a:pt x="3826941" y="213410"/>
                </a:lnTo>
                <a:lnTo>
                  <a:pt x="3830599" y="204012"/>
                </a:lnTo>
                <a:close/>
              </a:path>
              <a:path w="4300219" h="4594859">
                <a:moveTo>
                  <a:pt x="3837254" y="3974719"/>
                </a:moveTo>
                <a:lnTo>
                  <a:pt x="3835247" y="3964838"/>
                </a:lnTo>
                <a:lnTo>
                  <a:pt x="3829812" y="3956761"/>
                </a:lnTo>
                <a:lnTo>
                  <a:pt x="3821734" y="3951313"/>
                </a:lnTo>
                <a:lnTo>
                  <a:pt x="3811803" y="3949319"/>
                </a:lnTo>
                <a:lnTo>
                  <a:pt x="3801910" y="3951313"/>
                </a:lnTo>
                <a:lnTo>
                  <a:pt x="3793845" y="3956761"/>
                </a:lnTo>
                <a:lnTo>
                  <a:pt x="3788397" y="3964838"/>
                </a:lnTo>
                <a:lnTo>
                  <a:pt x="3786403" y="3974719"/>
                </a:lnTo>
                <a:lnTo>
                  <a:pt x="3788397" y="3984612"/>
                </a:lnTo>
                <a:lnTo>
                  <a:pt x="3793845" y="3992676"/>
                </a:lnTo>
                <a:lnTo>
                  <a:pt x="3801910" y="3998125"/>
                </a:lnTo>
                <a:lnTo>
                  <a:pt x="3811854" y="4000119"/>
                </a:lnTo>
                <a:lnTo>
                  <a:pt x="3821734" y="3998125"/>
                </a:lnTo>
                <a:lnTo>
                  <a:pt x="3829812" y="3992676"/>
                </a:lnTo>
                <a:lnTo>
                  <a:pt x="3835247" y="3984612"/>
                </a:lnTo>
                <a:lnTo>
                  <a:pt x="3837254" y="3974719"/>
                </a:lnTo>
                <a:close/>
              </a:path>
              <a:path w="4300219" h="4594859">
                <a:moveTo>
                  <a:pt x="3837254" y="2841853"/>
                </a:moveTo>
                <a:lnTo>
                  <a:pt x="3835247" y="2831973"/>
                </a:lnTo>
                <a:lnTo>
                  <a:pt x="3829812" y="2823895"/>
                </a:lnTo>
                <a:lnTo>
                  <a:pt x="3821734" y="2818447"/>
                </a:lnTo>
                <a:lnTo>
                  <a:pt x="3811803" y="2816453"/>
                </a:lnTo>
                <a:lnTo>
                  <a:pt x="3801910" y="2818447"/>
                </a:lnTo>
                <a:lnTo>
                  <a:pt x="3793845" y="2823895"/>
                </a:lnTo>
                <a:lnTo>
                  <a:pt x="3788397" y="2831973"/>
                </a:lnTo>
                <a:lnTo>
                  <a:pt x="3786403" y="2841853"/>
                </a:lnTo>
                <a:lnTo>
                  <a:pt x="3788397" y="2851747"/>
                </a:lnTo>
                <a:lnTo>
                  <a:pt x="3793845" y="2859824"/>
                </a:lnTo>
                <a:lnTo>
                  <a:pt x="3801910" y="2865259"/>
                </a:lnTo>
                <a:lnTo>
                  <a:pt x="3811854" y="2867253"/>
                </a:lnTo>
                <a:lnTo>
                  <a:pt x="3821734" y="2865259"/>
                </a:lnTo>
                <a:lnTo>
                  <a:pt x="3829812" y="2859824"/>
                </a:lnTo>
                <a:lnTo>
                  <a:pt x="3835247" y="2851747"/>
                </a:lnTo>
                <a:lnTo>
                  <a:pt x="3837254" y="2841853"/>
                </a:lnTo>
                <a:close/>
              </a:path>
              <a:path w="4300219" h="4594859">
                <a:moveTo>
                  <a:pt x="3837254" y="1717065"/>
                </a:moveTo>
                <a:lnTo>
                  <a:pt x="3835247" y="1707184"/>
                </a:lnTo>
                <a:lnTo>
                  <a:pt x="3829812" y="1699107"/>
                </a:lnTo>
                <a:lnTo>
                  <a:pt x="3821734" y="1693659"/>
                </a:lnTo>
                <a:lnTo>
                  <a:pt x="3811803" y="1691665"/>
                </a:lnTo>
                <a:lnTo>
                  <a:pt x="3801910" y="1693659"/>
                </a:lnTo>
                <a:lnTo>
                  <a:pt x="3793845" y="1699107"/>
                </a:lnTo>
                <a:lnTo>
                  <a:pt x="3788397" y="1707184"/>
                </a:lnTo>
                <a:lnTo>
                  <a:pt x="3786403" y="1717065"/>
                </a:lnTo>
                <a:lnTo>
                  <a:pt x="3788397" y="1726958"/>
                </a:lnTo>
                <a:lnTo>
                  <a:pt x="3793845" y="1735023"/>
                </a:lnTo>
                <a:lnTo>
                  <a:pt x="3801910" y="1740471"/>
                </a:lnTo>
                <a:lnTo>
                  <a:pt x="3811854" y="1742465"/>
                </a:lnTo>
                <a:lnTo>
                  <a:pt x="3821734" y="1740471"/>
                </a:lnTo>
                <a:lnTo>
                  <a:pt x="3829812" y="1735023"/>
                </a:lnTo>
                <a:lnTo>
                  <a:pt x="3835247" y="1726958"/>
                </a:lnTo>
                <a:lnTo>
                  <a:pt x="3837254" y="1717065"/>
                </a:lnTo>
                <a:close/>
              </a:path>
              <a:path w="4300219" h="4594859">
                <a:moveTo>
                  <a:pt x="3864216" y="4375531"/>
                </a:moveTo>
                <a:lnTo>
                  <a:pt x="3863962" y="4365790"/>
                </a:lnTo>
                <a:lnTo>
                  <a:pt x="3859873" y="4356570"/>
                </a:lnTo>
                <a:lnTo>
                  <a:pt x="3852507" y="4349674"/>
                </a:lnTo>
                <a:lnTo>
                  <a:pt x="3843401" y="4346245"/>
                </a:lnTo>
                <a:lnTo>
                  <a:pt x="3833660" y="4346486"/>
                </a:lnTo>
                <a:lnTo>
                  <a:pt x="3824452" y="4350588"/>
                </a:lnTo>
                <a:lnTo>
                  <a:pt x="3817505" y="4357979"/>
                </a:lnTo>
                <a:lnTo>
                  <a:pt x="3814076" y="4367085"/>
                </a:lnTo>
                <a:lnTo>
                  <a:pt x="3814318" y="4376826"/>
                </a:lnTo>
                <a:lnTo>
                  <a:pt x="3818420" y="4386034"/>
                </a:lnTo>
                <a:lnTo>
                  <a:pt x="3825773" y="4392942"/>
                </a:lnTo>
                <a:lnTo>
                  <a:pt x="3834879" y="4396371"/>
                </a:lnTo>
                <a:lnTo>
                  <a:pt x="3844620" y="4396130"/>
                </a:lnTo>
                <a:lnTo>
                  <a:pt x="3853891" y="4391990"/>
                </a:lnTo>
                <a:lnTo>
                  <a:pt x="3860787" y="4384637"/>
                </a:lnTo>
                <a:lnTo>
                  <a:pt x="3864216" y="4375531"/>
                </a:lnTo>
                <a:close/>
              </a:path>
              <a:path w="4300219" h="4594859">
                <a:moveTo>
                  <a:pt x="3895877" y="3140303"/>
                </a:moveTo>
                <a:lnTo>
                  <a:pt x="3894366" y="3130334"/>
                </a:lnTo>
                <a:lnTo>
                  <a:pt x="3889337" y="3121990"/>
                </a:lnTo>
                <a:lnTo>
                  <a:pt x="3881551" y="3116148"/>
                </a:lnTo>
                <a:lnTo>
                  <a:pt x="3871734" y="3113646"/>
                </a:lnTo>
                <a:lnTo>
                  <a:pt x="3861752" y="3115145"/>
                </a:lnTo>
                <a:lnTo>
                  <a:pt x="3853421" y="3120174"/>
                </a:lnTo>
                <a:lnTo>
                  <a:pt x="3847566" y="3127972"/>
                </a:lnTo>
                <a:lnTo>
                  <a:pt x="3845090" y="3137738"/>
                </a:lnTo>
                <a:lnTo>
                  <a:pt x="3846576" y="3147707"/>
                </a:lnTo>
                <a:lnTo>
                  <a:pt x="3851605" y="3156051"/>
                </a:lnTo>
                <a:lnTo>
                  <a:pt x="3859390" y="3161893"/>
                </a:lnTo>
                <a:lnTo>
                  <a:pt x="3869169" y="3164382"/>
                </a:lnTo>
                <a:lnTo>
                  <a:pt x="3879189" y="3162897"/>
                </a:lnTo>
                <a:lnTo>
                  <a:pt x="3887533" y="3157867"/>
                </a:lnTo>
                <a:lnTo>
                  <a:pt x="3893375" y="3150070"/>
                </a:lnTo>
                <a:lnTo>
                  <a:pt x="3895877" y="3140303"/>
                </a:lnTo>
                <a:close/>
              </a:path>
              <a:path w="4300219" h="4594859">
                <a:moveTo>
                  <a:pt x="3895877" y="2007438"/>
                </a:moveTo>
                <a:lnTo>
                  <a:pt x="3894366" y="1997468"/>
                </a:lnTo>
                <a:lnTo>
                  <a:pt x="3889337" y="1989124"/>
                </a:lnTo>
                <a:lnTo>
                  <a:pt x="3881551" y="1983282"/>
                </a:lnTo>
                <a:lnTo>
                  <a:pt x="3871734" y="1980793"/>
                </a:lnTo>
                <a:lnTo>
                  <a:pt x="3861752" y="1982279"/>
                </a:lnTo>
                <a:lnTo>
                  <a:pt x="3853421" y="1987308"/>
                </a:lnTo>
                <a:lnTo>
                  <a:pt x="3847566" y="1995106"/>
                </a:lnTo>
                <a:lnTo>
                  <a:pt x="3845090" y="2004872"/>
                </a:lnTo>
                <a:lnTo>
                  <a:pt x="3846576" y="2014855"/>
                </a:lnTo>
                <a:lnTo>
                  <a:pt x="3851605" y="2023186"/>
                </a:lnTo>
                <a:lnTo>
                  <a:pt x="3859390" y="2029028"/>
                </a:lnTo>
                <a:lnTo>
                  <a:pt x="3869169" y="2031530"/>
                </a:lnTo>
                <a:lnTo>
                  <a:pt x="3879189" y="2030031"/>
                </a:lnTo>
                <a:lnTo>
                  <a:pt x="3887533" y="2025002"/>
                </a:lnTo>
                <a:lnTo>
                  <a:pt x="3893375" y="2017217"/>
                </a:lnTo>
                <a:lnTo>
                  <a:pt x="3895877" y="2007438"/>
                </a:lnTo>
                <a:close/>
              </a:path>
              <a:path w="4300219" h="4594859">
                <a:moveTo>
                  <a:pt x="3895877" y="882650"/>
                </a:moveTo>
                <a:lnTo>
                  <a:pt x="3894366" y="872680"/>
                </a:lnTo>
                <a:lnTo>
                  <a:pt x="3889337" y="864336"/>
                </a:lnTo>
                <a:lnTo>
                  <a:pt x="3881551" y="858494"/>
                </a:lnTo>
                <a:lnTo>
                  <a:pt x="3871734" y="855992"/>
                </a:lnTo>
                <a:lnTo>
                  <a:pt x="3861752" y="857491"/>
                </a:lnTo>
                <a:lnTo>
                  <a:pt x="3853421" y="862520"/>
                </a:lnTo>
                <a:lnTo>
                  <a:pt x="3847566" y="870318"/>
                </a:lnTo>
                <a:lnTo>
                  <a:pt x="3845090" y="880084"/>
                </a:lnTo>
                <a:lnTo>
                  <a:pt x="3846576" y="890066"/>
                </a:lnTo>
                <a:lnTo>
                  <a:pt x="3851605" y="898398"/>
                </a:lnTo>
                <a:lnTo>
                  <a:pt x="3859390" y="904240"/>
                </a:lnTo>
                <a:lnTo>
                  <a:pt x="3869169" y="906729"/>
                </a:lnTo>
                <a:lnTo>
                  <a:pt x="3879189" y="905243"/>
                </a:lnTo>
                <a:lnTo>
                  <a:pt x="3887533" y="900214"/>
                </a:lnTo>
                <a:lnTo>
                  <a:pt x="3893375" y="892429"/>
                </a:lnTo>
                <a:lnTo>
                  <a:pt x="3895877" y="882650"/>
                </a:lnTo>
                <a:close/>
              </a:path>
              <a:path w="4300219" h="4594859">
                <a:moveTo>
                  <a:pt x="3912616" y="256870"/>
                </a:moveTo>
                <a:lnTo>
                  <a:pt x="3909631" y="247599"/>
                </a:lnTo>
                <a:lnTo>
                  <a:pt x="3903091" y="239928"/>
                </a:lnTo>
                <a:lnTo>
                  <a:pt x="3894023" y="235356"/>
                </a:lnTo>
                <a:lnTo>
                  <a:pt x="3884307" y="234657"/>
                </a:lnTo>
                <a:lnTo>
                  <a:pt x="3875049" y="237655"/>
                </a:lnTo>
                <a:lnTo>
                  <a:pt x="3867378" y="244195"/>
                </a:lnTo>
                <a:lnTo>
                  <a:pt x="3862844" y="253212"/>
                </a:lnTo>
                <a:lnTo>
                  <a:pt x="3862133" y="262915"/>
                </a:lnTo>
                <a:lnTo>
                  <a:pt x="3865130" y="272186"/>
                </a:lnTo>
                <a:lnTo>
                  <a:pt x="3871684" y="279857"/>
                </a:lnTo>
                <a:lnTo>
                  <a:pt x="3880726" y="284429"/>
                </a:lnTo>
                <a:lnTo>
                  <a:pt x="3890441" y="285127"/>
                </a:lnTo>
                <a:lnTo>
                  <a:pt x="3899700" y="282130"/>
                </a:lnTo>
                <a:lnTo>
                  <a:pt x="3907383" y="275590"/>
                </a:lnTo>
                <a:lnTo>
                  <a:pt x="3911917" y="266585"/>
                </a:lnTo>
                <a:lnTo>
                  <a:pt x="3912616" y="256870"/>
                </a:lnTo>
                <a:close/>
              </a:path>
              <a:path w="4300219" h="4594859">
                <a:moveTo>
                  <a:pt x="3938143" y="3972560"/>
                </a:moveTo>
                <a:lnTo>
                  <a:pt x="3937622" y="3962476"/>
                </a:lnTo>
                <a:lnTo>
                  <a:pt x="3933228" y="3953395"/>
                </a:lnTo>
                <a:lnTo>
                  <a:pt x="3925951" y="3946931"/>
                </a:lnTo>
                <a:lnTo>
                  <a:pt x="3916781" y="3943667"/>
                </a:lnTo>
                <a:lnTo>
                  <a:pt x="3906710" y="3944188"/>
                </a:lnTo>
                <a:lnTo>
                  <a:pt x="3897566" y="3948582"/>
                </a:lnTo>
                <a:lnTo>
                  <a:pt x="3891102" y="3955859"/>
                </a:lnTo>
                <a:lnTo>
                  <a:pt x="3887838" y="3965041"/>
                </a:lnTo>
                <a:lnTo>
                  <a:pt x="3888371" y="3975112"/>
                </a:lnTo>
                <a:lnTo>
                  <a:pt x="3892753" y="3984193"/>
                </a:lnTo>
                <a:lnTo>
                  <a:pt x="3900030" y="3990657"/>
                </a:lnTo>
                <a:lnTo>
                  <a:pt x="3909199" y="3993921"/>
                </a:lnTo>
                <a:lnTo>
                  <a:pt x="3919334" y="3993388"/>
                </a:lnTo>
                <a:lnTo>
                  <a:pt x="3928414" y="3989006"/>
                </a:lnTo>
                <a:lnTo>
                  <a:pt x="3934879" y="3981729"/>
                </a:lnTo>
                <a:lnTo>
                  <a:pt x="3938143" y="3972560"/>
                </a:lnTo>
                <a:close/>
              </a:path>
              <a:path w="4300219" h="4594859">
                <a:moveTo>
                  <a:pt x="3938143" y="2839694"/>
                </a:moveTo>
                <a:lnTo>
                  <a:pt x="3937622" y="2829623"/>
                </a:lnTo>
                <a:lnTo>
                  <a:pt x="3933228" y="2820543"/>
                </a:lnTo>
                <a:lnTo>
                  <a:pt x="3925951" y="2814066"/>
                </a:lnTo>
                <a:lnTo>
                  <a:pt x="3916781" y="2810802"/>
                </a:lnTo>
                <a:lnTo>
                  <a:pt x="3906710" y="2811322"/>
                </a:lnTo>
                <a:lnTo>
                  <a:pt x="3897566" y="2815729"/>
                </a:lnTo>
                <a:lnTo>
                  <a:pt x="3891102" y="2823006"/>
                </a:lnTo>
                <a:lnTo>
                  <a:pt x="3887838" y="2832176"/>
                </a:lnTo>
                <a:lnTo>
                  <a:pt x="3888371" y="2842247"/>
                </a:lnTo>
                <a:lnTo>
                  <a:pt x="3892753" y="2851327"/>
                </a:lnTo>
                <a:lnTo>
                  <a:pt x="3900030" y="2857792"/>
                </a:lnTo>
                <a:lnTo>
                  <a:pt x="3909199" y="2861068"/>
                </a:lnTo>
                <a:lnTo>
                  <a:pt x="3919334" y="2860535"/>
                </a:lnTo>
                <a:lnTo>
                  <a:pt x="3928414" y="2856141"/>
                </a:lnTo>
                <a:lnTo>
                  <a:pt x="3934879" y="2848864"/>
                </a:lnTo>
                <a:lnTo>
                  <a:pt x="3938143" y="2839694"/>
                </a:lnTo>
                <a:close/>
              </a:path>
              <a:path w="4300219" h="4594859">
                <a:moveTo>
                  <a:pt x="3938143" y="1714906"/>
                </a:moveTo>
                <a:lnTo>
                  <a:pt x="3937622" y="1704822"/>
                </a:lnTo>
                <a:lnTo>
                  <a:pt x="3933228" y="1695742"/>
                </a:lnTo>
                <a:lnTo>
                  <a:pt x="3925951" y="1689277"/>
                </a:lnTo>
                <a:lnTo>
                  <a:pt x="3916781" y="1686013"/>
                </a:lnTo>
                <a:lnTo>
                  <a:pt x="3906710" y="1686534"/>
                </a:lnTo>
                <a:lnTo>
                  <a:pt x="3897566" y="1690928"/>
                </a:lnTo>
                <a:lnTo>
                  <a:pt x="3891102" y="1698205"/>
                </a:lnTo>
                <a:lnTo>
                  <a:pt x="3887838" y="1707388"/>
                </a:lnTo>
                <a:lnTo>
                  <a:pt x="3888371" y="1717459"/>
                </a:lnTo>
                <a:lnTo>
                  <a:pt x="3892753" y="1726539"/>
                </a:lnTo>
                <a:lnTo>
                  <a:pt x="3900030" y="1733003"/>
                </a:lnTo>
                <a:lnTo>
                  <a:pt x="3909199" y="1736280"/>
                </a:lnTo>
                <a:lnTo>
                  <a:pt x="3919334" y="1735734"/>
                </a:lnTo>
                <a:lnTo>
                  <a:pt x="3928414" y="1731352"/>
                </a:lnTo>
                <a:lnTo>
                  <a:pt x="3934879" y="1724075"/>
                </a:lnTo>
                <a:lnTo>
                  <a:pt x="3938143" y="1714906"/>
                </a:lnTo>
                <a:close/>
              </a:path>
              <a:path w="4300219" h="4594859">
                <a:moveTo>
                  <a:pt x="3943921" y="4309694"/>
                </a:moveTo>
                <a:lnTo>
                  <a:pt x="3942727" y="4300029"/>
                </a:lnTo>
                <a:lnTo>
                  <a:pt x="3937749" y="4291266"/>
                </a:lnTo>
                <a:lnTo>
                  <a:pt x="3929748" y="4285119"/>
                </a:lnTo>
                <a:lnTo>
                  <a:pt x="3920350" y="4282605"/>
                </a:lnTo>
                <a:lnTo>
                  <a:pt x="3910685" y="4283799"/>
                </a:lnTo>
                <a:lnTo>
                  <a:pt x="3901922" y="4288777"/>
                </a:lnTo>
                <a:lnTo>
                  <a:pt x="3895725" y="4296803"/>
                </a:lnTo>
                <a:lnTo>
                  <a:pt x="3893210" y="4306214"/>
                </a:lnTo>
                <a:lnTo>
                  <a:pt x="3894404" y="4315879"/>
                </a:lnTo>
                <a:lnTo>
                  <a:pt x="3899395" y="4324642"/>
                </a:lnTo>
                <a:lnTo>
                  <a:pt x="3907383" y="4330789"/>
                </a:lnTo>
                <a:lnTo>
                  <a:pt x="3916794" y="4333316"/>
                </a:lnTo>
                <a:lnTo>
                  <a:pt x="3926446" y="4332122"/>
                </a:lnTo>
                <a:lnTo>
                  <a:pt x="3935260" y="4327093"/>
                </a:lnTo>
                <a:lnTo>
                  <a:pt x="3941407" y="4319105"/>
                </a:lnTo>
                <a:lnTo>
                  <a:pt x="3943921" y="4309694"/>
                </a:lnTo>
                <a:close/>
              </a:path>
              <a:path w="4300219" h="4594859">
                <a:moveTo>
                  <a:pt x="3988447" y="327139"/>
                </a:moveTo>
                <a:lnTo>
                  <a:pt x="3986365" y="317627"/>
                </a:lnTo>
                <a:lnTo>
                  <a:pt x="3980561" y="309321"/>
                </a:lnTo>
                <a:lnTo>
                  <a:pt x="3972014" y="303936"/>
                </a:lnTo>
                <a:lnTo>
                  <a:pt x="3962412" y="302310"/>
                </a:lnTo>
                <a:lnTo>
                  <a:pt x="3952900" y="304393"/>
                </a:lnTo>
                <a:lnTo>
                  <a:pt x="3944645" y="310159"/>
                </a:lnTo>
                <a:lnTo>
                  <a:pt x="3939260" y="318693"/>
                </a:lnTo>
                <a:lnTo>
                  <a:pt x="3937622" y="328295"/>
                </a:lnTo>
                <a:lnTo>
                  <a:pt x="3939705" y="337807"/>
                </a:lnTo>
                <a:lnTo>
                  <a:pt x="3945483" y="346075"/>
                </a:lnTo>
                <a:lnTo>
                  <a:pt x="3954056" y="351497"/>
                </a:lnTo>
                <a:lnTo>
                  <a:pt x="3963644" y="353123"/>
                </a:lnTo>
                <a:lnTo>
                  <a:pt x="3973157" y="351040"/>
                </a:lnTo>
                <a:lnTo>
                  <a:pt x="3981437" y="345262"/>
                </a:lnTo>
                <a:lnTo>
                  <a:pt x="3986809" y="336740"/>
                </a:lnTo>
                <a:lnTo>
                  <a:pt x="3988447" y="327139"/>
                </a:lnTo>
                <a:close/>
              </a:path>
              <a:path w="4300219" h="4594859">
                <a:moveTo>
                  <a:pt x="3992435" y="3169932"/>
                </a:moveTo>
                <a:lnTo>
                  <a:pt x="3991965" y="3160217"/>
                </a:lnTo>
                <a:lnTo>
                  <a:pt x="3987889" y="3151365"/>
                </a:lnTo>
                <a:lnTo>
                  <a:pt x="3980434" y="3144507"/>
                </a:lnTo>
                <a:lnTo>
                  <a:pt x="3970934" y="3141091"/>
                </a:lnTo>
                <a:lnTo>
                  <a:pt x="3961206" y="3141561"/>
                </a:lnTo>
                <a:lnTo>
                  <a:pt x="3952367" y="3145637"/>
                </a:lnTo>
                <a:lnTo>
                  <a:pt x="3945547" y="3153054"/>
                </a:lnTo>
                <a:lnTo>
                  <a:pt x="3942118" y="3162554"/>
                </a:lnTo>
                <a:lnTo>
                  <a:pt x="3942588" y="3172269"/>
                </a:lnTo>
                <a:lnTo>
                  <a:pt x="3946664" y="3181121"/>
                </a:lnTo>
                <a:lnTo>
                  <a:pt x="3954094" y="3187954"/>
                </a:lnTo>
                <a:lnTo>
                  <a:pt x="3963619" y="3191395"/>
                </a:lnTo>
                <a:lnTo>
                  <a:pt x="3973347" y="3190925"/>
                </a:lnTo>
                <a:lnTo>
                  <a:pt x="3982186" y="3186849"/>
                </a:lnTo>
                <a:lnTo>
                  <a:pt x="3989019" y="3179419"/>
                </a:lnTo>
                <a:lnTo>
                  <a:pt x="3992435" y="3169932"/>
                </a:lnTo>
                <a:close/>
              </a:path>
              <a:path w="4300219" h="4594859">
                <a:moveTo>
                  <a:pt x="3992435" y="2037080"/>
                </a:moveTo>
                <a:lnTo>
                  <a:pt x="3991965" y="2027351"/>
                </a:lnTo>
                <a:lnTo>
                  <a:pt x="3987889" y="2018512"/>
                </a:lnTo>
                <a:lnTo>
                  <a:pt x="3980434" y="2011654"/>
                </a:lnTo>
                <a:lnTo>
                  <a:pt x="3970934" y="2008225"/>
                </a:lnTo>
                <a:lnTo>
                  <a:pt x="3961206" y="2008695"/>
                </a:lnTo>
                <a:lnTo>
                  <a:pt x="3952367" y="2012784"/>
                </a:lnTo>
                <a:lnTo>
                  <a:pt x="3945547" y="2020201"/>
                </a:lnTo>
                <a:lnTo>
                  <a:pt x="3942118" y="2029688"/>
                </a:lnTo>
                <a:lnTo>
                  <a:pt x="3942588" y="2039416"/>
                </a:lnTo>
                <a:lnTo>
                  <a:pt x="3946664" y="2048256"/>
                </a:lnTo>
                <a:lnTo>
                  <a:pt x="3954094" y="2055088"/>
                </a:lnTo>
                <a:lnTo>
                  <a:pt x="3963619" y="2058530"/>
                </a:lnTo>
                <a:lnTo>
                  <a:pt x="3973347" y="2058060"/>
                </a:lnTo>
                <a:lnTo>
                  <a:pt x="3982186" y="2053983"/>
                </a:lnTo>
                <a:lnTo>
                  <a:pt x="3989019" y="2046566"/>
                </a:lnTo>
                <a:lnTo>
                  <a:pt x="3992435" y="2037080"/>
                </a:lnTo>
                <a:close/>
              </a:path>
              <a:path w="4300219" h="4594859">
                <a:moveTo>
                  <a:pt x="3992435" y="912279"/>
                </a:moveTo>
                <a:lnTo>
                  <a:pt x="3991965" y="902563"/>
                </a:lnTo>
                <a:lnTo>
                  <a:pt x="3987889" y="893724"/>
                </a:lnTo>
                <a:lnTo>
                  <a:pt x="3980434" y="886853"/>
                </a:lnTo>
                <a:lnTo>
                  <a:pt x="3970934" y="883437"/>
                </a:lnTo>
                <a:lnTo>
                  <a:pt x="3961206" y="883907"/>
                </a:lnTo>
                <a:lnTo>
                  <a:pt x="3952367" y="887984"/>
                </a:lnTo>
                <a:lnTo>
                  <a:pt x="3945547" y="895413"/>
                </a:lnTo>
                <a:lnTo>
                  <a:pt x="3942118" y="904900"/>
                </a:lnTo>
                <a:lnTo>
                  <a:pt x="3942588" y="914628"/>
                </a:lnTo>
                <a:lnTo>
                  <a:pt x="3946664" y="923467"/>
                </a:lnTo>
                <a:lnTo>
                  <a:pt x="3954094" y="930300"/>
                </a:lnTo>
                <a:lnTo>
                  <a:pt x="3963619" y="933742"/>
                </a:lnTo>
                <a:lnTo>
                  <a:pt x="3973347" y="933272"/>
                </a:lnTo>
                <a:lnTo>
                  <a:pt x="3982186" y="929195"/>
                </a:lnTo>
                <a:lnTo>
                  <a:pt x="3989019" y="921778"/>
                </a:lnTo>
                <a:lnTo>
                  <a:pt x="3992435" y="912279"/>
                </a:lnTo>
                <a:close/>
              </a:path>
              <a:path w="4300219" h="4594859">
                <a:moveTo>
                  <a:pt x="4016921" y="4236517"/>
                </a:moveTo>
                <a:lnTo>
                  <a:pt x="4014800" y="4227017"/>
                </a:lnTo>
                <a:lnTo>
                  <a:pt x="4008996" y="4218775"/>
                </a:lnTo>
                <a:lnTo>
                  <a:pt x="4000436" y="4213428"/>
                </a:lnTo>
                <a:lnTo>
                  <a:pt x="3990822" y="4211828"/>
                </a:lnTo>
                <a:lnTo>
                  <a:pt x="3981323" y="4213961"/>
                </a:lnTo>
                <a:lnTo>
                  <a:pt x="3973080" y="4219765"/>
                </a:lnTo>
                <a:lnTo>
                  <a:pt x="3967708" y="4228363"/>
                </a:lnTo>
                <a:lnTo>
                  <a:pt x="3966108" y="4237964"/>
                </a:lnTo>
                <a:lnTo>
                  <a:pt x="3968229" y="4247464"/>
                </a:lnTo>
                <a:lnTo>
                  <a:pt x="3974046" y="4255706"/>
                </a:lnTo>
                <a:lnTo>
                  <a:pt x="3982593" y="4261053"/>
                </a:lnTo>
                <a:lnTo>
                  <a:pt x="3992207" y="4262653"/>
                </a:lnTo>
                <a:lnTo>
                  <a:pt x="4001706" y="4260532"/>
                </a:lnTo>
                <a:lnTo>
                  <a:pt x="4009987" y="4254678"/>
                </a:lnTo>
                <a:lnTo>
                  <a:pt x="4015321" y="4246130"/>
                </a:lnTo>
                <a:lnTo>
                  <a:pt x="4016921" y="4236517"/>
                </a:lnTo>
                <a:close/>
              </a:path>
              <a:path w="4300219" h="4594859">
                <a:moveTo>
                  <a:pt x="4027386" y="3923169"/>
                </a:moveTo>
                <a:lnTo>
                  <a:pt x="4025963" y="3913543"/>
                </a:lnTo>
                <a:lnTo>
                  <a:pt x="4020782" y="3904881"/>
                </a:lnTo>
                <a:lnTo>
                  <a:pt x="4012641" y="3898925"/>
                </a:lnTo>
                <a:lnTo>
                  <a:pt x="4003179" y="3896626"/>
                </a:lnTo>
                <a:lnTo>
                  <a:pt x="3993553" y="3898049"/>
                </a:lnTo>
                <a:lnTo>
                  <a:pt x="3984904" y="3903230"/>
                </a:lnTo>
                <a:lnTo>
                  <a:pt x="3978897" y="3911396"/>
                </a:lnTo>
                <a:lnTo>
                  <a:pt x="3976598" y="3920858"/>
                </a:lnTo>
                <a:lnTo>
                  <a:pt x="3978021" y="3930497"/>
                </a:lnTo>
                <a:lnTo>
                  <a:pt x="3983215" y="3939146"/>
                </a:lnTo>
                <a:lnTo>
                  <a:pt x="3991343" y="3945102"/>
                </a:lnTo>
                <a:lnTo>
                  <a:pt x="4000804" y="3947401"/>
                </a:lnTo>
                <a:lnTo>
                  <a:pt x="4010431" y="3945991"/>
                </a:lnTo>
                <a:lnTo>
                  <a:pt x="4019131" y="3940772"/>
                </a:lnTo>
                <a:lnTo>
                  <a:pt x="4025087" y="3932631"/>
                </a:lnTo>
                <a:lnTo>
                  <a:pt x="4027386" y="3923169"/>
                </a:lnTo>
                <a:close/>
              </a:path>
              <a:path w="4300219" h="4594859">
                <a:moveTo>
                  <a:pt x="4027386" y="2790304"/>
                </a:moveTo>
                <a:lnTo>
                  <a:pt x="4025963" y="2780677"/>
                </a:lnTo>
                <a:lnTo>
                  <a:pt x="4020782" y="2772029"/>
                </a:lnTo>
                <a:lnTo>
                  <a:pt x="4012641" y="2766060"/>
                </a:lnTo>
                <a:lnTo>
                  <a:pt x="4003179" y="2763761"/>
                </a:lnTo>
                <a:lnTo>
                  <a:pt x="3993553" y="2765183"/>
                </a:lnTo>
                <a:lnTo>
                  <a:pt x="3984904" y="2770365"/>
                </a:lnTo>
                <a:lnTo>
                  <a:pt x="3978897" y="2778531"/>
                </a:lnTo>
                <a:lnTo>
                  <a:pt x="3976598" y="2788005"/>
                </a:lnTo>
                <a:lnTo>
                  <a:pt x="3978021" y="2797632"/>
                </a:lnTo>
                <a:lnTo>
                  <a:pt x="3983215" y="2806281"/>
                </a:lnTo>
                <a:lnTo>
                  <a:pt x="3991343" y="2812250"/>
                </a:lnTo>
                <a:lnTo>
                  <a:pt x="4000804" y="2814548"/>
                </a:lnTo>
                <a:lnTo>
                  <a:pt x="4010431" y="2813126"/>
                </a:lnTo>
                <a:lnTo>
                  <a:pt x="4019131" y="2807906"/>
                </a:lnTo>
                <a:lnTo>
                  <a:pt x="4025087" y="2799778"/>
                </a:lnTo>
                <a:lnTo>
                  <a:pt x="4027386" y="2790304"/>
                </a:lnTo>
                <a:close/>
              </a:path>
              <a:path w="4300219" h="4594859">
                <a:moveTo>
                  <a:pt x="4027386" y="1665516"/>
                </a:moveTo>
                <a:lnTo>
                  <a:pt x="4025963" y="1655889"/>
                </a:lnTo>
                <a:lnTo>
                  <a:pt x="4020782" y="1647228"/>
                </a:lnTo>
                <a:lnTo>
                  <a:pt x="4012641" y="1641271"/>
                </a:lnTo>
                <a:lnTo>
                  <a:pt x="4003179" y="1638973"/>
                </a:lnTo>
                <a:lnTo>
                  <a:pt x="3993553" y="1640395"/>
                </a:lnTo>
                <a:lnTo>
                  <a:pt x="3984904" y="1645577"/>
                </a:lnTo>
                <a:lnTo>
                  <a:pt x="3978897" y="1653743"/>
                </a:lnTo>
                <a:lnTo>
                  <a:pt x="3976598" y="1663204"/>
                </a:lnTo>
                <a:lnTo>
                  <a:pt x="3978021" y="1672844"/>
                </a:lnTo>
                <a:lnTo>
                  <a:pt x="3983215" y="1681492"/>
                </a:lnTo>
                <a:lnTo>
                  <a:pt x="3991343" y="1687461"/>
                </a:lnTo>
                <a:lnTo>
                  <a:pt x="4000804" y="1689760"/>
                </a:lnTo>
                <a:lnTo>
                  <a:pt x="4010431" y="1688338"/>
                </a:lnTo>
                <a:lnTo>
                  <a:pt x="4019131" y="1683118"/>
                </a:lnTo>
                <a:lnTo>
                  <a:pt x="4025087" y="1674977"/>
                </a:lnTo>
                <a:lnTo>
                  <a:pt x="4027386" y="1665516"/>
                </a:lnTo>
                <a:close/>
              </a:path>
              <a:path w="4300219" h="4594859">
                <a:moveTo>
                  <a:pt x="4057154" y="404355"/>
                </a:moveTo>
                <a:lnTo>
                  <a:pt x="4055986" y="394690"/>
                </a:lnTo>
                <a:lnTo>
                  <a:pt x="4051033" y="385914"/>
                </a:lnTo>
                <a:lnTo>
                  <a:pt x="4043007" y="379704"/>
                </a:lnTo>
                <a:lnTo>
                  <a:pt x="4033609" y="377164"/>
                </a:lnTo>
                <a:lnTo>
                  <a:pt x="4023944" y="378333"/>
                </a:lnTo>
                <a:lnTo>
                  <a:pt x="4015168" y="383286"/>
                </a:lnTo>
                <a:lnTo>
                  <a:pt x="4008996" y="391274"/>
                </a:lnTo>
                <a:lnTo>
                  <a:pt x="4006456" y="400672"/>
                </a:lnTo>
                <a:lnTo>
                  <a:pt x="4007624" y="410337"/>
                </a:lnTo>
                <a:lnTo>
                  <a:pt x="4012590" y="419125"/>
                </a:lnTo>
                <a:lnTo>
                  <a:pt x="4020604" y="425323"/>
                </a:lnTo>
                <a:lnTo>
                  <a:pt x="4030002" y="427863"/>
                </a:lnTo>
                <a:lnTo>
                  <a:pt x="4039666" y="426694"/>
                </a:lnTo>
                <a:lnTo>
                  <a:pt x="4048455" y="421741"/>
                </a:lnTo>
                <a:lnTo>
                  <a:pt x="4054614" y="413753"/>
                </a:lnTo>
                <a:lnTo>
                  <a:pt x="4057154" y="404355"/>
                </a:lnTo>
                <a:close/>
              </a:path>
              <a:path w="4300219" h="4594859">
                <a:moveTo>
                  <a:pt x="4064711" y="3232429"/>
                </a:moveTo>
                <a:lnTo>
                  <a:pt x="4061244" y="3222904"/>
                </a:lnTo>
                <a:lnTo>
                  <a:pt x="4054386" y="3215513"/>
                </a:lnTo>
                <a:lnTo>
                  <a:pt x="4045534" y="3211449"/>
                </a:lnTo>
                <a:lnTo>
                  <a:pt x="4035806" y="3211017"/>
                </a:lnTo>
                <a:lnTo>
                  <a:pt x="4026331" y="3214459"/>
                </a:lnTo>
                <a:lnTo>
                  <a:pt x="4018927" y="3221317"/>
                </a:lnTo>
                <a:lnTo>
                  <a:pt x="4014863" y="3230168"/>
                </a:lnTo>
                <a:lnTo>
                  <a:pt x="4014432" y="3239897"/>
                </a:lnTo>
                <a:lnTo>
                  <a:pt x="4017886" y="3249371"/>
                </a:lnTo>
                <a:lnTo>
                  <a:pt x="4024757" y="3256813"/>
                </a:lnTo>
                <a:lnTo>
                  <a:pt x="4033609" y="3260864"/>
                </a:lnTo>
                <a:lnTo>
                  <a:pt x="4043337" y="3261309"/>
                </a:lnTo>
                <a:lnTo>
                  <a:pt x="4052824" y="3257867"/>
                </a:lnTo>
                <a:lnTo>
                  <a:pt x="4060215" y="3251009"/>
                </a:lnTo>
                <a:lnTo>
                  <a:pt x="4064279" y="3242157"/>
                </a:lnTo>
                <a:lnTo>
                  <a:pt x="4064711" y="3232429"/>
                </a:lnTo>
                <a:close/>
              </a:path>
              <a:path w="4300219" h="4594859">
                <a:moveTo>
                  <a:pt x="4064711" y="2099564"/>
                </a:moveTo>
                <a:lnTo>
                  <a:pt x="4061244" y="2090039"/>
                </a:lnTo>
                <a:lnTo>
                  <a:pt x="4054386" y="2082647"/>
                </a:lnTo>
                <a:lnTo>
                  <a:pt x="4045534" y="2078583"/>
                </a:lnTo>
                <a:lnTo>
                  <a:pt x="4035806" y="2078151"/>
                </a:lnTo>
                <a:lnTo>
                  <a:pt x="4026331" y="2081593"/>
                </a:lnTo>
                <a:lnTo>
                  <a:pt x="4018927" y="2088451"/>
                </a:lnTo>
                <a:lnTo>
                  <a:pt x="4014863" y="2097303"/>
                </a:lnTo>
                <a:lnTo>
                  <a:pt x="4014432" y="2107031"/>
                </a:lnTo>
                <a:lnTo>
                  <a:pt x="4017886" y="2116505"/>
                </a:lnTo>
                <a:lnTo>
                  <a:pt x="4024757" y="2123948"/>
                </a:lnTo>
                <a:lnTo>
                  <a:pt x="4033609" y="2128012"/>
                </a:lnTo>
                <a:lnTo>
                  <a:pt x="4043337" y="2128443"/>
                </a:lnTo>
                <a:lnTo>
                  <a:pt x="4052824" y="2125002"/>
                </a:lnTo>
                <a:lnTo>
                  <a:pt x="4060215" y="2118144"/>
                </a:lnTo>
                <a:lnTo>
                  <a:pt x="4064279" y="2109292"/>
                </a:lnTo>
                <a:lnTo>
                  <a:pt x="4064711" y="2099564"/>
                </a:lnTo>
                <a:close/>
              </a:path>
              <a:path w="4300219" h="4594859">
                <a:moveTo>
                  <a:pt x="4064711" y="974775"/>
                </a:moveTo>
                <a:lnTo>
                  <a:pt x="4061244" y="965250"/>
                </a:lnTo>
                <a:lnTo>
                  <a:pt x="4054386" y="957859"/>
                </a:lnTo>
                <a:lnTo>
                  <a:pt x="4045534" y="953795"/>
                </a:lnTo>
                <a:lnTo>
                  <a:pt x="4035806" y="953363"/>
                </a:lnTo>
                <a:lnTo>
                  <a:pt x="4026331" y="956805"/>
                </a:lnTo>
                <a:lnTo>
                  <a:pt x="4018927" y="963663"/>
                </a:lnTo>
                <a:lnTo>
                  <a:pt x="4014863" y="972515"/>
                </a:lnTo>
                <a:lnTo>
                  <a:pt x="4014432" y="982243"/>
                </a:lnTo>
                <a:lnTo>
                  <a:pt x="4017886" y="991717"/>
                </a:lnTo>
                <a:lnTo>
                  <a:pt x="4024757" y="999159"/>
                </a:lnTo>
                <a:lnTo>
                  <a:pt x="4033609" y="1003223"/>
                </a:lnTo>
                <a:lnTo>
                  <a:pt x="4043337" y="1003655"/>
                </a:lnTo>
                <a:lnTo>
                  <a:pt x="4052824" y="1000213"/>
                </a:lnTo>
                <a:lnTo>
                  <a:pt x="4060215" y="993355"/>
                </a:lnTo>
                <a:lnTo>
                  <a:pt x="4064279" y="984504"/>
                </a:lnTo>
                <a:lnTo>
                  <a:pt x="4064711" y="974775"/>
                </a:lnTo>
                <a:close/>
              </a:path>
              <a:path w="4300219" h="4594859">
                <a:moveTo>
                  <a:pt x="4082554" y="4156811"/>
                </a:moveTo>
                <a:lnTo>
                  <a:pt x="4079570" y="4147540"/>
                </a:lnTo>
                <a:lnTo>
                  <a:pt x="4073042" y="4139857"/>
                </a:lnTo>
                <a:lnTo>
                  <a:pt x="4064038" y="4135310"/>
                </a:lnTo>
                <a:lnTo>
                  <a:pt x="4054322" y="4134586"/>
                </a:lnTo>
                <a:lnTo>
                  <a:pt x="4045051" y="4137558"/>
                </a:lnTo>
                <a:lnTo>
                  <a:pt x="4037342" y="4144137"/>
                </a:lnTo>
                <a:lnTo>
                  <a:pt x="4032783" y="4153141"/>
                </a:lnTo>
                <a:lnTo>
                  <a:pt x="4032072" y="4162844"/>
                </a:lnTo>
                <a:lnTo>
                  <a:pt x="4035044" y="4172115"/>
                </a:lnTo>
                <a:lnTo>
                  <a:pt x="4041584" y="4179798"/>
                </a:lnTo>
                <a:lnTo>
                  <a:pt x="4050576" y="4184358"/>
                </a:lnTo>
                <a:lnTo>
                  <a:pt x="4060291" y="4185069"/>
                </a:lnTo>
                <a:lnTo>
                  <a:pt x="4069562" y="4182097"/>
                </a:lnTo>
                <a:lnTo>
                  <a:pt x="4077258" y="4175569"/>
                </a:lnTo>
                <a:lnTo>
                  <a:pt x="4081830" y="4166527"/>
                </a:lnTo>
                <a:lnTo>
                  <a:pt x="4082554" y="4156811"/>
                </a:lnTo>
                <a:close/>
              </a:path>
              <a:path w="4300219" h="4594859">
                <a:moveTo>
                  <a:pt x="4083672" y="3837457"/>
                </a:moveTo>
                <a:lnTo>
                  <a:pt x="4081348" y="3828008"/>
                </a:lnTo>
                <a:lnTo>
                  <a:pt x="4075646" y="3820122"/>
                </a:lnTo>
                <a:lnTo>
                  <a:pt x="4067060" y="3814838"/>
                </a:lnTo>
                <a:lnTo>
                  <a:pt x="4057078" y="3813302"/>
                </a:lnTo>
                <a:lnTo>
                  <a:pt x="4047629" y="3815638"/>
                </a:lnTo>
                <a:lnTo>
                  <a:pt x="4039730" y="3821341"/>
                </a:lnTo>
                <a:lnTo>
                  <a:pt x="4034459" y="3829926"/>
                </a:lnTo>
                <a:lnTo>
                  <a:pt x="4032910" y="3839946"/>
                </a:lnTo>
                <a:lnTo>
                  <a:pt x="4035234" y="3849408"/>
                </a:lnTo>
                <a:lnTo>
                  <a:pt x="4040936" y="3857294"/>
                </a:lnTo>
                <a:lnTo>
                  <a:pt x="4049534" y="3862578"/>
                </a:lnTo>
                <a:lnTo>
                  <a:pt x="4059504" y="3864102"/>
                </a:lnTo>
                <a:lnTo>
                  <a:pt x="4068953" y="3861778"/>
                </a:lnTo>
                <a:lnTo>
                  <a:pt x="4076852" y="3856075"/>
                </a:lnTo>
                <a:lnTo>
                  <a:pt x="4082135" y="3847477"/>
                </a:lnTo>
                <a:lnTo>
                  <a:pt x="4083672" y="3837457"/>
                </a:lnTo>
                <a:close/>
              </a:path>
              <a:path w="4300219" h="4594859">
                <a:moveTo>
                  <a:pt x="4083672" y="2704604"/>
                </a:moveTo>
                <a:lnTo>
                  <a:pt x="4081348" y="2695143"/>
                </a:lnTo>
                <a:lnTo>
                  <a:pt x="4075646" y="2687256"/>
                </a:lnTo>
                <a:lnTo>
                  <a:pt x="4067060" y="2681973"/>
                </a:lnTo>
                <a:lnTo>
                  <a:pt x="4057078" y="2680436"/>
                </a:lnTo>
                <a:lnTo>
                  <a:pt x="4047629" y="2682773"/>
                </a:lnTo>
                <a:lnTo>
                  <a:pt x="4039730" y="2688475"/>
                </a:lnTo>
                <a:lnTo>
                  <a:pt x="4034459" y="2697073"/>
                </a:lnTo>
                <a:lnTo>
                  <a:pt x="4032910" y="2707081"/>
                </a:lnTo>
                <a:lnTo>
                  <a:pt x="4035234" y="2716542"/>
                </a:lnTo>
                <a:lnTo>
                  <a:pt x="4040936" y="2724429"/>
                </a:lnTo>
                <a:lnTo>
                  <a:pt x="4049534" y="2729712"/>
                </a:lnTo>
                <a:lnTo>
                  <a:pt x="4059504" y="2731249"/>
                </a:lnTo>
                <a:lnTo>
                  <a:pt x="4068953" y="2728912"/>
                </a:lnTo>
                <a:lnTo>
                  <a:pt x="4076852" y="2723210"/>
                </a:lnTo>
                <a:lnTo>
                  <a:pt x="4082135" y="2714612"/>
                </a:lnTo>
                <a:lnTo>
                  <a:pt x="4083672" y="2704604"/>
                </a:lnTo>
                <a:close/>
              </a:path>
              <a:path w="4300219" h="4594859">
                <a:moveTo>
                  <a:pt x="4083672" y="1579803"/>
                </a:moveTo>
                <a:lnTo>
                  <a:pt x="4081348" y="1570355"/>
                </a:lnTo>
                <a:lnTo>
                  <a:pt x="4075646" y="1562468"/>
                </a:lnTo>
                <a:lnTo>
                  <a:pt x="4067060" y="1557185"/>
                </a:lnTo>
                <a:lnTo>
                  <a:pt x="4057078" y="1555648"/>
                </a:lnTo>
                <a:lnTo>
                  <a:pt x="4047629" y="1557985"/>
                </a:lnTo>
                <a:lnTo>
                  <a:pt x="4039730" y="1563687"/>
                </a:lnTo>
                <a:lnTo>
                  <a:pt x="4034459" y="1572272"/>
                </a:lnTo>
                <a:lnTo>
                  <a:pt x="4032910" y="1582293"/>
                </a:lnTo>
                <a:lnTo>
                  <a:pt x="4035234" y="1591754"/>
                </a:lnTo>
                <a:lnTo>
                  <a:pt x="4040936" y="1599641"/>
                </a:lnTo>
                <a:lnTo>
                  <a:pt x="4049534" y="1604924"/>
                </a:lnTo>
                <a:lnTo>
                  <a:pt x="4059504" y="1606448"/>
                </a:lnTo>
                <a:lnTo>
                  <a:pt x="4068953" y="1604124"/>
                </a:lnTo>
                <a:lnTo>
                  <a:pt x="4076852" y="1598422"/>
                </a:lnTo>
                <a:lnTo>
                  <a:pt x="4082135" y="1589824"/>
                </a:lnTo>
                <a:lnTo>
                  <a:pt x="4083672" y="1579803"/>
                </a:lnTo>
                <a:close/>
              </a:path>
              <a:path w="4300219" h="4594859">
                <a:moveTo>
                  <a:pt x="4095496" y="3330714"/>
                </a:moveTo>
                <a:lnTo>
                  <a:pt x="4092994" y="3320885"/>
                </a:lnTo>
                <a:lnTo>
                  <a:pt x="4087164" y="3313099"/>
                </a:lnTo>
                <a:lnTo>
                  <a:pt x="4078833" y="3308058"/>
                </a:lnTo>
                <a:lnTo>
                  <a:pt x="4068864" y="3306546"/>
                </a:lnTo>
                <a:lnTo>
                  <a:pt x="4059085" y="3309023"/>
                </a:lnTo>
                <a:lnTo>
                  <a:pt x="4051287" y="3314865"/>
                </a:lnTo>
                <a:lnTo>
                  <a:pt x="4046245" y="3323196"/>
                </a:lnTo>
                <a:lnTo>
                  <a:pt x="4044746" y="3333216"/>
                </a:lnTo>
                <a:lnTo>
                  <a:pt x="4047223" y="3342995"/>
                </a:lnTo>
                <a:lnTo>
                  <a:pt x="4053065" y="3350793"/>
                </a:lnTo>
                <a:lnTo>
                  <a:pt x="4061383" y="3355835"/>
                </a:lnTo>
                <a:lnTo>
                  <a:pt x="4071366" y="3357334"/>
                </a:lnTo>
                <a:lnTo>
                  <a:pt x="4081145" y="3354857"/>
                </a:lnTo>
                <a:lnTo>
                  <a:pt x="4088942" y="3349028"/>
                </a:lnTo>
                <a:lnTo>
                  <a:pt x="4093984" y="3340697"/>
                </a:lnTo>
                <a:lnTo>
                  <a:pt x="4095496" y="3330714"/>
                </a:lnTo>
                <a:close/>
              </a:path>
              <a:path w="4300219" h="4594859">
                <a:moveTo>
                  <a:pt x="4095496" y="2197849"/>
                </a:moveTo>
                <a:lnTo>
                  <a:pt x="4092994" y="2188032"/>
                </a:lnTo>
                <a:lnTo>
                  <a:pt x="4087164" y="2180234"/>
                </a:lnTo>
                <a:lnTo>
                  <a:pt x="4078833" y="2175192"/>
                </a:lnTo>
                <a:lnTo>
                  <a:pt x="4068864" y="2173681"/>
                </a:lnTo>
                <a:lnTo>
                  <a:pt x="4059085" y="2176170"/>
                </a:lnTo>
                <a:lnTo>
                  <a:pt x="4051287" y="2181999"/>
                </a:lnTo>
                <a:lnTo>
                  <a:pt x="4046245" y="2190331"/>
                </a:lnTo>
                <a:lnTo>
                  <a:pt x="4044746" y="2200351"/>
                </a:lnTo>
                <a:lnTo>
                  <a:pt x="4047223" y="2210130"/>
                </a:lnTo>
                <a:lnTo>
                  <a:pt x="4053065" y="2217928"/>
                </a:lnTo>
                <a:lnTo>
                  <a:pt x="4061383" y="2222970"/>
                </a:lnTo>
                <a:lnTo>
                  <a:pt x="4071366" y="2224468"/>
                </a:lnTo>
                <a:lnTo>
                  <a:pt x="4081145" y="2221992"/>
                </a:lnTo>
                <a:lnTo>
                  <a:pt x="4088942" y="2216162"/>
                </a:lnTo>
                <a:lnTo>
                  <a:pt x="4093984" y="2207831"/>
                </a:lnTo>
                <a:lnTo>
                  <a:pt x="4095496" y="2197849"/>
                </a:lnTo>
                <a:close/>
              </a:path>
              <a:path w="4300219" h="4594859">
                <a:moveTo>
                  <a:pt x="4095496" y="1073061"/>
                </a:moveTo>
                <a:lnTo>
                  <a:pt x="4092994" y="1063244"/>
                </a:lnTo>
                <a:lnTo>
                  <a:pt x="4087164" y="1055446"/>
                </a:lnTo>
                <a:lnTo>
                  <a:pt x="4078833" y="1050404"/>
                </a:lnTo>
                <a:lnTo>
                  <a:pt x="4068864" y="1048893"/>
                </a:lnTo>
                <a:lnTo>
                  <a:pt x="4059085" y="1051369"/>
                </a:lnTo>
                <a:lnTo>
                  <a:pt x="4051287" y="1057211"/>
                </a:lnTo>
                <a:lnTo>
                  <a:pt x="4046245" y="1065542"/>
                </a:lnTo>
                <a:lnTo>
                  <a:pt x="4044746" y="1075563"/>
                </a:lnTo>
                <a:lnTo>
                  <a:pt x="4047223" y="1085342"/>
                </a:lnTo>
                <a:lnTo>
                  <a:pt x="4053065" y="1093139"/>
                </a:lnTo>
                <a:lnTo>
                  <a:pt x="4061383" y="1098181"/>
                </a:lnTo>
                <a:lnTo>
                  <a:pt x="4071366" y="1099680"/>
                </a:lnTo>
                <a:lnTo>
                  <a:pt x="4081145" y="1097203"/>
                </a:lnTo>
                <a:lnTo>
                  <a:pt x="4088942" y="1091374"/>
                </a:lnTo>
                <a:lnTo>
                  <a:pt x="4093984" y="1083043"/>
                </a:lnTo>
                <a:lnTo>
                  <a:pt x="4095496" y="1073061"/>
                </a:lnTo>
                <a:close/>
              </a:path>
              <a:path w="4300219" h="4594859">
                <a:moveTo>
                  <a:pt x="4096169" y="3738499"/>
                </a:moveTo>
                <a:lnTo>
                  <a:pt x="4094162" y="3728618"/>
                </a:lnTo>
                <a:lnTo>
                  <a:pt x="4088727" y="3720541"/>
                </a:lnTo>
                <a:lnTo>
                  <a:pt x="4080649" y="3715105"/>
                </a:lnTo>
                <a:lnTo>
                  <a:pt x="4070769" y="3713099"/>
                </a:lnTo>
                <a:lnTo>
                  <a:pt x="4060875" y="3715105"/>
                </a:lnTo>
                <a:lnTo>
                  <a:pt x="4052798" y="3720541"/>
                </a:lnTo>
                <a:lnTo>
                  <a:pt x="4047363" y="3728618"/>
                </a:lnTo>
                <a:lnTo>
                  <a:pt x="4045369" y="3738549"/>
                </a:lnTo>
                <a:lnTo>
                  <a:pt x="4047363" y="3748443"/>
                </a:lnTo>
                <a:lnTo>
                  <a:pt x="4052798" y="3756520"/>
                </a:lnTo>
                <a:lnTo>
                  <a:pt x="4060875" y="3761956"/>
                </a:lnTo>
                <a:lnTo>
                  <a:pt x="4070769" y="3763949"/>
                </a:lnTo>
                <a:lnTo>
                  <a:pt x="4080649" y="3761956"/>
                </a:lnTo>
                <a:lnTo>
                  <a:pt x="4088727" y="3756520"/>
                </a:lnTo>
                <a:lnTo>
                  <a:pt x="4094162" y="3748443"/>
                </a:lnTo>
                <a:lnTo>
                  <a:pt x="4096169" y="3738499"/>
                </a:lnTo>
                <a:close/>
              </a:path>
              <a:path w="4300219" h="4594859">
                <a:moveTo>
                  <a:pt x="4096169" y="3636848"/>
                </a:moveTo>
                <a:lnTo>
                  <a:pt x="4094162" y="3626967"/>
                </a:lnTo>
                <a:lnTo>
                  <a:pt x="4088727" y="3618890"/>
                </a:lnTo>
                <a:lnTo>
                  <a:pt x="4080649" y="3613454"/>
                </a:lnTo>
                <a:lnTo>
                  <a:pt x="4070769" y="3611448"/>
                </a:lnTo>
                <a:lnTo>
                  <a:pt x="4060875" y="3613454"/>
                </a:lnTo>
                <a:lnTo>
                  <a:pt x="4052798" y="3618890"/>
                </a:lnTo>
                <a:lnTo>
                  <a:pt x="4047363" y="3626967"/>
                </a:lnTo>
                <a:lnTo>
                  <a:pt x="4045369" y="3636899"/>
                </a:lnTo>
                <a:lnTo>
                  <a:pt x="4047363" y="3646792"/>
                </a:lnTo>
                <a:lnTo>
                  <a:pt x="4052798" y="3654869"/>
                </a:lnTo>
                <a:lnTo>
                  <a:pt x="4060875" y="3660305"/>
                </a:lnTo>
                <a:lnTo>
                  <a:pt x="4070769" y="3662299"/>
                </a:lnTo>
                <a:lnTo>
                  <a:pt x="4080649" y="3660305"/>
                </a:lnTo>
                <a:lnTo>
                  <a:pt x="4088727" y="3654869"/>
                </a:lnTo>
                <a:lnTo>
                  <a:pt x="4094162" y="3646792"/>
                </a:lnTo>
                <a:lnTo>
                  <a:pt x="4096169" y="3636848"/>
                </a:lnTo>
                <a:close/>
              </a:path>
              <a:path w="4300219" h="4594859">
                <a:moveTo>
                  <a:pt x="4096169" y="3535197"/>
                </a:moveTo>
                <a:lnTo>
                  <a:pt x="4094162" y="3525316"/>
                </a:lnTo>
                <a:lnTo>
                  <a:pt x="4088727" y="3517239"/>
                </a:lnTo>
                <a:lnTo>
                  <a:pt x="4080649" y="3511804"/>
                </a:lnTo>
                <a:lnTo>
                  <a:pt x="4070769" y="3509797"/>
                </a:lnTo>
                <a:lnTo>
                  <a:pt x="4060875" y="3511804"/>
                </a:lnTo>
                <a:lnTo>
                  <a:pt x="4052798" y="3517239"/>
                </a:lnTo>
                <a:lnTo>
                  <a:pt x="4047363" y="3525316"/>
                </a:lnTo>
                <a:lnTo>
                  <a:pt x="4045369" y="3535248"/>
                </a:lnTo>
                <a:lnTo>
                  <a:pt x="4047363" y="3545141"/>
                </a:lnTo>
                <a:lnTo>
                  <a:pt x="4052798" y="3553218"/>
                </a:lnTo>
                <a:lnTo>
                  <a:pt x="4060875" y="3558654"/>
                </a:lnTo>
                <a:lnTo>
                  <a:pt x="4070769" y="3560648"/>
                </a:lnTo>
                <a:lnTo>
                  <a:pt x="4080649" y="3558654"/>
                </a:lnTo>
                <a:lnTo>
                  <a:pt x="4088727" y="3553218"/>
                </a:lnTo>
                <a:lnTo>
                  <a:pt x="4094162" y="3545141"/>
                </a:lnTo>
                <a:lnTo>
                  <a:pt x="4096169" y="3535197"/>
                </a:lnTo>
                <a:close/>
              </a:path>
              <a:path w="4300219" h="4594859">
                <a:moveTo>
                  <a:pt x="4096169" y="3433546"/>
                </a:moveTo>
                <a:lnTo>
                  <a:pt x="4094162" y="3423666"/>
                </a:lnTo>
                <a:lnTo>
                  <a:pt x="4088727" y="3415588"/>
                </a:lnTo>
                <a:lnTo>
                  <a:pt x="4080649" y="3410153"/>
                </a:lnTo>
                <a:lnTo>
                  <a:pt x="4070769" y="3408146"/>
                </a:lnTo>
                <a:lnTo>
                  <a:pt x="4060875" y="3410153"/>
                </a:lnTo>
                <a:lnTo>
                  <a:pt x="4052798" y="3415588"/>
                </a:lnTo>
                <a:lnTo>
                  <a:pt x="4047363" y="3423666"/>
                </a:lnTo>
                <a:lnTo>
                  <a:pt x="4045369" y="3433597"/>
                </a:lnTo>
                <a:lnTo>
                  <a:pt x="4047363" y="3443490"/>
                </a:lnTo>
                <a:lnTo>
                  <a:pt x="4052798" y="3451568"/>
                </a:lnTo>
                <a:lnTo>
                  <a:pt x="4060875" y="3457003"/>
                </a:lnTo>
                <a:lnTo>
                  <a:pt x="4070769" y="3458997"/>
                </a:lnTo>
                <a:lnTo>
                  <a:pt x="4080649" y="3457003"/>
                </a:lnTo>
                <a:lnTo>
                  <a:pt x="4088727" y="3451568"/>
                </a:lnTo>
                <a:lnTo>
                  <a:pt x="4094162" y="3443490"/>
                </a:lnTo>
                <a:lnTo>
                  <a:pt x="4096169" y="3433546"/>
                </a:lnTo>
                <a:close/>
              </a:path>
              <a:path w="4300219" h="4594859">
                <a:moveTo>
                  <a:pt x="4096169" y="2605646"/>
                </a:moveTo>
                <a:lnTo>
                  <a:pt x="4094162" y="2595753"/>
                </a:lnTo>
                <a:lnTo>
                  <a:pt x="4088727" y="2587675"/>
                </a:lnTo>
                <a:lnTo>
                  <a:pt x="4080649" y="2582240"/>
                </a:lnTo>
                <a:lnTo>
                  <a:pt x="4070769" y="2580246"/>
                </a:lnTo>
                <a:lnTo>
                  <a:pt x="4060875" y="2582240"/>
                </a:lnTo>
                <a:lnTo>
                  <a:pt x="4052798" y="2587675"/>
                </a:lnTo>
                <a:lnTo>
                  <a:pt x="4047363" y="2595753"/>
                </a:lnTo>
                <a:lnTo>
                  <a:pt x="4045369" y="2605697"/>
                </a:lnTo>
                <a:lnTo>
                  <a:pt x="4047363" y="2615577"/>
                </a:lnTo>
                <a:lnTo>
                  <a:pt x="4052798" y="2623655"/>
                </a:lnTo>
                <a:lnTo>
                  <a:pt x="4060875" y="2629103"/>
                </a:lnTo>
                <a:lnTo>
                  <a:pt x="4070769" y="2631097"/>
                </a:lnTo>
                <a:lnTo>
                  <a:pt x="4080649" y="2629103"/>
                </a:lnTo>
                <a:lnTo>
                  <a:pt x="4088727" y="2623655"/>
                </a:lnTo>
                <a:lnTo>
                  <a:pt x="4094162" y="2615577"/>
                </a:lnTo>
                <a:lnTo>
                  <a:pt x="4096169" y="2605646"/>
                </a:lnTo>
                <a:close/>
              </a:path>
              <a:path w="4300219" h="4594859">
                <a:moveTo>
                  <a:pt x="4096169" y="2503995"/>
                </a:moveTo>
                <a:lnTo>
                  <a:pt x="4094162" y="2494102"/>
                </a:lnTo>
                <a:lnTo>
                  <a:pt x="4088727" y="2486025"/>
                </a:lnTo>
                <a:lnTo>
                  <a:pt x="4080649" y="2480589"/>
                </a:lnTo>
                <a:lnTo>
                  <a:pt x="4070769" y="2478595"/>
                </a:lnTo>
                <a:lnTo>
                  <a:pt x="4060875" y="2480589"/>
                </a:lnTo>
                <a:lnTo>
                  <a:pt x="4052798" y="2486025"/>
                </a:lnTo>
                <a:lnTo>
                  <a:pt x="4047363" y="2494102"/>
                </a:lnTo>
                <a:lnTo>
                  <a:pt x="4045369" y="2504046"/>
                </a:lnTo>
                <a:lnTo>
                  <a:pt x="4047363" y="2513927"/>
                </a:lnTo>
                <a:lnTo>
                  <a:pt x="4052798" y="2522004"/>
                </a:lnTo>
                <a:lnTo>
                  <a:pt x="4060875" y="2527452"/>
                </a:lnTo>
                <a:lnTo>
                  <a:pt x="4070769" y="2529446"/>
                </a:lnTo>
                <a:lnTo>
                  <a:pt x="4080649" y="2527452"/>
                </a:lnTo>
                <a:lnTo>
                  <a:pt x="4088727" y="2522004"/>
                </a:lnTo>
                <a:lnTo>
                  <a:pt x="4094162" y="2513927"/>
                </a:lnTo>
                <a:lnTo>
                  <a:pt x="4096169" y="2503995"/>
                </a:lnTo>
                <a:close/>
              </a:path>
              <a:path w="4300219" h="4594859">
                <a:moveTo>
                  <a:pt x="4096169" y="2402344"/>
                </a:moveTo>
                <a:lnTo>
                  <a:pt x="4094162" y="2392451"/>
                </a:lnTo>
                <a:lnTo>
                  <a:pt x="4088727" y="2384374"/>
                </a:lnTo>
                <a:lnTo>
                  <a:pt x="4080649" y="2378938"/>
                </a:lnTo>
                <a:lnTo>
                  <a:pt x="4070769" y="2376944"/>
                </a:lnTo>
                <a:lnTo>
                  <a:pt x="4060875" y="2378938"/>
                </a:lnTo>
                <a:lnTo>
                  <a:pt x="4052798" y="2384374"/>
                </a:lnTo>
                <a:lnTo>
                  <a:pt x="4047363" y="2392451"/>
                </a:lnTo>
                <a:lnTo>
                  <a:pt x="4045369" y="2402395"/>
                </a:lnTo>
                <a:lnTo>
                  <a:pt x="4047363" y="2412276"/>
                </a:lnTo>
                <a:lnTo>
                  <a:pt x="4052798" y="2420353"/>
                </a:lnTo>
                <a:lnTo>
                  <a:pt x="4060875" y="2425801"/>
                </a:lnTo>
                <a:lnTo>
                  <a:pt x="4070769" y="2427795"/>
                </a:lnTo>
                <a:lnTo>
                  <a:pt x="4080649" y="2425801"/>
                </a:lnTo>
                <a:lnTo>
                  <a:pt x="4088727" y="2420353"/>
                </a:lnTo>
                <a:lnTo>
                  <a:pt x="4094162" y="2412276"/>
                </a:lnTo>
                <a:lnTo>
                  <a:pt x="4096169" y="2402344"/>
                </a:lnTo>
                <a:close/>
              </a:path>
              <a:path w="4300219" h="4594859">
                <a:moveTo>
                  <a:pt x="4096169" y="2300694"/>
                </a:moveTo>
                <a:lnTo>
                  <a:pt x="4094162" y="2290800"/>
                </a:lnTo>
                <a:lnTo>
                  <a:pt x="4088727" y="2282723"/>
                </a:lnTo>
                <a:lnTo>
                  <a:pt x="4080649" y="2277287"/>
                </a:lnTo>
                <a:lnTo>
                  <a:pt x="4070769" y="2275294"/>
                </a:lnTo>
                <a:lnTo>
                  <a:pt x="4060875" y="2277287"/>
                </a:lnTo>
                <a:lnTo>
                  <a:pt x="4052798" y="2282723"/>
                </a:lnTo>
                <a:lnTo>
                  <a:pt x="4047363" y="2290800"/>
                </a:lnTo>
                <a:lnTo>
                  <a:pt x="4045369" y="2300744"/>
                </a:lnTo>
                <a:lnTo>
                  <a:pt x="4047363" y="2310625"/>
                </a:lnTo>
                <a:lnTo>
                  <a:pt x="4052798" y="2318702"/>
                </a:lnTo>
                <a:lnTo>
                  <a:pt x="4060875" y="2324150"/>
                </a:lnTo>
                <a:lnTo>
                  <a:pt x="4070769" y="2326144"/>
                </a:lnTo>
                <a:lnTo>
                  <a:pt x="4080649" y="2324150"/>
                </a:lnTo>
                <a:lnTo>
                  <a:pt x="4088727" y="2318702"/>
                </a:lnTo>
                <a:lnTo>
                  <a:pt x="4094162" y="2310625"/>
                </a:lnTo>
                <a:lnTo>
                  <a:pt x="4096169" y="2300694"/>
                </a:lnTo>
                <a:close/>
              </a:path>
              <a:path w="4300219" h="4594859">
                <a:moveTo>
                  <a:pt x="4096169" y="1480845"/>
                </a:moveTo>
                <a:lnTo>
                  <a:pt x="4094162" y="1470964"/>
                </a:lnTo>
                <a:lnTo>
                  <a:pt x="4088727" y="1462887"/>
                </a:lnTo>
                <a:lnTo>
                  <a:pt x="4080649" y="1457452"/>
                </a:lnTo>
                <a:lnTo>
                  <a:pt x="4070769" y="1455445"/>
                </a:lnTo>
                <a:lnTo>
                  <a:pt x="4060875" y="1457452"/>
                </a:lnTo>
                <a:lnTo>
                  <a:pt x="4052798" y="1462887"/>
                </a:lnTo>
                <a:lnTo>
                  <a:pt x="4047363" y="1470964"/>
                </a:lnTo>
                <a:lnTo>
                  <a:pt x="4045369" y="1480896"/>
                </a:lnTo>
                <a:lnTo>
                  <a:pt x="4047363" y="1490789"/>
                </a:lnTo>
                <a:lnTo>
                  <a:pt x="4052798" y="1498866"/>
                </a:lnTo>
                <a:lnTo>
                  <a:pt x="4060875" y="1504302"/>
                </a:lnTo>
                <a:lnTo>
                  <a:pt x="4070769" y="1506296"/>
                </a:lnTo>
                <a:lnTo>
                  <a:pt x="4080649" y="1504302"/>
                </a:lnTo>
                <a:lnTo>
                  <a:pt x="4088727" y="1498866"/>
                </a:lnTo>
                <a:lnTo>
                  <a:pt x="4094162" y="1490789"/>
                </a:lnTo>
                <a:lnTo>
                  <a:pt x="4096169" y="1480845"/>
                </a:lnTo>
                <a:close/>
              </a:path>
              <a:path w="4300219" h="4594859">
                <a:moveTo>
                  <a:pt x="4096169" y="1379194"/>
                </a:moveTo>
                <a:lnTo>
                  <a:pt x="4094162" y="1369314"/>
                </a:lnTo>
                <a:lnTo>
                  <a:pt x="4088727" y="1361236"/>
                </a:lnTo>
                <a:lnTo>
                  <a:pt x="4080649" y="1355801"/>
                </a:lnTo>
                <a:lnTo>
                  <a:pt x="4070769" y="1353794"/>
                </a:lnTo>
                <a:lnTo>
                  <a:pt x="4060875" y="1355801"/>
                </a:lnTo>
                <a:lnTo>
                  <a:pt x="4052798" y="1361236"/>
                </a:lnTo>
                <a:lnTo>
                  <a:pt x="4047363" y="1369314"/>
                </a:lnTo>
                <a:lnTo>
                  <a:pt x="4045369" y="1379245"/>
                </a:lnTo>
                <a:lnTo>
                  <a:pt x="4047363" y="1389138"/>
                </a:lnTo>
                <a:lnTo>
                  <a:pt x="4052798" y="1397215"/>
                </a:lnTo>
                <a:lnTo>
                  <a:pt x="4060875" y="1402651"/>
                </a:lnTo>
                <a:lnTo>
                  <a:pt x="4070769" y="1404645"/>
                </a:lnTo>
                <a:lnTo>
                  <a:pt x="4080649" y="1402651"/>
                </a:lnTo>
                <a:lnTo>
                  <a:pt x="4088727" y="1397215"/>
                </a:lnTo>
                <a:lnTo>
                  <a:pt x="4094162" y="1389138"/>
                </a:lnTo>
                <a:lnTo>
                  <a:pt x="4096169" y="1379194"/>
                </a:lnTo>
                <a:close/>
              </a:path>
              <a:path w="4300219" h="4594859">
                <a:moveTo>
                  <a:pt x="4096169" y="1277543"/>
                </a:moveTo>
                <a:lnTo>
                  <a:pt x="4094162" y="1267663"/>
                </a:lnTo>
                <a:lnTo>
                  <a:pt x="4088727" y="1259586"/>
                </a:lnTo>
                <a:lnTo>
                  <a:pt x="4080649" y="1254150"/>
                </a:lnTo>
                <a:lnTo>
                  <a:pt x="4070769" y="1252143"/>
                </a:lnTo>
                <a:lnTo>
                  <a:pt x="4060875" y="1254150"/>
                </a:lnTo>
                <a:lnTo>
                  <a:pt x="4052798" y="1259586"/>
                </a:lnTo>
                <a:lnTo>
                  <a:pt x="4047363" y="1267663"/>
                </a:lnTo>
                <a:lnTo>
                  <a:pt x="4045369" y="1277594"/>
                </a:lnTo>
                <a:lnTo>
                  <a:pt x="4047363" y="1287487"/>
                </a:lnTo>
                <a:lnTo>
                  <a:pt x="4052798" y="1295565"/>
                </a:lnTo>
                <a:lnTo>
                  <a:pt x="4060875" y="1301000"/>
                </a:lnTo>
                <a:lnTo>
                  <a:pt x="4070769" y="1302994"/>
                </a:lnTo>
                <a:lnTo>
                  <a:pt x="4080649" y="1301000"/>
                </a:lnTo>
                <a:lnTo>
                  <a:pt x="4088727" y="1295565"/>
                </a:lnTo>
                <a:lnTo>
                  <a:pt x="4094162" y="1287487"/>
                </a:lnTo>
                <a:lnTo>
                  <a:pt x="4096169" y="1277543"/>
                </a:lnTo>
                <a:close/>
              </a:path>
              <a:path w="4300219" h="4594859">
                <a:moveTo>
                  <a:pt x="4096169" y="1175893"/>
                </a:moveTo>
                <a:lnTo>
                  <a:pt x="4094162" y="1166012"/>
                </a:lnTo>
                <a:lnTo>
                  <a:pt x="4088727" y="1157935"/>
                </a:lnTo>
                <a:lnTo>
                  <a:pt x="4080649" y="1152499"/>
                </a:lnTo>
                <a:lnTo>
                  <a:pt x="4070769" y="1150493"/>
                </a:lnTo>
                <a:lnTo>
                  <a:pt x="4060875" y="1152499"/>
                </a:lnTo>
                <a:lnTo>
                  <a:pt x="4052798" y="1157935"/>
                </a:lnTo>
                <a:lnTo>
                  <a:pt x="4047363" y="1166012"/>
                </a:lnTo>
                <a:lnTo>
                  <a:pt x="4045369" y="1175943"/>
                </a:lnTo>
                <a:lnTo>
                  <a:pt x="4047363" y="1185837"/>
                </a:lnTo>
                <a:lnTo>
                  <a:pt x="4052798" y="1193914"/>
                </a:lnTo>
                <a:lnTo>
                  <a:pt x="4060875" y="1199349"/>
                </a:lnTo>
                <a:lnTo>
                  <a:pt x="4070769" y="1201343"/>
                </a:lnTo>
                <a:lnTo>
                  <a:pt x="4080649" y="1199349"/>
                </a:lnTo>
                <a:lnTo>
                  <a:pt x="4088727" y="1193914"/>
                </a:lnTo>
                <a:lnTo>
                  <a:pt x="4094162" y="1185837"/>
                </a:lnTo>
                <a:lnTo>
                  <a:pt x="4096169" y="1175893"/>
                </a:lnTo>
                <a:close/>
              </a:path>
              <a:path w="4300219" h="4594859">
                <a:moveTo>
                  <a:pt x="4118114" y="487832"/>
                </a:moveTo>
                <a:lnTo>
                  <a:pt x="4117860" y="478091"/>
                </a:lnTo>
                <a:lnTo>
                  <a:pt x="4113758" y="468884"/>
                </a:lnTo>
                <a:lnTo>
                  <a:pt x="4106354" y="461949"/>
                </a:lnTo>
                <a:lnTo>
                  <a:pt x="4097236" y="458533"/>
                </a:lnTo>
                <a:lnTo>
                  <a:pt x="4087507" y="458774"/>
                </a:lnTo>
                <a:lnTo>
                  <a:pt x="4078300" y="462889"/>
                </a:lnTo>
                <a:lnTo>
                  <a:pt x="4071404" y="470255"/>
                </a:lnTo>
                <a:lnTo>
                  <a:pt x="4067987" y="479374"/>
                </a:lnTo>
                <a:lnTo>
                  <a:pt x="4068241" y="489102"/>
                </a:lnTo>
                <a:lnTo>
                  <a:pt x="4072382" y="498360"/>
                </a:lnTo>
                <a:lnTo>
                  <a:pt x="4079735" y="505256"/>
                </a:lnTo>
                <a:lnTo>
                  <a:pt x="4088854" y="508673"/>
                </a:lnTo>
                <a:lnTo>
                  <a:pt x="4098594" y="508419"/>
                </a:lnTo>
                <a:lnTo>
                  <a:pt x="4107802" y="504304"/>
                </a:lnTo>
                <a:lnTo>
                  <a:pt x="4114698" y="496938"/>
                </a:lnTo>
                <a:lnTo>
                  <a:pt x="4118114" y="487832"/>
                </a:lnTo>
                <a:close/>
              </a:path>
              <a:path w="4300219" h="4594859">
                <a:moveTo>
                  <a:pt x="4140365" y="4080751"/>
                </a:moveTo>
                <a:lnTo>
                  <a:pt x="4140162" y="4071010"/>
                </a:lnTo>
                <a:lnTo>
                  <a:pt x="4136313" y="4062069"/>
                </a:lnTo>
                <a:lnTo>
                  <a:pt x="4129087" y="4055046"/>
                </a:lnTo>
                <a:lnTo>
                  <a:pt x="4119689" y="4051376"/>
                </a:lnTo>
                <a:lnTo>
                  <a:pt x="4109948" y="4051579"/>
                </a:lnTo>
                <a:lnTo>
                  <a:pt x="4101007" y="4055427"/>
                </a:lnTo>
                <a:lnTo>
                  <a:pt x="4093984" y="4062666"/>
                </a:lnTo>
                <a:lnTo>
                  <a:pt x="4090276" y="4072102"/>
                </a:lnTo>
                <a:lnTo>
                  <a:pt x="4090492" y="4081830"/>
                </a:lnTo>
                <a:lnTo>
                  <a:pt x="4094340" y="4090784"/>
                </a:lnTo>
                <a:lnTo>
                  <a:pt x="4101579" y="4097807"/>
                </a:lnTo>
                <a:lnTo>
                  <a:pt x="4110964" y="4101477"/>
                </a:lnTo>
                <a:lnTo>
                  <a:pt x="4120705" y="4101261"/>
                </a:lnTo>
                <a:lnTo>
                  <a:pt x="4129646" y="4097426"/>
                </a:lnTo>
                <a:lnTo>
                  <a:pt x="4136707" y="4090149"/>
                </a:lnTo>
                <a:lnTo>
                  <a:pt x="4140365" y="4080751"/>
                </a:lnTo>
                <a:close/>
              </a:path>
              <a:path w="4300219" h="4594859">
                <a:moveTo>
                  <a:pt x="4171378" y="567194"/>
                </a:moveTo>
                <a:lnTo>
                  <a:pt x="4168178" y="557580"/>
                </a:lnTo>
                <a:lnTo>
                  <a:pt x="4161523" y="549998"/>
                </a:lnTo>
                <a:lnTo>
                  <a:pt x="4152785" y="545693"/>
                </a:lnTo>
                <a:lnTo>
                  <a:pt x="4143083" y="544982"/>
                </a:lnTo>
                <a:lnTo>
                  <a:pt x="4133519" y="548170"/>
                </a:lnTo>
                <a:lnTo>
                  <a:pt x="4125925" y="554812"/>
                </a:lnTo>
                <a:lnTo>
                  <a:pt x="4121620" y="563549"/>
                </a:lnTo>
                <a:lnTo>
                  <a:pt x="4120908" y="573265"/>
                </a:lnTo>
                <a:lnTo>
                  <a:pt x="4124109" y="582841"/>
                </a:lnTo>
                <a:lnTo>
                  <a:pt x="4130776" y="590461"/>
                </a:lnTo>
                <a:lnTo>
                  <a:pt x="4139514" y="594766"/>
                </a:lnTo>
                <a:lnTo>
                  <a:pt x="4149217" y="595477"/>
                </a:lnTo>
                <a:lnTo>
                  <a:pt x="4158792" y="592289"/>
                </a:lnTo>
                <a:lnTo>
                  <a:pt x="4166374" y="585647"/>
                </a:lnTo>
                <a:lnTo>
                  <a:pt x="4170680" y="576910"/>
                </a:lnTo>
                <a:lnTo>
                  <a:pt x="4171378" y="567194"/>
                </a:lnTo>
                <a:close/>
              </a:path>
              <a:path w="4300219" h="4594859">
                <a:moveTo>
                  <a:pt x="4190327" y="3989667"/>
                </a:moveTo>
                <a:lnTo>
                  <a:pt x="4189171" y="3980002"/>
                </a:lnTo>
                <a:lnTo>
                  <a:pt x="4184485" y="3971467"/>
                </a:lnTo>
                <a:lnTo>
                  <a:pt x="4176611" y="3965168"/>
                </a:lnTo>
                <a:lnTo>
                  <a:pt x="4166895" y="3962425"/>
                </a:lnTo>
                <a:lnTo>
                  <a:pt x="4157230" y="3963581"/>
                </a:lnTo>
                <a:lnTo>
                  <a:pt x="4148696" y="3968280"/>
                </a:lnTo>
                <a:lnTo>
                  <a:pt x="4142409" y="3976154"/>
                </a:lnTo>
                <a:lnTo>
                  <a:pt x="4139628" y="3985907"/>
                </a:lnTo>
                <a:lnTo>
                  <a:pt x="4140784" y="3995572"/>
                </a:lnTo>
                <a:lnTo>
                  <a:pt x="4145483" y="4004106"/>
                </a:lnTo>
                <a:lnTo>
                  <a:pt x="4153370" y="4010406"/>
                </a:lnTo>
                <a:lnTo>
                  <a:pt x="4163072" y="4013149"/>
                </a:lnTo>
                <a:lnTo>
                  <a:pt x="4172737" y="4011993"/>
                </a:lnTo>
                <a:lnTo>
                  <a:pt x="4181271" y="4007307"/>
                </a:lnTo>
                <a:lnTo>
                  <a:pt x="4187596" y="3999369"/>
                </a:lnTo>
                <a:lnTo>
                  <a:pt x="4190327" y="3989667"/>
                </a:lnTo>
                <a:close/>
              </a:path>
              <a:path w="4300219" h="4594859">
                <a:moveTo>
                  <a:pt x="4215993" y="660984"/>
                </a:moveTo>
                <a:lnTo>
                  <a:pt x="4213733" y="651154"/>
                </a:lnTo>
                <a:lnTo>
                  <a:pt x="4207802" y="642924"/>
                </a:lnTo>
                <a:lnTo>
                  <a:pt x="4199509" y="637819"/>
                </a:lnTo>
                <a:lnTo>
                  <a:pt x="4189907" y="636193"/>
                </a:lnTo>
                <a:lnTo>
                  <a:pt x="4180090" y="638454"/>
                </a:lnTo>
                <a:lnTo>
                  <a:pt x="4171899" y="644359"/>
                </a:lnTo>
                <a:lnTo>
                  <a:pt x="4166793" y="652653"/>
                </a:lnTo>
                <a:lnTo>
                  <a:pt x="4165168" y="662254"/>
                </a:lnTo>
                <a:lnTo>
                  <a:pt x="4167441" y="672084"/>
                </a:lnTo>
                <a:lnTo>
                  <a:pt x="4173359" y="680313"/>
                </a:lnTo>
                <a:lnTo>
                  <a:pt x="4181652" y="685406"/>
                </a:lnTo>
                <a:lnTo>
                  <a:pt x="4191254" y="687031"/>
                </a:lnTo>
                <a:lnTo>
                  <a:pt x="4201083" y="684771"/>
                </a:lnTo>
                <a:lnTo>
                  <a:pt x="4209262" y="678865"/>
                </a:lnTo>
                <a:lnTo>
                  <a:pt x="4214368" y="670572"/>
                </a:lnTo>
                <a:lnTo>
                  <a:pt x="4215993" y="660984"/>
                </a:lnTo>
                <a:close/>
              </a:path>
              <a:path w="4300219" h="4594859">
                <a:moveTo>
                  <a:pt x="4231183" y="3894163"/>
                </a:moveTo>
                <a:lnTo>
                  <a:pt x="4229100" y="3884650"/>
                </a:lnTo>
                <a:lnTo>
                  <a:pt x="4223601" y="3876611"/>
                </a:lnTo>
                <a:lnTo>
                  <a:pt x="4215155" y="3871112"/>
                </a:lnTo>
                <a:lnTo>
                  <a:pt x="4205224" y="3869321"/>
                </a:lnTo>
                <a:lnTo>
                  <a:pt x="4195711" y="3871404"/>
                </a:lnTo>
                <a:lnTo>
                  <a:pt x="4187672" y="3876891"/>
                </a:lnTo>
                <a:lnTo>
                  <a:pt x="4182173" y="3885349"/>
                </a:lnTo>
                <a:lnTo>
                  <a:pt x="4180357" y="3895318"/>
                </a:lnTo>
                <a:lnTo>
                  <a:pt x="4182440" y="3904831"/>
                </a:lnTo>
                <a:lnTo>
                  <a:pt x="4187939" y="3912870"/>
                </a:lnTo>
                <a:lnTo>
                  <a:pt x="4196397" y="3918369"/>
                </a:lnTo>
                <a:lnTo>
                  <a:pt x="4206316" y="3920159"/>
                </a:lnTo>
                <a:lnTo>
                  <a:pt x="4215828" y="3918077"/>
                </a:lnTo>
                <a:lnTo>
                  <a:pt x="4223867" y="3912590"/>
                </a:lnTo>
                <a:lnTo>
                  <a:pt x="4229379" y="3904132"/>
                </a:lnTo>
                <a:lnTo>
                  <a:pt x="4231183" y="3894163"/>
                </a:lnTo>
                <a:close/>
              </a:path>
              <a:path w="4300219" h="4594859">
                <a:moveTo>
                  <a:pt x="4251223" y="758685"/>
                </a:moveTo>
                <a:lnTo>
                  <a:pt x="4249915" y="748690"/>
                </a:lnTo>
                <a:lnTo>
                  <a:pt x="4244797" y="739940"/>
                </a:lnTo>
                <a:lnTo>
                  <a:pt x="4237025" y="734060"/>
                </a:lnTo>
                <a:lnTo>
                  <a:pt x="4227627" y="731532"/>
                </a:lnTo>
                <a:lnTo>
                  <a:pt x="4217632" y="732853"/>
                </a:lnTo>
                <a:lnTo>
                  <a:pt x="4208919" y="737946"/>
                </a:lnTo>
                <a:lnTo>
                  <a:pt x="4203052" y="745718"/>
                </a:lnTo>
                <a:lnTo>
                  <a:pt x="4200512" y="755116"/>
                </a:lnTo>
                <a:lnTo>
                  <a:pt x="4201858" y="765162"/>
                </a:lnTo>
                <a:lnTo>
                  <a:pt x="4206951" y="773874"/>
                </a:lnTo>
                <a:lnTo>
                  <a:pt x="4214711" y="779741"/>
                </a:lnTo>
                <a:lnTo>
                  <a:pt x="4224121" y="782269"/>
                </a:lnTo>
                <a:lnTo>
                  <a:pt x="4234116" y="780948"/>
                </a:lnTo>
                <a:lnTo>
                  <a:pt x="4242816" y="775855"/>
                </a:lnTo>
                <a:lnTo>
                  <a:pt x="4248696" y="768096"/>
                </a:lnTo>
                <a:lnTo>
                  <a:pt x="4251223" y="758685"/>
                </a:lnTo>
                <a:close/>
              </a:path>
              <a:path w="4300219" h="4594859">
                <a:moveTo>
                  <a:pt x="4262501" y="3795090"/>
                </a:moveTo>
                <a:lnTo>
                  <a:pt x="4259504" y="3785819"/>
                </a:lnTo>
                <a:lnTo>
                  <a:pt x="4253242" y="3778364"/>
                </a:lnTo>
                <a:lnTo>
                  <a:pt x="4244302" y="3773716"/>
                </a:lnTo>
                <a:lnTo>
                  <a:pt x="4234243" y="3772903"/>
                </a:lnTo>
                <a:lnTo>
                  <a:pt x="4224972" y="3775913"/>
                </a:lnTo>
                <a:lnTo>
                  <a:pt x="4217517" y="3782161"/>
                </a:lnTo>
                <a:lnTo>
                  <a:pt x="4212856" y="3791166"/>
                </a:lnTo>
                <a:lnTo>
                  <a:pt x="4212044" y="3801224"/>
                </a:lnTo>
                <a:lnTo>
                  <a:pt x="4215054" y="3810482"/>
                </a:lnTo>
                <a:lnTo>
                  <a:pt x="4221315" y="3817937"/>
                </a:lnTo>
                <a:lnTo>
                  <a:pt x="4230268" y="3822585"/>
                </a:lnTo>
                <a:lnTo>
                  <a:pt x="4240314" y="3823398"/>
                </a:lnTo>
                <a:lnTo>
                  <a:pt x="4249572" y="3820401"/>
                </a:lnTo>
                <a:lnTo>
                  <a:pt x="4257027" y="3814140"/>
                </a:lnTo>
                <a:lnTo>
                  <a:pt x="4261701" y="3805136"/>
                </a:lnTo>
                <a:lnTo>
                  <a:pt x="4262501" y="3795090"/>
                </a:lnTo>
                <a:close/>
              </a:path>
              <a:path w="4300219" h="4594859">
                <a:moveTo>
                  <a:pt x="4276712" y="859536"/>
                </a:moveTo>
                <a:lnTo>
                  <a:pt x="4276407" y="849414"/>
                </a:lnTo>
                <a:lnTo>
                  <a:pt x="4272216" y="840232"/>
                </a:lnTo>
                <a:lnTo>
                  <a:pt x="4265092" y="833602"/>
                </a:lnTo>
                <a:lnTo>
                  <a:pt x="4255986" y="830122"/>
                </a:lnTo>
                <a:lnTo>
                  <a:pt x="4245915" y="830414"/>
                </a:lnTo>
                <a:lnTo>
                  <a:pt x="4236732" y="834593"/>
                </a:lnTo>
                <a:lnTo>
                  <a:pt x="4230103" y="841730"/>
                </a:lnTo>
                <a:lnTo>
                  <a:pt x="4226623" y="850823"/>
                </a:lnTo>
                <a:lnTo>
                  <a:pt x="4226928" y="860907"/>
                </a:lnTo>
                <a:lnTo>
                  <a:pt x="4231119" y="870127"/>
                </a:lnTo>
                <a:lnTo>
                  <a:pt x="4238244" y="876769"/>
                </a:lnTo>
                <a:lnTo>
                  <a:pt x="4247337" y="880237"/>
                </a:lnTo>
                <a:lnTo>
                  <a:pt x="4257421" y="879944"/>
                </a:lnTo>
                <a:lnTo>
                  <a:pt x="4266590" y="875766"/>
                </a:lnTo>
                <a:lnTo>
                  <a:pt x="4273232" y="868641"/>
                </a:lnTo>
                <a:lnTo>
                  <a:pt x="4276712" y="859536"/>
                </a:lnTo>
                <a:close/>
              </a:path>
              <a:path w="4300219" h="4594859">
                <a:moveTo>
                  <a:pt x="4284205" y="3703421"/>
                </a:moveTo>
                <a:lnTo>
                  <a:pt x="4283976" y="3693337"/>
                </a:lnTo>
                <a:lnTo>
                  <a:pt x="4280052" y="3684435"/>
                </a:lnTo>
                <a:lnTo>
                  <a:pt x="4273067" y="3677640"/>
                </a:lnTo>
                <a:lnTo>
                  <a:pt x="4263695" y="3673932"/>
                </a:lnTo>
                <a:lnTo>
                  <a:pt x="4253611" y="3674148"/>
                </a:lnTo>
                <a:lnTo>
                  <a:pt x="4244695" y="3678072"/>
                </a:lnTo>
                <a:lnTo>
                  <a:pt x="4237914" y="3685044"/>
                </a:lnTo>
                <a:lnTo>
                  <a:pt x="4234192" y="3694480"/>
                </a:lnTo>
                <a:lnTo>
                  <a:pt x="4234396" y="3704564"/>
                </a:lnTo>
                <a:lnTo>
                  <a:pt x="4238320" y="3713467"/>
                </a:lnTo>
                <a:lnTo>
                  <a:pt x="4245305" y="3720261"/>
                </a:lnTo>
                <a:lnTo>
                  <a:pt x="4254690" y="3723970"/>
                </a:lnTo>
                <a:lnTo>
                  <a:pt x="4264761" y="3723767"/>
                </a:lnTo>
                <a:lnTo>
                  <a:pt x="4273677" y="3719830"/>
                </a:lnTo>
                <a:lnTo>
                  <a:pt x="4280471" y="3712857"/>
                </a:lnTo>
                <a:lnTo>
                  <a:pt x="4284205" y="3703421"/>
                </a:lnTo>
                <a:close/>
              </a:path>
              <a:path w="4300219" h="4594859">
                <a:moveTo>
                  <a:pt x="4292943" y="952284"/>
                </a:moveTo>
                <a:lnTo>
                  <a:pt x="4289679" y="942682"/>
                </a:lnTo>
                <a:lnTo>
                  <a:pt x="4283253" y="935367"/>
                </a:lnTo>
                <a:lnTo>
                  <a:pt x="4274540" y="930998"/>
                </a:lnTo>
                <a:lnTo>
                  <a:pt x="4264495" y="930287"/>
                </a:lnTo>
                <a:lnTo>
                  <a:pt x="4254932" y="933538"/>
                </a:lnTo>
                <a:lnTo>
                  <a:pt x="4247629" y="939965"/>
                </a:lnTo>
                <a:lnTo>
                  <a:pt x="4243260" y="948664"/>
                </a:lnTo>
                <a:lnTo>
                  <a:pt x="4242549" y="958735"/>
                </a:lnTo>
                <a:lnTo>
                  <a:pt x="4245800" y="968336"/>
                </a:lnTo>
                <a:lnTo>
                  <a:pt x="4252226" y="975639"/>
                </a:lnTo>
                <a:lnTo>
                  <a:pt x="4260939" y="980008"/>
                </a:lnTo>
                <a:lnTo>
                  <a:pt x="4270997" y="980719"/>
                </a:lnTo>
                <a:lnTo>
                  <a:pt x="4280547" y="977480"/>
                </a:lnTo>
                <a:lnTo>
                  <a:pt x="4287850" y="971042"/>
                </a:lnTo>
                <a:lnTo>
                  <a:pt x="4292219" y="962342"/>
                </a:lnTo>
                <a:lnTo>
                  <a:pt x="4292943" y="952284"/>
                </a:lnTo>
                <a:close/>
              </a:path>
              <a:path w="4300219" h="4594859">
                <a:moveTo>
                  <a:pt x="4296689" y="3600056"/>
                </a:moveTo>
                <a:lnTo>
                  <a:pt x="4295470" y="3590048"/>
                </a:lnTo>
                <a:lnTo>
                  <a:pt x="4290682" y="3581577"/>
                </a:lnTo>
                <a:lnTo>
                  <a:pt x="4283049" y="3575507"/>
                </a:lnTo>
                <a:lnTo>
                  <a:pt x="4273359" y="3572751"/>
                </a:lnTo>
                <a:lnTo>
                  <a:pt x="4263339" y="3573957"/>
                </a:lnTo>
                <a:lnTo>
                  <a:pt x="4254868" y="3578745"/>
                </a:lnTo>
                <a:lnTo>
                  <a:pt x="4248797" y="3586365"/>
                </a:lnTo>
                <a:lnTo>
                  <a:pt x="4246042" y="3596068"/>
                </a:lnTo>
                <a:lnTo>
                  <a:pt x="4247248" y="3606139"/>
                </a:lnTo>
                <a:lnTo>
                  <a:pt x="4252036" y="3614610"/>
                </a:lnTo>
                <a:lnTo>
                  <a:pt x="4259656" y="3620668"/>
                </a:lnTo>
                <a:lnTo>
                  <a:pt x="4269359" y="3623437"/>
                </a:lnTo>
                <a:lnTo>
                  <a:pt x="4279366" y="3622230"/>
                </a:lnTo>
                <a:lnTo>
                  <a:pt x="4287850" y="3617430"/>
                </a:lnTo>
                <a:lnTo>
                  <a:pt x="4293908" y="3609810"/>
                </a:lnTo>
                <a:lnTo>
                  <a:pt x="4296689" y="3600056"/>
                </a:lnTo>
                <a:close/>
              </a:path>
              <a:path w="4300219" h="4594859">
                <a:moveTo>
                  <a:pt x="4299432" y="1056132"/>
                </a:moveTo>
                <a:lnTo>
                  <a:pt x="4297134" y="1046314"/>
                </a:lnTo>
                <a:lnTo>
                  <a:pt x="4291457" y="1038402"/>
                </a:lnTo>
                <a:lnTo>
                  <a:pt x="4283214" y="1033195"/>
                </a:lnTo>
                <a:lnTo>
                  <a:pt x="4273283" y="1031494"/>
                </a:lnTo>
                <a:lnTo>
                  <a:pt x="4263453" y="1033780"/>
                </a:lnTo>
                <a:lnTo>
                  <a:pt x="4255554" y="1039456"/>
                </a:lnTo>
                <a:lnTo>
                  <a:pt x="4250347" y="1047699"/>
                </a:lnTo>
                <a:lnTo>
                  <a:pt x="4248645" y="1057681"/>
                </a:lnTo>
                <a:lnTo>
                  <a:pt x="4250931" y="1067511"/>
                </a:lnTo>
                <a:lnTo>
                  <a:pt x="4256608" y="1075423"/>
                </a:lnTo>
                <a:lnTo>
                  <a:pt x="4264838" y="1080617"/>
                </a:lnTo>
                <a:lnTo>
                  <a:pt x="4274794" y="1082319"/>
                </a:lnTo>
                <a:lnTo>
                  <a:pt x="4284611" y="1080033"/>
                </a:lnTo>
                <a:lnTo>
                  <a:pt x="4292524" y="1074356"/>
                </a:lnTo>
                <a:lnTo>
                  <a:pt x="4297718" y="1066126"/>
                </a:lnTo>
                <a:lnTo>
                  <a:pt x="4299432" y="1056132"/>
                </a:lnTo>
                <a:close/>
              </a:path>
              <a:path w="4300219" h="4594859">
                <a:moveTo>
                  <a:pt x="4299839" y="3496500"/>
                </a:moveTo>
                <a:lnTo>
                  <a:pt x="4297832" y="3486607"/>
                </a:lnTo>
                <a:lnTo>
                  <a:pt x="4292397" y="3478542"/>
                </a:lnTo>
                <a:lnTo>
                  <a:pt x="4284319" y="3473094"/>
                </a:lnTo>
                <a:lnTo>
                  <a:pt x="4274439" y="3471100"/>
                </a:lnTo>
                <a:lnTo>
                  <a:pt x="4264545" y="3473094"/>
                </a:lnTo>
                <a:lnTo>
                  <a:pt x="4256468" y="3478542"/>
                </a:lnTo>
                <a:lnTo>
                  <a:pt x="4251033" y="3486607"/>
                </a:lnTo>
                <a:lnTo>
                  <a:pt x="4249039" y="3496551"/>
                </a:lnTo>
                <a:lnTo>
                  <a:pt x="4251033" y="3506432"/>
                </a:lnTo>
                <a:lnTo>
                  <a:pt x="4256468" y="3514509"/>
                </a:lnTo>
                <a:lnTo>
                  <a:pt x="4264545" y="3519957"/>
                </a:lnTo>
                <a:lnTo>
                  <a:pt x="4274439" y="3521951"/>
                </a:lnTo>
                <a:lnTo>
                  <a:pt x="4284319" y="3519957"/>
                </a:lnTo>
                <a:lnTo>
                  <a:pt x="4292397" y="3514509"/>
                </a:lnTo>
                <a:lnTo>
                  <a:pt x="4297832" y="3506432"/>
                </a:lnTo>
                <a:lnTo>
                  <a:pt x="4299839" y="3496500"/>
                </a:lnTo>
                <a:close/>
              </a:path>
              <a:path w="4300219" h="4594859">
                <a:moveTo>
                  <a:pt x="4299839" y="3394849"/>
                </a:moveTo>
                <a:lnTo>
                  <a:pt x="4297832" y="3384956"/>
                </a:lnTo>
                <a:lnTo>
                  <a:pt x="4292397" y="3376892"/>
                </a:lnTo>
                <a:lnTo>
                  <a:pt x="4284319" y="3371443"/>
                </a:lnTo>
                <a:lnTo>
                  <a:pt x="4274439" y="3369449"/>
                </a:lnTo>
                <a:lnTo>
                  <a:pt x="4264545" y="3371443"/>
                </a:lnTo>
                <a:lnTo>
                  <a:pt x="4256468" y="3376892"/>
                </a:lnTo>
                <a:lnTo>
                  <a:pt x="4251033" y="3384956"/>
                </a:lnTo>
                <a:lnTo>
                  <a:pt x="4249039" y="3394900"/>
                </a:lnTo>
                <a:lnTo>
                  <a:pt x="4251033" y="3404781"/>
                </a:lnTo>
                <a:lnTo>
                  <a:pt x="4256468" y="3412858"/>
                </a:lnTo>
                <a:lnTo>
                  <a:pt x="4264545" y="3418306"/>
                </a:lnTo>
                <a:lnTo>
                  <a:pt x="4274439" y="3420300"/>
                </a:lnTo>
                <a:lnTo>
                  <a:pt x="4284319" y="3418306"/>
                </a:lnTo>
                <a:lnTo>
                  <a:pt x="4292397" y="3412858"/>
                </a:lnTo>
                <a:lnTo>
                  <a:pt x="4297832" y="3404781"/>
                </a:lnTo>
                <a:lnTo>
                  <a:pt x="4299839" y="3394849"/>
                </a:lnTo>
                <a:close/>
              </a:path>
              <a:path w="4300219" h="4594859">
                <a:moveTo>
                  <a:pt x="4299839" y="3293199"/>
                </a:moveTo>
                <a:lnTo>
                  <a:pt x="4297832" y="3283305"/>
                </a:lnTo>
                <a:lnTo>
                  <a:pt x="4292397" y="3275241"/>
                </a:lnTo>
                <a:lnTo>
                  <a:pt x="4284319" y="3269792"/>
                </a:lnTo>
                <a:lnTo>
                  <a:pt x="4274439" y="3267799"/>
                </a:lnTo>
                <a:lnTo>
                  <a:pt x="4264545" y="3269792"/>
                </a:lnTo>
                <a:lnTo>
                  <a:pt x="4256468" y="3275241"/>
                </a:lnTo>
                <a:lnTo>
                  <a:pt x="4251033" y="3283305"/>
                </a:lnTo>
                <a:lnTo>
                  <a:pt x="4249039" y="3293249"/>
                </a:lnTo>
                <a:lnTo>
                  <a:pt x="4251033" y="3303130"/>
                </a:lnTo>
                <a:lnTo>
                  <a:pt x="4256468" y="3311207"/>
                </a:lnTo>
                <a:lnTo>
                  <a:pt x="4264545" y="3316655"/>
                </a:lnTo>
                <a:lnTo>
                  <a:pt x="4274439" y="3318649"/>
                </a:lnTo>
                <a:lnTo>
                  <a:pt x="4284319" y="3316655"/>
                </a:lnTo>
                <a:lnTo>
                  <a:pt x="4292397" y="3311207"/>
                </a:lnTo>
                <a:lnTo>
                  <a:pt x="4297832" y="3303130"/>
                </a:lnTo>
                <a:lnTo>
                  <a:pt x="4299839" y="3293199"/>
                </a:lnTo>
                <a:close/>
              </a:path>
              <a:path w="4300219" h="4594859">
                <a:moveTo>
                  <a:pt x="4299839" y="3191548"/>
                </a:moveTo>
                <a:lnTo>
                  <a:pt x="4297832" y="3181654"/>
                </a:lnTo>
                <a:lnTo>
                  <a:pt x="4292397" y="3173590"/>
                </a:lnTo>
                <a:lnTo>
                  <a:pt x="4284319" y="3168142"/>
                </a:lnTo>
                <a:lnTo>
                  <a:pt x="4274439" y="3166148"/>
                </a:lnTo>
                <a:lnTo>
                  <a:pt x="4264545" y="3168142"/>
                </a:lnTo>
                <a:lnTo>
                  <a:pt x="4256468" y="3173590"/>
                </a:lnTo>
                <a:lnTo>
                  <a:pt x="4251033" y="3181654"/>
                </a:lnTo>
                <a:lnTo>
                  <a:pt x="4249039" y="3191599"/>
                </a:lnTo>
                <a:lnTo>
                  <a:pt x="4251033" y="3201479"/>
                </a:lnTo>
                <a:lnTo>
                  <a:pt x="4256468" y="3209556"/>
                </a:lnTo>
                <a:lnTo>
                  <a:pt x="4264545" y="3215005"/>
                </a:lnTo>
                <a:lnTo>
                  <a:pt x="4274439" y="3216999"/>
                </a:lnTo>
                <a:lnTo>
                  <a:pt x="4284319" y="3215005"/>
                </a:lnTo>
                <a:lnTo>
                  <a:pt x="4292397" y="3209556"/>
                </a:lnTo>
                <a:lnTo>
                  <a:pt x="4297832" y="3201479"/>
                </a:lnTo>
                <a:lnTo>
                  <a:pt x="4299839" y="3191548"/>
                </a:lnTo>
                <a:close/>
              </a:path>
              <a:path w="4300219" h="4594859">
                <a:moveTo>
                  <a:pt x="4299839" y="3089897"/>
                </a:moveTo>
                <a:lnTo>
                  <a:pt x="4297832" y="3080004"/>
                </a:lnTo>
                <a:lnTo>
                  <a:pt x="4292397" y="3071939"/>
                </a:lnTo>
                <a:lnTo>
                  <a:pt x="4284319" y="3066491"/>
                </a:lnTo>
                <a:lnTo>
                  <a:pt x="4274439" y="3064497"/>
                </a:lnTo>
                <a:lnTo>
                  <a:pt x="4264545" y="3066491"/>
                </a:lnTo>
                <a:lnTo>
                  <a:pt x="4256468" y="3071939"/>
                </a:lnTo>
                <a:lnTo>
                  <a:pt x="4251033" y="3080004"/>
                </a:lnTo>
                <a:lnTo>
                  <a:pt x="4249039" y="3089948"/>
                </a:lnTo>
                <a:lnTo>
                  <a:pt x="4251033" y="3099828"/>
                </a:lnTo>
                <a:lnTo>
                  <a:pt x="4256468" y="3107906"/>
                </a:lnTo>
                <a:lnTo>
                  <a:pt x="4264545" y="3113354"/>
                </a:lnTo>
                <a:lnTo>
                  <a:pt x="4274439" y="3115348"/>
                </a:lnTo>
                <a:lnTo>
                  <a:pt x="4284319" y="3113354"/>
                </a:lnTo>
                <a:lnTo>
                  <a:pt x="4292397" y="3107906"/>
                </a:lnTo>
                <a:lnTo>
                  <a:pt x="4297832" y="3099828"/>
                </a:lnTo>
                <a:lnTo>
                  <a:pt x="4299839" y="3089897"/>
                </a:lnTo>
                <a:close/>
              </a:path>
              <a:path w="4300219" h="4594859">
                <a:moveTo>
                  <a:pt x="4299839" y="2988246"/>
                </a:moveTo>
                <a:lnTo>
                  <a:pt x="4297832" y="2978353"/>
                </a:lnTo>
                <a:lnTo>
                  <a:pt x="4292397" y="2970288"/>
                </a:lnTo>
                <a:lnTo>
                  <a:pt x="4284319" y="2964840"/>
                </a:lnTo>
                <a:lnTo>
                  <a:pt x="4274439" y="2962846"/>
                </a:lnTo>
                <a:lnTo>
                  <a:pt x="4264545" y="2964840"/>
                </a:lnTo>
                <a:lnTo>
                  <a:pt x="4256468" y="2970288"/>
                </a:lnTo>
                <a:lnTo>
                  <a:pt x="4251033" y="2978353"/>
                </a:lnTo>
                <a:lnTo>
                  <a:pt x="4249039" y="2988297"/>
                </a:lnTo>
                <a:lnTo>
                  <a:pt x="4251033" y="2998178"/>
                </a:lnTo>
                <a:lnTo>
                  <a:pt x="4256468" y="3006255"/>
                </a:lnTo>
                <a:lnTo>
                  <a:pt x="4264545" y="3011703"/>
                </a:lnTo>
                <a:lnTo>
                  <a:pt x="4274439" y="3013697"/>
                </a:lnTo>
                <a:lnTo>
                  <a:pt x="4284319" y="3011703"/>
                </a:lnTo>
                <a:lnTo>
                  <a:pt x="4292397" y="3006255"/>
                </a:lnTo>
                <a:lnTo>
                  <a:pt x="4297832" y="2998178"/>
                </a:lnTo>
                <a:lnTo>
                  <a:pt x="4299839" y="2988246"/>
                </a:lnTo>
                <a:close/>
              </a:path>
              <a:path w="4300219" h="4594859">
                <a:moveTo>
                  <a:pt x="4299839" y="2886595"/>
                </a:moveTo>
                <a:lnTo>
                  <a:pt x="4297832" y="2876702"/>
                </a:lnTo>
                <a:lnTo>
                  <a:pt x="4292397" y="2868638"/>
                </a:lnTo>
                <a:lnTo>
                  <a:pt x="4284319" y="2863189"/>
                </a:lnTo>
                <a:lnTo>
                  <a:pt x="4274439" y="2861195"/>
                </a:lnTo>
                <a:lnTo>
                  <a:pt x="4264545" y="2863189"/>
                </a:lnTo>
                <a:lnTo>
                  <a:pt x="4256468" y="2868638"/>
                </a:lnTo>
                <a:lnTo>
                  <a:pt x="4251033" y="2876702"/>
                </a:lnTo>
                <a:lnTo>
                  <a:pt x="4249039" y="2886646"/>
                </a:lnTo>
                <a:lnTo>
                  <a:pt x="4251033" y="2896527"/>
                </a:lnTo>
                <a:lnTo>
                  <a:pt x="4256468" y="2904604"/>
                </a:lnTo>
                <a:lnTo>
                  <a:pt x="4264545" y="2910052"/>
                </a:lnTo>
                <a:lnTo>
                  <a:pt x="4274439" y="2912046"/>
                </a:lnTo>
                <a:lnTo>
                  <a:pt x="4284319" y="2910052"/>
                </a:lnTo>
                <a:lnTo>
                  <a:pt x="4292397" y="2904604"/>
                </a:lnTo>
                <a:lnTo>
                  <a:pt x="4297832" y="2896527"/>
                </a:lnTo>
                <a:lnTo>
                  <a:pt x="4299839" y="2886595"/>
                </a:lnTo>
                <a:close/>
              </a:path>
              <a:path w="4300219" h="4594859">
                <a:moveTo>
                  <a:pt x="4299839" y="2784945"/>
                </a:moveTo>
                <a:lnTo>
                  <a:pt x="4297832" y="2775051"/>
                </a:lnTo>
                <a:lnTo>
                  <a:pt x="4292397" y="2766987"/>
                </a:lnTo>
                <a:lnTo>
                  <a:pt x="4284319" y="2761538"/>
                </a:lnTo>
                <a:lnTo>
                  <a:pt x="4274439" y="2759545"/>
                </a:lnTo>
                <a:lnTo>
                  <a:pt x="4264545" y="2761538"/>
                </a:lnTo>
                <a:lnTo>
                  <a:pt x="4256468" y="2766987"/>
                </a:lnTo>
                <a:lnTo>
                  <a:pt x="4251033" y="2775051"/>
                </a:lnTo>
                <a:lnTo>
                  <a:pt x="4249039" y="2784995"/>
                </a:lnTo>
                <a:lnTo>
                  <a:pt x="4251033" y="2794876"/>
                </a:lnTo>
                <a:lnTo>
                  <a:pt x="4256468" y="2802953"/>
                </a:lnTo>
                <a:lnTo>
                  <a:pt x="4264545" y="2808401"/>
                </a:lnTo>
                <a:lnTo>
                  <a:pt x="4274439" y="2810395"/>
                </a:lnTo>
                <a:lnTo>
                  <a:pt x="4284319" y="2808401"/>
                </a:lnTo>
                <a:lnTo>
                  <a:pt x="4292397" y="2802953"/>
                </a:lnTo>
                <a:lnTo>
                  <a:pt x="4297832" y="2794876"/>
                </a:lnTo>
                <a:lnTo>
                  <a:pt x="4299839" y="2784945"/>
                </a:lnTo>
                <a:close/>
              </a:path>
              <a:path w="4300219" h="4594859">
                <a:moveTo>
                  <a:pt x="4299839" y="2683294"/>
                </a:moveTo>
                <a:lnTo>
                  <a:pt x="4297832" y="2673400"/>
                </a:lnTo>
                <a:lnTo>
                  <a:pt x="4292397" y="2665336"/>
                </a:lnTo>
                <a:lnTo>
                  <a:pt x="4284319" y="2659888"/>
                </a:lnTo>
                <a:lnTo>
                  <a:pt x="4274439" y="2657894"/>
                </a:lnTo>
                <a:lnTo>
                  <a:pt x="4264545" y="2659888"/>
                </a:lnTo>
                <a:lnTo>
                  <a:pt x="4256468" y="2665336"/>
                </a:lnTo>
                <a:lnTo>
                  <a:pt x="4251033" y="2673400"/>
                </a:lnTo>
                <a:lnTo>
                  <a:pt x="4249039" y="2683345"/>
                </a:lnTo>
                <a:lnTo>
                  <a:pt x="4251033" y="2693225"/>
                </a:lnTo>
                <a:lnTo>
                  <a:pt x="4256468" y="2701302"/>
                </a:lnTo>
                <a:lnTo>
                  <a:pt x="4264545" y="2706751"/>
                </a:lnTo>
                <a:lnTo>
                  <a:pt x="4274439" y="2708745"/>
                </a:lnTo>
                <a:lnTo>
                  <a:pt x="4284319" y="2706751"/>
                </a:lnTo>
                <a:lnTo>
                  <a:pt x="4292397" y="2701302"/>
                </a:lnTo>
                <a:lnTo>
                  <a:pt x="4297832" y="2693225"/>
                </a:lnTo>
                <a:lnTo>
                  <a:pt x="4299839" y="2683294"/>
                </a:lnTo>
                <a:close/>
              </a:path>
              <a:path w="4300219" h="4594859">
                <a:moveTo>
                  <a:pt x="4299839" y="2581643"/>
                </a:moveTo>
                <a:lnTo>
                  <a:pt x="4297832" y="2571750"/>
                </a:lnTo>
                <a:lnTo>
                  <a:pt x="4292397" y="2563685"/>
                </a:lnTo>
                <a:lnTo>
                  <a:pt x="4284319" y="2558237"/>
                </a:lnTo>
                <a:lnTo>
                  <a:pt x="4274439" y="2556243"/>
                </a:lnTo>
                <a:lnTo>
                  <a:pt x="4264545" y="2558237"/>
                </a:lnTo>
                <a:lnTo>
                  <a:pt x="4256468" y="2563685"/>
                </a:lnTo>
                <a:lnTo>
                  <a:pt x="4251033" y="2571750"/>
                </a:lnTo>
                <a:lnTo>
                  <a:pt x="4249039" y="2581694"/>
                </a:lnTo>
                <a:lnTo>
                  <a:pt x="4251033" y="2591574"/>
                </a:lnTo>
                <a:lnTo>
                  <a:pt x="4256468" y="2599652"/>
                </a:lnTo>
                <a:lnTo>
                  <a:pt x="4264545" y="2605100"/>
                </a:lnTo>
                <a:lnTo>
                  <a:pt x="4274439" y="2607094"/>
                </a:lnTo>
                <a:lnTo>
                  <a:pt x="4284319" y="2605100"/>
                </a:lnTo>
                <a:lnTo>
                  <a:pt x="4292397" y="2599652"/>
                </a:lnTo>
                <a:lnTo>
                  <a:pt x="4297832" y="2591574"/>
                </a:lnTo>
                <a:lnTo>
                  <a:pt x="4299839" y="2581643"/>
                </a:lnTo>
                <a:close/>
              </a:path>
              <a:path w="4300219" h="4594859">
                <a:moveTo>
                  <a:pt x="4299839" y="2479992"/>
                </a:moveTo>
                <a:lnTo>
                  <a:pt x="4297832" y="2470099"/>
                </a:lnTo>
                <a:lnTo>
                  <a:pt x="4292397" y="2462034"/>
                </a:lnTo>
                <a:lnTo>
                  <a:pt x="4284319" y="2456586"/>
                </a:lnTo>
                <a:lnTo>
                  <a:pt x="4274439" y="2454592"/>
                </a:lnTo>
                <a:lnTo>
                  <a:pt x="4264545" y="2456586"/>
                </a:lnTo>
                <a:lnTo>
                  <a:pt x="4256468" y="2462034"/>
                </a:lnTo>
                <a:lnTo>
                  <a:pt x="4251033" y="2470099"/>
                </a:lnTo>
                <a:lnTo>
                  <a:pt x="4249039" y="2480043"/>
                </a:lnTo>
                <a:lnTo>
                  <a:pt x="4251033" y="2489924"/>
                </a:lnTo>
                <a:lnTo>
                  <a:pt x="4256468" y="2498001"/>
                </a:lnTo>
                <a:lnTo>
                  <a:pt x="4264545" y="2503449"/>
                </a:lnTo>
                <a:lnTo>
                  <a:pt x="4274439" y="2505443"/>
                </a:lnTo>
                <a:lnTo>
                  <a:pt x="4284319" y="2503449"/>
                </a:lnTo>
                <a:lnTo>
                  <a:pt x="4292397" y="2498001"/>
                </a:lnTo>
                <a:lnTo>
                  <a:pt x="4297832" y="2489924"/>
                </a:lnTo>
                <a:lnTo>
                  <a:pt x="4299839" y="2479992"/>
                </a:lnTo>
                <a:close/>
              </a:path>
              <a:path w="4300219" h="4594859">
                <a:moveTo>
                  <a:pt x="4299839" y="2378341"/>
                </a:moveTo>
                <a:lnTo>
                  <a:pt x="4297832" y="2368448"/>
                </a:lnTo>
                <a:lnTo>
                  <a:pt x="4292397" y="2360384"/>
                </a:lnTo>
                <a:lnTo>
                  <a:pt x="4284319" y="2354935"/>
                </a:lnTo>
                <a:lnTo>
                  <a:pt x="4274439" y="2352941"/>
                </a:lnTo>
                <a:lnTo>
                  <a:pt x="4264545" y="2354935"/>
                </a:lnTo>
                <a:lnTo>
                  <a:pt x="4256468" y="2360384"/>
                </a:lnTo>
                <a:lnTo>
                  <a:pt x="4251033" y="2368448"/>
                </a:lnTo>
                <a:lnTo>
                  <a:pt x="4249039" y="2378392"/>
                </a:lnTo>
                <a:lnTo>
                  <a:pt x="4251033" y="2388273"/>
                </a:lnTo>
                <a:lnTo>
                  <a:pt x="4256468" y="2396350"/>
                </a:lnTo>
                <a:lnTo>
                  <a:pt x="4264545" y="2401798"/>
                </a:lnTo>
                <a:lnTo>
                  <a:pt x="4274439" y="2403792"/>
                </a:lnTo>
                <a:lnTo>
                  <a:pt x="4284319" y="2401798"/>
                </a:lnTo>
                <a:lnTo>
                  <a:pt x="4292397" y="2396350"/>
                </a:lnTo>
                <a:lnTo>
                  <a:pt x="4297832" y="2388273"/>
                </a:lnTo>
                <a:lnTo>
                  <a:pt x="4299839" y="2378341"/>
                </a:lnTo>
                <a:close/>
              </a:path>
              <a:path w="4300219" h="4594859">
                <a:moveTo>
                  <a:pt x="4299839" y="2276691"/>
                </a:moveTo>
                <a:lnTo>
                  <a:pt x="4297832" y="2266797"/>
                </a:lnTo>
                <a:lnTo>
                  <a:pt x="4292397" y="2258733"/>
                </a:lnTo>
                <a:lnTo>
                  <a:pt x="4284319" y="2253284"/>
                </a:lnTo>
                <a:lnTo>
                  <a:pt x="4274439" y="2251291"/>
                </a:lnTo>
                <a:lnTo>
                  <a:pt x="4264545" y="2253284"/>
                </a:lnTo>
                <a:lnTo>
                  <a:pt x="4256468" y="2258733"/>
                </a:lnTo>
                <a:lnTo>
                  <a:pt x="4251033" y="2266797"/>
                </a:lnTo>
                <a:lnTo>
                  <a:pt x="4249039" y="2276741"/>
                </a:lnTo>
                <a:lnTo>
                  <a:pt x="4251033" y="2286622"/>
                </a:lnTo>
                <a:lnTo>
                  <a:pt x="4256468" y="2294699"/>
                </a:lnTo>
                <a:lnTo>
                  <a:pt x="4264545" y="2300147"/>
                </a:lnTo>
                <a:lnTo>
                  <a:pt x="4274439" y="2302141"/>
                </a:lnTo>
                <a:lnTo>
                  <a:pt x="4284319" y="2300147"/>
                </a:lnTo>
                <a:lnTo>
                  <a:pt x="4292397" y="2294699"/>
                </a:lnTo>
                <a:lnTo>
                  <a:pt x="4297832" y="2286622"/>
                </a:lnTo>
                <a:lnTo>
                  <a:pt x="4299839" y="2276691"/>
                </a:lnTo>
                <a:close/>
              </a:path>
              <a:path w="4300219" h="4594859">
                <a:moveTo>
                  <a:pt x="4299839" y="2175040"/>
                </a:moveTo>
                <a:lnTo>
                  <a:pt x="4297832" y="2165146"/>
                </a:lnTo>
                <a:lnTo>
                  <a:pt x="4292397" y="2157082"/>
                </a:lnTo>
                <a:lnTo>
                  <a:pt x="4284319" y="2151634"/>
                </a:lnTo>
                <a:lnTo>
                  <a:pt x="4274439" y="2149640"/>
                </a:lnTo>
                <a:lnTo>
                  <a:pt x="4264545" y="2151634"/>
                </a:lnTo>
                <a:lnTo>
                  <a:pt x="4256468" y="2157082"/>
                </a:lnTo>
                <a:lnTo>
                  <a:pt x="4251033" y="2165146"/>
                </a:lnTo>
                <a:lnTo>
                  <a:pt x="4249039" y="2175091"/>
                </a:lnTo>
                <a:lnTo>
                  <a:pt x="4251033" y="2184971"/>
                </a:lnTo>
                <a:lnTo>
                  <a:pt x="4256468" y="2193048"/>
                </a:lnTo>
                <a:lnTo>
                  <a:pt x="4264545" y="2198497"/>
                </a:lnTo>
                <a:lnTo>
                  <a:pt x="4274439" y="2200491"/>
                </a:lnTo>
                <a:lnTo>
                  <a:pt x="4284319" y="2198497"/>
                </a:lnTo>
                <a:lnTo>
                  <a:pt x="4292397" y="2193048"/>
                </a:lnTo>
                <a:lnTo>
                  <a:pt x="4297832" y="2184971"/>
                </a:lnTo>
                <a:lnTo>
                  <a:pt x="4299839" y="2175040"/>
                </a:lnTo>
                <a:close/>
              </a:path>
              <a:path w="4300219" h="4594859">
                <a:moveTo>
                  <a:pt x="4299839" y="2073389"/>
                </a:moveTo>
                <a:lnTo>
                  <a:pt x="4297832" y="2063496"/>
                </a:lnTo>
                <a:lnTo>
                  <a:pt x="4292397" y="2055431"/>
                </a:lnTo>
                <a:lnTo>
                  <a:pt x="4284319" y="2049983"/>
                </a:lnTo>
                <a:lnTo>
                  <a:pt x="4274439" y="2047989"/>
                </a:lnTo>
                <a:lnTo>
                  <a:pt x="4264545" y="2049983"/>
                </a:lnTo>
                <a:lnTo>
                  <a:pt x="4256468" y="2055431"/>
                </a:lnTo>
                <a:lnTo>
                  <a:pt x="4251033" y="2063496"/>
                </a:lnTo>
                <a:lnTo>
                  <a:pt x="4249039" y="2073440"/>
                </a:lnTo>
                <a:lnTo>
                  <a:pt x="4251033" y="2083320"/>
                </a:lnTo>
                <a:lnTo>
                  <a:pt x="4256468" y="2091397"/>
                </a:lnTo>
                <a:lnTo>
                  <a:pt x="4264545" y="2096846"/>
                </a:lnTo>
                <a:lnTo>
                  <a:pt x="4274439" y="2098840"/>
                </a:lnTo>
                <a:lnTo>
                  <a:pt x="4284319" y="2096846"/>
                </a:lnTo>
                <a:lnTo>
                  <a:pt x="4292397" y="2091397"/>
                </a:lnTo>
                <a:lnTo>
                  <a:pt x="4297832" y="2083320"/>
                </a:lnTo>
                <a:lnTo>
                  <a:pt x="4299839" y="2073389"/>
                </a:lnTo>
                <a:close/>
              </a:path>
              <a:path w="4300219" h="4594859">
                <a:moveTo>
                  <a:pt x="4299839" y="1971738"/>
                </a:moveTo>
                <a:lnTo>
                  <a:pt x="4297832" y="1961845"/>
                </a:lnTo>
                <a:lnTo>
                  <a:pt x="4292397" y="1953780"/>
                </a:lnTo>
                <a:lnTo>
                  <a:pt x="4284319" y="1948332"/>
                </a:lnTo>
                <a:lnTo>
                  <a:pt x="4274439" y="1946338"/>
                </a:lnTo>
                <a:lnTo>
                  <a:pt x="4264545" y="1948332"/>
                </a:lnTo>
                <a:lnTo>
                  <a:pt x="4256468" y="1953780"/>
                </a:lnTo>
                <a:lnTo>
                  <a:pt x="4251033" y="1961845"/>
                </a:lnTo>
                <a:lnTo>
                  <a:pt x="4249039" y="1971789"/>
                </a:lnTo>
                <a:lnTo>
                  <a:pt x="4251033" y="1981669"/>
                </a:lnTo>
                <a:lnTo>
                  <a:pt x="4256468" y="1989747"/>
                </a:lnTo>
                <a:lnTo>
                  <a:pt x="4264545" y="1995195"/>
                </a:lnTo>
                <a:lnTo>
                  <a:pt x="4274439" y="1997189"/>
                </a:lnTo>
                <a:lnTo>
                  <a:pt x="4284319" y="1995195"/>
                </a:lnTo>
                <a:lnTo>
                  <a:pt x="4292397" y="1989747"/>
                </a:lnTo>
                <a:lnTo>
                  <a:pt x="4297832" y="1981669"/>
                </a:lnTo>
                <a:lnTo>
                  <a:pt x="4299839" y="1971738"/>
                </a:lnTo>
                <a:close/>
              </a:path>
              <a:path w="4300219" h="4594859">
                <a:moveTo>
                  <a:pt x="4299839" y="1870087"/>
                </a:moveTo>
                <a:lnTo>
                  <a:pt x="4297832" y="1860194"/>
                </a:lnTo>
                <a:lnTo>
                  <a:pt x="4292397" y="1852129"/>
                </a:lnTo>
                <a:lnTo>
                  <a:pt x="4284319" y="1846681"/>
                </a:lnTo>
                <a:lnTo>
                  <a:pt x="4274439" y="1844687"/>
                </a:lnTo>
                <a:lnTo>
                  <a:pt x="4264545" y="1846681"/>
                </a:lnTo>
                <a:lnTo>
                  <a:pt x="4256468" y="1852129"/>
                </a:lnTo>
                <a:lnTo>
                  <a:pt x="4251033" y="1860194"/>
                </a:lnTo>
                <a:lnTo>
                  <a:pt x="4249039" y="1870138"/>
                </a:lnTo>
                <a:lnTo>
                  <a:pt x="4251033" y="1880019"/>
                </a:lnTo>
                <a:lnTo>
                  <a:pt x="4256468" y="1888096"/>
                </a:lnTo>
                <a:lnTo>
                  <a:pt x="4264545" y="1893544"/>
                </a:lnTo>
                <a:lnTo>
                  <a:pt x="4274439" y="1895538"/>
                </a:lnTo>
                <a:lnTo>
                  <a:pt x="4284319" y="1893544"/>
                </a:lnTo>
                <a:lnTo>
                  <a:pt x="4292397" y="1888096"/>
                </a:lnTo>
                <a:lnTo>
                  <a:pt x="4297832" y="1880019"/>
                </a:lnTo>
                <a:lnTo>
                  <a:pt x="4299839" y="1870087"/>
                </a:lnTo>
                <a:close/>
              </a:path>
              <a:path w="4300219" h="4594859">
                <a:moveTo>
                  <a:pt x="4299839" y="1768436"/>
                </a:moveTo>
                <a:lnTo>
                  <a:pt x="4297832" y="1758543"/>
                </a:lnTo>
                <a:lnTo>
                  <a:pt x="4292397" y="1750479"/>
                </a:lnTo>
                <a:lnTo>
                  <a:pt x="4284319" y="1745030"/>
                </a:lnTo>
                <a:lnTo>
                  <a:pt x="4274439" y="1743036"/>
                </a:lnTo>
                <a:lnTo>
                  <a:pt x="4264545" y="1745030"/>
                </a:lnTo>
                <a:lnTo>
                  <a:pt x="4256468" y="1750479"/>
                </a:lnTo>
                <a:lnTo>
                  <a:pt x="4251033" y="1758543"/>
                </a:lnTo>
                <a:lnTo>
                  <a:pt x="4249039" y="1768487"/>
                </a:lnTo>
                <a:lnTo>
                  <a:pt x="4251033" y="1778368"/>
                </a:lnTo>
                <a:lnTo>
                  <a:pt x="4256468" y="1786445"/>
                </a:lnTo>
                <a:lnTo>
                  <a:pt x="4264545" y="1791893"/>
                </a:lnTo>
                <a:lnTo>
                  <a:pt x="4274439" y="1793887"/>
                </a:lnTo>
                <a:lnTo>
                  <a:pt x="4284319" y="1791893"/>
                </a:lnTo>
                <a:lnTo>
                  <a:pt x="4292397" y="1786445"/>
                </a:lnTo>
                <a:lnTo>
                  <a:pt x="4297832" y="1778368"/>
                </a:lnTo>
                <a:lnTo>
                  <a:pt x="4299839" y="1768436"/>
                </a:lnTo>
                <a:close/>
              </a:path>
              <a:path w="4300219" h="4594859">
                <a:moveTo>
                  <a:pt x="4299839" y="1666786"/>
                </a:moveTo>
                <a:lnTo>
                  <a:pt x="4297832" y="1656892"/>
                </a:lnTo>
                <a:lnTo>
                  <a:pt x="4292397" y="1648828"/>
                </a:lnTo>
                <a:lnTo>
                  <a:pt x="4284319" y="1643380"/>
                </a:lnTo>
                <a:lnTo>
                  <a:pt x="4274439" y="1641386"/>
                </a:lnTo>
                <a:lnTo>
                  <a:pt x="4264545" y="1643380"/>
                </a:lnTo>
                <a:lnTo>
                  <a:pt x="4256468" y="1648828"/>
                </a:lnTo>
                <a:lnTo>
                  <a:pt x="4251033" y="1656892"/>
                </a:lnTo>
                <a:lnTo>
                  <a:pt x="4249039" y="1666836"/>
                </a:lnTo>
                <a:lnTo>
                  <a:pt x="4251033" y="1676717"/>
                </a:lnTo>
                <a:lnTo>
                  <a:pt x="4256468" y="1684794"/>
                </a:lnTo>
                <a:lnTo>
                  <a:pt x="4264545" y="1690243"/>
                </a:lnTo>
                <a:lnTo>
                  <a:pt x="4274439" y="1692236"/>
                </a:lnTo>
                <a:lnTo>
                  <a:pt x="4284319" y="1690243"/>
                </a:lnTo>
                <a:lnTo>
                  <a:pt x="4292397" y="1684794"/>
                </a:lnTo>
                <a:lnTo>
                  <a:pt x="4297832" y="1676717"/>
                </a:lnTo>
                <a:lnTo>
                  <a:pt x="4299839" y="1666786"/>
                </a:lnTo>
                <a:close/>
              </a:path>
              <a:path w="4300219" h="4594859">
                <a:moveTo>
                  <a:pt x="4299839" y="1565135"/>
                </a:moveTo>
                <a:lnTo>
                  <a:pt x="4297832" y="1555242"/>
                </a:lnTo>
                <a:lnTo>
                  <a:pt x="4292397" y="1547177"/>
                </a:lnTo>
                <a:lnTo>
                  <a:pt x="4284319" y="1541729"/>
                </a:lnTo>
                <a:lnTo>
                  <a:pt x="4274439" y="1539735"/>
                </a:lnTo>
                <a:lnTo>
                  <a:pt x="4264545" y="1541729"/>
                </a:lnTo>
                <a:lnTo>
                  <a:pt x="4256468" y="1547177"/>
                </a:lnTo>
                <a:lnTo>
                  <a:pt x="4251033" y="1555242"/>
                </a:lnTo>
                <a:lnTo>
                  <a:pt x="4249039" y="1565186"/>
                </a:lnTo>
                <a:lnTo>
                  <a:pt x="4251033" y="1575066"/>
                </a:lnTo>
                <a:lnTo>
                  <a:pt x="4256468" y="1583143"/>
                </a:lnTo>
                <a:lnTo>
                  <a:pt x="4264545" y="1588592"/>
                </a:lnTo>
                <a:lnTo>
                  <a:pt x="4274439" y="1590586"/>
                </a:lnTo>
                <a:lnTo>
                  <a:pt x="4284319" y="1588592"/>
                </a:lnTo>
                <a:lnTo>
                  <a:pt x="4292397" y="1583143"/>
                </a:lnTo>
                <a:lnTo>
                  <a:pt x="4297832" y="1575066"/>
                </a:lnTo>
                <a:lnTo>
                  <a:pt x="4299839" y="1565135"/>
                </a:lnTo>
                <a:close/>
              </a:path>
              <a:path w="4300219" h="4594859">
                <a:moveTo>
                  <a:pt x="4299839" y="1463484"/>
                </a:moveTo>
                <a:lnTo>
                  <a:pt x="4297832" y="1453591"/>
                </a:lnTo>
                <a:lnTo>
                  <a:pt x="4292397" y="1445526"/>
                </a:lnTo>
                <a:lnTo>
                  <a:pt x="4284319" y="1440078"/>
                </a:lnTo>
                <a:lnTo>
                  <a:pt x="4274439" y="1438084"/>
                </a:lnTo>
                <a:lnTo>
                  <a:pt x="4264545" y="1440078"/>
                </a:lnTo>
                <a:lnTo>
                  <a:pt x="4256468" y="1445526"/>
                </a:lnTo>
                <a:lnTo>
                  <a:pt x="4251033" y="1453591"/>
                </a:lnTo>
                <a:lnTo>
                  <a:pt x="4249039" y="1463535"/>
                </a:lnTo>
                <a:lnTo>
                  <a:pt x="4251033" y="1473415"/>
                </a:lnTo>
                <a:lnTo>
                  <a:pt x="4256468" y="1481493"/>
                </a:lnTo>
                <a:lnTo>
                  <a:pt x="4264545" y="1486941"/>
                </a:lnTo>
                <a:lnTo>
                  <a:pt x="4274439" y="1488935"/>
                </a:lnTo>
                <a:lnTo>
                  <a:pt x="4284319" y="1486941"/>
                </a:lnTo>
                <a:lnTo>
                  <a:pt x="4292397" y="1481493"/>
                </a:lnTo>
                <a:lnTo>
                  <a:pt x="4297832" y="1473415"/>
                </a:lnTo>
                <a:lnTo>
                  <a:pt x="4299839" y="1463484"/>
                </a:lnTo>
                <a:close/>
              </a:path>
              <a:path w="4300219" h="4594859">
                <a:moveTo>
                  <a:pt x="4299839" y="1361833"/>
                </a:moveTo>
                <a:lnTo>
                  <a:pt x="4297832" y="1351940"/>
                </a:lnTo>
                <a:lnTo>
                  <a:pt x="4292397" y="1343875"/>
                </a:lnTo>
                <a:lnTo>
                  <a:pt x="4284319" y="1338427"/>
                </a:lnTo>
                <a:lnTo>
                  <a:pt x="4274439" y="1336433"/>
                </a:lnTo>
                <a:lnTo>
                  <a:pt x="4264545" y="1338427"/>
                </a:lnTo>
                <a:lnTo>
                  <a:pt x="4256468" y="1343875"/>
                </a:lnTo>
                <a:lnTo>
                  <a:pt x="4251033" y="1351940"/>
                </a:lnTo>
                <a:lnTo>
                  <a:pt x="4249039" y="1361884"/>
                </a:lnTo>
                <a:lnTo>
                  <a:pt x="4251033" y="1371765"/>
                </a:lnTo>
                <a:lnTo>
                  <a:pt x="4256468" y="1379842"/>
                </a:lnTo>
                <a:lnTo>
                  <a:pt x="4264545" y="1385290"/>
                </a:lnTo>
                <a:lnTo>
                  <a:pt x="4274439" y="1387284"/>
                </a:lnTo>
                <a:lnTo>
                  <a:pt x="4284319" y="1385290"/>
                </a:lnTo>
                <a:lnTo>
                  <a:pt x="4292397" y="1379842"/>
                </a:lnTo>
                <a:lnTo>
                  <a:pt x="4297832" y="1371765"/>
                </a:lnTo>
                <a:lnTo>
                  <a:pt x="4299839" y="1361833"/>
                </a:lnTo>
                <a:close/>
              </a:path>
              <a:path w="4300219" h="4594859">
                <a:moveTo>
                  <a:pt x="4299839" y="1260182"/>
                </a:moveTo>
                <a:lnTo>
                  <a:pt x="4297832" y="1250289"/>
                </a:lnTo>
                <a:lnTo>
                  <a:pt x="4292397" y="1242225"/>
                </a:lnTo>
                <a:lnTo>
                  <a:pt x="4284319" y="1236776"/>
                </a:lnTo>
                <a:lnTo>
                  <a:pt x="4274439" y="1234782"/>
                </a:lnTo>
                <a:lnTo>
                  <a:pt x="4264545" y="1236776"/>
                </a:lnTo>
                <a:lnTo>
                  <a:pt x="4256468" y="1242225"/>
                </a:lnTo>
                <a:lnTo>
                  <a:pt x="4251033" y="1250289"/>
                </a:lnTo>
                <a:lnTo>
                  <a:pt x="4249039" y="1260233"/>
                </a:lnTo>
                <a:lnTo>
                  <a:pt x="4251033" y="1270114"/>
                </a:lnTo>
                <a:lnTo>
                  <a:pt x="4256468" y="1278191"/>
                </a:lnTo>
                <a:lnTo>
                  <a:pt x="4264545" y="1283639"/>
                </a:lnTo>
                <a:lnTo>
                  <a:pt x="4274439" y="1285633"/>
                </a:lnTo>
                <a:lnTo>
                  <a:pt x="4284319" y="1283639"/>
                </a:lnTo>
                <a:lnTo>
                  <a:pt x="4292397" y="1278191"/>
                </a:lnTo>
                <a:lnTo>
                  <a:pt x="4297832" y="1270114"/>
                </a:lnTo>
                <a:lnTo>
                  <a:pt x="4299839" y="1260182"/>
                </a:lnTo>
                <a:close/>
              </a:path>
              <a:path w="4300219" h="4594859">
                <a:moveTo>
                  <a:pt x="4299839" y="1158532"/>
                </a:moveTo>
                <a:lnTo>
                  <a:pt x="4297832" y="1148638"/>
                </a:lnTo>
                <a:lnTo>
                  <a:pt x="4292397" y="1140574"/>
                </a:lnTo>
                <a:lnTo>
                  <a:pt x="4284319" y="1135126"/>
                </a:lnTo>
                <a:lnTo>
                  <a:pt x="4274439" y="1133132"/>
                </a:lnTo>
                <a:lnTo>
                  <a:pt x="4264545" y="1135126"/>
                </a:lnTo>
                <a:lnTo>
                  <a:pt x="4256468" y="1140574"/>
                </a:lnTo>
                <a:lnTo>
                  <a:pt x="4251033" y="1148638"/>
                </a:lnTo>
                <a:lnTo>
                  <a:pt x="4249039" y="1158582"/>
                </a:lnTo>
                <a:lnTo>
                  <a:pt x="4251033" y="1168463"/>
                </a:lnTo>
                <a:lnTo>
                  <a:pt x="4256468" y="1176540"/>
                </a:lnTo>
                <a:lnTo>
                  <a:pt x="4264545" y="1181989"/>
                </a:lnTo>
                <a:lnTo>
                  <a:pt x="4274439" y="1183982"/>
                </a:lnTo>
                <a:lnTo>
                  <a:pt x="4284319" y="1181989"/>
                </a:lnTo>
                <a:lnTo>
                  <a:pt x="4292397" y="1176540"/>
                </a:lnTo>
                <a:lnTo>
                  <a:pt x="4297832" y="1168463"/>
                </a:lnTo>
                <a:lnTo>
                  <a:pt x="4299839" y="1158532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485967" y="3526028"/>
            <a:ext cx="233553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9375" algn="r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47282" y="540969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47282" y="6537452"/>
            <a:ext cx="130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07273" y="3535549"/>
            <a:ext cx="5732780" cy="3477895"/>
            <a:chOff x="11407273" y="3535549"/>
            <a:chExt cx="5732780" cy="347789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7273" y="4254083"/>
              <a:ext cx="512640" cy="4889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2607" y="5330112"/>
              <a:ext cx="508705" cy="495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4763" y="6465772"/>
              <a:ext cx="297659" cy="5470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550848" y="3535552"/>
              <a:ext cx="1991360" cy="3292475"/>
            </a:xfrm>
            <a:custGeom>
              <a:avLst/>
              <a:gdLst/>
              <a:ahLst/>
              <a:cxnLst/>
              <a:rect l="l" t="t" r="r" b="b"/>
              <a:pathLst>
                <a:path w="1991359" h="3292475">
                  <a:moveTo>
                    <a:pt x="50850" y="25400"/>
                  </a:moveTo>
                  <a:lnTo>
                    <a:pt x="48844" y="15519"/>
                  </a:lnTo>
                  <a:lnTo>
                    <a:pt x="43408" y="7442"/>
                  </a:lnTo>
                  <a:lnTo>
                    <a:pt x="35331" y="1993"/>
                  </a:lnTo>
                  <a:lnTo>
                    <a:pt x="25400" y="0"/>
                  </a:lnTo>
                  <a:lnTo>
                    <a:pt x="15506" y="1993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293"/>
                  </a:lnTo>
                  <a:lnTo>
                    <a:pt x="7442" y="43357"/>
                  </a:lnTo>
                  <a:lnTo>
                    <a:pt x="15506" y="48806"/>
                  </a:lnTo>
                  <a:lnTo>
                    <a:pt x="25450" y="50800"/>
                  </a:lnTo>
                  <a:lnTo>
                    <a:pt x="35331" y="48806"/>
                  </a:lnTo>
                  <a:lnTo>
                    <a:pt x="43408" y="43357"/>
                  </a:lnTo>
                  <a:lnTo>
                    <a:pt x="48844" y="35293"/>
                  </a:lnTo>
                  <a:lnTo>
                    <a:pt x="50850" y="25400"/>
                  </a:lnTo>
                  <a:close/>
                </a:path>
                <a:path w="1991359" h="3292475">
                  <a:moveTo>
                    <a:pt x="152501" y="25400"/>
                  </a:moveTo>
                  <a:lnTo>
                    <a:pt x="150495" y="15519"/>
                  </a:lnTo>
                  <a:lnTo>
                    <a:pt x="145059" y="7442"/>
                  </a:lnTo>
                  <a:lnTo>
                    <a:pt x="136982" y="1993"/>
                  </a:lnTo>
                  <a:lnTo>
                    <a:pt x="127050" y="0"/>
                  </a:lnTo>
                  <a:lnTo>
                    <a:pt x="117157" y="1993"/>
                  </a:lnTo>
                  <a:lnTo>
                    <a:pt x="109093" y="7442"/>
                  </a:lnTo>
                  <a:lnTo>
                    <a:pt x="103644" y="15519"/>
                  </a:lnTo>
                  <a:lnTo>
                    <a:pt x="101650" y="25400"/>
                  </a:lnTo>
                  <a:lnTo>
                    <a:pt x="103644" y="35293"/>
                  </a:lnTo>
                  <a:lnTo>
                    <a:pt x="109093" y="43357"/>
                  </a:lnTo>
                  <a:lnTo>
                    <a:pt x="117157" y="48806"/>
                  </a:lnTo>
                  <a:lnTo>
                    <a:pt x="127101" y="50800"/>
                  </a:lnTo>
                  <a:lnTo>
                    <a:pt x="136982" y="48806"/>
                  </a:lnTo>
                  <a:lnTo>
                    <a:pt x="145059" y="43357"/>
                  </a:lnTo>
                  <a:lnTo>
                    <a:pt x="150495" y="35293"/>
                  </a:lnTo>
                  <a:lnTo>
                    <a:pt x="152501" y="25400"/>
                  </a:lnTo>
                  <a:close/>
                </a:path>
                <a:path w="1991359" h="3292475">
                  <a:moveTo>
                    <a:pt x="223812" y="998029"/>
                  </a:moveTo>
                  <a:lnTo>
                    <a:pt x="221805" y="988148"/>
                  </a:lnTo>
                  <a:lnTo>
                    <a:pt x="216369" y="980071"/>
                  </a:lnTo>
                  <a:lnTo>
                    <a:pt x="208292" y="974636"/>
                  </a:lnTo>
                  <a:lnTo>
                    <a:pt x="198361" y="972629"/>
                  </a:lnTo>
                  <a:lnTo>
                    <a:pt x="188468" y="974636"/>
                  </a:lnTo>
                  <a:lnTo>
                    <a:pt x="180403" y="980071"/>
                  </a:lnTo>
                  <a:lnTo>
                    <a:pt x="174955" y="988148"/>
                  </a:lnTo>
                  <a:lnTo>
                    <a:pt x="172961" y="998029"/>
                  </a:lnTo>
                  <a:lnTo>
                    <a:pt x="174955" y="1007922"/>
                  </a:lnTo>
                  <a:lnTo>
                    <a:pt x="180403" y="1016000"/>
                  </a:lnTo>
                  <a:lnTo>
                    <a:pt x="188468" y="1021435"/>
                  </a:lnTo>
                  <a:lnTo>
                    <a:pt x="198412" y="1023429"/>
                  </a:lnTo>
                  <a:lnTo>
                    <a:pt x="208292" y="1021435"/>
                  </a:lnTo>
                  <a:lnTo>
                    <a:pt x="216369" y="1016000"/>
                  </a:lnTo>
                  <a:lnTo>
                    <a:pt x="221805" y="1007922"/>
                  </a:lnTo>
                  <a:lnTo>
                    <a:pt x="223812" y="998029"/>
                  </a:lnTo>
                  <a:close/>
                </a:path>
                <a:path w="1991359" h="3292475">
                  <a:moveTo>
                    <a:pt x="254152" y="25400"/>
                  </a:moveTo>
                  <a:lnTo>
                    <a:pt x="252145" y="15519"/>
                  </a:lnTo>
                  <a:lnTo>
                    <a:pt x="246710" y="7442"/>
                  </a:lnTo>
                  <a:lnTo>
                    <a:pt x="238633" y="1993"/>
                  </a:lnTo>
                  <a:lnTo>
                    <a:pt x="228701" y="0"/>
                  </a:lnTo>
                  <a:lnTo>
                    <a:pt x="218808" y="1993"/>
                  </a:lnTo>
                  <a:lnTo>
                    <a:pt x="210743" y="7442"/>
                  </a:lnTo>
                  <a:lnTo>
                    <a:pt x="205295" y="15519"/>
                  </a:lnTo>
                  <a:lnTo>
                    <a:pt x="203301" y="25400"/>
                  </a:lnTo>
                  <a:lnTo>
                    <a:pt x="205295" y="35293"/>
                  </a:lnTo>
                  <a:lnTo>
                    <a:pt x="210743" y="43357"/>
                  </a:lnTo>
                  <a:lnTo>
                    <a:pt x="218808" y="48806"/>
                  </a:lnTo>
                  <a:lnTo>
                    <a:pt x="228752" y="50800"/>
                  </a:lnTo>
                  <a:lnTo>
                    <a:pt x="238633" y="48806"/>
                  </a:lnTo>
                  <a:lnTo>
                    <a:pt x="246710" y="43357"/>
                  </a:lnTo>
                  <a:lnTo>
                    <a:pt x="252145" y="35293"/>
                  </a:lnTo>
                  <a:lnTo>
                    <a:pt x="254152" y="25400"/>
                  </a:lnTo>
                  <a:close/>
                </a:path>
                <a:path w="1991359" h="3292475">
                  <a:moveTo>
                    <a:pt x="296989" y="2133269"/>
                  </a:moveTo>
                  <a:lnTo>
                    <a:pt x="295262" y="2123338"/>
                  </a:lnTo>
                  <a:lnTo>
                    <a:pt x="290029" y="2115121"/>
                  </a:lnTo>
                  <a:lnTo>
                    <a:pt x="282105" y="2109457"/>
                  </a:lnTo>
                  <a:lnTo>
                    <a:pt x="272237" y="2107196"/>
                  </a:lnTo>
                  <a:lnTo>
                    <a:pt x="262293" y="2108924"/>
                  </a:lnTo>
                  <a:lnTo>
                    <a:pt x="254076" y="2114143"/>
                  </a:lnTo>
                  <a:lnTo>
                    <a:pt x="248412" y="2122068"/>
                  </a:lnTo>
                  <a:lnTo>
                    <a:pt x="246151" y="2131898"/>
                  </a:lnTo>
                  <a:lnTo>
                    <a:pt x="247878" y="2141829"/>
                  </a:lnTo>
                  <a:lnTo>
                    <a:pt x="253098" y="2150046"/>
                  </a:lnTo>
                  <a:lnTo>
                    <a:pt x="261023" y="2155710"/>
                  </a:lnTo>
                  <a:lnTo>
                    <a:pt x="270865" y="2157971"/>
                  </a:lnTo>
                  <a:lnTo>
                    <a:pt x="280847" y="2156244"/>
                  </a:lnTo>
                  <a:lnTo>
                    <a:pt x="289064" y="2151024"/>
                  </a:lnTo>
                  <a:lnTo>
                    <a:pt x="294716" y="2143099"/>
                  </a:lnTo>
                  <a:lnTo>
                    <a:pt x="296989" y="2133269"/>
                  </a:lnTo>
                  <a:close/>
                </a:path>
                <a:path w="1991359" h="3292475">
                  <a:moveTo>
                    <a:pt x="325462" y="998029"/>
                  </a:moveTo>
                  <a:lnTo>
                    <a:pt x="323456" y="988148"/>
                  </a:lnTo>
                  <a:lnTo>
                    <a:pt x="318020" y="980071"/>
                  </a:lnTo>
                  <a:lnTo>
                    <a:pt x="309943" y="974636"/>
                  </a:lnTo>
                  <a:lnTo>
                    <a:pt x="300012" y="972629"/>
                  </a:lnTo>
                  <a:lnTo>
                    <a:pt x="290118" y="974636"/>
                  </a:lnTo>
                  <a:lnTo>
                    <a:pt x="282054" y="980071"/>
                  </a:lnTo>
                  <a:lnTo>
                    <a:pt x="276606" y="988148"/>
                  </a:lnTo>
                  <a:lnTo>
                    <a:pt x="274612" y="998029"/>
                  </a:lnTo>
                  <a:lnTo>
                    <a:pt x="276606" y="1007922"/>
                  </a:lnTo>
                  <a:lnTo>
                    <a:pt x="282054" y="1016000"/>
                  </a:lnTo>
                  <a:lnTo>
                    <a:pt x="290118" y="1021435"/>
                  </a:lnTo>
                  <a:lnTo>
                    <a:pt x="300062" y="1023429"/>
                  </a:lnTo>
                  <a:lnTo>
                    <a:pt x="309943" y="1021435"/>
                  </a:lnTo>
                  <a:lnTo>
                    <a:pt x="318020" y="1016000"/>
                  </a:lnTo>
                  <a:lnTo>
                    <a:pt x="323456" y="1007922"/>
                  </a:lnTo>
                  <a:lnTo>
                    <a:pt x="325462" y="998029"/>
                  </a:lnTo>
                  <a:close/>
                </a:path>
                <a:path w="1991359" h="3292475">
                  <a:moveTo>
                    <a:pt x="330771" y="3266998"/>
                  </a:moveTo>
                  <a:lnTo>
                    <a:pt x="328764" y="3257105"/>
                  </a:lnTo>
                  <a:lnTo>
                    <a:pt x="323329" y="3249041"/>
                  </a:lnTo>
                  <a:lnTo>
                    <a:pt x="315252" y="3243592"/>
                  </a:lnTo>
                  <a:lnTo>
                    <a:pt x="305371" y="3241598"/>
                  </a:lnTo>
                  <a:lnTo>
                    <a:pt x="295427" y="3243592"/>
                  </a:lnTo>
                  <a:lnTo>
                    <a:pt x="287350" y="3249041"/>
                  </a:lnTo>
                  <a:lnTo>
                    <a:pt x="281914" y="3257105"/>
                  </a:lnTo>
                  <a:lnTo>
                    <a:pt x="279920" y="3266998"/>
                  </a:lnTo>
                  <a:lnTo>
                    <a:pt x="281914" y="3276879"/>
                  </a:lnTo>
                  <a:lnTo>
                    <a:pt x="287350" y="3284956"/>
                  </a:lnTo>
                  <a:lnTo>
                    <a:pt x="295427" y="3290405"/>
                  </a:lnTo>
                  <a:lnTo>
                    <a:pt x="305320" y="3292398"/>
                  </a:lnTo>
                  <a:lnTo>
                    <a:pt x="315252" y="3290405"/>
                  </a:lnTo>
                  <a:lnTo>
                    <a:pt x="323329" y="3284956"/>
                  </a:lnTo>
                  <a:lnTo>
                    <a:pt x="328764" y="3276879"/>
                  </a:lnTo>
                  <a:lnTo>
                    <a:pt x="330771" y="3266998"/>
                  </a:lnTo>
                  <a:close/>
                </a:path>
                <a:path w="1991359" h="3292475">
                  <a:moveTo>
                    <a:pt x="355803" y="25400"/>
                  </a:moveTo>
                  <a:lnTo>
                    <a:pt x="353796" y="15519"/>
                  </a:lnTo>
                  <a:lnTo>
                    <a:pt x="348361" y="7442"/>
                  </a:lnTo>
                  <a:lnTo>
                    <a:pt x="340283" y="1993"/>
                  </a:lnTo>
                  <a:lnTo>
                    <a:pt x="330352" y="0"/>
                  </a:lnTo>
                  <a:lnTo>
                    <a:pt x="320459" y="1993"/>
                  </a:lnTo>
                  <a:lnTo>
                    <a:pt x="312394" y="7442"/>
                  </a:lnTo>
                  <a:lnTo>
                    <a:pt x="306946" y="15519"/>
                  </a:lnTo>
                  <a:lnTo>
                    <a:pt x="304952" y="25400"/>
                  </a:lnTo>
                  <a:lnTo>
                    <a:pt x="306946" y="35293"/>
                  </a:lnTo>
                  <a:lnTo>
                    <a:pt x="312394" y="43357"/>
                  </a:lnTo>
                  <a:lnTo>
                    <a:pt x="320459" y="48806"/>
                  </a:lnTo>
                  <a:lnTo>
                    <a:pt x="330403" y="50800"/>
                  </a:lnTo>
                  <a:lnTo>
                    <a:pt x="340283" y="48806"/>
                  </a:lnTo>
                  <a:lnTo>
                    <a:pt x="348361" y="43357"/>
                  </a:lnTo>
                  <a:lnTo>
                    <a:pt x="353796" y="35293"/>
                  </a:lnTo>
                  <a:lnTo>
                    <a:pt x="355803" y="25400"/>
                  </a:lnTo>
                  <a:close/>
                </a:path>
                <a:path w="1991359" h="3292475">
                  <a:moveTo>
                    <a:pt x="398602" y="2136013"/>
                  </a:moveTo>
                  <a:lnTo>
                    <a:pt x="396875" y="2126081"/>
                  </a:lnTo>
                  <a:lnTo>
                    <a:pt x="391642" y="2117864"/>
                  </a:lnTo>
                  <a:lnTo>
                    <a:pt x="383717" y="2112200"/>
                  </a:lnTo>
                  <a:lnTo>
                    <a:pt x="373849" y="2109940"/>
                  </a:lnTo>
                  <a:lnTo>
                    <a:pt x="363905" y="2111667"/>
                  </a:lnTo>
                  <a:lnTo>
                    <a:pt x="355688" y="2116886"/>
                  </a:lnTo>
                  <a:lnTo>
                    <a:pt x="350024" y="2124811"/>
                  </a:lnTo>
                  <a:lnTo>
                    <a:pt x="347764" y="2134641"/>
                  </a:lnTo>
                  <a:lnTo>
                    <a:pt x="349491" y="2144585"/>
                  </a:lnTo>
                  <a:lnTo>
                    <a:pt x="354723" y="2152802"/>
                  </a:lnTo>
                  <a:lnTo>
                    <a:pt x="362648" y="2158454"/>
                  </a:lnTo>
                  <a:lnTo>
                    <a:pt x="372478" y="2160727"/>
                  </a:lnTo>
                  <a:lnTo>
                    <a:pt x="382460" y="2159000"/>
                  </a:lnTo>
                  <a:lnTo>
                    <a:pt x="390677" y="2153767"/>
                  </a:lnTo>
                  <a:lnTo>
                    <a:pt x="396328" y="2145842"/>
                  </a:lnTo>
                  <a:lnTo>
                    <a:pt x="398602" y="2136013"/>
                  </a:lnTo>
                  <a:close/>
                </a:path>
                <a:path w="1991359" h="3292475">
                  <a:moveTo>
                    <a:pt x="427113" y="998029"/>
                  </a:moveTo>
                  <a:lnTo>
                    <a:pt x="425107" y="988148"/>
                  </a:lnTo>
                  <a:lnTo>
                    <a:pt x="419671" y="980071"/>
                  </a:lnTo>
                  <a:lnTo>
                    <a:pt x="411594" y="974636"/>
                  </a:lnTo>
                  <a:lnTo>
                    <a:pt x="401662" y="972629"/>
                  </a:lnTo>
                  <a:lnTo>
                    <a:pt x="391769" y="974636"/>
                  </a:lnTo>
                  <a:lnTo>
                    <a:pt x="383705" y="980071"/>
                  </a:lnTo>
                  <a:lnTo>
                    <a:pt x="378256" y="988148"/>
                  </a:lnTo>
                  <a:lnTo>
                    <a:pt x="376262" y="998029"/>
                  </a:lnTo>
                  <a:lnTo>
                    <a:pt x="378256" y="1007922"/>
                  </a:lnTo>
                  <a:lnTo>
                    <a:pt x="383705" y="1016000"/>
                  </a:lnTo>
                  <a:lnTo>
                    <a:pt x="391769" y="1021435"/>
                  </a:lnTo>
                  <a:lnTo>
                    <a:pt x="401713" y="1023429"/>
                  </a:lnTo>
                  <a:lnTo>
                    <a:pt x="411594" y="1021435"/>
                  </a:lnTo>
                  <a:lnTo>
                    <a:pt x="419671" y="1016000"/>
                  </a:lnTo>
                  <a:lnTo>
                    <a:pt x="425107" y="1007922"/>
                  </a:lnTo>
                  <a:lnTo>
                    <a:pt x="427113" y="998029"/>
                  </a:lnTo>
                  <a:close/>
                </a:path>
                <a:path w="1991359" h="3292475">
                  <a:moveTo>
                    <a:pt x="432422" y="3266998"/>
                  </a:moveTo>
                  <a:lnTo>
                    <a:pt x="430415" y="3257105"/>
                  </a:lnTo>
                  <a:lnTo>
                    <a:pt x="424980" y="3249041"/>
                  </a:lnTo>
                  <a:lnTo>
                    <a:pt x="416902" y="3243592"/>
                  </a:lnTo>
                  <a:lnTo>
                    <a:pt x="407022" y="3241598"/>
                  </a:lnTo>
                  <a:lnTo>
                    <a:pt x="397078" y="3243592"/>
                  </a:lnTo>
                  <a:lnTo>
                    <a:pt x="389001" y="3249041"/>
                  </a:lnTo>
                  <a:lnTo>
                    <a:pt x="383565" y="3257105"/>
                  </a:lnTo>
                  <a:lnTo>
                    <a:pt x="381571" y="3266998"/>
                  </a:lnTo>
                  <a:lnTo>
                    <a:pt x="383565" y="3276879"/>
                  </a:lnTo>
                  <a:lnTo>
                    <a:pt x="389001" y="3284956"/>
                  </a:lnTo>
                  <a:lnTo>
                    <a:pt x="397078" y="3290405"/>
                  </a:lnTo>
                  <a:lnTo>
                    <a:pt x="406971" y="3292398"/>
                  </a:lnTo>
                  <a:lnTo>
                    <a:pt x="416902" y="3290405"/>
                  </a:lnTo>
                  <a:lnTo>
                    <a:pt x="424967" y="3284956"/>
                  </a:lnTo>
                  <a:lnTo>
                    <a:pt x="430415" y="3276879"/>
                  </a:lnTo>
                  <a:lnTo>
                    <a:pt x="432422" y="3266998"/>
                  </a:lnTo>
                  <a:close/>
                </a:path>
                <a:path w="1991359" h="3292475">
                  <a:moveTo>
                    <a:pt x="457454" y="25400"/>
                  </a:moveTo>
                  <a:lnTo>
                    <a:pt x="455447" y="15519"/>
                  </a:lnTo>
                  <a:lnTo>
                    <a:pt x="450011" y="7442"/>
                  </a:lnTo>
                  <a:lnTo>
                    <a:pt x="441934" y="1993"/>
                  </a:lnTo>
                  <a:lnTo>
                    <a:pt x="432003" y="0"/>
                  </a:lnTo>
                  <a:lnTo>
                    <a:pt x="422109" y="1993"/>
                  </a:lnTo>
                  <a:lnTo>
                    <a:pt x="414045" y="7442"/>
                  </a:lnTo>
                  <a:lnTo>
                    <a:pt x="408597" y="15519"/>
                  </a:lnTo>
                  <a:lnTo>
                    <a:pt x="406603" y="25400"/>
                  </a:lnTo>
                  <a:lnTo>
                    <a:pt x="408597" y="35293"/>
                  </a:lnTo>
                  <a:lnTo>
                    <a:pt x="414045" y="43357"/>
                  </a:lnTo>
                  <a:lnTo>
                    <a:pt x="422109" y="48806"/>
                  </a:lnTo>
                  <a:lnTo>
                    <a:pt x="432054" y="50800"/>
                  </a:lnTo>
                  <a:lnTo>
                    <a:pt x="441934" y="48806"/>
                  </a:lnTo>
                  <a:lnTo>
                    <a:pt x="450011" y="43357"/>
                  </a:lnTo>
                  <a:lnTo>
                    <a:pt x="455447" y="35293"/>
                  </a:lnTo>
                  <a:lnTo>
                    <a:pt x="457454" y="25400"/>
                  </a:lnTo>
                  <a:close/>
                </a:path>
                <a:path w="1991359" h="3292475">
                  <a:moveTo>
                    <a:pt x="500214" y="2138769"/>
                  </a:moveTo>
                  <a:lnTo>
                    <a:pt x="498487" y="2128824"/>
                  </a:lnTo>
                  <a:lnTo>
                    <a:pt x="493255" y="2120608"/>
                  </a:lnTo>
                  <a:lnTo>
                    <a:pt x="485330" y="2114956"/>
                  </a:lnTo>
                  <a:lnTo>
                    <a:pt x="475462" y="2112683"/>
                  </a:lnTo>
                  <a:lnTo>
                    <a:pt x="465518" y="2114410"/>
                  </a:lnTo>
                  <a:lnTo>
                    <a:pt x="457301" y="2119642"/>
                  </a:lnTo>
                  <a:lnTo>
                    <a:pt x="451637" y="2127567"/>
                  </a:lnTo>
                  <a:lnTo>
                    <a:pt x="449389" y="2137384"/>
                  </a:lnTo>
                  <a:lnTo>
                    <a:pt x="451116" y="2147328"/>
                  </a:lnTo>
                  <a:lnTo>
                    <a:pt x="456336" y="2155545"/>
                  </a:lnTo>
                  <a:lnTo>
                    <a:pt x="464261" y="2161209"/>
                  </a:lnTo>
                  <a:lnTo>
                    <a:pt x="474091" y="2163470"/>
                  </a:lnTo>
                  <a:lnTo>
                    <a:pt x="484073" y="2161743"/>
                  </a:lnTo>
                  <a:lnTo>
                    <a:pt x="492290" y="2156523"/>
                  </a:lnTo>
                  <a:lnTo>
                    <a:pt x="497941" y="2148598"/>
                  </a:lnTo>
                  <a:lnTo>
                    <a:pt x="500214" y="2138769"/>
                  </a:lnTo>
                  <a:close/>
                </a:path>
                <a:path w="1991359" h="3292475">
                  <a:moveTo>
                    <a:pt x="528764" y="998029"/>
                  </a:moveTo>
                  <a:lnTo>
                    <a:pt x="526757" y="988148"/>
                  </a:lnTo>
                  <a:lnTo>
                    <a:pt x="521322" y="980071"/>
                  </a:lnTo>
                  <a:lnTo>
                    <a:pt x="513245" y="974636"/>
                  </a:lnTo>
                  <a:lnTo>
                    <a:pt x="503313" y="972629"/>
                  </a:lnTo>
                  <a:lnTo>
                    <a:pt x="493420" y="974636"/>
                  </a:lnTo>
                  <a:lnTo>
                    <a:pt x="485355" y="980071"/>
                  </a:lnTo>
                  <a:lnTo>
                    <a:pt x="479907" y="988148"/>
                  </a:lnTo>
                  <a:lnTo>
                    <a:pt x="477913" y="998029"/>
                  </a:lnTo>
                  <a:lnTo>
                    <a:pt x="479907" y="1007922"/>
                  </a:lnTo>
                  <a:lnTo>
                    <a:pt x="485355" y="1016000"/>
                  </a:lnTo>
                  <a:lnTo>
                    <a:pt x="493420" y="1021435"/>
                  </a:lnTo>
                  <a:lnTo>
                    <a:pt x="503364" y="1023429"/>
                  </a:lnTo>
                  <a:lnTo>
                    <a:pt x="513245" y="1021435"/>
                  </a:lnTo>
                  <a:lnTo>
                    <a:pt x="521322" y="1016000"/>
                  </a:lnTo>
                  <a:lnTo>
                    <a:pt x="526757" y="1007922"/>
                  </a:lnTo>
                  <a:lnTo>
                    <a:pt x="528764" y="998029"/>
                  </a:lnTo>
                  <a:close/>
                </a:path>
                <a:path w="1991359" h="3292475">
                  <a:moveTo>
                    <a:pt x="534073" y="3266998"/>
                  </a:moveTo>
                  <a:lnTo>
                    <a:pt x="532066" y="3257105"/>
                  </a:lnTo>
                  <a:lnTo>
                    <a:pt x="526630" y="3249041"/>
                  </a:lnTo>
                  <a:lnTo>
                    <a:pt x="518553" y="3243592"/>
                  </a:lnTo>
                  <a:lnTo>
                    <a:pt x="508673" y="3241598"/>
                  </a:lnTo>
                  <a:lnTo>
                    <a:pt x="498729" y="3243592"/>
                  </a:lnTo>
                  <a:lnTo>
                    <a:pt x="490651" y="3249041"/>
                  </a:lnTo>
                  <a:lnTo>
                    <a:pt x="485216" y="3257105"/>
                  </a:lnTo>
                  <a:lnTo>
                    <a:pt x="483222" y="3266998"/>
                  </a:lnTo>
                  <a:lnTo>
                    <a:pt x="485216" y="3276879"/>
                  </a:lnTo>
                  <a:lnTo>
                    <a:pt x="490651" y="3284956"/>
                  </a:lnTo>
                  <a:lnTo>
                    <a:pt x="498729" y="3290405"/>
                  </a:lnTo>
                  <a:lnTo>
                    <a:pt x="508622" y="3292398"/>
                  </a:lnTo>
                  <a:lnTo>
                    <a:pt x="518553" y="3290405"/>
                  </a:lnTo>
                  <a:lnTo>
                    <a:pt x="526630" y="3284956"/>
                  </a:lnTo>
                  <a:lnTo>
                    <a:pt x="532066" y="3276879"/>
                  </a:lnTo>
                  <a:lnTo>
                    <a:pt x="534073" y="3266998"/>
                  </a:lnTo>
                  <a:close/>
                </a:path>
                <a:path w="1991359" h="3292475">
                  <a:moveTo>
                    <a:pt x="559104" y="25400"/>
                  </a:moveTo>
                  <a:lnTo>
                    <a:pt x="557098" y="15519"/>
                  </a:lnTo>
                  <a:lnTo>
                    <a:pt x="551662" y="7442"/>
                  </a:lnTo>
                  <a:lnTo>
                    <a:pt x="543585" y="1993"/>
                  </a:lnTo>
                  <a:lnTo>
                    <a:pt x="533654" y="0"/>
                  </a:lnTo>
                  <a:lnTo>
                    <a:pt x="523760" y="1993"/>
                  </a:lnTo>
                  <a:lnTo>
                    <a:pt x="515696" y="7442"/>
                  </a:lnTo>
                  <a:lnTo>
                    <a:pt x="510247" y="15519"/>
                  </a:lnTo>
                  <a:lnTo>
                    <a:pt x="508254" y="25400"/>
                  </a:lnTo>
                  <a:lnTo>
                    <a:pt x="510247" y="35293"/>
                  </a:lnTo>
                  <a:lnTo>
                    <a:pt x="515696" y="43357"/>
                  </a:lnTo>
                  <a:lnTo>
                    <a:pt x="523760" y="48806"/>
                  </a:lnTo>
                  <a:lnTo>
                    <a:pt x="533704" y="50800"/>
                  </a:lnTo>
                  <a:lnTo>
                    <a:pt x="543585" y="48806"/>
                  </a:lnTo>
                  <a:lnTo>
                    <a:pt x="551662" y="43357"/>
                  </a:lnTo>
                  <a:lnTo>
                    <a:pt x="557098" y="35293"/>
                  </a:lnTo>
                  <a:lnTo>
                    <a:pt x="559104" y="25400"/>
                  </a:lnTo>
                  <a:close/>
                </a:path>
                <a:path w="1991359" h="3292475">
                  <a:moveTo>
                    <a:pt x="601827" y="2141512"/>
                  </a:moveTo>
                  <a:lnTo>
                    <a:pt x="600100" y="2131580"/>
                  </a:lnTo>
                  <a:lnTo>
                    <a:pt x="594868" y="2123351"/>
                  </a:lnTo>
                  <a:lnTo>
                    <a:pt x="586943" y="2117699"/>
                  </a:lnTo>
                  <a:lnTo>
                    <a:pt x="577075" y="2115426"/>
                  </a:lnTo>
                  <a:lnTo>
                    <a:pt x="567131" y="2117166"/>
                  </a:lnTo>
                  <a:lnTo>
                    <a:pt x="558914" y="2122386"/>
                  </a:lnTo>
                  <a:lnTo>
                    <a:pt x="553250" y="2130310"/>
                  </a:lnTo>
                  <a:lnTo>
                    <a:pt x="551002" y="2140140"/>
                  </a:lnTo>
                  <a:lnTo>
                    <a:pt x="552729" y="2150072"/>
                  </a:lnTo>
                  <a:lnTo>
                    <a:pt x="557949" y="2158288"/>
                  </a:lnTo>
                  <a:lnTo>
                    <a:pt x="565873" y="2163953"/>
                  </a:lnTo>
                  <a:lnTo>
                    <a:pt x="575703" y="2166213"/>
                  </a:lnTo>
                  <a:lnTo>
                    <a:pt x="585685" y="2164486"/>
                  </a:lnTo>
                  <a:lnTo>
                    <a:pt x="593902" y="2159266"/>
                  </a:lnTo>
                  <a:lnTo>
                    <a:pt x="599554" y="2151342"/>
                  </a:lnTo>
                  <a:lnTo>
                    <a:pt x="601827" y="2141512"/>
                  </a:lnTo>
                  <a:close/>
                </a:path>
                <a:path w="1991359" h="3292475">
                  <a:moveTo>
                    <a:pt x="630415" y="998029"/>
                  </a:moveTo>
                  <a:lnTo>
                    <a:pt x="628408" y="988148"/>
                  </a:lnTo>
                  <a:lnTo>
                    <a:pt x="622973" y="980071"/>
                  </a:lnTo>
                  <a:lnTo>
                    <a:pt x="614895" y="974636"/>
                  </a:lnTo>
                  <a:lnTo>
                    <a:pt x="604964" y="972629"/>
                  </a:lnTo>
                  <a:lnTo>
                    <a:pt x="595071" y="974636"/>
                  </a:lnTo>
                  <a:lnTo>
                    <a:pt x="587006" y="980071"/>
                  </a:lnTo>
                  <a:lnTo>
                    <a:pt x="581558" y="988148"/>
                  </a:lnTo>
                  <a:lnTo>
                    <a:pt x="579564" y="998029"/>
                  </a:lnTo>
                  <a:lnTo>
                    <a:pt x="581558" y="1007922"/>
                  </a:lnTo>
                  <a:lnTo>
                    <a:pt x="587006" y="1016000"/>
                  </a:lnTo>
                  <a:lnTo>
                    <a:pt x="595071" y="1021435"/>
                  </a:lnTo>
                  <a:lnTo>
                    <a:pt x="605015" y="1023429"/>
                  </a:lnTo>
                  <a:lnTo>
                    <a:pt x="614895" y="1021435"/>
                  </a:lnTo>
                  <a:lnTo>
                    <a:pt x="622973" y="1016000"/>
                  </a:lnTo>
                  <a:lnTo>
                    <a:pt x="628408" y="1007922"/>
                  </a:lnTo>
                  <a:lnTo>
                    <a:pt x="630415" y="998029"/>
                  </a:lnTo>
                  <a:close/>
                </a:path>
                <a:path w="1991359" h="3292475">
                  <a:moveTo>
                    <a:pt x="635723" y="3266998"/>
                  </a:moveTo>
                  <a:lnTo>
                    <a:pt x="633717" y="3257105"/>
                  </a:lnTo>
                  <a:lnTo>
                    <a:pt x="628269" y="3249041"/>
                  </a:lnTo>
                  <a:lnTo>
                    <a:pt x="620204" y="3243592"/>
                  </a:lnTo>
                  <a:lnTo>
                    <a:pt x="610323" y="3241598"/>
                  </a:lnTo>
                  <a:lnTo>
                    <a:pt x="600379" y="3243592"/>
                  </a:lnTo>
                  <a:lnTo>
                    <a:pt x="592302" y="3249041"/>
                  </a:lnTo>
                  <a:lnTo>
                    <a:pt x="586867" y="3257105"/>
                  </a:lnTo>
                  <a:lnTo>
                    <a:pt x="584873" y="3266998"/>
                  </a:lnTo>
                  <a:lnTo>
                    <a:pt x="586867" y="3276879"/>
                  </a:lnTo>
                  <a:lnTo>
                    <a:pt x="592302" y="3284956"/>
                  </a:lnTo>
                  <a:lnTo>
                    <a:pt x="600379" y="3290405"/>
                  </a:lnTo>
                  <a:lnTo>
                    <a:pt x="610273" y="3292398"/>
                  </a:lnTo>
                  <a:lnTo>
                    <a:pt x="620204" y="3290405"/>
                  </a:lnTo>
                  <a:lnTo>
                    <a:pt x="628269" y="3284956"/>
                  </a:lnTo>
                  <a:lnTo>
                    <a:pt x="633717" y="3276879"/>
                  </a:lnTo>
                  <a:lnTo>
                    <a:pt x="635723" y="3266998"/>
                  </a:lnTo>
                  <a:close/>
                </a:path>
                <a:path w="1991359" h="3292475">
                  <a:moveTo>
                    <a:pt x="660755" y="25400"/>
                  </a:moveTo>
                  <a:lnTo>
                    <a:pt x="658749" y="15519"/>
                  </a:lnTo>
                  <a:lnTo>
                    <a:pt x="653313" y="7442"/>
                  </a:lnTo>
                  <a:lnTo>
                    <a:pt x="645236" y="1993"/>
                  </a:lnTo>
                  <a:lnTo>
                    <a:pt x="635304" y="0"/>
                  </a:lnTo>
                  <a:lnTo>
                    <a:pt x="625411" y="1993"/>
                  </a:lnTo>
                  <a:lnTo>
                    <a:pt x="617347" y="7442"/>
                  </a:lnTo>
                  <a:lnTo>
                    <a:pt x="611898" y="15519"/>
                  </a:lnTo>
                  <a:lnTo>
                    <a:pt x="609904" y="25400"/>
                  </a:lnTo>
                  <a:lnTo>
                    <a:pt x="611898" y="35293"/>
                  </a:lnTo>
                  <a:lnTo>
                    <a:pt x="617347" y="43357"/>
                  </a:lnTo>
                  <a:lnTo>
                    <a:pt x="625411" y="48806"/>
                  </a:lnTo>
                  <a:lnTo>
                    <a:pt x="635355" y="50800"/>
                  </a:lnTo>
                  <a:lnTo>
                    <a:pt x="645236" y="48806"/>
                  </a:lnTo>
                  <a:lnTo>
                    <a:pt x="653313" y="43357"/>
                  </a:lnTo>
                  <a:lnTo>
                    <a:pt x="658749" y="35293"/>
                  </a:lnTo>
                  <a:lnTo>
                    <a:pt x="660755" y="25400"/>
                  </a:lnTo>
                  <a:close/>
                </a:path>
                <a:path w="1991359" h="3292475">
                  <a:moveTo>
                    <a:pt x="703440" y="2144255"/>
                  </a:moveTo>
                  <a:lnTo>
                    <a:pt x="701713" y="2134324"/>
                  </a:lnTo>
                  <a:lnTo>
                    <a:pt x="696480" y="2126107"/>
                  </a:lnTo>
                  <a:lnTo>
                    <a:pt x="688555" y="2120442"/>
                  </a:lnTo>
                  <a:lnTo>
                    <a:pt x="678688" y="2118182"/>
                  </a:lnTo>
                  <a:lnTo>
                    <a:pt x="668743" y="2119909"/>
                  </a:lnTo>
                  <a:lnTo>
                    <a:pt x="660527" y="2125129"/>
                  </a:lnTo>
                  <a:lnTo>
                    <a:pt x="654875" y="2133054"/>
                  </a:lnTo>
                  <a:lnTo>
                    <a:pt x="652614" y="2142883"/>
                  </a:lnTo>
                  <a:lnTo>
                    <a:pt x="654342" y="2152815"/>
                  </a:lnTo>
                  <a:lnTo>
                    <a:pt x="659561" y="2161044"/>
                  </a:lnTo>
                  <a:lnTo>
                    <a:pt x="667486" y="2166696"/>
                  </a:lnTo>
                  <a:lnTo>
                    <a:pt x="677316" y="2168956"/>
                  </a:lnTo>
                  <a:lnTo>
                    <a:pt x="687298" y="2167229"/>
                  </a:lnTo>
                  <a:lnTo>
                    <a:pt x="695515" y="2162010"/>
                  </a:lnTo>
                  <a:lnTo>
                    <a:pt x="701167" y="2154085"/>
                  </a:lnTo>
                  <a:lnTo>
                    <a:pt x="703440" y="2144255"/>
                  </a:lnTo>
                  <a:close/>
                </a:path>
                <a:path w="1991359" h="3292475">
                  <a:moveTo>
                    <a:pt x="732066" y="998029"/>
                  </a:moveTo>
                  <a:lnTo>
                    <a:pt x="730059" y="988148"/>
                  </a:lnTo>
                  <a:lnTo>
                    <a:pt x="724623" y="980071"/>
                  </a:lnTo>
                  <a:lnTo>
                    <a:pt x="716546" y="974636"/>
                  </a:lnTo>
                  <a:lnTo>
                    <a:pt x="706615" y="972629"/>
                  </a:lnTo>
                  <a:lnTo>
                    <a:pt x="696722" y="974636"/>
                  </a:lnTo>
                  <a:lnTo>
                    <a:pt x="688657" y="980071"/>
                  </a:lnTo>
                  <a:lnTo>
                    <a:pt x="683209" y="988148"/>
                  </a:lnTo>
                  <a:lnTo>
                    <a:pt x="681215" y="998029"/>
                  </a:lnTo>
                  <a:lnTo>
                    <a:pt x="683209" y="1007922"/>
                  </a:lnTo>
                  <a:lnTo>
                    <a:pt x="688657" y="1016000"/>
                  </a:lnTo>
                  <a:lnTo>
                    <a:pt x="696722" y="1021435"/>
                  </a:lnTo>
                  <a:lnTo>
                    <a:pt x="706666" y="1023429"/>
                  </a:lnTo>
                  <a:lnTo>
                    <a:pt x="716546" y="1021435"/>
                  </a:lnTo>
                  <a:lnTo>
                    <a:pt x="724623" y="1016000"/>
                  </a:lnTo>
                  <a:lnTo>
                    <a:pt x="730059" y="1007922"/>
                  </a:lnTo>
                  <a:lnTo>
                    <a:pt x="732066" y="998029"/>
                  </a:lnTo>
                  <a:close/>
                </a:path>
                <a:path w="1991359" h="3292475">
                  <a:moveTo>
                    <a:pt x="737374" y="3266998"/>
                  </a:moveTo>
                  <a:lnTo>
                    <a:pt x="735368" y="3257105"/>
                  </a:lnTo>
                  <a:lnTo>
                    <a:pt x="729932" y="3249041"/>
                  </a:lnTo>
                  <a:lnTo>
                    <a:pt x="721855" y="3243592"/>
                  </a:lnTo>
                  <a:lnTo>
                    <a:pt x="711974" y="3241598"/>
                  </a:lnTo>
                  <a:lnTo>
                    <a:pt x="702030" y="3243592"/>
                  </a:lnTo>
                  <a:lnTo>
                    <a:pt x="693953" y="3249041"/>
                  </a:lnTo>
                  <a:lnTo>
                    <a:pt x="688517" y="3257105"/>
                  </a:lnTo>
                  <a:lnTo>
                    <a:pt x="686523" y="3266998"/>
                  </a:lnTo>
                  <a:lnTo>
                    <a:pt x="688517" y="3276879"/>
                  </a:lnTo>
                  <a:lnTo>
                    <a:pt x="693953" y="3284956"/>
                  </a:lnTo>
                  <a:lnTo>
                    <a:pt x="702030" y="3290405"/>
                  </a:lnTo>
                  <a:lnTo>
                    <a:pt x="711923" y="3292398"/>
                  </a:lnTo>
                  <a:lnTo>
                    <a:pt x="721855" y="3290405"/>
                  </a:lnTo>
                  <a:lnTo>
                    <a:pt x="729932" y="3284956"/>
                  </a:lnTo>
                  <a:lnTo>
                    <a:pt x="735368" y="3276879"/>
                  </a:lnTo>
                  <a:lnTo>
                    <a:pt x="737374" y="3266998"/>
                  </a:lnTo>
                  <a:close/>
                </a:path>
                <a:path w="1991359" h="3292475">
                  <a:moveTo>
                    <a:pt x="762406" y="25400"/>
                  </a:moveTo>
                  <a:lnTo>
                    <a:pt x="760399" y="15519"/>
                  </a:lnTo>
                  <a:lnTo>
                    <a:pt x="754964" y="7442"/>
                  </a:lnTo>
                  <a:lnTo>
                    <a:pt x="746887" y="1993"/>
                  </a:lnTo>
                  <a:lnTo>
                    <a:pt x="736955" y="0"/>
                  </a:lnTo>
                  <a:lnTo>
                    <a:pt x="727062" y="1993"/>
                  </a:lnTo>
                  <a:lnTo>
                    <a:pt x="718997" y="7442"/>
                  </a:lnTo>
                  <a:lnTo>
                    <a:pt x="713549" y="15519"/>
                  </a:lnTo>
                  <a:lnTo>
                    <a:pt x="711555" y="25400"/>
                  </a:lnTo>
                  <a:lnTo>
                    <a:pt x="713549" y="35293"/>
                  </a:lnTo>
                  <a:lnTo>
                    <a:pt x="718997" y="43357"/>
                  </a:lnTo>
                  <a:lnTo>
                    <a:pt x="727062" y="48806"/>
                  </a:lnTo>
                  <a:lnTo>
                    <a:pt x="737006" y="50800"/>
                  </a:lnTo>
                  <a:lnTo>
                    <a:pt x="746887" y="48806"/>
                  </a:lnTo>
                  <a:lnTo>
                    <a:pt x="754964" y="43357"/>
                  </a:lnTo>
                  <a:lnTo>
                    <a:pt x="760399" y="35293"/>
                  </a:lnTo>
                  <a:lnTo>
                    <a:pt x="762406" y="25400"/>
                  </a:lnTo>
                  <a:close/>
                </a:path>
                <a:path w="1991359" h="3292475">
                  <a:moveTo>
                    <a:pt x="776211" y="1970341"/>
                  </a:moveTo>
                  <a:lnTo>
                    <a:pt x="774204" y="1960460"/>
                  </a:lnTo>
                  <a:lnTo>
                    <a:pt x="768769" y="1952383"/>
                  </a:lnTo>
                  <a:lnTo>
                    <a:pt x="760691" y="1946948"/>
                  </a:lnTo>
                  <a:lnTo>
                    <a:pt x="750811" y="1944941"/>
                  </a:lnTo>
                  <a:lnTo>
                    <a:pt x="740918" y="1946948"/>
                  </a:lnTo>
                  <a:lnTo>
                    <a:pt x="732853" y="1952383"/>
                  </a:lnTo>
                  <a:lnTo>
                    <a:pt x="727405" y="1960460"/>
                  </a:lnTo>
                  <a:lnTo>
                    <a:pt x="725411" y="1970392"/>
                  </a:lnTo>
                  <a:lnTo>
                    <a:pt x="727405" y="1980285"/>
                  </a:lnTo>
                  <a:lnTo>
                    <a:pt x="732853" y="1988362"/>
                  </a:lnTo>
                  <a:lnTo>
                    <a:pt x="740918" y="1993798"/>
                  </a:lnTo>
                  <a:lnTo>
                    <a:pt x="750811" y="1995792"/>
                  </a:lnTo>
                  <a:lnTo>
                    <a:pt x="760691" y="1993798"/>
                  </a:lnTo>
                  <a:lnTo>
                    <a:pt x="768769" y="1988362"/>
                  </a:lnTo>
                  <a:lnTo>
                    <a:pt x="774204" y="1980285"/>
                  </a:lnTo>
                  <a:lnTo>
                    <a:pt x="776211" y="1970341"/>
                  </a:lnTo>
                  <a:close/>
                </a:path>
                <a:path w="1991359" h="3292475">
                  <a:moveTo>
                    <a:pt x="776211" y="1868690"/>
                  </a:moveTo>
                  <a:lnTo>
                    <a:pt x="774204" y="1858810"/>
                  </a:lnTo>
                  <a:lnTo>
                    <a:pt x="768769" y="1850732"/>
                  </a:lnTo>
                  <a:lnTo>
                    <a:pt x="760691" y="1845297"/>
                  </a:lnTo>
                  <a:lnTo>
                    <a:pt x="750811" y="1843290"/>
                  </a:lnTo>
                  <a:lnTo>
                    <a:pt x="740918" y="1845297"/>
                  </a:lnTo>
                  <a:lnTo>
                    <a:pt x="732853" y="1850732"/>
                  </a:lnTo>
                  <a:lnTo>
                    <a:pt x="727405" y="1858810"/>
                  </a:lnTo>
                  <a:lnTo>
                    <a:pt x="725411" y="1868741"/>
                  </a:lnTo>
                  <a:lnTo>
                    <a:pt x="727405" y="1878634"/>
                  </a:lnTo>
                  <a:lnTo>
                    <a:pt x="732853" y="1886712"/>
                  </a:lnTo>
                  <a:lnTo>
                    <a:pt x="740918" y="1892147"/>
                  </a:lnTo>
                  <a:lnTo>
                    <a:pt x="750811" y="1894141"/>
                  </a:lnTo>
                  <a:lnTo>
                    <a:pt x="760691" y="1892147"/>
                  </a:lnTo>
                  <a:lnTo>
                    <a:pt x="768769" y="1886712"/>
                  </a:lnTo>
                  <a:lnTo>
                    <a:pt x="774204" y="1878634"/>
                  </a:lnTo>
                  <a:lnTo>
                    <a:pt x="776211" y="1868690"/>
                  </a:lnTo>
                  <a:close/>
                </a:path>
                <a:path w="1991359" h="3292475">
                  <a:moveTo>
                    <a:pt x="776211" y="1767039"/>
                  </a:moveTo>
                  <a:lnTo>
                    <a:pt x="774204" y="1757159"/>
                  </a:lnTo>
                  <a:lnTo>
                    <a:pt x="768769" y="1749082"/>
                  </a:lnTo>
                  <a:lnTo>
                    <a:pt x="760691" y="1743646"/>
                  </a:lnTo>
                  <a:lnTo>
                    <a:pt x="750811" y="1741639"/>
                  </a:lnTo>
                  <a:lnTo>
                    <a:pt x="740918" y="1743646"/>
                  </a:lnTo>
                  <a:lnTo>
                    <a:pt x="732853" y="1749082"/>
                  </a:lnTo>
                  <a:lnTo>
                    <a:pt x="727405" y="1757159"/>
                  </a:lnTo>
                  <a:lnTo>
                    <a:pt x="725411" y="1767090"/>
                  </a:lnTo>
                  <a:lnTo>
                    <a:pt x="727405" y="1776984"/>
                  </a:lnTo>
                  <a:lnTo>
                    <a:pt x="732853" y="1785061"/>
                  </a:lnTo>
                  <a:lnTo>
                    <a:pt x="740918" y="1790496"/>
                  </a:lnTo>
                  <a:lnTo>
                    <a:pt x="750811" y="1792490"/>
                  </a:lnTo>
                  <a:lnTo>
                    <a:pt x="760691" y="1790496"/>
                  </a:lnTo>
                  <a:lnTo>
                    <a:pt x="768769" y="1785061"/>
                  </a:lnTo>
                  <a:lnTo>
                    <a:pt x="774204" y="1776984"/>
                  </a:lnTo>
                  <a:lnTo>
                    <a:pt x="776211" y="1767039"/>
                  </a:lnTo>
                  <a:close/>
                </a:path>
                <a:path w="1991359" h="3292475">
                  <a:moveTo>
                    <a:pt x="776211" y="1665389"/>
                  </a:moveTo>
                  <a:lnTo>
                    <a:pt x="774204" y="1655508"/>
                  </a:lnTo>
                  <a:lnTo>
                    <a:pt x="768769" y="1647431"/>
                  </a:lnTo>
                  <a:lnTo>
                    <a:pt x="760691" y="1641995"/>
                  </a:lnTo>
                  <a:lnTo>
                    <a:pt x="750811" y="1639989"/>
                  </a:lnTo>
                  <a:lnTo>
                    <a:pt x="740918" y="1641995"/>
                  </a:lnTo>
                  <a:lnTo>
                    <a:pt x="732853" y="1647431"/>
                  </a:lnTo>
                  <a:lnTo>
                    <a:pt x="727405" y="1655508"/>
                  </a:lnTo>
                  <a:lnTo>
                    <a:pt x="725411" y="1665439"/>
                  </a:lnTo>
                  <a:lnTo>
                    <a:pt x="727405" y="1675333"/>
                  </a:lnTo>
                  <a:lnTo>
                    <a:pt x="732853" y="1683410"/>
                  </a:lnTo>
                  <a:lnTo>
                    <a:pt x="740918" y="1688846"/>
                  </a:lnTo>
                  <a:lnTo>
                    <a:pt x="750811" y="1690839"/>
                  </a:lnTo>
                  <a:lnTo>
                    <a:pt x="760691" y="1688846"/>
                  </a:lnTo>
                  <a:lnTo>
                    <a:pt x="768769" y="1683410"/>
                  </a:lnTo>
                  <a:lnTo>
                    <a:pt x="774204" y="1675333"/>
                  </a:lnTo>
                  <a:lnTo>
                    <a:pt x="776211" y="1665389"/>
                  </a:lnTo>
                  <a:close/>
                </a:path>
                <a:path w="1991359" h="3292475">
                  <a:moveTo>
                    <a:pt x="776211" y="1563738"/>
                  </a:moveTo>
                  <a:lnTo>
                    <a:pt x="774204" y="1553857"/>
                  </a:lnTo>
                  <a:lnTo>
                    <a:pt x="768769" y="1545780"/>
                  </a:lnTo>
                  <a:lnTo>
                    <a:pt x="760691" y="1540344"/>
                  </a:lnTo>
                  <a:lnTo>
                    <a:pt x="750811" y="1538338"/>
                  </a:lnTo>
                  <a:lnTo>
                    <a:pt x="740918" y="1540344"/>
                  </a:lnTo>
                  <a:lnTo>
                    <a:pt x="732853" y="1545780"/>
                  </a:lnTo>
                  <a:lnTo>
                    <a:pt x="727405" y="1553857"/>
                  </a:lnTo>
                  <a:lnTo>
                    <a:pt x="725411" y="1563789"/>
                  </a:lnTo>
                  <a:lnTo>
                    <a:pt x="727405" y="1573682"/>
                  </a:lnTo>
                  <a:lnTo>
                    <a:pt x="732853" y="1581759"/>
                  </a:lnTo>
                  <a:lnTo>
                    <a:pt x="740918" y="1587195"/>
                  </a:lnTo>
                  <a:lnTo>
                    <a:pt x="750811" y="1589189"/>
                  </a:lnTo>
                  <a:lnTo>
                    <a:pt x="760691" y="1587195"/>
                  </a:lnTo>
                  <a:lnTo>
                    <a:pt x="768769" y="1581759"/>
                  </a:lnTo>
                  <a:lnTo>
                    <a:pt x="774204" y="1573682"/>
                  </a:lnTo>
                  <a:lnTo>
                    <a:pt x="776211" y="1563738"/>
                  </a:lnTo>
                  <a:close/>
                </a:path>
                <a:path w="1991359" h="3292475">
                  <a:moveTo>
                    <a:pt x="776211" y="1462087"/>
                  </a:moveTo>
                  <a:lnTo>
                    <a:pt x="774204" y="1452206"/>
                  </a:lnTo>
                  <a:lnTo>
                    <a:pt x="768769" y="1444129"/>
                  </a:lnTo>
                  <a:lnTo>
                    <a:pt x="760691" y="1438681"/>
                  </a:lnTo>
                  <a:lnTo>
                    <a:pt x="750811" y="1436687"/>
                  </a:lnTo>
                  <a:lnTo>
                    <a:pt x="740918" y="1438681"/>
                  </a:lnTo>
                  <a:lnTo>
                    <a:pt x="732853" y="1444129"/>
                  </a:lnTo>
                  <a:lnTo>
                    <a:pt x="727405" y="1452206"/>
                  </a:lnTo>
                  <a:lnTo>
                    <a:pt x="725411" y="1462138"/>
                  </a:lnTo>
                  <a:lnTo>
                    <a:pt x="727405" y="1472031"/>
                  </a:lnTo>
                  <a:lnTo>
                    <a:pt x="732853" y="1480108"/>
                  </a:lnTo>
                  <a:lnTo>
                    <a:pt x="740918" y="1485544"/>
                  </a:lnTo>
                  <a:lnTo>
                    <a:pt x="750811" y="1487538"/>
                  </a:lnTo>
                  <a:lnTo>
                    <a:pt x="760691" y="1485544"/>
                  </a:lnTo>
                  <a:lnTo>
                    <a:pt x="768769" y="1480108"/>
                  </a:lnTo>
                  <a:lnTo>
                    <a:pt x="774204" y="1472031"/>
                  </a:lnTo>
                  <a:lnTo>
                    <a:pt x="776211" y="1462087"/>
                  </a:lnTo>
                  <a:close/>
                </a:path>
                <a:path w="1991359" h="3292475">
                  <a:moveTo>
                    <a:pt x="776211" y="1360436"/>
                  </a:moveTo>
                  <a:lnTo>
                    <a:pt x="774204" y="1350556"/>
                  </a:lnTo>
                  <a:lnTo>
                    <a:pt x="768769" y="1342478"/>
                  </a:lnTo>
                  <a:lnTo>
                    <a:pt x="760691" y="1337030"/>
                  </a:lnTo>
                  <a:lnTo>
                    <a:pt x="750811" y="1335036"/>
                  </a:lnTo>
                  <a:lnTo>
                    <a:pt x="740918" y="1337030"/>
                  </a:lnTo>
                  <a:lnTo>
                    <a:pt x="732853" y="1342478"/>
                  </a:lnTo>
                  <a:lnTo>
                    <a:pt x="727405" y="1350556"/>
                  </a:lnTo>
                  <a:lnTo>
                    <a:pt x="725411" y="1360487"/>
                  </a:lnTo>
                  <a:lnTo>
                    <a:pt x="727405" y="1370380"/>
                  </a:lnTo>
                  <a:lnTo>
                    <a:pt x="732853" y="1378458"/>
                  </a:lnTo>
                  <a:lnTo>
                    <a:pt x="740918" y="1383893"/>
                  </a:lnTo>
                  <a:lnTo>
                    <a:pt x="750811" y="1385887"/>
                  </a:lnTo>
                  <a:lnTo>
                    <a:pt x="760691" y="1383893"/>
                  </a:lnTo>
                  <a:lnTo>
                    <a:pt x="768769" y="1378458"/>
                  </a:lnTo>
                  <a:lnTo>
                    <a:pt x="774204" y="1370380"/>
                  </a:lnTo>
                  <a:lnTo>
                    <a:pt x="776211" y="1360436"/>
                  </a:lnTo>
                  <a:close/>
                </a:path>
                <a:path w="1991359" h="3292475">
                  <a:moveTo>
                    <a:pt x="776211" y="1258785"/>
                  </a:moveTo>
                  <a:lnTo>
                    <a:pt x="774204" y="1248905"/>
                  </a:lnTo>
                  <a:lnTo>
                    <a:pt x="768769" y="1240828"/>
                  </a:lnTo>
                  <a:lnTo>
                    <a:pt x="760691" y="1235379"/>
                  </a:lnTo>
                  <a:lnTo>
                    <a:pt x="750811" y="1233385"/>
                  </a:lnTo>
                  <a:lnTo>
                    <a:pt x="740918" y="1235379"/>
                  </a:lnTo>
                  <a:lnTo>
                    <a:pt x="732853" y="1240828"/>
                  </a:lnTo>
                  <a:lnTo>
                    <a:pt x="727405" y="1248905"/>
                  </a:lnTo>
                  <a:lnTo>
                    <a:pt x="725411" y="1258836"/>
                  </a:lnTo>
                  <a:lnTo>
                    <a:pt x="727405" y="1268730"/>
                  </a:lnTo>
                  <a:lnTo>
                    <a:pt x="732853" y="1276807"/>
                  </a:lnTo>
                  <a:lnTo>
                    <a:pt x="740918" y="1282242"/>
                  </a:lnTo>
                  <a:lnTo>
                    <a:pt x="750811" y="1284236"/>
                  </a:lnTo>
                  <a:lnTo>
                    <a:pt x="760691" y="1282242"/>
                  </a:lnTo>
                  <a:lnTo>
                    <a:pt x="768769" y="1276807"/>
                  </a:lnTo>
                  <a:lnTo>
                    <a:pt x="774204" y="1268730"/>
                  </a:lnTo>
                  <a:lnTo>
                    <a:pt x="776211" y="1258785"/>
                  </a:lnTo>
                  <a:close/>
                </a:path>
                <a:path w="1991359" h="3292475">
                  <a:moveTo>
                    <a:pt x="776211" y="1157135"/>
                  </a:moveTo>
                  <a:lnTo>
                    <a:pt x="774204" y="1147254"/>
                  </a:lnTo>
                  <a:lnTo>
                    <a:pt x="768769" y="1139177"/>
                  </a:lnTo>
                  <a:lnTo>
                    <a:pt x="760691" y="1133729"/>
                  </a:lnTo>
                  <a:lnTo>
                    <a:pt x="750811" y="1131735"/>
                  </a:lnTo>
                  <a:lnTo>
                    <a:pt x="740918" y="1133729"/>
                  </a:lnTo>
                  <a:lnTo>
                    <a:pt x="732853" y="1139177"/>
                  </a:lnTo>
                  <a:lnTo>
                    <a:pt x="727405" y="1147254"/>
                  </a:lnTo>
                  <a:lnTo>
                    <a:pt x="725411" y="1157185"/>
                  </a:lnTo>
                  <a:lnTo>
                    <a:pt x="727405" y="1167079"/>
                  </a:lnTo>
                  <a:lnTo>
                    <a:pt x="732853" y="1175156"/>
                  </a:lnTo>
                  <a:lnTo>
                    <a:pt x="740918" y="1180592"/>
                  </a:lnTo>
                  <a:lnTo>
                    <a:pt x="750811" y="1182585"/>
                  </a:lnTo>
                  <a:lnTo>
                    <a:pt x="760691" y="1180592"/>
                  </a:lnTo>
                  <a:lnTo>
                    <a:pt x="768769" y="1175156"/>
                  </a:lnTo>
                  <a:lnTo>
                    <a:pt x="774204" y="1167079"/>
                  </a:lnTo>
                  <a:lnTo>
                    <a:pt x="776211" y="1157135"/>
                  </a:lnTo>
                  <a:close/>
                </a:path>
                <a:path w="1991359" h="3292475">
                  <a:moveTo>
                    <a:pt x="776211" y="1055484"/>
                  </a:moveTo>
                  <a:lnTo>
                    <a:pt x="774204" y="1045603"/>
                  </a:lnTo>
                  <a:lnTo>
                    <a:pt x="768769" y="1037526"/>
                  </a:lnTo>
                  <a:lnTo>
                    <a:pt x="760691" y="1032078"/>
                  </a:lnTo>
                  <a:lnTo>
                    <a:pt x="750811" y="1030084"/>
                  </a:lnTo>
                  <a:lnTo>
                    <a:pt x="740918" y="1032078"/>
                  </a:lnTo>
                  <a:lnTo>
                    <a:pt x="732853" y="1037526"/>
                  </a:lnTo>
                  <a:lnTo>
                    <a:pt x="727405" y="1045603"/>
                  </a:lnTo>
                  <a:lnTo>
                    <a:pt x="725411" y="1055535"/>
                  </a:lnTo>
                  <a:lnTo>
                    <a:pt x="727405" y="1065428"/>
                  </a:lnTo>
                  <a:lnTo>
                    <a:pt x="732853" y="1073505"/>
                  </a:lnTo>
                  <a:lnTo>
                    <a:pt x="740918" y="1078941"/>
                  </a:lnTo>
                  <a:lnTo>
                    <a:pt x="750811" y="1080935"/>
                  </a:lnTo>
                  <a:lnTo>
                    <a:pt x="760691" y="1078941"/>
                  </a:lnTo>
                  <a:lnTo>
                    <a:pt x="768769" y="1073505"/>
                  </a:lnTo>
                  <a:lnTo>
                    <a:pt x="774204" y="1065428"/>
                  </a:lnTo>
                  <a:lnTo>
                    <a:pt x="776211" y="1055484"/>
                  </a:lnTo>
                  <a:close/>
                </a:path>
                <a:path w="1991359" h="3292475">
                  <a:moveTo>
                    <a:pt x="805053" y="2146998"/>
                  </a:moveTo>
                  <a:lnTo>
                    <a:pt x="803325" y="2137067"/>
                  </a:lnTo>
                  <a:lnTo>
                    <a:pt x="798093" y="2128850"/>
                  </a:lnTo>
                  <a:lnTo>
                    <a:pt x="790168" y="2123186"/>
                  </a:lnTo>
                  <a:lnTo>
                    <a:pt x="780300" y="2120925"/>
                  </a:lnTo>
                  <a:lnTo>
                    <a:pt x="770356" y="2122652"/>
                  </a:lnTo>
                  <a:lnTo>
                    <a:pt x="762139" y="2127872"/>
                  </a:lnTo>
                  <a:lnTo>
                    <a:pt x="756488" y="2135797"/>
                  </a:lnTo>
                  <a:lnTo>
                    <a:pt x="754227" y="2145627"/>
                  </a:lnTo>
                  <a:lnTo>
                    <a:pt x="755954" y="2155571"/>
                  </a:lnTo>
                  <a:lnTo>
                    <a:pt x="761174" y="2163788"/>
                  </a:lnTo>
                  <a:lnTo>
                    <a:pt x="769099" y="2169439"/>
                  </a:lnTo>
                  <a:lnTo>
                    <a:pt x="778929" y="2171712"/>
                  </a:lnTo>
                  <a:lnTo>
                    <a:pt x="788911" y="2169985"/>
                  </a:lnTo>
                  <a:lnTo>
                    <a:pt x="797128" y="2164753"/>
                  </a:lnTo>
                  <a:lnTo>
                    <a:pt x="802779" y="2156828"/>
                  </a:lnTo>
                  <a:lnTo>
                    <a:pt x="805053" y="2146998"/>
                  </a:lnTo>
                  <a:close/>
                </a:path>
                <a:path w="1991359" h="3292475">
                  <a:moveTo>
                    <a:pt x="829691" y="3257715"/>
                  </a:moveTo>
                  <a:lnTo>
                    <a:pt x="827684" y="3247783"/>
                  </a:lnTo>
                  <a:lnTo>
                    <a:pt x="822248" y="3239706"/>
                  </a:lnTo>
                  <a:lnTo>
                    <a:pt x="814171" y="3234258"/>
                  </a:lnTo>
                  <a:lnTo>
                    <a:pt x="804291" y="3232264"/>
                  </a:lnTo>
                  <a:lnTo>
                    <a:pt x="794397" y="3234258"/>
                  </a:lnTo>
                  <a:lnTo>
                    <a:pt x="786320" y="3239706"/>
                  </a:lnTo>
                  <a:lnTo>
                    <a:pt x="780884" y="3247783"/>
                  </a:lnTo>
                  <a:lnTo>
                    <a:pt x="778891" y="3257664"/>
                  </a:lnTo>
                  <a:lnTo>
                    <a:pt x="780884" y="3267608"/>
                  </a:lnTo>
                  <a:lnTo>
                    <a:pt x="786320" y="3275673"/>
                  </a:lnTo>
                  <a:lnTo>
                    <a:pt x="794397" y="3281121"/>
                  </a:lnTo>
                  <a:lnTo>
                    <a:pt x="804291" y="3283115"/>
                  </a:lnTo>
                  <a:lnTo>
                    <a:pt x="814171" y="3281121"/>
                  </a:lnTo>
                  <a:lnTo>
                    <a:pt x="822248" y="3275673"/>
                  </a:lnTo>
                  <a:lnTo>
                    <a:pt x="827684" y="3267608"/>
                  </a:lnTo>
                  <a:lnTo>
                    <a:pt x="829691" y="3257715"/>
                  </a:lnTo>
                  <a:close/>
                </a:path>
                <a:path w="1991359" h="3292475">
                  <a:moveTo>
                    <a:pt x="829691" y="3156064"/>
                  </a:moveTo>
                  <a:lnTo>
                    <a:pt x="827684" y="3146133"/>
                  </a:lnTo>
                  <a:lnTo>
                    <a:pt x="822248" y="3138055"/>
                  </a:lnTo>
                  <a:lnTo>
                    <a:pt x="814171" y="3132607"/>
                  </a:lnTo>
                  <a:lnTo>
                    <a:pt x="804291" y="3130613"/>
                  </a:lnTo>
                  <a:lnTo>
                    <a:pt x="794397" y="3132607"/>
                  </a:lnTo>
                  <a:lnTo>
                    <a:pt x="786320" y="3138055"/>
                  </a:lnTo>
                  <a:lnTo>
                    <a:pt x="780884" y="3146133"/>
                  </a:lnTo>
                  <a:lnTo>
                    <a:pt x="778891" y="3156013"/>
                  </a:lnTo>
                  <a:lnTo>
                    <a:pt x="780884" y="3165957"/>
                  </a:lnTo>
                  <a:lnTo>
                    <a:pt x="786320" y="3174022"/>
                  </a:lnTo>
                  <a:lnTo>
                    <a:pt x="794397" y="3179470"/>
                  </a:lnTo>
                  <a:lnTo>
                    <a:pt x="804291" y="3181464"/>
                  </a:lnTo>
                  <a:lnTo>
                    <a:pt x="814171" y="3179470"/>
                  </a:lnTo>
                  <a:lnTo>
                    <a:pt x="822248" y="3174022"/>
                  </a:lnTo>
                  <a:lnTo>
                    <a:pt x="827684" y="3165957"/>
                  </a:lnTo>
                  <a:lnTo>
                    <a:pt x="829691" y="3156064"/>
                  </a:lnTo>
                  <a:close/>
                </a:path>
                <a:path w="1991359" h="3292475">
                  <a:moveTo>
                    <a:pt x="829691" y="3054413"/>
                  </a:moveTo>
                  <a:lnTo>
                    <a:pt x="827684" y="3044482"/>
                  </a:lnTo>
                  <a:lnTo>
                    <a:pt x="822248" y="3036405"/>
                  </a:lnTo>
                  <a:lnTo>
                    <a:pt x="814171" y="3030956"/>
                  </a:lnTo>
                  <a:lnTo>
                    <a:pt x="804291" y="3028962"/>
                  </a:lnTo>
                  <a:lnTo>
                    <a:pt x="794397" y="3030956"/>
                  </a:lnTo>
                  <a:lnTo>
                    <a:pt x="786320" y="3036405"/>
                  </a:lnTo>
                  <a:lnTo>
                    <a:pt x="780884" y="3044482"/>
                  </a:lnTo>
                  <a:lnTo>
                    <a:pt x="778891" y="3054362"/>
                  </a:lnTo>
                  <a:lnTo>
                    <a:pt x="780884" y="3064306"/>
                  </a:lnTo>
                  <a:lnTo>
                    <a:pt x="786320" y="3072371"/>
                  </a:lnTo>
                  <a:lnTo>
                    <a:pt x="794397" y="3077819"/>
                  </a:lnTo>
                  <a:lnTo>
                    <a:pt x="804291" y="3079813"/>
                  </a:lnTo>
                  <a:lnTo>
                    <a:pt x="814171" y="3077819"/>
                  </a:lnTo>
                  <a:lnTo>
                    <a:pt x="822248" y="3072371"/>
                  </a:lnTo>
                  <a:lnTo>
                    <a:pt x="827684" y="3064306"/>
                  </a:lnTo>
                  <a:lnTo>
                    <a:pt x="829691" y="3054413"/>
                  </a:lnTo>
                  <a:close/>
                </a:path>
                <a:path w="1991359" h="3292475">
                  <a:moveTo>
                    <a:pt x="829691" y="2952762"/>
                  </a:moveTo>
                  <a:lnTo>
                    <a:pt x="827684" y="2942831"/>
                  </a:lnTo>
                  <a:lnTo>
                    <a:pt x="822248" y="2934754"/>
                  </a:lnTo>
                  <a:lnTo>
                    <a:pt x="814171" y="2929305"/>
                  </a:lnTo>
                  <a:lnTo>
                    <a:pt x="804291" y="2927312"/>
                  </a:lnTo>
                  <a:lnTo>
                    <a:pt x="794397" y="2929305"/>
                  </a:lnTo>
                  <a:lnTo>
                    <a:pt x="786320" y="2934754"/>
                  </a:lnTo>
                  <a:lnTo>
                    <a:pt x="780884" y="2942831"/>
                  </a:lnTo>
                  <a:lnTo>
                    <a:pt x="778891" y="2952712"/>
                  </a:lnTo>
                  <a:lnTo>
                    <a:pt x="780884" y="2962656"/>
                  </a:lnTo>
                  <a:lnTo>
                    <a:pt x="786320" y="2970720"/>
                  </a:lnTo>
                  <a:lnTo>
                    <a:pt x="794397" y="2976168"/>
                  </a:lnTo>
                  <a:lnTo>
                    <a:pt x="804291" y="2978162"/>
                  </a:lnTo>
                  <a:lnTo>
                    <a:pt x="814171" y="2976168"/>
                  </a:lnTo>
                  <a:lnTo>
                    <a:pt x="822248" y="2970720"/>
                  </a:lnTo>
                  <a:lnTo>
                    <a:pt x="827684" y="2962656"/>
                  </a:lnTo>
                  <a:lnTo>
                    <a:pt x="829691" y="2952762"/>
                  </a:lnTo>
                  <a:close/>
                </a:path>
                <a:path w="1991359" h="3292475">
                  <a:moveTo>
                    <a:pt x="829691" y="2851112"/>
                  </a:moveTo>
                  <a:lnTo>
                    <a:pt x="827684" y="2841180"/>
                  </a:lnTo>
                  <a:lnTo>
                    <a:pt x="822248" y="2833103"/>
                  </a:lnTo>
                  <a:lnTo>
                    <a:pt x="814171" y="2827655"/>
                  </a:lnTo>
                  <a:lnTo>
                    <a:pt x="804291" y="2825661"/>
                  </a:lnTo>
                  <a:lnTo>
                    <a:pt x="794397" y="2827655"/>
                  </a:lnTo>
                  <a:lnTo>
                    <a:pt x="786320" y="2833103"/>
                  </a:lnTo>
                  <a:lnTo>
                    <a:pt x="780884" y="2841180"/>
                  </a:lnTo>
                  <a:lnTo>
                    <a:pt x="778891" y="2851061"/>
                  </a:lnTo>
                  <a:lnTo>
                    <a:pt x="780884" y="2861005"/>
                  </a:lnTo>
                  <a:lnTo>
                    <a:pt x="786320" y="2869069"/>
                  </a:lnTo>
                  <a:lnTo>
                    <a:pt x="794397" y="2874518"/>
                  </a:lnTo>
                  <a:lnTo>
                    <a:pt x="804291" y="2876512"/>
                  </a:lnTo>
                  <a:lnTo>
                    <a:pt x="814171" y="2874518"/>
                  </a:lnTo>
                  <a:lnTo>
                    <a:pt x="822248" y="2869069"/>
                  </a:lnTo>
                  <a:lnTo>
                    <a:pt x="827684" y="2861005"/>
                  </a:lnTo>
                  <a:lnTo>
                    <a:pt x="829691" y="2851112"/>
                  </a:lnTo>
                  <a:close/>
                </a:path>
                <a:path w="1991359" h="3292475">
                  <a:moveTo>
                    <a:pt x="829691" y="2749461"/>
                  </a:moveTo>
                  <a:lnTo>
                    <a:pt x="827684" y="2739529"/>
                  </a:lnTo>
                  <a:lnTo>
                    <a:pt x="822248" y="2731452"/>
                  </a:lnTo>
                  <a:lnTo>
                    <a:pt x="814171" y="2726004"/>
                  </a:lnTo>
                  <a:lnTo>
                    <a:pt x="804291" y="2724010"/>
                  </a:lnTo>
                  <a:lnTo>
                    <a:pt x="794397" y="2726004"/>
                  </a:lnTo>
                  <a:lnTo>
                    <a:pt x="786320" y="2731452"/>
                  </a:lnTo>
                  <a:lnTo>
                    <a:pt x="780884" y="2739529"/>
                  </a:lnTo>
                  <a:lnTo>
                    <a:pt x="778891" y="2749410"/>
                  </a:lnTo>
                  <a:lnTo>
                    <a:pt x="780884" y="2759354"/>
                  </a:lnTo>
                  <a:lnTo>
                    <a:pt x="786320" y="2767419"/>
                  </a:lnTo>
                  <a:lnTo>
                    <a:pt x="794397" y="2772867"/>
                  </a:lnTo>
                  <a:lnTo>
                    <a:pt x="804291" y="2774861"/>
                  </a:lnTo>
                  <a:lnTo>
                    <a:pt x="814171" y="2772867"/>
                  </a:lnTo>
                  <a:lnTo>
                    <a:pt x="822248" y="2767419"/>
                  </a:lnTo>
                  <a:lnTo>
                    <a:pt x="827684" y="2759354"/>
                  </a:lnTo>
                  <a:lnTo>
                    <a:pt x="829691" y="2749461"/>
                  </a:lnTo>
                  <a:close/>
                </a:path>
                <a:path w="1991359" h="3292475">
                  <a:moveTo>
                    <a:pt x="829691" y="2647810"/>
                  </a:moveTo>
                  <a:lnTo>
                    <a:pt x="827684" y="2637879"/>
                  </a:lnTo>
                  <a:lnTo>
                    <a:pt x="822248" y="2629801"/>
                  </a:lnTo>
                  <a:lnTo>
                    <a:pt x="814171" y="2624353"/>
                  </a:lnTo>
                  <a:lnTo>
                    <a:pt x="804291" y="2622359"/>
                  </a:lnTo>
                  <a:lnTo>
                    <a:pt x="794397" y="2624353"/>
                  </a:lnTo>
                  <a:lnTo>
                    <a:pt x="786320" y="2629801"/>
                  </a:lnTo>
                  <a:lnTo>
                    <a:pt x="780884" y="2637879"/>
                  </a:lnTo>
                  <a:lnTo>
                    <a:pt x="778891" y="2647759"/>
                  </a:lnTo>
                  <a:lnTo>
                    <a:pt x="780884" y="2657703"/>
                  </a:lnTo>
                  <a:lnTo>
                    <a:pt x="786320" y="2665768"/>
                  </a:lnTo>
                  <a:lnTo>
                    <a:pt x="794397" y="2671216"/>
                  </a:lnTo>
                  <a:lnTo>
                    <a:pt x="804291" y="2673210"/>
                  </a:lnTo>
                  <a:lnTo>
                    <a:pt x="814171" y="2671216"/>
                  </a:lnTo>
                  <a:lnTo>
                    <a:pt x="822248" y="2665768"/>
                  </a:lnTo>
                  <a:lnTo>
                    <a:pt x="827684" y="2657703"/>
                  </a:lnTo>
                  <a:lnTo>
                    <a:pt x="829691" y="2647810"/>
                  </a:lnTo>
                  <a:close/>
                </a:path>
                <a:path w="1991359" h="3292475">
                  <a:moveTo>
                    <a:pt x="829691" y="2546159"/>
                  </a:moveTo>
                  <a:lnTo>
                    <a:pt x="827684" y="2536228"/>
                  </a:lnTo>
                  <a:lnTo>
                    <a:pt x="822248" y="2528151"/>
                  </a:lnTo>
                  <a:lnTo>
                    <a:pt x="814171" y="2522702"/>
                  </a:lnTo>
                  <a:lnTo>
                    <a:pt x="804291" y="2520708"/>
                  </a:lnTo>
                  <a:lnTo>
                    <a:pt x="794397" y="2522702"/>
                  </a:lnTo>
                  <a:lnTo>
                    <a:pt x="786320" y="2528151"/>
                  </a:lnTo>
                  <a:lnTo>
                    <a:pt x="780884" y="2536228"/>
                  </a:lnTo>
                  <a:lnTo>
                    <a:pt x="778891" y="2546108"/>
                  </a:lnTo>
                  <a:lnTo>
                    <a:pt x="780884" y="2556052"/>
                  </a:lnTo>
                  <a:lnTo>
                    <a:pt x="786320" y="2564117"/>
                  </a:lnTo>
                  <a:lnTo>
                    <a:pt x="794397" y="2569565"/>
                  </a:lnTo>
                  <a:lnTo>
                    <a:pt x="804291" y="2571559"/>
                  </a:lnTo>
                  <a:lnTo>
                    <a:pt x="814171" y="2569565"/>
                  </a:lnTo>
                  <a:lnTo>
                    <a:pt x="822248" y="2564117"/>
                  </a:lnTo>
                  <a:lnTo>
                    <a:pt x="827684" y="2556052"/>
                  </a:lnTo>
                  <a:lnTo>
                    <a:pt x="829691" y="2546159"/>
                  </a:lnTo>
                  <a:close/>
                </a:path>
                <a:path w="1991359" h="3292475">
                  <a:moveTo>
                    <a:pt x="829691" y="2444508"/>
                  </a:moveTo>
                  <a:lnTo>
                    <a:pt x="827684" y="2434577"/>
                  </a:lnTo>
                  <a:lnTo>
                    <a:pt x="822248" y="2426500"/>
                  </a:lnTo>
                  <a:lnTo>
                    <a:pt x="814171" y="2421051"/>
                  </a:lnTo>
                  <a:lnTo>
                    <a:pt x="804291" y="2419058"/>
                  </a:lnTo>
                  <a:lnTo>
                    <a:pt x="794397" y="2421051"/>
                  </a:lnTo>
                  <a:lnTo>
                    <a:pt x="786320" y="2426500"/>
                  </a:lnTo>
                  <a:lnTo>
                    <a:pt x="780884" y="2434577"/>
                  </a:lnTo>
                  <a:lnTo>
                    <a:pt x="778891" y="2444458"/>
                  </a:lnTo>
                  <a:lnTo>
                    <a:pt x="780884" y="2454402"/>
                  </a:lnTo>
                  <a:lnTo>
                    <a:pt x="786320" y="2462466"/>
                  </a:lnTo>
                  <a:lnTo>
                    <a:pt x="794397" y="2467914"/>
                  </a:lnTo>
                  <a:lnTo>
                    <a:pt x="804291" y="2469908"/>
                  </a:lnTo>
                  <a:lnTo>
                    <a:pt x="814171" y="2467914"/>
                  </a:lnTo>
                  <a:lnTo>
                    <a:pt x="822248" y="2462466"/>
                  </a:lnTo>
                  <a:lnTo>
                    <a:pt x="827684" y="2454402"/>
                  </a:lnTo>
                  <a:lnTo>
                    <a:pt x="829691" y="2444508"/>
                  </a:lnTo>
                  <a:close/>
                </a:path>
                <a:path w="1991359" h="3292475">
                  <a:moveTo>
                    <a:pt x="829691" y="2342858"/>
                  </a:moveTo>
                  <a:lnTo>
                    <a:pt x="827684" y="2332926"/>
                  </a:lnTo>
                  <a:lnTo>
                    <a:pt x="822248" y="2324849"/>
                  </a:lnTo>
                  <a:lnTo>
                    <a:pt x="814171" y="2319401"/>
                  </a:lnTo>
                  <a:lnTo>
                    <a:pt x="804291" y="2317407"/>
                  </a:lnTo>
                  <a:lnTo>
                    <a:pt x="794397" y="2319401"/>
                  </a:lnTo>
                  <a:lnTo>
                    <a:pt x="786320" y="2324849"/>
                  </a:lnTo>
                  <a:lnTo>
                    <a:pt x="780884" y="2332926"/>
                  </a:lnTo>
                  <a:lnTo>
                    <a:pt x="778891" y="2342807"/>
                  </a:lnTo>
                  <a:lnTo>
                    <a:pt x="780884" y="2352751"/>
                  </a:lnTo>
                  <a:lnTo>
                    <a:pt x="786320" y="2360815"/>
                  </a:lnTo>
                  <a:lnTo>
                    <a:pt x="794397" y="2366264"/>
                  </a:lnTo>
                  <a:lnTo>
                    <a:pt x="804291" y="2368258"/>
                  </a:lnTo>
                  <a:lnTo>
                    <a:pt x="814171" y="2366264"/>
                  </a:lnTo>
                  <a:lnTo>
                    <a:pt x="822248" y="2360815"/>
                  </a:lnTo>
                  <a:lnTo>
                    <a:pt x="827684" y="2352751"/>
                  </a:lnTo>
                  <a:lnTo>
                    <a:pt x="829691" y="2342858"/>
                  </a:lnTo>
                  <a:close/>
                </a:path>
                <a:path w="1991359" h="3292475">
                  <a:moveTo>
                    <a:pt x="847471" y="2000796"/>
                  </a:moveTo>
                  <a:lnTo>
                    <a:pt x="845464" y="1990915"/>
                  </a:lnTo>
                  <a:lnTo>
                    <a:pt x="840016" y="1982838"/>
                  </a:lnTo>
                  <a:lnTo>
                    <a:pt x="831951" y="1977390"/>
                  </a:lnTo>
                  <a:lnTo>
                    <a:pt x="822020" y="1975396"/>
                  </a:lnTo>
                  <a:lnTo>
                    <a:pt x="812126" y="1977390"/>
                  </a:lnTo>
                  <a:lnTo>
                    <a:pt x="804049" y="1982838"/>
                  </a:lnTo>
                  <a:lnTo>
                    <a:pt x="798614" y="1990915"/>
                  </a:lnTo>
                  <a:lnTo>
                    <a:pt x="796620" y="2000796"/>
                  </a:lnTo>
                  <a:lnTo>
                    <a:pt x="798614" y="2010689"/>
                  </a:lnTo>
                  <a:lnTo>
                    <a:pt x="804049" y="2018753"/>
                  </a:lnTo>
                  <a:lnTo>
                    <a:pt x="812126" y="2024202"/>
                  </a:lnTo>
                  <a:lnTo>
                    <a:pt x="822071" y="2026196"/>
                  </a:lnTo>
                  <a:lnTo>
                    <a:pt x="831951" y="2024202"/>
                  </a:lnTo>
                  <a:lnTo>
                    <a:pt x="840016" y="2018753"/>
                  </a:lnTo>
                  <a:lnTo>
                    <a:pt x="845464" y="2010689"/>
                  </a:lnTo>
                  <a:lnTo>
                    <a:pt x="847471" y="2000796"/>
                  </a:lnTo>
                  <a:close/>
                </a:path>
                <a:path w="1991359" h="3292475">
                  <a:moveTo>
                    <a:pt x="864057" y="25400"/>
                  </a:moveTo>
                  <a:lnTo>
                    <a:pt x="862050" y="15519"/>
                  </a:lnTo>
                  <a:lnTo>
                    <a:pt x="856615" y="7442"/>
                  </a:lnTo>
                  <a:lnTo>
                    <a:pt x="848537" y="1993"/>
                  </a:lnTo>
                  <a:lnTo>
                    <a:pt x="838606" y="0"/>
                  </a:lnTo>
                  <a:lnTo>
                    <a:pt x="828713" y="1993"/>
                  </a:lnTo>
                  <a:lnTo>
                    <a:pt x="820648" y="7442"/>
                  </a:lnTo>
                  <a:lnTo>
                    <a:pt x="815200" y="15519"/>
                  </a:lnTo>
                  <a:lnTo>
                    <a:pt x="813206" y="25400"/>
                  </a:lnTo>
                  <a:lnTo>
                    <a:pt x="815200" y="35293"/>
                  </a:lnTo>
                  <a:lnTo>
                    <a:pt x="820648" y="43357"/>
                  </a:lnTo>
                  <a:lnTo>
                    <a:pt x="828713" y="48806"/>
                  </a:lnTo>
                  <a:lnTo>
                    <a:pt x="838657" y="50800"/>
                  </a:lnTo>
                  <a:lnTo>
                    <a:pt x="848537" y="48806"/>
                  </a:lnTo>
                  <a:lnTo>
                    <a:pt x="856615" y="43357"/>
                  </a:lnTo>
                  <a:lnTo>
                    <a:pt x="862050" y="35293"/>
                  </a:lnTo>
                  <a:lnTo>
                    <a:pt x="864057" y="25400"/>
                  </a:lnTo>
                  <a:close/>
                </a:path>
                <a:path w="1991359" h="3292475">
                  <a:moveTo>
                    <a:pt x="874649" y="2286114"/>
                  </a:moveTo>
                  <a:lnTo>
                    <a:pt x="872642" y="2276221"/>
                  </a:lnTo>
                  <a:lnTo>
                    <a:pt x="867206" y="2268156"/>
                  </a:lnTo>
                  <a:lnTo>
                    <a:pt x="859129" y="2262708"/>
                  </a:lnTo>
                  <a:lnTo>
                    <a:pt x="849249" y="2260714"/>
                  </a:lnTo>
                  <a:lnTo>
                    <a:pt x="839304" y="2262708"/>
                  </a:lnTo>
                  <a:lnTo>
                    <a:pt x="831227" y="2268156"/>
                  </a:lnTo>
                  <a:lnTo>
                    <a:pt x="825792" y="2276221"/>
                  </a:lnTo>
                  <a:lnTo>
                    <a:pt x="823798" y="2286114"/>
                  </a:lnTo>
                  <a:lnTo>
                    <a:pt x="825792" y="2295995"/>
                  </a:lnTo>
                  <a:lnTo>
                    <a:pt x="831227" y="2304072"/>
                  </a:lnTo>
                  <a:lnTo>
                    <a:pt x="839304" y="2309520"/>
                  </a:lnTo>
                  <a:lnTo>
                    <a:pt x="849198" y="2311514"/>
                  </a:lnTo>
                  <a:lnTo>
                    <a:pt x="859129" y="2309520"/>
                  </a:lnTo>
                  <a:lnTo>
                    <a:pt x="867206" y="2304072"/>
                  </a:lnTo>
                  <a:lnTo>
                    <a:pt x="872642" y="2295995"/>
                  </a:lnTo>
                  <a:lnTo>
                    <a:pt x="874649" y="2286114"/>
                  </a:lnTo>
                  <a:close/>
                </a:path>
                <a:path w="1991359" h="3292475">
                  <a:moveTo>
                    <a:pt x="906665" y="2149754"/>
                  </a:moveTo>
                  <a:lnTo>
                    <a:pt x="904938" y="2139810"/>
                  </a:lnTo>
                  <a:lnTo>
                    <a:pt x="899706" y="2131593"/>
                  </a:lnTo>
                  <a:lnTo>
                    <a:pt x="891781" y="2125942"/>
                  </a:lnTo>
                  <a:lnTo>
                    <a:pt x="881913" y="2123668"/>
                  </a:lnTo>
                  <a:lnTo>
                    <a:pt x="871969" y="2125395"/>
                  </a:lnTo>
                  <a:lnTo>
                    <a:pt x="863752" y="2130628"/>
                  </a:lnTo>
                  <a:lnTo>
                    <a:pt x="858100" y="2138553"/>
                  </a:lnTo>
                  <a:lnTo>
                    <a:pt x="855840" y="2148382"/>
                  </a:lnTo>
                  <a:lnTo>
                    <a:pt x="857567" y="2158314"/>
                  </a:lnTo>
                  <a:lnTo>
                    <a:pt x="862787" y="2166531"/>
                  </a:lnTo>
                  <a:lnTo>
                    <a:pt x="870712" y="2172195"/>
                  </a:lnTo>
                  <a:lnTo>
                    <a:pt x="880541" y="2174456"/>
                  </a:lnTo>
                  <a:lnTo>
                    <a:pt x="890524" y="2172728"/>
                  </a:lnTo>
                  <a:lnTo>
                    <a:pt x="898740" y="2167509"/>
                  </a:lnTo>
                  <a:lnTo>
                    <a:pt x="904405" y="2159584"/>
                  </a:lnTo>
                  <a:lnTo>
                    <a:pt x="906665" y="2149754"/>
                  </a:lnTo>
                  <a:close/>
                </a:path>
                <a:path w="1991359" h="3292475">
                  <a:moveTo>
                    <a:pt x="949121" y="2000796"/>
                  </a:moveTo>
                  <a:lnTo>
                    <a:pt x="947115" y="1990915"/>
                  </a:lnTo>
                  <a:lnTo>
                    <a:pt x="941679" y="1982838"/>
                  </a:lnTo>
                  <a:lnTo>
                    <a:pt x="933602" y="1977390"/>
                  </a:lnTo>
                  <a:lnTo>
                    <a:pt x="923671" y="1975396"/>
                  </a:lnTo>
                  <a:lnTo>
                    <a:pt x="913777" y="1977390"/>
                  </a:lnTo>
                  <a:lnTo>
                    <a:pt x="905700" y="1982838"/>
                  </a:lnTo>
                  <a:lnTo>
                    <a:pt x="900264" y="1990915"/>
                  </a:lnTo>
                  <a:lnTo>
                    <a:pt x="898271" y="2000796"/>
                  </a:lnTo>
                  <a:lnTo>
                    <a:pt x="900264" y="2010689"/>
                  </a:lnTo>
                  <a:lnTo>
                    <a:pt x="905700" y="2018753"/>
                  </a:lnTo>
                  <a:lnTo>
                    <a:pt x="913777" y="2024202"/>
                  </a:lnTo>
                  <a:lnTo>
                    <a:pt x="923721" y="2026196"/>
                  </a:lnTo>
                  <a:lnTo>
                    <a:pt x="933602" y="2024202"/>
                  </a:lnTo>
                  <a:lnTo>
                    <a:pt x="941679" y="2018753"/>
                  </a:lnTo>
                  <a:lnTo>
                    <a:pt x="947115" y="2010689"/>
                  </a:lnTo>
                  <a:lnTo>
                    <a:pt x="949121" y="2000796"/>
                  </a:lnTo>
                  <a:close/>
                </a:path>
                <a:path w="1991359" h="3292475">
                  <a:moveTo>
                    <a:pt x="965708" y="25400"/>
                  </a:moveTo>
                  <a:lnTo>
                    <a:pt x="963701" y="15519"/>
                  </a:lnTo>
                  <a:lnTo>
                    <a:pt x="958265" y="7442"/>
                  </a:lnTo>
                  <a:lnTo>
                    <a:pt x="950188" y="1993"/>
                  </a:lnTo>
                  <a:lnTo>
                    <a:pt x="940257" y="0"/>
                  </a:lnTo>
                  <a:lnTo>
                    <a:pt x="930363" y="1993"/>
                  </a:lnTo>
                  <a:lnTo>
                    <a:pt x="922299" y="7442"/>
                  </a:lnTo>
                  <a:lnTo>
                    <a:pt x="916851" y="15519"/>
                  </a:lnTo>
                  <a:lnTo>
                    <a:pt x="914857" y="25400"/>
                  </a:lnTo>
                  <a:lnTo>
                    <a:pt x="916851" y="35293"/>
                  </a:lnTo>
                  <a:lnTo>
                    <a:pt x="922299" y="43357"/>
                  </a:lnTo>
                  <a:lnTo>
                    <a:pt x="930363" y="48806"/>
                  </a:lnTo>
                  <a:lnTo>
                    <a:pt x="940308" y="50800"/>
                  </a:lnTo>
                  <a:lnTo>
                    <a:pt x="950188" y="48806"/>
                  </a:lnTo>
                  <a:lnTo>
                    <a:pt x="958265" y="43357"/>
                  </a:lnTo>
                  <a:lnTo>
                    <a:pt x="963701" y="35293"/>
                  </a:lnTo>
                  <a:lnTo>
                    <a:pt x="965708" y="25400"/>
                  </a:lnTo>
                  <a:close/>
                </a:path>
                <a:path w="1991359" h="3292475">
                  <a:moveTo>
                    <a:pt x="976299" y="2286114"/>
                  </a:moveTo>
                  <a:lnTo>
                    <a:pt x="974293" y="2276221"/>
                  </a:lnTo>
                  <a:lnTo>
                    <a:pt x="968857" y="2268156"/>
                  </a:lnTo>
                  <a:lnTo>
                    <a:pt x="960780" y="2262708"/>
                  </a:lnTo>
                  <a:lnTo>
                    <a:pt x="950899" y="2260714"/>
                  </a:lnTo>
                  <a:lnTo>
                    <a:pt x="940955" y="2262708"/>
                  </a:lnTo>
                  <a:lnTo>
                    <a:pt x="932878" y="2268156"/>
                  </a:lnTo>
                  <a:lnTo>
                    <a:pt x="927442" y="2276221"/>
                  </a:lnTo>
                  <a:lnTo>
                    <a:pt x="925449" y="2286114"/>
                  </a:lnTo>
                  <a:lnTo>
                    <a:pt x="927442" y="2295995"/>
                  </a:lnTo>
                  <a:lnTo>
                    <a:pt x="932878" y="2304072"/>
                  </a:lnTo>
                  <a:lnTo>
                    <a:pt x="940955" y="2309520"/>
                  </a:lnTo>
                  <a:lnTo>
                    <a:pt x="950849" y="2311514"/>
                  </a:lnTo>
                  <a:lnTo>
                    <a:pt x="960780" y="2309520"/>
                  </a:lnTo>
                  <a:lnTo>
                    <a:pt x="968857" y="2304072"/>
                  </a:lnTo>
                  <a:lnTo>
                    <a:pt x="974293" y="2295995"/>
                  </a:lnTo>
                  <a:lnTo>
                    <a:pt x="976299" y="2286114"/>
                  </a:lnTo>
                  <a:close/>
                </a:path>
                <a:path w="1991359" h="3292475">
                  <a:moveTo>
                    <a:pt x="1008278" y="2152497"/>
                  </a:moveTo>
                  <a:lnTo>
                    <a:pt x="1006551" y="2142566"/>
                  </a:lnTo>
                  <a:lnTo>
                    <a:pt x="1001318" y="2134336"/>
                  </a:lnTo>
                  <a:lnTo>
                    <a:pt x="993394" y="2128685"/>
                  </a:lnTo>
                  <a:lnTo>
                    <a:pt x="983526" y="2126424"/>
                  </a:lnTo>
                  <a:lnTo>
                    <a:pt x="973582" y="2128151"/>
                  </a:lnTo>
                  <a:lnTo>
                    <a:pt x="965365" y="2133371"/>
                  </a:lnTo>
                  <a:lnTo>
                    <a:pt x="959713" y="2141296"/>
                  </a:lnTo>
                  <a:lnTo>
                    <a:pt x="957453" y="2151126"/>
                  </a:lnTo>
                  <a:lnTo>
                    <a:pt x="959180" y="2161057"/>
                  </a:lnTo>
                  <a:lnTo>
                    <a:pt x="964399" y="2169274"/>
                  </a:lnTo>
                  <a:lnTo>
                    <a:pt x="972324" y="2174938"/>
                  </a:lnTo>
                  <a:lnTo>
                    <a:pt x="982154" y="2177199"/>
                  </a:lnTo>
                  <a:lnTo>
                    <a:pt x="992136" y="2175472"/>
                  </a:lnTo>
                  <a:lnTo>
                    <a:pt x="1000353" y="2170252"/>
                  </a:lnTo>
                  <a:lnTo>
                    <a:pt x="1006017" y="2162327"/>
                  </a:lnTo>
                  <a:lnTo>
                    <a:pt x="1008278" y="2152497"/>
                  </a:lnTo>
                  <a:close/>
                </a:path>
                <a:path w="1991359" h="3292475">
                  <a:moveTo>
                    <a:pt x="1037894" y="1782889"/>
                  </a:moveTo>
                  <a:lnTo>
                    <a:pt x="1035888" y="1772996"/>
                  </a:lnTo>
                  <a:lnTo>
                    <a:pt x="1030452" y="1764931"/>
                  </a:lnTo>
                  <a:lnTo>
                    <a:pt x="1022375" y="1759483"/>
                  </a:lnTo>
                  <a:lnTo>
                    <a:pt x="1012494" y="1757489"/>
                  </a:lnTo>
                  <a:lnTo>
                    <a:pt x="1002601" y="1759483"/>
                  </a:lnTo>
                  <a:lnTo>
                    <a:pt x="994524" y="1764931"/>
                  </a:lnTo>
                  <a:lnTo>
                    <a:pt x="989088" y="1772996"/>
                  </a:lnTo>
                  <a:lnTo>
                    <a:pt x="987094" y="1782940"/>
                  </a:lnTo>
                  <a:lnTo>
                    <a:pt x="989088" y="1792820"/>
                  </a:lnTo>
                  <a:lnTo>
                    <a:pt x="994524" y="1800898"/>
                  </a:lnTo>
                  <a:lnTo>
                    <a:pt x="1002601" y="1806346"/>
                  </a:lnTo>
                  <a:lnTo>
                    <a:pt x="1012494" y="1808340"/>
                  </a:lnTo>
                  <a:lnTo>
                    <a:pt x="1022375" y="1806346"/>
                  </a:lnTo>
                  <a:lnTo>
                    <a:pt x="1030452" y="1800898"/>
                  </a:lnTo>
                  <a:lnTo>
                    <a:pt x="1035888" y="1792820"/>
                  </a:lnTo>
                  <a:lnTo>
                    <a:pt x="1037894" y="1782889"/>
                  </a:lnTo>
                  <a:close/>
                </a:path>
                <a:path w="1991359" h="3292475">
                  <a:moveTo>
                    <a:pt x="1037894" y="1681238"/>
                  </a:moveTo>
                  <a:lnTo>
                    <a:pt x="1035888" y="1671345"/>
                  </a:lnTo>
                  <a:lnTo>
                    <a:pt x="1030452" y="1663280"/>
                  </a:lnTo>
                  <a:lnTo>
                    <a:pt x="1022375" y="1657832"/>
                  </a:lnTo>
                  <a:lnTo>
                    <a:pt x="1012494" y="1655838"/>
                  </a:lnTo>
                  <a:lnTo>
                    <a:pt x="1002601" y="1657832"/>
                  </a:lnTo>
                  <a:lnTo>
                    <a:pt x="994524" y="1663280"/>
                  </a:lnTo>
                  <a:lnTo>
                    <a:pt x="989088" y="1671345"/>
                  </a:lnTo>
                  <a:lnTo>
                    <a:pt x="987094" y="1681289"/>
                  </a:lnTo>
                  <a:lnTo>
                    <a:pt x="989088" y="1691170"/>
                  </a:lnTo>
                  <a:lnTo>
                    <a:pt x="994524" y="1699247"/>
                  </a:lnTo>
                  <a:lnTo>
                    <a:pt x="1002601" y="1704695"/>
                  </a:lnTo>
                  <a:lnTo>
                    <a:pt x="1012494" y="1706689"/>
                  </a:lnTo>
                  <a:lnTo>
                    <a:pt x="1022375" y="1704695"/>
                  </a:lnTo>
                  <a:lnTo>
                    <a:pt x="1030452" y="1699247"/>
                  </a:lnTo>
                  <a:lnTo>
                    <a:pt x="1035888" y="1691170"/>
                  </a:lnTo>
                  <a:lnTo>
                    <a:pt x="1037894" y="1681238"/>
                  </a:lnTo>
                  <a:close/>
                </a:path>
                <a:path w="1991359" h="3292475">
                  <a:moveTo>
                    <a:pt x="1037894" y="1579587"/>
                  </a:moveTo>
                  <a:lnTo>
                    <a:pt x="1035888" y="1569694"/>
                  </a:lnTo>
                  <a:lnTo>
                    <a:pt x="1030452" y="1561630"/>
                  </a:lnTo>
                  <a:lnTo>
                    <a:pt x="1022375" y="1556181"/>
                  </a:lnTo>
                  <a:lnTo>
                    <a:pt x="1012494" y="1554187"/>
                  </a:lnTo>
                  <a:lnTo>
                    <a:pt x="1002601" y="1556181"/>
                  </a:lnTo>
                  <a:lnTo>
                    <a:pt x="994524" y="1561630"/>
                  </a:lnTo>
                  <a:lnTo>
                    <a:pt x="989088" y="1569694"/>
                  </a:lnTo>
                  <a:lnTo>
                    <a:pt x="987094" y="1579638"/>
                  </a:lnTo>
                  <a:lnTo>
                    <a:pt x="989088" y="1589519"/>
                  </a:lnTo>
                  <a:lnTo>
                    <a:pt x="994524" y="1597596"/>
                  </a:lnTo>
                  <a:lnTo>
                    <a:pt x="1002601" y="1603044"/>
                  </a:lnTo>
                  <a:lnTo>
                    <a:pt x="1012494" y="1605038"/>
                  </a:lnTo>
                  <a:lnTo>
                    <a:pt x="1022375" y="1603044"/>
                  </a:lnTo>
                  <a:lnTo>
                    <a:pt x="1030452" y="1597596"/>
                  </a:lnTo>
                  <a:lnTo>
                    <a:pt x="1035888" y="1589519"/>
                  </a:lnTo>
                  <a:lnTo>
                    <a:pt x="1037894" y="1579587"/>
                  </a:lnTo>
                  <a:close/>
                </a:path>
                <a:path w="1991359" h="3292475">
                  <a:moveTo>
                    <a:pt x="1037894" y="1477937"/>
                  </a:moveTo>
                  <a:lnTo>
                    <a:pt x="1035888" y="1468043"/>
                  </a:lnTo>
                  <a:lnTo>
                    <a:pt x="1030452" y="1459979"/>
                  </a:lnTo>
                  <a:lnTo>
                    <a:pt x="1022375" y="1454531"/>
                  </a:lnTo>
                  <a:lnTo>
                    <a:pt x="1012494" y="1452537"/>
                  </a:lnTo>
                  <a:lnTo>
                    <a:pt x="1002601" y="1454531"/>
                  </a:lnTo>
                  <a:lnTo>
                    <a:pt x="994524" y="1459979"/>
                  </a:lnTo>
                  <a:lnTo>
                    <a:pt x="989088" y="1468043"/>
                  </a:lnTo>
                  <a:lnTo>
                    <a:pt x="987094" y="1477987"/>
                  </a:lnTo>
                  <a:lnTo>
                    <a:pt x="989088" y="1487868"/>
                  </a:lnTo>
                  <a:lnTo>
                    <a:pt x="994524" y="1495945"/>
                  </a:lnTo>
                  <a:lnTo>
                    <a:pt x="1002601" y="1501394"/>
                  </a:lnTo>
                  <a:lnTo>
                    <a:pt x="1012494" y="1503387"/>
                  </a:lnTo>
                  <a:lnTo>
                    <a:pt x="1022375" y="1501394"/>
                  </a:lnTo>
                  <a:lnTo>
                    <a:pt x="1030452" y="1495945"/>
                  </a:lnTo>
                  <a:lnTo>
                    <a:pt x="1035888" y="1487868"/>
                  </a:lnTo>
                  <a:lnTo>
                    <a:pt x="1037894" y="1477937"/>
                  </a:lnTo>
                  <a:close/>
                </a:path>
                <a:path w="1991359" h="3292475">
                  <a:moveTo>
                    <a:pt x="1037894" y="1376286"/>
                  </a:moveTo>
                  <a:lnTo>
                    <a:pt x="1035888" y="1366393"/>
                  </a:lnTo>
                  <a:lnTo>
                    <a:pt x="1030452" y="1358328"/>
                  </a:lnTo>
                  <a:lnTo>
                    <a:pt x="1022375" y="1352880"/>
                  </a:lnTo>
                  <a:lnTo>
                    <a:pt x="1012494" y="1350886"/>
                  </a:lnTo>
                  <a:lnTo>
                    <a:pt x="1002601" y="1352880"/>
                  </a:lnTo>
                  <a:lnTo>
                    <a:pt x="994524" y="1358328"/>
                  </a:lnTo>
                  <a:lnTo>
                    <a:pt x="989088" y="1366393"/>
                  </a:lnTo>
                  <a:lnTo>
                    <a:pt x="987094" y="1376337"/>
                  </a:lnTo>
                  <a:lnTo>
                    <a:pt x="989088" y="1386217"/>
                  </a:lnTo>
                  <a:lnTo>
                    <a:pt x="994524" y="1394294"/>
                  </a:lnTo>
                  <a:lnTo>
                    <a:pt x="1002601" y="1399743"/>
                  </a:lnTo>
                  <a:lnTo>
                    <a:pt x="1012494" y="1401737"/>
                  </a:lnTo>
                  <a:lnTo>
                    <a:pt x="1022375" y="1399743"/>
                  </a:lnTo>
                  <a:lnTo>
                    <a:pt x="1030452" y="1394294"/>
                  </a:lnTo>
                  <a:lnTo>
                    <a:pt x="1035888" y="1386217"/>
                  </a:lnTo>
                  <a:lnTo>
                    <a:pt x="1037894" y="1376286"/>
                  </a:lnTo>
                  <a:close/>
                </a:path>
                <a:path w="1991359" h="3292475">
                  <a:moveTo>
                    <a:pt x="1037894" y="1274635"/>
                  </a:moveTo>
                  <a:lnTo>
                    <a:pt x="1035888" y="1264742"/>
                  </a:lnTo>
                  <a:lnTo>
                    <a:pt x="1030452" y="1256677"/>
                  </a:lnTo>
                  <a:lnTo>
                    <a:pt x="1022375" y="1251229"/>
                  </a:lnTo>
                  <a:lnTo>
                    <a:pt x="1012494" y="1249235"/>
                  </a:lnTo>
                  <a:lnTo>
                    <a:pt x="1002601" y="1251229"/>
                  </a:lnTo>
                  <a:lnTo>
                    <a:pt x="994524" y="1256677"/>
                  </a:lnTo>
                  <a:lnTo>
                    <a:pt x="989088" y="1264742"/>
                  </a:lnTo>
                  <a:lnTo>
                    <a:pt x="987094" y="1274686"/>
                  </a:lnTo>
                  <a:lnTo>
                    <a:pt x="989088" y="1284566"/>
                  </a:lnTo>
                  <a:lnTo>
                    <a:pt x="994524" y="1292644"/>
                  </a:lnTo>
                  <a:lnTo>
                    <a:pt x="1002601" y="1298092"/>
                  </a:lnTo>
                  <a:lnTo>
                    <a:pt x="1012494" y="1300086"/>
                  </a:lnTo>
                  <a:lnTo>
                    <a:pt x="1022375" y="1298092"/>
                  </a:lnTo>
                  <a:lnTo>
                    <a:pt x="1030452" y="1292644"/>
                  </a:lnTo>
                  <a:lnTo>
                    <a:pt x="1035888" y="1284566"/>
                  </a:lnTo>
                  <a:lnTo>
                    <a:pt x="1037894" y="1274635"/>
                  </a:lnTo>
                  <a:close/>
                </a:path>
                <a:path w="1991359" h="3292475">
                  <a:moveTo>
                    <a:pt x="1037894" y="1172984"/>
                  </a:moveTo>
                  <a:lnTo>
                    <a:pt x="1035888" y="1163091"/>
                  </a:lnTo>
                  <a:lnTo>
                    <a:pt x="1030452" y="1155026"/>
                  </a:lnTo>
                  <a:lnTo>
                    <a:pt x="1022375" y="1149578"/>
                  </a:lnTo>
                  <a:lnTo>
                    <a:pt x="1012494" y="1147584"/>
                  </a:lnTo>
                  <a:lnTo>
                    <a:pt x="1002601" y="1149578"/>
                  </a:lnTo>
                  <a:lnTo>
                    <a:pt x="994524" y="1155026"/>
                  </a:lnTo>
                  <a:lnTo>
                    <a:pt x="989088" y="1163091"/>
                  </a:lnTo>
                  <a:lnTo>
                    <a:pt x="987094" y="1173035"/>
                  </a:lnTo>
                  <a:lnTo>
                    <a:pt x="989088" y="1182916"/>
                  </a:lnTo>
                  <a:lnTo>
                    <a:pt x="994524" y="1190993"/>
                  </a:lnTo>
                  <a:lnTo>
                    <a:pt x="1002601" y="1196441"/>
                  </a:lnTo>
                  <a:lnTo>
                    <a:pt x="1012494" y="1198435"/>
                  </a:lnTo>
                  <a:lnTo>
                    <a:pt x="1022375" y="1196441"/>
                  </a:lnTo>
                  <a:lnTo>
                    <a:pt x="1030452" y="1190993"/>
                  </a:lnTo>
                  <a:lnTo>
                    <a:pt x="1035888" y="1182916"/>
                  </a:lnTo>
                  <a:lnTo>
                    <a:pt x="1037894" y="1172984"/>
                  </a:lnTo>
                  <a:close/>
                </a:path>
                <a:path w="1991359" h="3292475">
                  <a:moveTo>
                    <a:pt x="1037894" y="1071333"/>
                  </a:moveTo>
                  <a:lnTo>
                    <a:pt x="1035888" y="1061440"/>
                  </a:lnTo>
                  <a:lnTo>
                    <a:pt x="1030452" y="1053376"/>
                  </a:lnTo>
                  <a:lnTo>
                    <a:pt x="1022375" y="1047927"/>
                  </a:lnTo>
                  <a:lnTo>
                    <a:pt x="1012494" y="1045933"/>
                  </a:lnTo>
                  <a:lnTo>
                    <a:pt x="1002601" y="1047927"/>
                  </a:lnTo>
                  <a:lnTo>
                    <a:pt x="994524" y="1053376"/>
                  </a:lnTo>
                  <a:lnTo>
                    <a:pt x="989088" y="1061440"/>
                  </a:lnTo>
                  <a:lnTo>
                    <a:pt x="987094" y="1071384"/>
                  </a:lnTo>
                  <a:lnTo>
                    <a:pt x="989088" y="1081265"/>
                  </a:lnTo>
                  <a:lnTo>
                    <a:pt x="994524" y="1089342"/>
                  </a:lnTo>
                  <a:lnTo>
                    <a:pt x="1002601" y="1094790"/>
                  </a:lnTo>
                  <a:lnTo>
                    <a:pt x="1012494" y="1096784"/>
                  </a:lnTo>
                  <a:lnTo>
                    <a:pt x="1022375" y="1094790"/>
                  </a:lnTo>
                  <a:lnTo>
                    <a:pt x="1030452" y="1089342"/>
                  </a:lnTo>
                  <a:lnTo>
                    <a:pt x="1035888" y="1081265"/>
                  </a:lnTo>
                  <a:lnTo>
                    <a:pt x="1037894" y="1071333"/>
                  </a:lnTo>
                  <a:close/>
                </a:path>
                <a:path w="1991359" h="3292475">
                  <a:moveTo>
                    <a:pt x="1037894" y="969683"/>
                  </a:moveTo>
                  <a:lnTo>
                    <a:pt x="1035888" y="959789"/>
                  </a:lnTo>
                  <a:lnTo>
                    <a:pt x="1030452" y="951725"/>
                  </a:lnTo>
                  <a:lnTo>
                    <a:pt x="1022375" y="946277"/>
                  </a:lnTo>
                  <a:lnTo>
                    <a:pt x="1012494" y="944283"/>
                  </a:lnTo>
                  <a:lnTo>
                    <a:pt x="1002601" y="946277"/>
                  </a:lnTo>
                  <a:lnTo>
                    <a:pt x="994524" y="951725"/>
                  </a:lnTo>
                  <a:lnTo>
                    <a:pt x="989088" y="959789"/>
                  </a:lnTo>
                  <a:lnTo>
                    <a:pt x="987094" y="969733"/>
                  </a:lnTo>
                  <a:lnTo>
                    <a:pt x="989088" y="979614"/>
                  </a:lnTo>
                  <a:lnTo>
                    <a:pt x="994524" y="987691"/>
                  </a:lnTo>
                  <a:lnTo>
                    <a:pt x="1002601" y="993140"/>
                  </a:lnTo>
                  <a:lnTo>
                    <a:pt x="1012494" y="995133"/>
                  </a:lnTo>
                  <a:lnTo>
                    <a:pt x="1022375" y="993140"/>
                  </a:lnTo>
                  <a:lnTo>
                    <a:pt x="1030452" y="987691"/>
                  </a:lnTo>
                  <a:lnTo>
                    <a:pt x="1035888" y="979614"/>
                  </a:lnTo>
                  <a:lnTo>
                    <a:pt x="1037894" y="969683"/>
                  </a:lnTo>
                  <a:close/>
                </a:path>
                <a:path w="1991359" h="3292475">
                  <a:moveTo>
                    <a:pt x="1037894" y="868032"/>
                  </a:moveTo>
                  <a:lnTo>
                    <a:pt x="1035888" y="858139"/>
                  </a:lnTo>
                  <a:lnTo>
                    <a:pt x="1030452" y="850074"/>
                  </a:lnTo>
                  <a:lnTo>
                    <a:pt x="1022375" y="844626"/>
                  </a:lnTo>
                  <a:lnTo>
                    <a:pt x="1012494" y="842632"/>
                  </a:lnTo>
                  <a:lnTo>
                    <a:pt x="1002601" y="844626"/>
                  </a:lnTo>
                  <a:lnTo>
                    <a:pt x="994524" y="850074"/>
                  </a:lnTo>
                  <a:lnTo>
                    <a:pt x="989088" y="858139"/>
                  </a:lnTo>
                  <a:lnTo>
                    <a:pt x="987094" y="868083"/>
                  </a:lnTo>
                  <a:lnTo>
                    <a:pt x="989088" y="877963"/>
                  </a:lnTo>
                  <a:lnTo>
                    <a:pt x="994524" y="886040"/>
                  </a:lnTo>
                  <a:lnTo>
                    <a:pt x="1002601" y="891489"/>
                  </a:lnTo>
                  <a:lnTo>
                    <a:pt x="1012494" y="893483"/>
                  </a:lnTo>
                  <a:lnTo>
                    <a:pt x="1022375" y="891489"/>
                  </a:lnTo>
                  <a:lnTo>
                    <a:pt x="1030452" y="886040"/>
                  </a:lnTo>
                  <a:lnTo>
                    <a:pt x="1035888" y="877963"/>
                  </a:lnTo>
                  <a:lnTo>
                    <a:pt x="1037894" y="868032"/>
                  </a:lnTo>
                  <a:close/>
                </a:path>
                <a:path w="1991359" h="3292475">
                  <a:moveTo>
                    <a:pt x="1037894" y="766381"/>
                  </a:moveTo>
                  <a:lnTo>
                    <a:pt x="1035888" y="756488"/>
                  </a:lnTo>
                  <a:lnTo>
                    <a:pt x="1030452" y="748423"/>
                  </a:lnTo>
                  <a:lnTo>
                    <a:pt x="1022375" y="742975"/>
                  </a:lnTo>
                  <a:lnTo>
                    <a:pt x="1012494" y="740981"/>
                  </a:lnTo>
                  <a:lnTo>
                    <a:pt x="1002601" y="742975"/>
                  </a:lnTo>
                  <a:lnTo>
                    <a:pt x="994524" y="748423"/>
                  </a:lnTo>
                  <a:lnTo>
                    <a:pt x="989088" y="756488"/>
                  </a:lnTo>
                  <a:lnTo>
                    <a:pt x="987094" y="766432"/>
                  </a:lnTo>
                  <a:lnTo>
                    <a:pt x="989088" y="776312"/>
                  </a:lnTo>
                  <a:lnTo>
                    <a:pt x="994524" y="784390"/>
                  </a:lnTo>
                  <a:lnTo>
                    <a:pt x="1002601" y="789838"/>
                  </a:lnTo>
                  <a:lnTo>
                    <a:pt x="1012494" y="791832"/>
                  </a:lnTo>
                  <a:lnTo>
                    <a:pt x="1022375" y="789838"/>
                  </a:lnTo>
                  <a:lnTo>
                    <a:pt x="1030452" y="784390"/>
                  </a:lnTo>
                  <a:lnTo>
                    <a:pt x="1035888" y="776312"/>
                  </a:lnTo>
                  <a:lnTo>
                    <a:pt x="1037894" y="766381"/>
                  </a:lnTo>
                  <a:close/>
                </a:path>
                <a:path w="1991359" h="3292475">
                  <a:moveTo>
                    <a:pt x="1037894" y="664730"/>
                  </a:moveTo>
                  <a:lnTo>
                    <a:pt x="1035888" y="654837"/>
                  </a:lnTo>
                  <a:lnTo>
                    <a:pt x="1030452" y="646772"/>
                  </a:lnTo>
                  <a:lnTo>
                    <a:pt x="1022375" y="641324"/>
                  </a:lnTo>
                  <a:lnTo>
                    <a:pt x="1012494" y="639330"/>
                  </a:lnTo>
                  <a:lnTo>
                    <a:pt x="1002601" y="641324"/>
                  </a:lnTo>
                  <a:lnTo>
                    <a:pt x="994524" y="646772"/>
                  </a:lnTo>
                  <a:lnTo>
                    <a:pt x="989088" y="654837"/>
                  </a:lnTo>
                  <a:lnTo>
                    <a:pt x="987094" y="664781"/>
                  </a:lnTo>
                  <a:lnTo>
                    <a:pt x="989088" y="674662"/>
                  </a:lnTo>
                  <a:lnTo>
                    <a:pt x="994524" y="682739"/>
                  </a:lnTo>
                  <a:lnTo>
                    <a:pt x="1002601" y="688187"/>
                  </a:lnTo>
                  <a:lnTo>
                    <a:pt x="1012494" y="690181"/>
                  </a:lnTo>
                  <a:lnTo>
                    <a:pt x="1022375" y="688187"/>
                  </a:lnTo>
                  <a:lnTo>
                    <a:pt x="1030452" y="682739"/>
                  </a:lnTo>
                  <a:lnTo>
                    <a:pt x="1035888" y="674662"/>
                  </a:lnTo>
                  <a:lnTo>
                    <a:pt x="1037894" y="664730"/>
                  </a:lnTo>
                  <a:close/>
                </a:path>
                <a:path w="1991359" h="3292475">
                  <a:moveTo>
                    <a:pt x="1037894" y="563079"/>
                  </a:moveTo>
                  <a:lnTo>
                    <a:pt x="1035888" y="553186"/>
                  </a:lnTo>
                  <a:lnTo>
                    <a:pt x="1030452" y="545122"/>
                  </a:lnTo>
                  <a:lnTo>
                    <a:pt x="1022375" y="539673"/>
                  </a:lnTo>
                  <a:lnTo>
                    <a:pt x="1012494" y="537679"/>
                  </a:lnTo>
                  <a:lnTo>
                    <a:pt x="1002601" y="539673"/>
                  </a:lnTo>
                  <a:lnTo>
                    <a:pt x="994524" y="545122"/>
                  </a:lnTo>
                  <a:lnTo>
                    <a:pt x="989088" y="553186"/>
                  </a:lnTo>
                  <a:lnTo>
                    <a:pt x="987094" y="563130"/>
                  </a:lnTo>
                  <a:lnTo>
                    <a:pt x="989088" y="573011"/>
                  </a:lnTo>
                  <a:lnTo>
                    <a:pt x="994524" y="581088"/>
                  </a:lnTo>
                  <a:lnTo>
                    <a:pt x="1002601" y="586536"/>
                  </a:lnTo>
                  <a:lnTo>
                    <a:pt x="1012494" y="588530"/>
                  </a:lnTo>
                  <a:lnTo>
                    <a:pt x="1022375" y="586536"/>
                  </a:lnTo>
                  <a:lnTo>
                    <a:pt x="1030452" y="581088"/>
                  </a:lnTo>
                  <a:lnTo>
                    <a:pt x="1035888" y="573011"/>
                  </a:lnTo>
                  <a:lnTo>
                    <a:pt x="1037894" y="563079"/>
                  </a:lnTo>
                  <a:close/>
                </a:path>
                <a:path w="1991359" h="3292475">
                  <a:moveTo>
                    <a:pt x="1037894" y="461429"/>
                  </a:moveTo>
                  <a:lnTo>
                    <a:pt x="1035888" y="451535"/>
                  </a:lnTo>
                  <a:lnTo>
                    <a:pt x="1030452" y="443471"/>
                  </a:lnTo>
                  <a:lnTo>
                    <a:pt x="1022375" y="438023"/>
                  </a:lnTo>
                  <a:lnTo>
                    <a:pt x="1012494" y="436029"/>
                  </a:lnTo>
                  <a:lnTo>
                    <a:pt x="1002601" y="438023"/>
                  </a:lnTo>
                  <a:lnTo>
                    <a:pt x="994524" y="443471"/>
                  </a:lnTo>
                  <a:lnTo>
                    <a:pt x="989088" y="451535"/>
                  </a:lnTo>
                  <a:lnTo>
                    <a:pt x="987094" y="461479"/>
                  </a:lnTo>
                  <a:lnTo>
                    <a:pt x="989088" y="471360"/>
                  </a:lnTo>
                  <a:lnTo>
                    <a:pt x="994524" y="479437"/>
                  </a:lnTo>
                  <a:lnTo>
                    <a:pt x="1002601" y="484886"/>
                  </a:lnTo>
                  <a:lnTo>
                    <a:pt x="1012494" y="486879"/>
                  </a:lnTo>
                  <a:lnTo>
                    <a:pt x="1022375" y="484886"/>
                  </a:lnTo>
                  <a:lnTo>
                    <a:pt x="1030452" y="479437"/>
                  </a:lnTo>
                  <a:lnTo>
                    <a:pt x="1035888" y="471360"/>
                  </a:lnTo>
                  <a:lnTo>
                    <a:pt x="1037894" y="461429"/>
                  </a:lnTo>
                  <a:close/>
                </a:path>
                <a:path w="1991359" h="3292475">
                  <a:moveTo>
                    <a:pt x="1037894" y="359778"/>
                  </a:moveTo>
                  <a:lnTo>
                    <a:pt x="1035888" y="349885"/>
                  </a:lnTo>
                  <a:lnTo>
                    <a:pt x="1030452" y="341820"/>
                  </a:lnTo>
                  <a:lnTo>
                    <a:pt x="1022375" y="336372"/>
                  </a:lnTo>
                  <a:lnTo>
                    <a:pt x="1012494" y="334378"/>
                  </a:lnTo>
                  <a:lnTo>
                    <a:pt x="1002601" y="336372"/>
                  </a:lnTo>
                  <a:lnTo>
                    <a:pt x="994524" y="341820"/>
                  </a:lnTo>
                  <a:lnTo>
                    <a:pt x="989088" y="349885"/>
                  </a:lnTo>
                  <a:lnTo>
                    <a:pt x="987094" y="359829"/>
                  </a:lnTo>
                  <a:lnTo>
                    <a:pt x="989088" y="369709"/>
                  </a:lnTo>
                  <a:lnTo>
                    <a:pt x="994524" y="377786"/>
                  </a:lnTo>
                  <a:lnTo>
                    <a:pt x="1002601" y="383235"/>
                  </a:lnTo>
                  <a:lnTo>
                    <a:pt x="1012494" y="385229"/>
                  </a:lnTo>
                  <a:lnTo>
                    <a:pt x="1022375" y="383235"/>
                  </a:lnTo>
                  <a:lnTo>
                    <a:pt x="1030452" y="377786"/>
                  </a:lnTo>
                  <a:lnTo>
                    <a:pt x="1035888" y="369709"/>
                  </a:lnTo>
                  <a:lnTo>
                    <a:pt x="1037894" y="359778"/>
                  </a:lnTo>
                  <a:close/>
                </a:path>
                <a:path w="1991359" h="3292475">
                  <a:moveTo>
                    <a:pt x="1037894" y="258127"/>
                  </a:moveTo>
                  <a:lnTo>
                    <a:pt x="1035888" y="248234"/>
                  </a:lnTo>
                  <a:lnTo>
                    <a:pt x="1030452" y="240169"/>
                  </a:lnTo>
                  <a:lnTo>
                    <a:pt x="1022375" y="234721"/>
                  </a:lnTo>
                  <a:lnTo>
                    <a:pt x="1012494" y="232727"/>
                  </a:lnTo>
                  <a:lnTo>
                    <a:pt x="1002601" y="234721"/>
                  </a:lnTo>
                  <a:lnTo>
                    <a:pt x="994524" y="240169"/>
                  </a:lnTo>
                  <a:lnTo>
                    <a:pt x="989088" y="248234"/>
                  </a:lnTo>
                  <a:lnTo>
                    <a:pt x="987094" y="258178"/>
                  </a:lnTo>
                  <a:lnTo>
                    <a:pt x="989088" y="268058"/>
                  </a:lnTo>
                  <a:lnTo>
                    <a:pt x="994524" y="276136"/>
                  </a:lnTo>
                  <a:lnTo>
                    <a:pt x="1002601" y="281584"/>
                  </a:lnTo>
                  <a:lnTo>
                    <a:pt x="1012494" y="283578"/>
                  </a:lnTo>
                  <a:lnTo>
                    <a:pt x="1022375" y="281584"/>
                  </a:lnTo>
                  <a:lnTo>
                    <a:pt x="1030452" y="276136"/>
                  </a:lnTo>
                  <a:lnTo>
                    <a:pt x="1035888" y="268058"/>
                  </a:lnTo>
                  <a:lnTo>
                    <a:pt x="1037894" y="258127"/>
                  </a:lnTo>
                  <a:close/>
                </a:path>
                <a:path w="1991359" h="3292475">
                  <a:moveTo>
                    <a:pt x="1037894" y="156476"/>
                  </a:moveTo>
                  <a:lnTo>
                    <a:pt x="1035888" y="146583"/>
                  </a:lnTo>
                  <a:lnTo>
                    <a:pt x="1030452" y="138518"/>
                  </a:lnTo>
                  <a:lnTo>
                    <a:pt x="1022375" y="133070"/>
                  </a:lnTo>
                  <a:lnTo>
                    <a:pt x="1012494" y="131076"/>
                  </a:lnTo>
                  <a:lnTo>
                    <a:pt x="1002601" y="133070"/>
                  </a:lnTo>
                  <a:lnTo>
                    <a:pt x="994524" y="138518"/>
                  </a:lnTo>
                  <a:lnTo>
                    <a:pt x="989088" y="146583"/>
                  </a:lnTo>
                  <a:lnTo>
                    <a:pt x="987094" y="156527"/>
                  </a:lnTo>
                  <a:lnTo>
                    <a:pt x="989088" y="166408"/>
                  </a:lnTo>
                  <a:lnTo>
                    <a:pt x="994524" y="174485"/>
                  </a:lnTo>
                  <a:lnTo>
                    <a:pt x="1002601" y="179933"/>
                  </a:lnTo>
                  <a:lnTo>
                    <a:pt x="1012494" y="181927"/>
                  </a:lnTo>
                  <a:lnTo>
                    <a:pt x="1022375" y="179933"/>
                  </a:lnTo>
                  <a:lnTo>
                    <a:pt x="1030439" y="174485"/>
                  </a:lnTo>
                  <a:lnTo>
                    <a:pt x="1035888" y="166408"/>
                  </a:lnTo>
                  <a:lnTo>
                    <a:pt x="1037894" y="156476"/>
                  </a:lnTo>
                  <a:close/>
                </a:path>
                <a:path w="1991359" h="3292475">
                  <a:moveTo>
                    <a:pt x="1037894" y="54825"/>
                  </a:moveTo>
                  <a:lnTo>
                    <a:pt x="1035888" y="44932"/>
                  </a:lnTo>
                  <a:lnTo>
                    <a:pt x="1030452" y="36868"/>
                  </a:lnTo>
                  <a:lnTo>
                    <a:pt x="1022375" y="31419"/>
                  </a:lnTo>
                  <a:lnTo>
                    <a:pt x="1012494" y="29425"/>
                  </a:lnTo>
                  <a:lnTo>
                    <a:pt x="1002601" y="31419"/>
                  </a:lnTo>
                  <a:lnTo>
                    <a:pt x="994524" y="36868"/>
                  </a:lnTo>
                  <a:lnTo>
                    <a:pt x="989088" y="44932"/>
                  </a:lnTo>
                  <a:lnTo>
                    <a:pt x="987094" y="54876"/>
                  </a:lnTo>
                  <a:lnTo>
                    <a:pt x="989088" y="64757"/>
                  </a:lnTo>
                  <a:lnTo>
                    <a:pt x="994524" y="72834"/>
                  </a:lnTo>
                  <a:lnTo>
                    <a:pt x="1002601" y="78282"/>
                  </a:lnTo>
                  <a:lnTo>
                    <a:pt x="1012494" y="80276"/>
                  </a:lnTo>
                  <a:lnTo>
                    <a:pt x="1022375" y="78282"/>
                  </a:lnTo>
                  <a:lnTo>
                    <a:pt x="1030439" y="72834"/>
                  </a:lnTo>
                  <a:lnTo>
                    <a:pt x="1035888" y="64757"/>
                  </a:lnTo>
                  <a:lnTo>
                    <a:pt x="1037894" y="54825"/>
                  </a:lnTo>
                  <a:close/>
                </a:path>
                <a:path w="1991359" h="3292475">
                  <a:moveTo>
                    <a:pt x="1050772" y="2000796"/>
                  </a:moveTo>
                  <a:lnTo>
                    <a:pt x="1048766" y="1990915"/>
                  </a:lnTo>
                  <a:lnTo>
                    <a:pt x="1043330" y="1982838"/>
                  </a:lnTo>
                  <a:lnTo>
                    <a:pt x="1035253" y="1977390"/>
                  </a:lnTo>
                  <a:lnTo>
                    <a:pt x="1025321" y="1975396"/>
                  </a:lnTo>
                  <a:lnTo>
                    <a:pt x="1015428" y="1977390"/>
                  </a:lnTo>
                  <a:lnTo>
                    <a:pt x="1007351" y="1982838"/>
                  </a:lnTo>
                  <a:lnTo>
                    <a:pt x="1001915" y="1990915"/>
                  </a:lnTo>
                  <a:lnTo>
                    <a:pt x="999921" y="2000796"/>
                  </a:lnTo>
                  <a:lnTo>
                    <a:pt x="1001915" y="2010689"/>
                  </a:lnTo>
                  <a:lnTo>
                    <a:pt x="1007351" y="2018753"/>
                  </a:lnTo>
                  <a:lnTo>
                    <a:pt x="1015428" y="2024202"/>
                  </a:lnTo>
                  <a:lnTo>
                    <a:pt x="1025372" y="2026196"/>
                  </a:lnTo>
                  <a:lnTo>
                    <a:pt x="1035253" y="2024202"/>
                  </a:lnTo>
                  <a:lnTo>
                    <a:pt x="1043330" y="2018753"/>
                  </a:lnTo>
                  <a:lnTo>
                    <a:pt x="1048766" y="2010689"/>
                  </a:lnTo>
                  <a:lnTo>
                    <a:pt x="1050772" y="2000796"/>
                  </a:lnTo>
                  <a:close/>
                </a:path>
                <a:path w="1991359" h="3292475">
                  <a:moveTo>
                    <a:pt x="1075931" y="1846554"/>
                  </a:moveTo>
                  <a:lnTo>
                    <a:pt x="1073924" y="1836661"/>
                  </a:lnTo>
                  <a:lnTo>
                    <a:pt x="1068489" y="1828596"/>
                  </a:lnTo>
                  <a:lnTo>
                    <a:pt x="1060411" y="1823148"/>
                  </a:lnTo>
                  <a:lnTo>
                    <a:pt x="1050480" y="1821154"/>
                  </a:lnTo>
                  <a:lnTo>
                    <a:pt x="1040587" y="1823148"/>
                  </a:lnTo>
                  <a:lnTo>
                    <a:pt x="1032510" y="1828596"/>
                  </a:lnTo>
                  <a:lnTo>
                    <a:pt x="1027074" y="1836661"/>
                  </a:lnTo>
                  <a:lnTo>
                    <a:pt x="1025080" y="1846554"/>
                  </a:lnTo>
                  <a:lnTo>
                    <a:pt x="1027074" y="1856435"/>
                  </a:lnTo>
                  <a:lnTo>
                    <a:pt x="1032510" y="1864512"/>
                  </a:lnTo>
                  <a:lnTo>
                    <a:pt x="1040587" y="1869960"/>
                  </a:lnTo>
                  <a:lnTo>
                    <a:pt x="1050531" y="1871954"/>
                  </a:lnTo>
                  <a:lnTo>
                    <a:pt x="1060411" y="1869960"/>
                  </a:lnTo>
                  <a:lnTo>
                    <a:pt x="1068489" y="1864512"/>
                  </a:lnTo>
                  <a:lnTo>
                    <a:pt x="1073924" y="1856435"/>
                  </a:lnTo>
                  <a:lnTo>
                    <a:pt x="1075931" y="1846554"/>
                  </a:lnTo>
                  <a:close/>
                </a:path>
                <a:path w="1991359" h="3292475">
                  <a:moveTo>
                    <a:pt x="1077950" y="2286114"/>
                  </a:moveTo>
                  <a:lnTo>
                    <a:pt x="1075944" y="2276221"/>
                  </a:lnTo>
                  <a:lnTo>
                    <a:pt x="1070508" y="2268156"/>
                  </a:lnTo>
                  <a:lnTo>
                    <a:pt x="1062431" y="2262708"/>
                  </a:lnTo>
                  <a:lnTo>
                    <a:pt x="1052550" y="2260714"/>
                  </a:lnTo>
                  <a:lnTo>
                    <a:pt x="1042606" y="2262708"/>
                  </a:lnTo>
                  <a:lnTo>
                    <a:pt x="1034529" y="2268156"/>
                  </a:lnTo>
                  <a:lnTo>
                    <a:pt x="1029093" y="2276221"/>
                  </a:lnTo>
                  <a:lnTo>
                    <a:pt x="1027099" y="2286114"/>
                  </a:lnTo>
                  <a:lnTo>
                    <a:pt x="1029093" y="2295995"/>
                  </a:lnTo>
                  <a:lnTo>
                    <a:pt x="1034529" y="2304072"/>
                  </a:lnTo>
                  <a:lnTo>
                    <a:pt x="1042606" y="2309520"/>
                  </a:lnTo>
                  <a:lnTo>
                    <a:pt x="1052499" y="2311514"/>
                  </a:lnTo>
                  <a:lnTo>
                    <a:pt x="1062431" y="2309520"/>
                  </a:lnTo>
                  <a:lnTo>
                    <a:pt x="1070508" y="2304072"/>
                  </a:lnTo>
                  <a:lnTo>
                    <a:pt x="1075944" y="2295995"/>
                  </a:lnTo>
                  <a:lnTo>
                    <a:pt x="1077950" y="2286114"/>
                  </a:lnTo>
                  <a:close/>
                </a:path>
                <a:path w="1991359" h="3292475">
                  <a:moveTo>
                    <a:pt x="1109903" y="2155240"/>
                  </a:moveTo>
                  <a:lnTo>
                    <a:pt x="1108163" y="2145309"/>
                  </a:lnTo>
                  <a:lnTo>
                    <a:pt x="1102931" y="2137092"/>
                  </a:lnTo>
                  <a:lnTo>
                    <a:pt x="1095006" y="2131428"/>
                  </a:lnTo>
                  <a:lnTo>
                    <a:pt x="1085138" y="2129167"/>
                  </a:lnTo>
                  <a:lnTo>
                    <a:pt x="1075194" y="2130895"/>
                  </a:lnTo>
                  <a:lnTo>
                    <a:pt x="1066977" y="2136114"/>
                  </a:lnTo>
                  <a:lnTo>
                    <a:pt x="1061326" y="2144039"/>
                  </a:lnTo>
                  <a:lnTo>
                    <a:pt x="1059065" y="2153869"/>
                  </a:lnTo>
                  <a:lnTo>
                    <a:pt x="1060792" y="2163813"/>
                  </a:lnTo>
                  <a:lnTo>
                    <a:pt x="1066012" y="2172030"/>
                  </a:lnTo>
                  <a:lnTo>
                    <a:pt x="1073937" y="2177681"/>
                  </a:lnTo>
                  <a:lnTo>
                    <a:pt x="1083767" y="2179942"/>
                  </a:lnTo>
                  <a:lnTo>
                    <a:pt x="1093749" y="2178215"/>
                  </a:lnTo>
                  <a:lnTo>
                    <a:pt x="1101966" y="2172995"/>
                  </a:lnTo>
                  <a:lnTo>
                    <a:pt x="1107630" y="2165070"/>
                  </a:lnTo>
                  <a:lnTo>
                    <a:pt x="1109903" y="2155240"/>
                  </a:lnTo>
                  <a:close/>
                </a:path>
                <a:path w="1991359" h="3292475">
                  <a:moveTo>
                    <a:pt x="1152423" y="2000796"/>
                  </a:moveTo>
                  <a:lnTo>
                    <a:pt x="1150416" y="1990915"/>
                  </a:lnTo>
                  <a:lnTo>
                    <a:pt x="1144981" y="1982838"/>
                  </a:lnTo>
                  <a:lnTo>
                    <a:pt x="1136904" y="1977390"/>
                  </a:lnTo>
                  <a:lnTo>
                    <a:pt x="1126972" y="1975396"/>
                  </a:lnTo>
                  <a:lnTo>
                    <a:pt x="1117079" y="1977390"/>
                  </a:lnTo>
                  <a:lnTo>
                    <a:pt x="1109002" y="1982838"/>
                  </a:lnTo>
                  <a:lnTo>
                    <a:pt x="1103566" y="1990915"/>
                  </a:lnTo>
                  <a:lnTo>
                    <a:pt x="1101572" y="2000796"/>
                  </a:lnTo>
                  <a:lnTo>
                    <a:pt x="1103566" y="2010689"/>
                  </a:lnTo>
                  <a:lnTo>
                    <a:pt x="1109002" y="2018753"/>
                  </a:lnTo>
                  <a:lnTo>
                    <a:pt x="1117079" y="2024202"/>
                  </a:lnTo>
                  <a:lnTo>
                    <a:pt x="1127023" y="2026196"/>
                  </a:lnTo>
                  <a:lnTo>
                    <a:pt x="1136904" y="2024202"/>
                  </a:lnTo>
                  <a:lnTo>
                    <a:pt x="1144981" y="2018753"/>
                  </a:lnTo>
                  <a:lnTo>
                    <a:pt x="1150416" y="2010689"/>
                  </a:lnTo>
                  <a:lnTo>
                    <a:pt x="1152423" y="2000796"/>
                  </a:lnTo>
                  <a:close/>
                </a:path>
                <a:path w="1991359" h="3292475">
                  <a:moveTo>
                    <a:pt x="1177582" y="1846554"/>
                  </a:moveTo>
                  <a:lnTo>
                    <a:pt x="1175575" y="1836661"/>
                  </a:lnTo>
                  <a:lnTo>
                    <a:pt x="1170139" y="1828596"/>
                  </a:lnTo>
                  <a:lnTo>
                    <a:pt x="1162062" y="1823148"/>
                  </a:lnTo>
                  <a:lnTo>
                    <a:pt x="1152131" y="1821154"/>
                  </a:lnTo>
                  <a:lnTo>
                    <a:pt x="1142238" y="1823148"/>
                  </a:lnTo>
                  <a:lnTo>
                    <a:pt x="1134160" y="1828596"/>
                  </a:lnTo>
                  <a:lnTo>
                    <a:pt x="1128725" y="1836661"/>
                  </a:lnTo>
                  <a:lnTo>
                    <a:pt x="1126731" y="1846554"/>
                  </a:lnTo>
                  <a:lnTo>
                    <a:pt x="1128725" y="1856435"/>
                  </a:lnTo>
                  <a:lnTo>
                    <a:pt x="1134160" y="1864512"/>
                  </a:lnTo>
                  <a:lnTo>
                    <a:pt x="1142238" y="1869960"/>
                  </a:lnTo>
                  <a:lnTo>
                    <a:pt x="1152182" y="1871954"/>
                  </a:lnTo>
                  <a:lnTo>
                    <a:pt x="1162062" y="1869960"/>
                  </a:lnTo>
                  <a:lnTo>
                    <a:pt x="1170139" y="1864512"/>
                  </a:lnTo>
                  <a:lnTo>
                    <a:pt x="1175575" y="1856435"/>
                  </a:lnTo>
                  <a:lnTo>
                    <a:pt x="1177582" y="1846554"/>
                  </a:lnTo>
                  <a:close/>
                </a:path>
                <a:path w="1991359" h="3292475">
                  <a:moveTo>
                    <a:pt x="1179601" y="2286114"/>
                  </a:moveTo>
                  <a:lnTo>
                    <a:pt x="1177594" y="2276221"/>
                  </a:lnTo>
                  <a:lnTo>
                    <a:pt x="1172159" y="2268156"/>
                  </a:lnTo>
                  <a:lnTo>
                    <a:pt x="1164082" y="2262708"/>
                  </a:lnTo>
                  <a:lnTo>
                    <a:pt x="1154201" y="2260714"/>
                  </a:lnTo>
                  <a:lnTo>
                    <a:pt x="1144257" y="2262708"/>
                  </a:lnTo>
                  <a:lnTo>
                    <a:pt x="1136180" y="2268156"/>
                  </a:lnTo>
                  <a:lnTo>
                    <a:pt x="1130744" y="2276221"/>
                  </a:lnTo>
                  <a:lnTo>
                    <a:pt x="1128750" y="2286114"/>
                  </a:lnTo>
                  <a:lnTo>
                    <a:pt x="1130744" y="2295995"/>
                  </a:lnTo>
                  <a:lnTo>
                    <a:pt x="1136180" y="2304072"/>
                  </a:lnTo>
                  <a:lnTo>
                    <a:pt x="1144257" y="2309520"/>
                  </a:lnTo>
                  <a:lnTo>
                    <a:pt x="1154150" y="2311514"/>
                  </a:lnTo>
                  <a:lnTo>
                    <a:pt x="1164082" y="2309520"/>
                  </a:lnTo>
                  <a:lnTo>
                    <a:pt x="1172159" y="2304072"/>
                  </a:lnTo>
                  <a:lnTo>
                    <a:pt x="1177594" y="2295995"/>
                  </a:lnTo>
                  <a:lnTo>
                    <a:pt x="1179601" y="2286114"/>
                  </a:lnTo>
                  <a:close/>
                </a:path>
                <a:path w="1991359" h="3292475">
                  <a:moveTo>
                    <a:pt x="1211516" y="2157984"/>
                  </a:moveTo>
                  <a:lnTo>
                    <a:pt x="1209776" y="2148052"/>
                  </a:lnTo>
                  <a:lnTo>
                    <a:pt x="1204556" y="2139835"/>
                  </a:lnTo>
                  <a:lnTo>
                    <a:pt x="1196632" y="2134171"/>
                  </a:lnTo>
                  <a:lnTo>
                    <a:pt x="1186751" y="2131911"/>
                  </a:lnTo>
                  <a:lnTo>
                    <a:pt x="1176807" y="2133638"/>
                  </a:lnTo>
                  <a:lnTo>
                    <a:pt x="1168590" y="2138857"/>
                  </a:lnTo>
                  <a:lnTo>
                    <a:pt x="1162939" y="2146782"/>
                  </a:lnTo>
                  <a:lnTo>
                    <a:pt x="1160678" y="2156612"/>
                  </a:lnTo>
                  <a:lnTo>
                    <a:pt x="1162405" y="2166556"/>
                  </a:lnTo>
                  <a:lnTo>
                    <a:pt x="1167625" y="2174773"/>
                  </a:lnTo>
                  <a:lnTo>
                    <a:pt x="1175550" y="2180437"/>
                  </a:lnTo>
                  <a:lnTo>
                    <a:pt x="1185379" y="2182698"/>
                  </a:lnTo>
                  <a:lnTo>
                    <a:pt x="1195362" y="2180971"/>
                  </a:lnTo>
                  <a:lnTo>
                    <a:pt x="1203579" y="2175738"/>
                  </a:lnTo>
                  <a:lnTo>
                    <a:pt x="1209243" y="2167813"/>
                  </a:lnTo>
                  <a:lnTo>
                    <a:pt x="1211516" y="2157984"/>
                  </a:lnTo>
                  <a:close/>
                </a:path>
                <a:path w="1991359" h="3292475">
                  <a:moveTo>
                    <a:pt x="1254074" y="2000796"/>
                  </a:moveTo>
                  <a:lnTo>
                    <a:pt x="1252067" y="1990915"/>
                  </a:lnTo>
                  <a:lnTo>
                    <a:pt x="1246632" y="1982838"/>
                  </a:lnTo>
                  <a:lnTo>
                    <a:pt x="1238554" y="1977390"/>
                  </a:lnTo>
                  <a:lnTo>
                    <a:pt x="1228623" y="1975396"/>
                  </a:lnTo>
                  <a:lnTo>
                    <a:pt x="1218730" y="1977390"/>
                  </a:lnTo>
                  <a:lnTo>
                    <a:pt x="1210652" y="1982838"/>
                  </a:lnTo>
                  <a:lnTo>
                    <a:pt x="1205217" y="1990915"/>
                  </a:lnTo>
                  <a:lnTo>
                    <a:pt x="1203223" y="2000796"/>
                  </a:lnTo>
                  <a:lnTo>
                    <a:pt x="1205217" y="2010689"/>
                  </a:lnTo>
                  <a:lnTo>
                    <a:pt x="1210652" y="2018753"/>
                  </a:lnTo>
                  <a:lnTo>
                    <a:pt x="1218730" y="2024202"/>
                  </a:lnTo>
                  <a:lnTo>
                    <a:pt x="1228674" y="2026196"/>
                  </a:lnTo>
                  <a:lnTo>
                    <a:pt x="1238554" y="2024202"/>
                  </a:lnTo>
                  <a:lnTo>
                    <a:pt x="1246632" y="2018753"/>
                  </a:lnTo>
                  <a:lnTo>
                    <a:pt x="1252067" y="2010689"/>
                  </a:lnTo>
                  <a:lnTo>
                    <a:pt x="1254074" y="2000796"/>
                  </a:lnTo>
                  <a:close/>
                </a:path>
                <a:path w="1991359" h="3292475">
                  <a:moveTo>
                    <a:pt x="1279232" y="1846554"/>
                  </a:moveTo>
                  <a:lnTo>
                    <a:pt x="1277226" y="1836661"/>
                  </a:lnTo>
                  <a:lnTo>
                    <a:pt x="1271790" y="1828596"/>
                  </a:lnTo>
                  <a:lnTo>
                    <a:pt x="1263713" y="1823148"/>
                  </a:lnTo>
                  <a:lnTo>
                    <a:pt x="1253782" y="1821154"/>
                  </a:lnTo>
                  <a:lnTo>
                    <a:pt x="1243888" y="1823148"/>
                  </a:lnTo>
                  <a:lnTo>
                    <a:pt x="1235811" y="1828596"/>
                  </a:lnTo>
                  <a:lnTo>
                    <a:pt x="1230376" y="1836661"/>
                  </a:lnTo>
                  <a:lnTo>
                    <a:pt x="1228382" y="1846554"/>
                  </a:lnTo>
                  <a:lnTo>
                    <a:pt x="1230376" y="1856435"/>
                  </a:lnTo>
                  <a:lnTo>
                    <a:pt x="1235811" y="1864512"/>
                  </a:lnTo>
                  <a:lnTo>
                    <a:pt x="1243888" y="1869960"/>
                  </a:lnTo>
                  <a:lnTo>
                    <a:pt x="1253832" y="1871954"/>
                  </a:lnTo>
                  <a:lnTo>
                    <a:pt x="1263713" y="1869960"/>
                  </a:lnTo>
                  <a:lnTo>
                    <a:pt x="1271790" y="1864512"/>
                  </a:lnTo>
                  <a:lnTo>
                    <a:pt x="1277226" y="1856435"/>
                  </a:lnTo>
                  <a:lnTo>
                    <a:pt x="1279232" y="1846554"/>
                  </a:lnTo>
                  <a:close/>
                </a:path>
                <a:path w="1991359" h="3292475">
                  <a:moveTo>
                    <a:pt x="1281252" y="2286114"/>
                  </a:moveTo>
                  <a:lnTo>
                    <a:pt x="1279245" y="2276221"/>
                  </a:lnTo>
                  <a:lnTo>
                    <a:pt x="1273810" y="2268156"/>
                  </a:lnTo>
                  <a:lnTo>
                    <a:pt x="1265732" y="2262708"/>
                  </a:lnTo>
                  <a:lnTo>
                    <a:pt x="1255852" y="2260714"/>
                  </a:lnTo>
                  <a:lnTo>
                    <a:pt x="1245908" y="2262708"/>
                  </a:lnTo>
                  <a:lnTo>
                    <a:pt x="1237830" y="2268156"/>
                  </a:lnTo>
                  <a:lnTo>
                    <a:pt x="1232395" y="2276221"/>
                  </a:lnTo>
                  <a:lnTo>
                    <a:pt x="1230401" y="2286114"/>
                  </a:lnTo>
                  <a:lnTo>
                    <a:pt x="1232395" y="2295995"/>
                  </a:lnTo>
                  <a:lnTo>
                    <a:pt x="1237830" y="2304072"/>
                  </a:lnTo>
                  <a:lnTo>
                    <a:pt x="1245908" y="2309520"/>
                  </a:lnTo>
                  <a:lnTo>
                    <a:pt x="1255801" y="2311514"/>
                  </a:lnTo>
                  <a:lnTo>
                    <a:pt x="1265732" y="2309520"/>
                  </a:lnTo>
                  <a:lnTo>
                    <a:pt x="1273810" y="2304072"/>
                  </a:lnTo>
                  <a:lnTo>
                    <a:pt x="1279245" y="2295995"/>
                  </a:lnTo>
                  <a:lnTo>
                    <a:pt x="1281252" y="2286114"/>
                  </a:lnTo>
                  <a:close/>
                </a:path>
                <a:path w="1991359" h="3292475">
                  <a:moveTo>
                    <a:pt x="1313129" y="2160740"/>
                  </a:moveTo>
                  <a:lnTo>
                    <a:pt x="1311389" y="2150795"/>
                  </a:lnTo>
                  <a:lnTo>
                    <a:pt x="1306169" y="2142579"/>
                  </a:lnTo>
                  <a:lnTo>
                    <a:pt x="1298244" y="2136927"/>
                  </a:lnTo>
                  <a:lnTo>
                    <a:pt x="1288364" y="2134654"/>
                  </a:lnTo>
                  <a:lnTo>
                    <a:pt x="1278420" y="2136394"/>
                  </a:lnTo>
                  <a:lnTo>
                    <a:pt x="1270203" y="2141613"/>
                  </a:lnTo>
                  <a:lnTo>
                    <a:pt x="1264551" y="2149538"/>
                  </a:lnTo>
                  <a:lnTo>
                    <a:pt x="1262291" y="2159368"/>
                  </a:lnTo>
                  <a:lnTo>
                    <a:pt x="1264005" y="2169299"/>
                  </a:lnTo>
                  <a:lnTo>
                    <a:pt x="1269238" y="2177516"/>
                  </a:lnTo>
                  <a:lnTo>
                    <a:pt x="1277162" y="2183180"/>
                  </a:lnTo>
                  <a:lnTo>
                    <a:pt x="1286992" y="2185441"/>
                  </a:lnTo>
                  <a:lnTo>
                    <a:pt x="1296974" y="2183714"/>
                  </a:lnTo>
                  <a:lnTo>
                    <a:pt x="1305204" y="2178494"/>
                  </a:lnTo>
                  <a:lnTo>
                    <a:pt x="1310855" y="2170569"/>
                  </a:lnTo>
                  <a:lnTo>
                    <a:pt x="1313129" y="2160740"/>
                  </a:lnTo>
                  <a:close/>
                </a:path>
                <a:path w="1991359" h="3292475">
                  <a:moveTo>
                    <a:pt x="1380883" y="1846554"/>
                  </a:moveTo>
                  <a:lnTo>
                    <a:pt x="1378877" y="1836661"/>
                  </a:lnTo>
                  <a:lnTo>
                    <a:pt x="1373428" y="1828596"/>
                  </a:lnTo>
                  <a:lnTo>
                    <a:pt x="1365364" y="1823148"/>
                  </a:lnTo>
                  <a:lnTo>
                    <a:pt x="1355432" y="1821154"/>
                  </a:lnTo>
                  <a:lnTo>
                    <a:pt x="1345539" y="1823148"/>
                  </a:lnTo>
                  <a:lnTo>
                    <a:pt x="1337462" y="1828596"/>
                  </a:lnTo>
                  <a:lnTo>
                    <a:pt x="1332026" y="1836661"/>
                  </a:lnTo>
                  <a:lnTo>
                    <a:pt x="1330032" y="1846554"/>
                  </a:lnTo>
                  <a:lnTo>
                    <a:pt x="1332026" y="1856435"/>
                  </a:lnTo>
                  <a:lnTo>
                    <a:pt x="1337462" y="1864512"/>
                  </a:lnTo>
                  <a:lnTo>
                    <a:pt x="1345539" y="1869960"/>
                  </a:lnTo>
                  <a:lnTo>
                    <a:pt x="1355483" y="1871954"/>
                  </a:lnTo>
                  <a:lnTo>
                    <a:pt x="1365364" y="1869960"/>
                  </a:lnTo>
                  <a:lnTo>
                    <a:pt x="1373441" y="1864512"/>
                  </a:lnTo>
                  <a:lnTo>
                    <a:pt x="1378877" y="1856435"/>
                  </a:lnTo>
                  <a:lnTo>
                    <a:pt x="1380883" y="1846554"/>
                  </a:lnTo>
                  <a:close/>
                </a:path>
                <a:path w="1991359" h="3292475">
                  <a:moveTo>
                    <a:pt x="1482534" y="1846554"/>
                  </a:moveTo>
                  <a:lnTo>
                    <a:pt x="1480527" y="1836661"/>
                  </a:lnTo>
                  <a:lnTo>
                    <a:pt x="1475092" y="1828596"/>
                  </a:lnTo>
                  <a:lnTo>
                    <a:pt x="1467015" y="1823148"/>
                  </a:lnTo>
                  <a:lnTo>
                    <a:pt x="1457083" y="1821154"/>
                  </a:lnTo>
                  <a:lnTo>
                    <a:pt x="1447190" y="1823148"/>
                  </a:lnTo>
                  <a:lnTo>
                    <a:pt x="1439113" y="1828596"/>
                  </a:lnTo>
                  <a:lnTo>
                    <a:pt x="1433677" y="1836661"/>
                  </a:lnTo>
                  <a:lnTo>
                    <a:pt x="1431683" y="1846554"/>
                  </a:lnTo>
                  <a:lnTo>
                    <a:pt x="1433677" y="1856435"/>
                  </a:lnTo>
                  <a:lnTo>
                    <a:pt x="1439113" y="1864512"/>
                  </a:lnTo>
                  <a:lnTo>
                    <a:pt x="1447190" y="1869960"/>
                  </a:lnTo>
                  <a:lnTo>
                    <a:pt x="1457134" y="1871954"/>
                  </a:lnTo>
                  <a:lnTo>
                    <a:pt x="1467015" y="1869960"/>
                  </a:lnTo>
                  <a:lnTo>
                    <a:pt x="1475092" y="1864512"/>
                  </a:lnTo>
                  <a:lnTo>
                    <a:pt x="1480527" y="1856435"/>
                  </a:lnTo>
                  <a:lnTo>
                    <a:pt x="1482534" y="1846554"/>
                  </a:lnTo>
                  <a:close/>
                </a:path>
                <a:path w="1991359" h="3292475">
                  <a:moveTo>
                    <a:pt x="1584185" y="1846554"/>
                  </a:moveTo>
                  <a:lnTo>
                    <a:pt x="1582178" y="1836661"/>
                  </a:lnTo>
                  <a:lnTo>
                    <a:pt x="1576743" y="1828596"/>
                  </a:lnTo>
                  <a:lnTo>
                    <a:pt x="1568665" y="1823148"/>
                  </a:lnTo>
                  <a:lnTo>
                    <a:pt x="1558734" y="1821154"/>
                  </a:lnTo>
                  <a:lnTo>
                    <a:pt x="1548841" y="1823148"/>
                  </a:lnTo>
                  <a:lnTo>
                    <a:pt x="1540764" y="1828596"/>
                  </a:lnTo>
                  <a:lnTo>
                    <a:pt x="1535328" y="1836661"/>
                  </a:lnTo>
                  <a:lnTo>
                    <a:pt x="1533334" y="1846554"/>
                  </a:lnTo>
                  <a:lnTo>
                    <a:pt x="1535328" y="1856435"/>
                  </a:lnTo>
                  <a:lnTo>
                    <a:pt x="1540764" y="1864512"/>
                  </a:lnTo>
                  <a:lnTo>
                    <a:pt x="1548841" y="1869960"/>
                  </a:lnTo>
                  <a:lnTo>
                    <a:pt x="1558785" y="1871954"/>
                  </a:lnTo>
                  <a:lnTo>
                    <a:pt x="1568665" y="1869960"/>
                  </a:lnTo>
                  <a:lnTo>
                    <a:pt x="1576743" y="1864512"/>
                  </a:lnTo>
                  <a:lnTo>
                    <a:pt x="1582178" y="1856435"/>
                  </a:lnTo>
                  <a:lnTo>
                    <a:pt x="1584185" y="1846554"/>
                  </a:lnTo>
                  <a:close/>
                </a:path>
                <a:path w="1991359" h="3292475">
                  <a:moveTo>
                    <a:pt x="1685836" y="1846554"/>
                  </a:moveTo>
                  <a:lnTo>
                    <a:pt x="1683829" y="1836661"/>
                  </a:lnTo>
                  <a:lnTo>
                    <a:pt x="1678393" y="1828596"/>
                  </a:lnTo>
                  <a:lnTo>
                    <a:pt x="1670316" y="1823148"/>
                  </a:lnTo>
                  <a:lnTo>
                    <a:pt x="1660385" y="1821154"/>
                  </a:lnTo>
                  <a:lnTo>
                    <a:pt x="1650492" y="1823148"/>
                  </a:lnTo>
                  <a:lnTo>
                    <a:pt x="1642414" y="1828596"/>
                  </a:lnTo>
                  <a:lnTo>
                    <a:pt x="1636979" y="1836661"/>
                  </a:lnTo>
                  <a:lnTo>
                    <a:pt x="1634985" y="1846554"/>
                  </a:lnTo>
                  <a:lnTo>
                    <a:pt x="1636979" y="1856435"/>
                  </a:lnTo>
                  <a:lnTo>
                    <a:pt x="1642414" y="1864512"/>
                  </a:lnTo>
                  <a:lnTo>
                    <a:pt x="1650492" y="1869960"/>
                  </a:lnTo>
                  <a:lnTo>
                    <a:pt x="1660436" y="1871954"/>
                  </a:lnTo>
                  <a:lnTo>
                    <a:pt x="1670316" y="1869960"/>
                  </a:lnTo>
                  <a:lnTo>
                    <a:pt x="1678393" y="1864512"/>
                  </a:lnTo>
                  <a:lnTo>
                    <a:pt x="1683829" y="1856435"/>
                  </a:lnTo>
                  <a:lnTo>
                    <a:pt x="1685836" y="1846554"/>
                  </a:lnTo>
                  <a:close/>
                </a:path>
                <a:path w="1991359" h="3292475">
                  <a:moveTo>
                    <a:pt x="1787486" y="1846554"/>
                  </a:moveTo>
                  <a:lnTo>
                    <a:pt x="1785480" y="1836661"/>
                  </a:lnTo>
                  <a:lnTo>
                    <a:pt x="1780044" y="1828596"/>
                  </a:lnTo>
                  <a:lnTo>
                    <a:pt x="1771967" y="1823148"/>
                  </a:lnTo>
                  <a:lnTo>
                    <a:pt x="1762036" y="1821154"/>
                  </a:lnTo>
                  <a:lnTo>
                    <a:pt x="1752142" y="1823148"/>
                  </a:lnTo>
                  <a:lnTo>
                    <a:pt x="1744065" y="1828596"/>
                  </a:lnTo>
                  <a:lnTo>
                    <a:pt x="1738630" y="1836661"/>
                  </a:lnTo>
                  <a:lnTo>
                    <a:pt x="1736636" y="1846554"/>
                  </a:lnTo>
                  <a:lnTo>
                    <a:pt x="1738630" y="1856435"/>
                  </a:lnTo>
                  <a:lnTo>
                    <a:pt x="1744065" y="1864512"/>
                  </a:lnTo>
                  <a:lnTo>
                    <a:pt x="1752142" y="1869960"/>
                  </a:lnTo>
                  <a:lnTo>
                    <a:pt x="1762086" y="1871954"/>
                  </a:lnTo>
                  <a:lnTo>
                    <a:pt x="1771967" y="1869960"/>
                  </a:lnTo>
                  <a:lnTo>
                    <a:pt x="1780044" y="1864512"/>
                  </a:lnTo>
                  <a:lnTo>
                    <a:pt x="1785480" y="1856435"/>
                  </a:lnTo>
                  <a:lnTo>
                    <a:pt x="1787486" y="1846554"/>
                  </a:lnTo>
                  <a:close/>
                </a:path>
                <a:path w="1991359" h="3292475">
                  <a:moveTo>
                    <a:pt x="1889137" y="1846554"/>
                  </a:moveTo>
                  <a:lnTo>
                    <a:pt x="1887131" y="1836661"/>
                  </a:lnTo>
                  <a:lnTo>
                    <a:pt x="1881682" y="1828596"/>
                  </a:lnTo>
                  <a:lnTo>
                    <a:pt x="1873618" y="1823148"/>
                  </a:lnTo>
                  <a:lnTo>
                    <a:pt x="1863686" y="1821154"/>
                  </a:lnTo>
                  <a:lnTo>
                    <a:pt x="1853793" y="1823148"/>
                  </a:lnTo>
                  <a:lnTo>
                    <a:pt x="1845716" y="1828596"/>
                  </a:lnTo>
                  <a:lnTo>
                    <a:pt x="1840280" y="1836661"/>
                  </a:lnTo>
                  <a:lnTo>
                    <a:pt x="1838286" y="1846554"/>
                  </a:lnTo>
                  <a:lnTo>
                    <a:pt x="1840280" y="1856435"/>
                  </a:lnTo>
                  <a:lnTo>
                    <a:pt x="1845716" y="1864512"/>
                  </a:lnTo>
                  <a:lnTo>
                    <a:pt x="1853793" y="1869960"/>
                  </a:lnTo>
                  <a:lnTo>
                    <a:pt x="1863737" y="1871954"/>
                  </a:lnTo>
                  <a:lnTo>
                    <a:pt x="1873618" y="1869960"/>
                  </a:lnTo>
                  <a:lnTo>
                    <a:pt x="1881695" y="1864512"/>
                  </a:lnTo>
                  <a:lnTo>
                    <a:pt x="1887131" y="1856435"/>
                  </a:lnTo>
                  <a:lnTo>
                    <a:pt x="1889137" y="1846554"/>
                  </a:lnTo>
                  <a:close/>
                </a:path>
                <a:path w="1991359" h="3292475">
                  <a:moveTo>
                    <a:pt x="1990788" y="1846554"/>
                  </a:moveTo>
                  <a:lnTo>
                    <a:pt x="1988781" y="1836661"/>
                  </a:lnTo>
                  <a:lnTo>
                    <a:pt x="1983346" y="1828596"/>
                  </a:lnTo>
                  <a:lnTo>
                    <a:pt x="1975269" y="1823148"/>
                  </a:lnTo>
                  <a:lnTo>
                    <a:pt x="1965337" y="1821154"/>
                  </a:lnTo>
                  <a:lnTo>
                    <a:pt x="1955444" y="1823148"/>
                  </a:lnTo>
                  <a:lnTo>
                    <a:pt x="1947367" y="1828596"/>
                  </a:lnTo>
                  <a:lnTo>
                    <a:pt x="1941931" y="1836661"/>
                  </a:lnTo>
                  <a:lnTo>
                    <a:pt x="1939937" y="1846554"/>
                  </a:lnTo>
                  <a:lnTo>
                    <a:pt x="1941931" y="1856435"/>
                  </a:lnTo>
                  <a:lnTo>
                    <a:pt x="1947367" y="1864512"/>
                  </a:lnTo>
                  <a:lnTo>
                    <a:pt x="1955444" y="1869960"/>
                  </a:lnTo>
                  <a:lnTo>
                    <a:pt x="1965388" y="1871954"/>
                  </a:lnTo>
                  <a:lnTo>
                    <a:pt x="1975269" y="1869960"/>
                  </a:lnTo>
                  <a:lnTo>
                    <a:pt x="1983346" y="1864512"/>
                  </a:lnTo>
                  <a:lnTo>
                    <a:pt x="1988781" y="1856435"/>
                  </a:lnTo>
                  <a:lnTo>
                    <a:pt x="1990788" y="1846554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854121" y="4474687"/>
              <a:ext cx="1285875" cy="2117725"/>
            </a:xfrm>
            <a:custGeom>
              <a:avLst/>
              <a:gdLst/>
              <a:ahLst/>
              <a:cxnLst/>
              <a:rect l="l" t="t" r="r" b="b"/>
              <a:pathLst>
                <a:path w="1285875" h="2117725">
                  <a:moveTo>
                    <a:pt x="1285773" y="0"/>
                  </a:moveTo>
                  <a:lnTo>
                    <a:pt x="0" y="0"/>
                  </a:lnTo>
                  <a:lnTo>
                    <a:pt x="0" y="2117515"/>
                  </a:lnTo>
                  <a:lnTo>
                    <a:pt x="1285773" y="2117515"/>
                  </a:lnTo>
                  <a:lnTo>
                    <a:pt x="1285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322654" y="2681731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032595" y="5007355"/>
            <a:ext cx="173355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2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2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(no)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3280" y="2861310"/>
            <a:ext cx="61023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403852"/>
            <a:ext cx="65500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usage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accessibility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990" y="2186951"/>
            <a:ext cx="8121015" cy="6862445"/>
            <a:chOff x="1357990" y="2186951"/>
            <a:chExt cx="8121015" cy="6862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7990" y="2186951"/>
              <a:ext cx="8120975" cy="6862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459" y="2721774"/>
              <a:ext cx="5364480" cy="5048250"/>
            </a:xfrm>
            <a:custGeom>
              <a:avLst/>
              <a:gdLst/>
              <a:ahLst/>
              <a:cxnLst/>
              <a:rect l="l" t="t" r="r" b="b"/>
              <a:pathLst>
                <a:path w="5364480" h="5048250">
                  <a:moveTo>
                    <a:pt x="50800" y="2853944"/>
                  </a:moveTo>
                  <a:lnTo>
                    <a:pt x="48806" y="2844063"/>
                  </a:lnTo>
                  <a:lnTo>
                    <a:pt x="43357" y="2835986"/>
                  </a:lnTo>
                  <a:lnTo>
                    <a:pt x="35280" y="2830550"/>
                  </a:lnTo>
                  <a:lnTo>
                    <a:pt x="25400" y="2828544"/>
                  </a:lnTo>
                  <a:lnTo>
                    <a:pt x="15506" y="2830550"/>
                  </a:lnTo>
                  <a:lnTo>
                    <a:pt x="7442" y="2835986"/>
                  </a:lnTo>
                  <a:lnTo>
                    <a:pt x="1993" y="2844063"/>
                  </a:lnTo>
                  <a:lnTo>
                    <a:pt x="0" y="2853994"/>
                  </a:lnTo>
                  <a:lnTo>
                    <a:pt x="1993" y="2863888"/>
                  </a:lnTo>
                  <a:lnTo>
                    <a:pt x="7442" y="2871965"/>
                  </a:lnTo>
                  <a:lnTo>
                    <a:pt x="15506" y="2877401"/>
                  </a:lnTo>
                  <a:lnTo>
                    <a:pt x="25400" y="2879394"/>
                  </a:lnTo>
                  <a:lnTo>
                    <a:pt x="35280" y="2877401"/>
                  </a:lnTo>
                  <a:lnTo>
                    <a:pt x="43357" y="2871965"/>
                  </a:lnTo>
                  <a:lnTo>
                    <a:pt x="48806" y="2863888"/>
                  </a:lnTo>
                  <a:lnTo>
                    <a:pt x="50800" y="2853944"/>
                  </a:lnTo>
                  <a:close/>
                </a:path>
                <a:path w="5364480" h="5048250">
                  <a:moveTo>
                    <a:pt x="50800" y="2752293"/>
                  </a:moveTo>
                  <a:lnTo>
                    <a:pt x="48806" y="2742412"/>
                  </a:lnTo>
                  <a:lnTo>
                    <a:pt x="43357" y="2734335"/>
                  </a:lnTo>
                  <a:lnTo>
                    <a:pt x="35280" y="2728899"/>
                  </a:lnTo>
                  <a:lnTo>
                    <a:pt x="25400" y="2726893"/>
                  </a:lnTo>
                  <a:lnTo>
                    <a:pt x="15506" y="2728899"/>
                  </a:lnTo>
                  <a:lnTo>
                    <a:pt x="7442" y="2734335"/>
                  </a:lnTo>
                  <a:lnTo>
                    <a:pt x="1993" y="2742412"/>
                  </a:lnTo>
                  <a:lnTo>
                    <a:pt x="0" y="2752344"/>
                  </a:lnTo>
                  <a:lnTo>
                    <a:pt x="1993" y="2762237"/>
                  </a:lnTo>
                  <a:lnTo>
                    <a:pt x="7442" y="2770314"/>
                  </a:lnTo>
                  <a:lnTo>
                    <a:pt x="15506" y="2775750"/>
                  </a:lnTo>
                  <a:lnTo>
                    <a:pt x="25400" y="2777744"/>
                  </a:lnTo>
                  <a:lnTo>
                    <a:pt x="35280" y="2775750"/>
                  </a:lnTo>
                  <a:lnTo>
                    <a:pt x="43357" y="2770314"/>
                  </a:lnTo>
                  <a:lnTo>
                    <a:pt x="48806" y="2762237"/>
                  </a:lnTo>
                  <a:lnTo>
                    <a:pt x="50800" y="2752293"/>
                  </a:lnTo>
                  <a:close/>
                </a:path>
                <a:path w="5364480" h="5048250">
                  <a:moveTo>
                    <a:pt x="50800" y="2650642"/>
                  </a:moveTo>
                  <a:lnTo>
                    <a:pt x="48806" y="2640761"/>
                  </a:lnTo>
                  <a:lnTo>
                    <a:pt x="43357" y="2632684"/>
                  </a:lnTo>
                  <a:lnTo>
                    <a:pt x="35280" y="2627249"/>
                  </a:lnTo>
                  <a:lnTo>
                    <a:pt x="25400" y="2625242"/>
                  </a:lnTo>
                  <a:lnTo>
                    <a:pt x="15506" y="2627249"/>
                  </a:lnTo>
                  <a:lnTo>
                    <a:pt x="7442" y="2632684"/>
                  </a:lnTo>
                  <a:lnTo>
                    <a:pt x="1993" y="2640761"/>
                  </a:lnTo>
                  <a:lnTo>
                    <a:pt x="0" y="2650693"/>
                  </a:lnTo>
                  <a:lnTo>
                    <a:pt x="1993" y="2660586"/>
                  </a:lnTo>
                  <a:lnTo>
                    <a:pt x="7442" y="2668663"/>
                  </a:lnTo>
                  <a:lnTo>
                    <a:pt x="15506" y="2674099"/>
                  </a:lnTo>
                  <a:lnTo>
                    <a:pt x="25400" y="2676093"/>
                  </a:lnTo>
                  <a:lnTo>
                    <a:pt x="35280" y="2674099"/>
                  </a:lnTo>
                  <a:lnTo>
                    <a:pt x="43357" y="2668663"/>
                  </a:lnTo>
                  <a:lnTo>
                    <a:pt x="48806" y="2660586"/>
                  </a:lnTo>
                  <a:lnTo>
                    <a:pt x="50800" y="2650642"/>
                  </a:lnTo>
                  <a:close/>
                </a:path>
                <a:path w="5364480" h="5048250">
                  <a:moveTo>
                    <a:pt x="50800" y="2548991"/>
                  </a:moveTo>
                  <a:lnTo>
                    <a:pt x="48806" y="2539111"/>
                  </a:lnTo>
                  <a:lnTo>
                    <a:pt x="43357" y="2531033"/>
                  </a:lnTo>
                  <a:lnTo>
                    <a:pt x="35280" y="2525598"/>
                  </a:lnTo>
                  <a:lnTo>
                    <a:pt x="25400" y="2523591"/>
                  </a:lnTo>
                  <a:lnTo>
                    <a:pt x="15506" y="2525598"/>
                  </a:lnTo>
                  <a:lnTo>
                    <a:pt x="7442" y="2531033"/>
                  </a:lnTo>
                  <a:lnTo>
                    <a:pt x="1993" y="2539111"/>
                  </a:lnTo>
                  <a:lnTo>
                    <a:pt x="0" y="2549042"/>
                  </a:lnTo>
                  <a:lnTo>
                    <a:pt x="1993" y="2558935"/>
                  </a:lnTo>
                  <a:lnTo>
                    <a:pt x="7442" y="2567013"/>
                  </a:lnTo>
                  <a:lnTo>
                    <a:pt x="15506" y="2572448"/>
                  </a:lnTo>
                  <a:lnTo>
                    <a:pt x="25400" y="2574442"/>
                  </a:lnTo>
                  <a:lnTo>
                    <a:pt x="35280" y="2572448"/>
                  </a:lnTo>
                  <a:lnTo>
                    <a:pt x="43357" y="2567013"/>
                  </a:lnTo>
                  <a:lnTo>
                    <a:pt x="48806" y="2558935"/>
                  </a:lnTo>
                  <a:lnTo>
                    <a:pt x="50800" y="2548991"/>
                  </a:lnTo>
                  <a:close/>
                </a:path>
                <a:path w="5364480" h="5048250">
                  <a:moveTo>
                    <a:pt x="50800" y="2447340"/>
                  </a:moveTo>
                  <a:lnTo>
                    <a:pt x="48806" y="2437460"/>
                  </a:lnTo>
                  <a:lnTo>
                    <a:pt x="43357" y="2429383"/>
                  </a:lnTo>
                  <a:lnTo>
                    <a:pt x="35280" y="2423947"/>
                  </a:lnTo>
                  <a:lnTo>
                    <a:pt x="25400" y="2421940"/>
                  </a:lnTo>
                  <a:lnTo>
                    <a:pt x="15506" y="2423947"/>
                  </a:lnTo>
                  <a:lnTo>
                    <a:pt x="7442" y="2429383"/>
                  </a:lnTo>
                  <a:lnTo>
                    <a:pt x="1993" y="2437460"/>
                  </a:lnTo>
                  <a:lnTo>
                    <a:pt x="0" y="2447391"/>
                  </a:lnTo>
                  <a:lnTo>
                    <a:pt x="1993" y="2457285"/>
                  </a:lnTo>
                  <a:lnTo>
                    <a:pt x="7442" y="2465362"/>
                  </a:lnTo>
                  <a:lnTo>
                    <a:pt x="15506" y="2470797"/>
                  </a:lnTo>
                  <a:lnTo>
                    <a:pt x="25400" y="2472791"/>
                  </a:lnTo>
                  <a:lnTo>
                    <a:pt x="35280" y="2470797"/>
                  </a:lnTo>
                  <a:lnTo>
                    <a:pt x="43357" y="2465362"/>
                  </a:lnTo>
                  <a:lnTo>
                    <a:pt x="48806" y="2457285"/>
                  </a:lnTo>
                  <a:lnTo>
                    <a:pt x="50800" y="2447340"/>
                  </a:lnTo>
                  <a:close/>
                </a:path>
                <a:path w="5364480" h="5048250">
                  <a:moveTo>
                    <a:pt x="50800" y="2345690"/>
                  </a:moveTo>
                  <a:lnTo>
                    <a:pt x="48806" y="2335809"/>
                  </a:lnTo>
                  <a:lnTo>
                    <a:pt x="43357" y="2327732"/>
                  </a:lnTo>
                  <a:lnTo>
                    <a:pt x="35280" y="2322296"/>
                  </a:lnTo>
                  <a:lnTo>
                    <a:pt x="25400" y="2320290"/>
                  </a:lnTo>
                  <a:lnTo>
                    <a:pt x="15506" y="2322296"/>
                  </a:lnTo>
                  <a:lnTo>
                    <a:pt x="7442" y="2327732"/>
                  </a:lnTo>
                  <a:lnTo>
                    <a:pt x="1993" y="2335809"/>
                  </a:lnTo>
                  <a:lnTo>
                    <a:pt x="0" y="2345740"/>
                  </a:lnTo>
                  <a:lnTo>
                    <a:pt x="1993" y="2355634"/>
                  </a:lnTo>
                  <a:lnTo>
                    <a:pt x="7442" y="2363711"/>
                  </a:lnTo>
                  <a:lnTo>
                    <a:pt x="15506" y="2369147"/>
                  </a:lnTo>
                  <a:lnTo>
                    <a:pt x="25400" y="2371140"/>
                  </a:lnTo>
                  <a:lnTo>
                    <a:pt x="35280" y="2369147"/>
                  </a:lnTo>
                  <a:lnTo>
                    <a:pt x="43357" y="2363711"/>
                  </a:lnTo>
                  <a:lnTo>
                    <a:pt x="48806" y="2355634"/>
                  </a:lnTo>
                  <a:lnTo>
                    <a:pt x="50800" y="2345690"/>
                  </a:lnTo>
                  <a:close/>
                </a:path>
                <a:path w="5364480" h="5048250">
                  <a:moveTo>
                    <a:pt x="50800" y="2244039"/>
                  </a:moveTo>
                  <a:lnTo>
                    <a:pt x="48806" y="2234158"/>
                  </a:lnTo>
                  <a:lnTo>
                    <a:pt x="43357" y="2226081"/>
                  </a:lnTo>
                  <a:lnTo>
                    <a:pt x="35280" y="2220645"/>
                  </a:lnTo>
                  <a:lnTo>
                    <a:pt x="25400" y="2218639"/>
                  </a:lnTo>
                  <a:lnTo>
                    <a:pt x="15506" y="2220645"/>
                  </a:lnTo>
                  <a:lnTo>
                    <a:pt x="7442" y="2226081"/>
                  </a:lnTo>
                  <a:lnTo>
                    <a:pt x="1993" y="2234158"/>
                  </a:lnTo>
                  <a:lnTo>
                    <a:pt x="0" y="2244090"/>
                  </a:lnTo>
                  <a:lnTo>
                    <a:pt x="1993" y="2253983"/>
                  </a:lnTo>
                  <a:lnTo>
                    <a:pt x="7442" y="2262060"/>
                  </a:lnTo>
                  <a:lnTo>
                    <a:pt x="15506" y="2267496"/>
                  </a:lnTo>
                  <a:lnTo>
                    <a:pt x="25400" y="2269490"/>
                  </a:lnTo>
                  <a:lnTo>
                    <a:pt x="35280" y="2267496"/>
                  </a:lnTo>
                  <a:lnTo>
                    <a:pt x="43357" y="2262060"/>
                  </a:lnTo>
                  <a:lnTo>
                    <a:pt x="48806" y="2253983"/>
                  </a:lnTo>
                  <a:lnTo>
                    <a:pt x="50800" y="2244039"/>
                  </a:lnTo>
                  <a:close/>
                </a:path>
                <a:path w="5364480" h="5048250">
                  <a:moveTo>
                    <a:pt x="50800" y="2142388"/>
                  </a:moveTo>
                  <a:lnTo>
                    <a:pt x="48806" y="2132507"/>
                  </a:lnTo>
                  <a:lnTo>
                    <a:pt x="43357" y="2124430"/>
                  </a:lnTo>
                  <a:lnTo>
                    <a:pt x="35280" y="2118995"/>
                  </a:lnTo>
                  <a:lnTo>
                    <a:pt x="25400" y="2116988"/>
                  </a:lnTo>
                  <a:lnTo>
                    <a:pt x="15506" y="2118995"/>
                  </a:lnTo>
                  <a:lnTo>
                    <a:pt x="7442" y="2124430"/>
                  </a:lnTo>
                  <a:lnTo>
                    <a:pt x="1993" y="2132507"/>
                  </a:lnTo>
                  <a:lnTo>
                    <a:pt x="0" y="2142439"/>
                  </a:lnTo>
                  <a:lnTo>
                    <a:pt x="1993" y="2152332"/>
                  </a:lnTo>
                  <a:lnTo>
                    <a:pt x="7442" y="2160409"/>
                  </a:lnTo>
                  <a:lnTo>
                    <a:pt x="15506" y="2165845"/>
                  </a:lnTo>
                  <a:lnTo>
                    <a:pt x="25400" y="2167839"/>
                  </a:lnTo>
                  <a:lnTo>
                    <a:pt x="35280" y="2165845"/>
                  </a:lnTo>
                  <a:lnTo>
                    <a:pt x="43357" y="2160409"/>
                  </a:lnTo>
                  <a:lnTo>
                    <a:pt x="48806" y="2152332"/>
                  </a:lnTo>
                  <a:lnTo>
                    <a:pt x="50800" y="2142388"/>
                  </a:lnTo>
                  <a:close/>
                </a:path>
                <a:path w="5364480" h="5048250">
                  <a:moveTo>
                    <a:pt x="50800" y="1134211"/>
                  </a:moveTo>
                  <a:lnTo>
                    <a:pt x="48806" y="1124318"/>
                  </a:lnTo>
                  <a:lnTo>
                    <a:pt x="43357" y="1116241"/>
                  </a:lnTo>
                  <a:lnTo>
                    <a:pt x="35280" y="1110805"/>
                  </a:lnTo>
                  <a:lnTo>
                    <a:pt x="25400" y="1108811"/>
                  </a:lnTo>
                  <a:lnTo>
                    <a:pt x="15506" y="1110805"/>
                  </a:lnTo>
                  <a:lnTo>
                    <a:pt x="7442" y="1116241"/>
                  </a:lnTo>
                  <a:lnTo>
                    <a:pt x="1993" y="1124318"/>
                  </a:lnTo>
                  <a:lnTo>
                    <a:pt x="0" y="1134262"/>
                  </a:lnTo>
                  <a:lnTo>
                    <a:pt x="1993" y="1144143"/>
                  </a:lnTo>
                  <a:lnTo>
                    <a:pt x="7442" y="1152220"/>
                  </a:lnTo>
                  <a:lnTo>
                    <a:pt x="15506" y="1157668"/>
                  </a:lnTo>
                  <a:lnTo>
                    <a:pt x="25400" y="1159662"/>
                  </a:lnTo>
                  <a:lnTo>
                    <a:pt x="35280" y="1157668"/>
                  </a:lnTo>
                  <a:lnTo>
                    <a:pt x="43357" y="1152220"/>
                  </a:lnTo>
                  <a:lnTo>
                    <a:pt x="48806" y="1144143"/>
                  </a:lnTo>
                  <a:lnTo>
                    <a:pt x="50800" y="1134211"/>
                  </a:lnTo>
                  <a:close/>
                </a:path>
                <a:path w="5364480" h="5048250">
                  <a:moveTo>
                    <a:pt x="50800" y="1032560"/>
                  </a:moveTo>
                  <a:lnTo>
                    <a:pt x="48806" y="1022667"/>
                  </a:lnTo>
                  <a:lnTo>
                    <a:pt x="43357" y="1014590"/>
                  </a:lnTo>
                  <a:lnTo>
                    <a:pt x="35280" y="1009154"/>
                  </a:lnTo>
                  <a:lnTo>
                    <a:pt x="25400" y="1007160"/>
                  </a:lnTo>
                  <a:lnTo>
                    <a:pt x="15506" y="1009154"/>
                  </a:lnTo>
                  <a:lnTo>
                    <a:pt x="7442" y="1014590"/>
                  </a:lnTo>
                  <a:lnTo>
                    <a:pt x="1993" y="1022667"/>
                  </a:lnTo>
                  <a:lnTo>
                    <a:pt x="0" y="1032611"/>
                  </a:lnTo>
                  <a:lnTo>
                    <a:pt x="1993" y="1042492"/>
                  </a:lnTo>
                  <a:lnTo>
                    <a:pt x="7442" y="1050569"/>
                  </a:lnTo>
                  <a:lnTo>
                    <a:pt x="15506" y="1056017"/>
                  </a:lnTo>
                  <a:lnTo>
                    <a:pt x="25400" y="1058011"/>
                  </a:lnTo>
                  <a:lnTo>
                    <a:pt x="35280" y="1056017"/>
                  </a:lnTo>
                  <a:lnTo>
                    <a:pt x="43357" y="1050569"/>
                  </a:lnTo>
                  <a:lnTo>
                    <a:pt x="48806" y="1042492"/>
                  </a:lnTo>
                  <a:lnTo>
                    <a:pt x="50800" y="1032560"/>
                  </a:lnTo>
                  <a:close/>
                </a:path>
                <a:path w="5364480" h="5048250">
                  <a:moveTo>
                    <a:pt x="50800" y="930910"/>
                  </a:moveTo>
                  <a:lnTo>
                    <a:pt x="48806" y="921016"/>
                  </a:lnTo>
                  <a:lnTo>
                    <a:pt x="43357" y="912939"/>
                  </a:lnTo>
                  <a:lnTo>
                    <a:pt x="35280" y="907503"/>
                  </a:lnTo>
                  <a:lnTo>
                    <a:pt x="25400" y="905510"/>
                  </a:lnTo>
                  <a:lnTo>
                    <a:pt x="15506" y="907503"/>
                  </a:lnTo>
                  <a:lnTo>
                    <a:pt x="7442" y="912939"/>
                  </a:lnTo>
                  <a:lnTo>
                    <a:pt x="1993" y="921016"/>
                  </a:lnTo>
                  <a:lnTo>
                    <a:pt x="0" y="930960"/>
                  </a:lnTo>
                  <a:lnTo>
                    <a:pt x="1993" y="940841"/>
                  </a:lnTo>
                  <a:lnTo>
                    <a:pt x="7442" y="948918"/>
                  </a:lnTo>
                  <a:lnTo>
                    <a:pt x="15506" y="954366"/>
                  </a:lnTo>
                  <a:lnTo>
                    <a:pt x="25400" y="956360"/>
                  </a:lnTo>
                  <a:lnTo>
                    <a:pt x="35280" y="954366"/>
                  </a:lnTo>
                  <a:lnTo>
                    <a:pt x="43357" y="948918"/>
                  </a:lnTo>
                  <a:lnTo>
                    <a:pt x="48806" y="940841"/>
                  </a:lnTo>
                  <a:lnTo>
                    <a:pt x="50800" y="930910"/>
                  </a:lnTo>
                  <a:close/>
                </a:path>
                <a:path w="5364480" h="5048250">
                  <a:moveTo>
                    <a:pt x="50800" y="829259"/>
                  </a:moveTo>
                  <a:lnTo>
                    <a:pt x="48806" y="819365"/>
                  </a:lnTo>
                  <a:lnTo>
                    <a:pt x="43357" y="811288"/>
                  </a:lnTo>
                  <a:lnTo>
                    <a:pt x="35280" y="805853"/>
                  </a:lnTo>
                  <a:lnTo>
                    <a:pt x="25400" y="803859"/>
                  </a:lnTo>
                  <a:lnTo>
                    <a:pt x="15506" y="805853"/>
                  </a:lnTo>
                  <a:lnTo>
                    <a:pt x="7442" y="811288"/>
                  </a:lnTo>
                  <a:lnTo>
                    <a:pt x="1993" y="819365"/>
                  </a:lnTo>
                  <a:lnTo>
                    <a:pt x="0" y="829310"/>
                  </a:lnTo>
                  <a:lnTo>
                    <a:pt x="1993" y="839190"/>
                  </a:lnTo>
                  <a:lnTo>
                    <a:pt x="7442" y="847267"/>
                  </a:lnTo>
                  <a:lnTo>
                    <a:pt x="15506" y="852716"/>
                  </a:lnTo>
                  <a:lnTo>
                    <a:pt x="25400" y="854710"/>
                  </a:lnTo>
                  <a:lnTo>
                    <a:pt x="35280" y="852716"/>
                  </a:lnTo>
                  <a:lnTo>
                    <a:pt x="43357" y="847267"/>
                  </a:lnTo>
                  <a:lnTo>
                    <a:pt x="48806" y="839190"/>
                  </a:lnTo>
                  <a:lnTo>
                    <a:pt x="50800" y="829259"/>
                  </a:lnTo>
                  <a:close/>
                </a:path>
                <a:path w="5364480" h="5048250">
                  <a:moveTo>
                    <a:pt x="50800" y="727608"/>
                  </a:moveTo>
                  <a:lnTo>
                    <a:pt x="48806" y="717715"/>
                  </a:lnTo>
                  <a:lnTo>
                    <a:pt x="43357" y="709637"/>
                  </a:lnTo>
                  <a:lnTo>
                    <a:pt x="35280" y="704202"/>
                  </a:lnTo>
                  <a:lnTo>
                    <a:pt x="25400" y="702208"/>
                  </a:lnTo>
                  <a:lnTo>
                    <a:pt x="15506" y="704202"/>
                  </a:lnTo>
                  <a:lnTo>
                    <a:pt x="7442" y="709637"/>
                  </a:lnTo>
                  <a:lnTo>
                    <a:pt x="1993" y="717715"/>
                  </a:lnTo>
                  <a:lnTo>
                    <a:pt x="0" y="727659"/>
                  </a:lnTo>
                  <a:lnTo>
                    <a:pt x="1993" y="737539"/>
                  </a:lnTo>
                  <a:lnTo>
                    <a:pt x="7442" y="745617"/>
                  </a:lnTo>
                  <a:lnTo>
                    <a:pt x="15506" y="751065"/>
                  </a:lnTo>
                  <a:lnTo>
                    <a:pt x="25400" y="753059"/>
                  </a:lnTo>
                  <a:lnTo>
                    <a:pt x="35280" y="751065"/>
                  </a:lnTo>
                  <a:lnTo>
                    <a:pt x="43357" y="745617"/>
                  </a:lnTo>
                  <a:lnTo>
                    <a:pt x="48806" y="737539"/>
                  </a:lnTo>
                  <a:lnTo>
                    <a:pt x="50800" y="727608"/>
                  </a:lnTo>
                  <a:close/>
                </a:path>
                <a:path w="5364480" h="5048250">
                  <a:moveTo>
                    <a:pt x="50800" y="625957"/>
                  </a:moveTo>
                  <a:lnTo>
                    <a:pt x="48806" y="616064"/>
                  </a:lnTo>
                  <a:lnTo>
                    <a:pt x="43357" y="607987"/>
                  </a:lnTo>
                  <a:lnTo>
                    <a:pt x="35280" y="602551"/>
                  </a:lnTo>
                  <a:lnTo>
                    <a:pt x="25400" y="600557"/>
                  </a:lnTo>
                  <a:lnTo>
                    <a:pt x="15506" y="602551"/>
                  </a:lnTo>
                  <a:lnTo>
                    <a:pt x="7442" y="607987"/>
                  </a:lnTo>
                  <a:lnTo>
                    <a:pt x="1993" y="616064"/>
                  </a:lnTo>
                  <a:lnTo>
                    <a:pt x="0" y="626008"/>
                  </a:lnTo>
                  <a:lnTo>
                    <a:pt x="1993" y="635889"/>
                  </a:lnTo>
                  <a:lnTo>
                    <a:pt x="7442" y="643966"/>
                  </a:lnTo>
                  <a:lnTo>
                    <a:pt x="15506" y="649414"/>
                  </a:lnTo>
                  <a:lnTo>
                    <a:pt x="25400" y="651408"/>
                  </a:lnTo>
                  <a:lnTo>
                    <a:pt x="35280" y="649414"/>
                  </a:lnTo>
                  <a:lnTo>
                    <a:pt x="43357" y="643966"/>
                  </a:lnTo>
                  <a:lnTo>
                    <a:pt x="48806" y="635889"/>
                  </a:lnTo>
                  <a:lnTo>
                    <a:pt x="50800" y="625957"/>
                  </a:lnTo>
                  <a:close/>
                </a:path>
                <a:path w="5364480" h="5048250">
                  <a:moveTo>
                    <a:pt x="50800" y="524306"/>
                  </a:moveTo>
                  <a:lnTo>
                    <a:pt x="48806" y="514413"/>
                  </a:lnTo>
                  <a:lnTo>
                    <a:pt x="43357" y="506336"/>
                  </a:lnTo>
                  <a:lnTo>
                    <a:pt x="35280" y="500900"/>
                  </a:lnTo>
                  <a:lnTo>
                    <a:pt x="25400" y="498906"/>
                  </a:lnTo>
                  <a:lnTo>
                    <a:pt x="15506" y="500900"/>
                  </a:lnTo>
                  <a:lnTo>
                    <a:pt x="7442" y="506336"/>
                  </a:lnTo>
                  <a:lnTo>
                    <a:pt x="1993" y="514413"/>
                  </a:lnTo>
                  <a:lnTo>
                    <a:pt x="0" y="524357"/>
                  </a:lnTo>
                  <a:lnTo>
                    <a:pt x="1993" y="534238"/>
                  </a:lnTo>
                  <a:lnTo>
                    <a:pt x="7442" y="542315"/>
                  </a:lnTo>
                  <a:lnTo>
                    <a:pt x="15506" y="547763"/>
                  </a:lnTo>
                  <a:lnTo>
                    <a:pt x="25400" y="549757"/>
                  </a:lnTo>
                  <a:lnTo>
                    <a:pt x="35280" y="547763"/>
                  </a:lnTo>
                  <a:lnTo>
                    <a:pt x="43357" y="542315"/>
                  </a:lnTo>
                  <a:lnTo>
                    <a:pt x="48806" y="534238"/>
                  </a:lnTo>
                  <a:lnTo>
                    <a:pt x="50800" y="524306"/>
                  </a:lnTo>
                  <a:close/>
                </a:path>
                <a:path w="5364480" h="5048250">
                  <a:moveTo>
                    <a:pt x="50800" y="422656"/>
                  </a:moveTo>
                  <a:lnTo>
                    <a:pt x="48806" y="412762"/>
                  </a:lnTo>
                  <a:lnTo>
                    <a:pt x="43357" y="404685"/>
                  </a:lnTo>
                  <a:lnTo>
                    <a:pt x="35280" y="399249"/>
                  </a:lnTo>
                  <a:lnTo>
                    <a:pt x="25400" y="397256"/>
                  </a:lnTo>
                  <a:lnTo>
                    <a:pt x="15506" y="399249"/>
                  </a:lnTo>
                  <a:lnTo>
                    <a:pt x="7442" y="404685"/>
                  </a:lnTo>
                  <a:lnTo>
                    <a:pt x="1993" y="412762"/>
                  </a:lnTo>
                  <a:lnTo>
                    <a:pt x="0" y="422706"/>
                  </a:lnTo>
                  <a:lnTo>
                    <a:pt x="1993" y="432587"/>
                  </a:lnTo>
                  <a:lnTo>
                    <a:pt x="7442" y="440664"/>
                  </a:lnTo>
                  <a:lnTo>
                    <a:pt x="15506" y="446112"/>
                  </a:lnTo>
                  <a:lnTo>
                    <a:pt x="25400" y="448106"/>
                  </a:lnTo>
                  <a:lnTo>
                    <a:pt x="35280" y="446112"/>
                  </a:lnTo>
                  <a:lnTo>
                    <a:pt x="43357" y="440664"/>
                  </a:lnTo>
                  <a:lnTo>
                    <a:pt x="48806" y="432587"/>
                  </a:lnTo>
                  <a:lnTo>
                    <a:pt x="50800" y="422656"/>
                  </a:lnTo>
                  <a:close/>
                </a:path>
                <a:path w="5364480" h="5048250">
                  <a:moveTo>
                    <a:pt x="59842" y="2991281"/>
                  </a:moveTo>
                  <a:lnTo>
                    <a:pt x="59321" y="2981210"/>
                  </a:lnTo>
                  <a:lnTo>
                    <a:pt x="54914" y="2972079"/>
                  </a:lnTo>
                  <a:lnTo>
                    <a:pt x="47637" y="2965615"/>
                  </a:lnTo>
                  <a:lnTo>
                    <a:pt x="38455" y="2962351"/>
                  </a:lnTo>
                  <a:lnTo>
                    <a:pt x="28384" y="2962872"/>
                  </a:lnTo>
                  <a:lnTo>
                    <a:pt x="19304" y="2967266"/>
                  </a:lnTo>
                  <a:lnTo>
                    <a:pt x="12839" y="2974556"/>
                  </a:lnTo>
                  <a:lnTo>
                    <a:pt x="9575" y="2983725"/>
                  </a:lnTo>
                  <a:lnTo>
                    <a:pt x="10121" y="2993847"/>
                  </a:lnTo>
                  <a:lnTo>
                    <a:pt x="14503" y="3002927"/>
                  </a:lnTo>
                  <a:lnTo>
                    <a:pt x="21793" y="3009392"/>
                  </a:lnTo>
                  <a:lnTo>
                    <a:pt x="30962" y="3012656"/>
                  </a:lnTo>
                  <a:lnTo>
                    <a:pt x="41033" y="3012122"/>
                  </a:lnTo>
                  <a:lnTo>
                    <a:pt x="50114" y="3007741"/>
                  </a:lnTo>
                  <a:lnTo>
                    <a:pt x="56578" y="3000451"/>
                  </a:lnTo>
                  <a:lnTo>
                    <a:pt x="59842" y="2991281"/>
                  </a:lnTo>
                  <a:close/>
                </a:path>
                <a:path w="5364480" h="5048250">
                  <a:moveTo>
                    <a:pt x="59842" y="1271536"/>
                  </a:moveTo>
                  <a:lnTo>
                    <a:pt x="59321" y="1261465"/>
                  </a:lnTo>
                  <a:lnTo>
                    <a:pt x="54914" y="1252334"/>
                  </a:lnTo>
                  <a:lnTo>
                    <a:pt x="47637" y="1245870"/>
                  </a:lnTo>
                  <a:lnTo>
                    <a:pt x="38455" y="1242606"/>
                  </a:lnTo>
                  <a:lnTo>
                    <a:pt x="28384" y="1243126"/>
                  </a:lnTo>
                  <a:lnTo>
                    <a:pt x="19304" y="1247521"/>
                  </a:lnTo>
                  <a:lnTo>
                    <a:pt x="12839" y="1254810"/>
                  </a:lnTo>
                  <a:lnTo>
                    <a:pt x="9575" y="1263980"/>
                  </a:lnTo>
                  <a:lnTo>
                    <a:pt x="10121" y="1274102"/>
                  </a:lnTo>
                  <a:lnTo>
                    <a:pt x="14503" y="1283182"/>
                  </a:lnTo>
                  <a:lnTo>
                    <a:pt x="21793" y="1289646"/>
                  </a:lnTo>
                  <a:lnTo>
                    <a:pt x="30962" y="1292910"/>
                  </a:lnTo>
                  <a:lnTo>
                    <a:pt x="41033" y="1292390"/>
                  </a:lnTo>
                  <a:lnTo>
                    <a:pt x="50114" y="1287995"/>
                  </a:lnTo>
                  <a:lnTo>
                    <a:pt x="56578" y="1280706"/>
                  </a:lnTo>
                  <a:lnTo>
                    <a:pt x="59842" y="1271536"/>
                  </a:lnTo>
                  <a:close/>
                </a:path>
                <a:path w="5364480" h="5048250">
                  <a:moveTo>
                    <a:pt x="59918" y="2037702"/>
                  </a:moveTo>
                  <a:lnTo>
                    <a:pt x="56667" y="2028520"/>
                  </a:lnTo>
                  <a:lnTo>
                    <a:pt x="50203" y="2021243"/>
                  </a:lnTo>
                  <a:lnTo>
                    <a:pt x="41122" y="2016848"/>
                  </a:lnTo>
                  <a:lnTo>
                    <a:pt x="31051" y="2016315"/>
                  </a:lnTo>
                  <a:lnTo>
                    <a:pt x="21869" y="2019579"/>
                  </a:lnTo>
                  <a:lnTo>
                    <a:pt x="14592" y="2026043"/>
                  </a:lnTo>
                  <a:lnTo>
                    <a:pt x="10185" y="2035162"/>
                  </a:lnTo>
                  <a:lnTo>
                    <a:pt x="9652" y="2045233"/>
                  </a:lnTo>
                  <a:lnTo>
                    <a:pt x="12915" y="2054415"/>
                  </a:lnTo>
                  <a:lnTo>
                    <a:pt x="19380" y="2061692"/>
                  </a:lnTo>
                  <a:lnTo>
                    <a:pt x="28460" y="2066086"/>
                  </a:lnTo>
                  <a:lnTo>
                    <a:pt x="38531" y="2066620"/>
                  </a:lnTo>
                  <a:lnTo>
                    <a:pt x="47701" y="2063356"/>
                  </a:lnTo>
                  <a:lnTo>
                    <a:pt x="54991" y="2056892"/>
                  </a:lnTo>
                  <a:lnTo>
                    <a:pt x="59385" y="2047824"/>
                  </a:lnTo>
                  <a:lnTo>
                    <a:pt x="59918" y="2037702"/>
                  </a:lnTo>
                  <a:close/>
                </a:path>
                <a:path w="5364480" h="5048250">
                  <a:moveTo>
                    <a:pt x="59918" y="317957"/>
                  </a:moveTo>
                  <a:lnTo>
                    <a:pt x="56667" y="308775"/>
                  </a:lnTo>
                  <a:lnTo>
                    <a:pt x="50203" y="301498"/>
                  </a:lnTo>
                  <a:lnTo>
                    <a:pt x="41122" y="297103"/>
                  </a:lnTo>
                  <a:lnTo>
                    <a:pt x="31051" y="296570"/>
                  </a:lnTo>
                  <a:lnTo>
                    <a:pt x="21869" y="299834"/>
                  </a:lnTo>
                  <a:lnTo>
                    <a:pt x="14592" y="306298"/>
                  </a:lnTo>
                  <a:lnTo>
                    <a:pt x="10185" y="315417"/>
                  </a:lnTo>
                  <a:lnTo>
                    <a:pt x="9652" y="325501"/>
                  </a:lnTo>
                  <a:lnTo>
                    <a:pt x="12915" y="334670"/>
                  </a:lnTo>
                  <a:lnTo>
                    <a:pt x="19380" y="341947"/>
                  </a:lnTo>
                  <a:lnTo>
                    <a:pt x="28460" y="346354"/>
                  </a:lnTo>
                  <a:lnTo>
                    <a:pt x="38531" y="346875"/>
                  </a:lnTo>
                  <a:lnTo>
                    <a:pt x="47701" y="343611"/>
                  </a:lnTo>
                  <a:lnTo>
                    <a:pt x="54991" y="337159"/>
                  </a:lnTo>
                  <a:lnTo>
                    <a:pt x="59385" y="328079"/>
                  </a:lnTo>
                  <a:lnTo>
                    <a:pt x="59918" y="317957"/>
                  </a:lnTo>
                  <a:close/>
                </a:path>
                <a:path w="5364480" h="5048250">
                  <a:moveTo>
                    <a:pt x="95110" y="3081363"/>
                  </a:moveTo>
                  <a:lnTo>
                    <a:pt x="92621" y="3071596"/>
                  </a:lnTo>
                  <a:lnTo>
                    <a:pt x="86512" y="3063506"/>
                  </a:lnTo>
                  <a:lnTo>
                    <a:pt x="78105" y="3058604"/>
                  </a:lnTo>
                  <a:lnTo>
                    <a:pt x="68465" y="3057194"/>
                  </a:lnTo>
                  <a:lnTo>
                    <a:pt x="58686" y="3059696"/>
                  </a:lnTo>
                  <a:lnTo>
                    <a:pt x="50647" y="3065780"/>
                  </a:lnTo>
                  <a:lnTo>
                    <a:pt x="45745" y="3074187"/>
                  </a:lnTo>
                  <a:lnTo>
                    <a:pt x="44335" y="3083826"/>
                  </a:lnTo>
                  <a:lnTo>
                    <a:pt x="46863" y="3093643"/>
                  </a:lnTo>
                  <a:lnTo>
                    <a:pt x="52946" y="3101683"/>
                  </a:lnTo>
                  <a:lnTo>
                    <a:pt x="61353" y="3106597"/>
                  </a:lnTo>
                  <a:lnTo>
                    <a:pt x="70993" y="3107994"/>
                  </a:lnTo>
                  <a:lnTo>
                    <a:pt x="80772" y="3105505"/>
                  </a:lnTo>
                  <a:lnTo>
                    <a:pt x="88811" y="3099409"/>
                  </a:lnTo>
                  <a:lnTo>
                    <a:pt x="93713" y="3091002"/>
                  </a:lnTo>
                  <a:lnTo>
                    <a:pt x="95110" y="3081363"/>
                  </a:lnTo>
                  <a:close/>
                </a:path>
                <a:path w="5364480" h="5048250">
                  <a:moveTo>
                    <a:pt x="95110" y="1361630"/>
                  </a:moveTo>
                  <a:lnTo>
                    <a:pt x="92621" y="1351851"/>
                  </a:lnTo>
                  <a:lnTo>
                    <a:pt x="86512" y="1343761"/>
                  </a:lnTo>
                  <a:lnTo>
                    <a:pt x="78105" y="1338859"/>
                  </a:lnTo>
                  <a:lnTo>
                    <a:pt x="68465" y="1337462"/>
                  </a:lnTo>
                  <a:lnTo>
                    <a:pt x="58686" y="1339951"/>
                  </a:lnTo>
                  <a:lnTo>
                    <a:pt x="50647" y="1346034"/>
                  </a:lnTo>
                  <a:lnTo>
                    <a:pt x="45745" y="1354455"/>
                  </a:lnTo>
                  <a:lnTo>
                    <a:pt x="44335" y="1364081"/>
                  </a:lnTo>
                  <a:lnTo>
                    <a:pt x="46863" y="1373898"/>
                  </a:lnTo>
                  <a:lnTo>
                    <a:pt x="52946" y="1381937"/>
                  </a:lnTo>
                  <a:lnTo>
                    <a:pt x="61353" y="1386852"/>
                  </a:lnTo>
                  <a:lnTo>
                    <a:pt x="70993" y="1388249"/>
                  </a:lnTo>
                  <a:lnTo>
                    <a:pt x="80772" y="1385760"/>
                  </a:lnTo>
                  <a:lnTo>
                    <a:pt x="88811" y="1379664"/>
                  </a:lnTo>
                  <a:lnTo>
                    <a:pt x="93713" y="1371257"/>
                  </a:lnTo>
                  <a:lnTo>
                    <a:pt x="95110" y="1361630"/>
                  </a:lnTo>
                  <a:close/>
                </a:path>
                <a:path w="5364480" h="5048250">
                  <a:moveTo>
                    <a:pt x="95250" y="1947621"/>
                  </a:moveTo>
                  <a:lnTo>
                    <a:pt x="93853" y="1937981"/>
                  </a:lnTo>
                  <a:lnTo>
                    <a:pt x="88938" y="1929574"/>
                  </a:lnTo>
                  <a:lnTo>
                    <a:pt x="80899" y="1923491"/>
                  </a:lnTo>
                  <a:lnTo>
                    <a:pt x="71120" y="1921002"/>
                  </a:lnTo>
                  <a:lnTo>
                    <a:pt x="61493" y="1922399"/>
                  </a:lnTo>
                  <a:lnTo>
                    <a:pt x="53086" y="1927301"/>
                  </a:lnTo>
                  <a:lnTo>
                    <a:pt x="46964" y="1935391"/>
                  </a:lnTo>
                  <a:lnTo>
                    <a:pt x="44475" y="1945170"/>
                  </a:lnTo>
                  <a:lnTo>
                    <a:pt x="45872" y="1954796"/>
                  </a:lnTo>
                  <a:lnTo>
                    <a:pt x="50787" y="1963216"/>
                  </a:lnTo>
                  <a:lnTo>
                    <a:pt x="58826" y="1969300"/>
                  </a:lnTo>
                  <a:lnTo>
                    <a:pt x="68605" y="1971789"/>
                  </a:lnTo>
                  <a:lnTo>
                    <a:pt x="78232" y="1970392"/>
                  </a:lnTo>
                  <a:lnTo>
                    <a:pt x="86652" y="1965477"/>
                  </a:lnTo>
                  <a:lnTo>
                    <a:pt x="92735" y="1957438"/>
                  </a:lnTo>
                  <a:lnTo>
                    <a:pt x="95250" y="1947621"/>
                  </a:lnTo>
                  <a:close/>
                </a:path>
                <a:path w="5364480" h="5048250">
                  <a:moveTo>
                    <a:pt x="95250" y="227876"/>
                  </a:moveTo>
                  <a:lnTo>
                    <a:pt x="93853" y="218236"/>
                  </a:lnTo>
                  <a:lnTo>
                    <a:pt x="88938" y="209829"/>
                  </a:lnTo>
                  <a:lnTo>
                    <a:pt x="80899" y="203746"/>
                  </a:lnTo>
                  <a:lnTo>
                    <a:pt x="71120" y="201256"/>
                  </a:lnTo>
                  <a:lnTo>
                    <a:pt x="61493" y="202653"/>
                  </a:lnTo>
                  <a:lnTo>
                    <a:pt x="53086" y="207568"/>
                  </a:lnTo>
                  <a:lnTo>
                    <a:pt x="46964" y="215646"/>
                  </a:lnTo>
                  <a:lnTo>
                    <a:pt x="44475" y="225425"/>
                  </a:lnTo>
                  <a:lnTo>
                    <a:pt x="45872" y="235064"/>
                  </a:lnTo>
                  <a:lnTo>
                    <a:pt x="50787" y="243471"/>
                  </a:lnTo>
                  <a:lnTo>
                    <a:pt x="58826" y="249555"/>
                  </a:lnTo>
                  <a:lnTo>
                    <a:pt x="68605" y="252044"/>
                  </a:lnTo>
                  <a:lnTo>
                    <a:pt x="78232" y="250647"/>
                  </a:lnTo>
                  <a:lnTo>
                    <a:pt x="86652" y="245732"/>
                  </a:lnTo>
                  <a:lnTo>
                    <a:pt x="92735" y="237693"/>
                  </a:lnTo>
                  <a:lnTo>
                    <a:pt x="95250" y="227876"/>
                  </a:lnTo>
                  <a:close/>
                </a:path>
                <a:path w="5364480" h="5048250">
                  <a:moveTo>
                    <a:pt x="105816" y="4592650"/>
                  </a:moveTo>
                  <a:lnTo>
                    <a:pt x="103809" y="4582757"/>
                  </a:lnTo>
                  <a:lnTo>
                    <a:pt x="98374" y="4574692"/>
                  </a:lnTo>
                  <a:lnTo>
                    <a:pt x="90297" y="4569244"/>
                  </a:lnTo>
                  <a:lnTo>
                    <a:pt x="80416" y="4567250"/>
                  </a:lnTo>
                  <a:lnTo>
                    <a:pt x="70523" y="4569244"/>
                  </a:lnTo>
                  <a:lnTo>
                    <a:pt x="62445" y="4574692"/>
                  </a:lnTo>
                  <a:lnTo>
                    <a:pt x="57010" y="4582757"/>
                  </a:lnTo>
                  <a:lnTo>
                    <a:pt x="55016" y="4592701"/>
                  </a:lnTo>
                  <a:lnTo>
                    <a:pt x="57010" y="4602581"/>
                  </a:lnTo>
                  <a:lnTo>
                    <a:pt x="62445" y="4610659"/>
                  </a:lnTo>
                  <a:lnTo>
                    <a:pt x="70523" y="4616107"/>
                  </a:lnTo>
                  <a:lnTo>
                    <a:pt x="80416" y="4618101"/>
                  </a:lnTo>
                  <a:lnTo>
                    <a:pt x="90297" y="4616107"/>
                  </a:lnTo>
                  <a:lnTo>
                    <a:pt x="98374" y="4610659"/>
                  </a:lnTo>
                  <a:lnTo>
                    <a:pt x="103809" y="4602581"/>
                  </a:lnTo>
                  <a:lnTo>
                    <a:pt x="105816" y="4592650"/>
                  </a:lnTo>
                  <a:close/>
                </a:path>
                <a:path w="5364480" h="5048250">
                  <a:moveTo>
                    <a:pt x="105816" y="4490999"/>
                  </a:moveTo>
                  <a:lnTo>
                    <a:pt x="103809" y="4481106"/>
                  </a:lnTo>
                  <a:lnTo>
                    <a:pt x="98374" y="4473041"/>
                  </a:lnTo>
                  <a:lnTo>
                    <a:pt x="90297" y="4467593"/>
                  </a:lnTo>
                  <a:lnTo>
                    <a:pt x="80416" y="4465599"/>
                  </a:lnTo>
                  <a:lnTo>
                    <a:pt x="70523" y="4467593"/>
                  </a:lnTo>
                  <a:lnTo>
                    <a:pt x="62445" y="4473041"/>
                  </a:lnTo>
                  <a:lnTo>
                    <a:pt x="57010" y="4481106"/>
                  </a:lnTo>
                  <a:lnTo>
                    <a:pt x="55016" y="4491050"/>
                  </a:lnTo>
                  <a:lnTo>
                    <a:pt x="57010" y="4500943"/>
                  </a:lnTo>
                  <a:lnTo>
                    <a:pt x="62445" y="4509008"/>
                  </a:lnTo>
                  <a:lnTo>
                    <a:pt x="70523" y="4514456"/>
                  </a:lnTo>
                  <a:lnTo>
                    <a:pt x="80416" y="4516450"/>
                  </a:lnTo>
                  <a:lnTo>
                    <a:pt x="90297" y="4514456"/>
                  </a:lnTo>
                  <a:lnTo>
                    <a:pt x="98374" y="4509008"/>
                  </a:lnTo>
                  <a:lnTo>
                    <a:pt x="103809" y="4500943"/>
                  </a:lnTo>
                  <a:lnTo>
                    <a:pt x="105816" y="4490999"/>
                  </a:lnTo>
                  <a:close/>
                </a:path>
                <a:path w="5364480" h="5048250">
                  <a:moveTo>
                    <a:pt x="105816" y="4389348"/>
                  </a:moveTo>
                  <a:lnTo>
                    <a:pt x="103809" y="4379455"/>
                  </a:lnTo>
                  <a:lnTo>
                    <a:pt x="98374" y="4371391"/>
                  </a:lnTo>
                  <a:lnTo>
                    <a:pt x="90297" y="4365942"/>
                  </a:lnTo>
                  <a:lnTo>
                    <a:pt x="80416" y="4363948"/>
                  </a:lnTo>
                  <a:lnTo>
                    <a:pt x="70523" y="4365942"/>
                  </a:lnTo>
                  <a:lnTo>
                    <a:pt x="62445" y="4371391"/>
                  </a:lnTo>
                  <a:lnTo>
                    <a:pt x="57010" y="4379455"/>
                  </a:lnTo>
                  <a:lnTo>
                    <a:pt x="55016" y="4389399"/>
                  </a:lnTo>
                  <a:lnTo>
                    <a:pt x="57010" y="4399292"/>
                  </a:lnTo>
                  <a:lnTo>
                    <a:pt x="62445" y="4407357"/>
                  </a:lnTo>
                  <a:lnTo>
                    <a:pt x="70523" y="4412805"/>
                  </a:lnTo>
                  <a:lnTo>
                    <a:pt x="80416" y="4414799"/>
                  </a:lnTo>
                  <a:lnTo>
                    <a:pt x="90297" y="4412805"/>
                  </a:lnTo>
                  <a:lnTo>
                    <a:pt x="98374" y="4407357"/>
                  </a:lnTo>
                  <a:lnTo>
                    <a:pt x="103809" y="4399292"/>
                  </a:lnTo>
                  <a:lnTo>
                    <a:pt x="105816" y="4389348"/>
                  </a:lnTo>
                  <a:close/>
                </a:path>
                <a:path w="5364480" h="5048250">
                  <a:moveTo>
                    <a:pt x="105816" y="4287698"/>
                  </a:moveTo>
                  <a:lnTo>
                    <a:pt x="103809" y="4277804"/>
                  </a:lnTo>
                  <a:lnTo>
                    <a:pt x="98374" y="4269740"/>
                  </a:lnTo>
                  <a:lnTo>
                    <a:pt x="90297" y="4264291"/>
                  </a:lnTo>
                  <a:lnTo>
                    <a:pt x="80416" y="4262298"/>
                  </a:lnTo>
                  <a:lnTo>
                    <a:pt x="70523" y="4264291"/>
                  </a:lnTo>
                  <a:lnTo>
                    <a:pt x="62445" y="4269740"/>
                  </a:lnTo>
                  <a:lnTo>
                    <a:pt x="57010" y="4277804"/>
                  </a:lnTo>
                  <a:lnTo>
                    <a:pt x="55016" y="4287748"/>
                  </a:lnTo>
                  <a:lnTo>
                    <a:pt x="57010" y="4297642"/>
                  </a:lnTo>
                  <a:lnTo>
                    <a:pt x="62445" y="4305706"/>
                  </a:lnTo>
                  <a:lnTo>
                    <a:pt x="70523" y="4311154"/>
                  </a:lnTo>
                  <a:lnTo>
                    <a:pt x="80416" y="4313148"/>
                  </a:lnTo>
                  <a:lnTo>
                    <a:pt x="90297" y="4311154"/>
                  </a:lnTo>
                  <a:lnTo>
                    <a:pt x="98374" y="4305706"/>
                  </a:lnTo>
                  <a:lnTo>
                    <a:pt x="103809" y="4297642"/>
                  </a:lnTo>
                  <a:lnTo>
                    <a:pt x="105816" y="4287698"/>
                  </a:lnTo>
                  <a:close/>
                </a:path>
                <a:path w="5364480" h="5048250">
                  <a:moveTo>
                    <a:pt x="105816" y="4186047"/>
                  </a:moveTo>
                  <a:lnTo>
                    <a:pt x="103809" y="4176153"/>
                  </a:lnTo>
                  <a:lnTo>
                    <a:pt x="98374" y="4168089"/>
                  </a:lnTo>
                  <a:lnTo>
                    <a:pt x="90297" y="4162641"/>
                  </a:lnTo>
                  <a:lnTo>
                    <a:pt x="80416" y="4160647"/>
                  </a:lnTo>
                  <a:lnTo>
                    <a:pt x="70523" y="4162641"/>
                  </a:lnTo>
                  <a:lnTo>
                    <a:pt x="62445" y="4168089"/>
                  </a:lnTo>
                  <a:lnTo>
                    <a:pt x="57010" y="4176153"/>
                  </a:lnTo>
                  <a:lnTo>
                    <a:pt x="55016" y="4186097"/>
                  </a:lnTo>
                  <a:lnTo>
                    <a:pt x="57010" y="4195991"/>
                  </a:lnTo>
                  <a:lnTo>
                    <a:pt x="62445" y="4204055"/>
                  </a:lnTo>
                  <a:lnTo>
                    <a:pt x="70523" y="4209504"/>
                  </a:lnTo>
                  <a:lnTo>
                    <a:pt x="80416" y="4211498"/>
                  </a:lnTo>
                  <a:lnTo>
                    <a:pt x="90297" y="4209504"/>
                  </a:lnTo>
                  <a:lnTo>
                    <a:pt x="98374" y="4204055"/>
                  </a:lnTo>
                  <a:lnTo>
                    <a:pt x="103809" y="4195991"/>
                  </a:lnTo>
                  <a:lnTo>
                    <a:pt x="105816" y="4186047"/>
                  </a:lnTo>
                  <a:close/>
                </a:path>
                <a:path w="5364480" h="5048250">
                  <a:moveTo>
                    <a:pt x="105816" y="4084396"/>
                  </a:moveTo>
                  <a:lnTo>
                    <a:pt x="103809" y="4074503"/>
                  </a:lnTo>
                  <a:lnTo>
                    <a:pt x="98374" y="4066438"/>
                  </a:lnTo>
                  <a:lnTo>
                    <a:pt x="90297" y="4060990"/>
                  </a:lnTo>
                  <a:lnTo>
                    <a:pt x="80416" y="4058996"/>
                  </a:lnTo>
                  <a:lnTo>
                    <a:pt x="70523" y="4060990"/>
                  </a:lnTo>
                  <a:lnTo>
                    <a:pt x="62445" y="4066438"/>
                  </a:lnTo>
                  <a:lnTo>
                    <a:pt x="57010" y="4074503"/>
                  </a:lnTo>
                  <a:lnTo>
                    <a:pt x="55016" y="4084447"/>
                  </a:lnTo>
                  <a:lnTo>
                    <a:pt x="57010" y="4094340"/>
                  </a:lnTo>
                  <a:lnTo>
                    <a:pt x="62445" y="4102404"/>
                  </a:lnTo>
                  <a:lnTo>
                    <a:pt x="70523" y="4107853"/>
                  </a:lnTo>
                  <a:lnTo>
                    <a:pt x="80416" y="4109847"/>
                  </a:lnTo>
                  <a:lnTo>
                    <a:pt x="90297" y="4107853"/>
                  </a:lnTo>
                  <a:lnTo>
                    <a:pt x="98374" y="4102404"/>
                  </a:lnTo>
                  <a:lnTo>
                    <a:pt x="103809" y="4094340"/>
                  </a:lnTo>
                  <a:lnTo>
                    <a:pt x="105816" y="4084396"/>
                  </a:lnTo>
                  <a:close/>
                </a:path>
                <a:path w="5364480" h="5048250">
                  <a:moveTo>
                    <a:pt x="105816" y="3982745"/>
                  </a:moveTo>
                  <a:lnTo>
                    <a:pt x="103809" y="3972852"/>
                  </a:lnTo>
                  <a:lnTo>
                    <a:pt x="98374" y="3964787"/>
                  </a:lnTo>
                  <a:lnTo>
                    <a:pt x="90297" y="3959339"/>
                  </a:lnTo>
                  <a:lnTo>
                    <a:pt x="80416" y="3957345"/>
                  </a:lnTo>
                  <a:lnTo>
                    <a:pt x="70523" y="3959339"/>
                  </a:lnTo>
                  <a:lnTo>
                    <a:pt x="62445" y="3964787"/>
                  </a:lnTo>
                  <a:lnTo>
                    <a:pt x="57010" y="3972852"/>
                  </a:lnTo>
                  <a:lnTo>
                    <a:pt x="55016" y="3982796"/>
                  </a:lnTo>
                  <a:lnTo>
                    <a:pt x="57010" y="3992689"/>
                  </a:lnTo>
                  <a:lnTo>
                    <a:pt x="62445" y="4000754"/>
                  </a:lnTo>
                  <a:lnTo>
                    <a:pt x="70523" y="4006202"/>
                  </a:lnTo>
                  <a:lnTo>
                    <a:pt x="80416" y="4008196"/>
                  </a:lnTo>
                  <a:lnTo>
                    <a:pt x="90297" y="4006202"/>
                  </a:lnTo>
                  <a:lnTo>
                    <a:pt x="98374" y="4000754"/>
                  </a:lnTo>
                  <a:lnTo>
                    <a:pt x="103809" y="3992689"/>
                  </a:lnTo>
                  <a:lnTo>
                    <a:pt x="105816" y="3982745"/>
                  </a:lnTo>
                  <a:close/>
                </a:path>
                <a:path w="5364480" h="5048250">
                  <a:moveTo>
                    <a:pt x="105816" y="3881094"/>
                  </a:moveTo>
                  <a:lnTo>
                    <a:pt x="103809" y="3871201"/>
                  </a:lnTo>
                  <a:lnTo>
                    <a:pt x="98374" y="3863136"/>
                  </a:lnTo>
                  <a:lnTo>
                    <a:pt x="90297" y="3857688"/>
                  </a:lnTo>
                  <a:lnTo>
                    <a:pt x="80416" y="3855694"/>
                  </a:lnTo>
                  <a:lnTo>
                    <a:pt x="70523" y="3857688"/>
                  </a:lnTo>
                  <a:lnTo>
                    <a:pt x="62445" y="3863136"/>
                  </a:lnTo>
                  <a:lnTo>
                    <a:pt x="57010" y="3871201"/>
                  </a:lnTo>
                  <a:lnTo>
                    <a:pt x="55016" y="3881145"/>
                  </a:lnTo>
                  <a:lnTo>
                    <a:pt x="57010" y="3891038"/>
                  </a:lnTo>
                  <a:lnTo>
                    <a:pt x="62445" y="3899103"/>
                  </a:lnTo>
                  <a:lnTo>
                    <a:pt x="70523" y="3904551"/>
                  </a:lnTo>
                  <a:lnTo>
                    <a:pt x="80416" y="3906545"/>
                  </a:lnTo>
                  <a:lnTo>
                    <a:pt x="90297" y="3904551"/>
                  </a:lnTo>
                  <a:lnTo>
                    <a:pt x="98374" y="3899103"/>
                  </a:lnTo>
                  <a:lnTo>
                    <a:pt x="103809" y="3891038"/>
                  </a:lnTo>
                  <a:lnTo>
                    <a:pt x="105816" y="3881094"/>
                  </a:lnTo>
                  <a:close/>
                </a:path>
                <a:path w="5364480" h="5048250">
                  <a:moveTo>
                    <a:pt x="114858" y="4729975"/>
                  </a:moveTo>
                  <a:lnTo>
                    <a:pt x="114338" y="4719904"/>
                  </a:lnTo>
                  <a:lnTo>
                    <a:pt x="109931" y="4710773"/>
                  </a:lnTo>
                  <a:lnTo>
                    <a:pt x="102641" y="4704308"/>
                  </a:lnTo>
                  <a:lnTo>
                    <a:pt x="93472" y="4701044"/>
                  </a:lnTo>
                  <a:lnTo>
                    <a:pt x="83400" y="4701578"/>
                  </a:lnTo>
                  <a:lnTo>
                    <a:pt x="74320" y="4705972"/>
                  </a:lnTo>
                  <a:lnTo>
                    <a:pt x="67856" y="4713249"/>
                  </a:lnTo>
                  <a:lnTo>
                    <a:pt x="64592" y="4722419"/>
                  </a:lnTo>
                  <a:lnTo>
                    <a:pt x="65125" y="4732540"/>
                  </a:lnTo>
                  <a:lnTo>
                    <a:pt x="69519" y="4741621"/>
                  </a:lnTo>
                  <a:lnTo>
                    <a:pt x="76796" y="4748085"/>
                  </a:lnTo>
                  <a:lnTo>
                    <a:pt x="85979" y="4751349"/>
                  </a:lnTo>
                  <a:lnTo>
                    <a:pt x="96050" y="4750828"/>
                  </a:lnTo>
                  <a:lnTo>
                    <a:pt x="105130" y="4746434"/>
                  </a:lnTo>
                  <a:lnTo>
                    <a:pt x="111594" y="4739157"/>
                  </a:lnTo>
                  <a:lnTo>
                    <a:pt x="114858" y="4729975"/>
                  </a:lnTo>
                  <a:close/>
                </a:path>
                <a:path w="5364480" h="5048250">
                  <a:moveTo>
                    <a:pt x="114935" y="3776395"/>
                  </a:moveTo>
                  <a:lnTo>
                    <a:pt x="111671" y="3767226"/>
                  </a:lnTo>
                  <a:lnTo>
                    <a:pt x="105206" y="3759936"/>
                  </a:lnTo>
                  <a:lnTo>
                    <a:pt x="96139" y="3755542"/>
                  </a:lnTo>
                  <a:lnTo>
                    <a:pt x="86067" y="3755009"/>
                  </a:lnTo>
                  <a:lnTo>
                    <a:pt x="76885" y="3758273"/>
                  </a:lnTo>
                  <a:lnTo>
                    <a:pt x="69608" y="3764737"/>
                  </a:lnTo>
                  <a:lnTo>
                    <a:pt x="65201" y="3773868"/>
                  </a:lnTo>
                  <a:lnTo>
                    <a:pt x="64668" y="3783939"/>
                  </a:lnTo>
                  <a:lnTo>
                    <a:pt x="67932" y="3793109"/>
                  </a:lnTo>
                  <a:lnTo>
                    <a:pt x="74383" y="3800398"/>
                  </a:lnTo>
                  <a:lnTo>
                    <a:pt x="83464" y="3804793"/>
                  </a:lnTo>
                  <a:lnTo>
                    <a:pt x="93535" y="3805326"/>
                  </a:lnTo>
                  <a:lnTo>
                    <a:pt x="102717" y="3802062"/>
                  </a:lnTo>
                  <a:lnTo>
                    <a:pt x="109994" y="3795598"/>
                  </a:lnTo>
                  <a:lnTo>
                    <a:pt x="114388" y="3786517"/>
                  </a:lnTo>
                  <a:lnTo>
                    <a:pt x="114935" y="3776395"/>
                  </a:lnTo>
                  <a:close/>
                </a:path>
                <a:path w="5364480" h="5048250">
                  <a:moveTo>
                    <a:pt x="150126" y="4820069"/>
                  </a:moveTo>
                  <a:lnTo>
                    <a:pt x="147637" y="4810290"/>
                  </a:lnTo>
                  <a:lnTo>
                    <a:pt x="141516" y="4802213"/>
                  </a:lnTo>
                  <a:lnTo>
                    <a:pt x="133108" y="4797298"/>
                  </a:lnTo>
                  <a:lnTo>
                    <a:pt x="123482" y="4795901"/>
                  </a:lnTo>
                  <a:lnTo>
                    <a:pt x="113703" y="4798390"/>
                  </a:lnTo>
                  <a:lnTo>
                    <a:pt x="105664" y="4804486"/>
                  </a:lnTo>
                  <a:lnTo>
                    <a:pt x="100749" y="4812893"/>
                  </a:lnTo>
                  <a:lnTo>
                    <a:pt x="99352" y="4822533"/>
                  </a:lnTo>
                  <a:lnTo>
                    <a:pt x="101866" y="4832350"/>
                  </a:lnTo>
                  <a:lnTo>
                    <a:pt x="107962" y="4840389"/>
                  </a:lnTo>
                  <a:lnTo>
                    <a:pt x="116370" y="4845291"/>
                  </a:lnTo>
                  <a:lnTo>
                    <a:pt x="126009" y="4846701"/>
                  </a:lnTo>
                  <a:lnTo>
                    <a:pt x="135775" y="4844199"/>
                  </a:lnTo>
                  <a:lnTo>
                    <a:pt x="143814" y="4838116"/>
                  </a:lnTo>
                  <a:lnTo>
                    <a:pt x="148729" y="4829708"/>
                  </a:lnTo>
                  <a:lnTo>
                    <a:pt x="150126" y="4820069"/>
                  </a:lnTo>
                  <a:close/>
                </a:path>
                <a:path w="5364480" h="5048250">
                  <a:moveTo>
                    <a:pt x="150266" y="3686314"/>
                  </a:moveTo>
                  <a:lnTo>
                    <a:pt x="148856" y="3676688"/>
                  </a:lnTo>
                  <a:lnTo>
                    <a:pt x="143954" y="3668280"/>
                  </a:lnTo>
                  <a:lnTo>
                    <a:pt x="135915" y="3662184"/>
                  </a:lnTo>
                  <a:lnTo>
                    <a:pt x="126136" y="3659695"/>
                  </a:lnTo>
                  <a:lnTo>
                    <a:pt x="116497" y="3661092"/>
                  </a:lnTo>
                  <a:lnTo>
                    <a:pt x="108089" y="3666007"/>
                  </a:lnTo>
                  <a:lnTo>
                    <a:pt x="101981" y="3674097"/>
                  </a:lnTo>
                  <a:lnTo>
                    <a:pt x="99491" y="3683863"/>
                  </a:lnTo>
                  <a:lnTo>
                    <a:pt x="100888" y="3693503"/>
                  </a:lnTo>
                  <a:lnTo>
                    <a:pt x="105803" y="3701910"/>
                  </a:lnTo>
                  <a:lnTo>
                    <a:pt x="113842" y="3707993"/>
                  </a:lnTo>
                  <a:lnTo>
                    <a:pt x="123609" y="3710495"/>
                  </a:lnTo>
                  <a:lnTo>
                    <a:pt x="133248" y="3709085"/>
                  </a:lnTo>
                  <a:lnTo>
                    <a:pt x="141655" y="3704183"/>
                  </a:lnTo>
                  <a:lnTo>
                    <a:pt x="147751" y="3696144"/>
                  </a:lnTo>
                  <a:lnTo>
                    <a:pt x="150266" y="3686314"/>
                  </a:lnTo>
                  <a:close/>
                </a:path>
                <a:path w="5364480" h="5048250">
                  <a:moveTo>
                    <a:pt x="154381" y="3166021"/>
                  </a:moveTo>
                  <a:lnTo>
                    <a:pt x="152984" y="3156381"/>
                  </a:lnTo>
                  <a:lnTo>
                    <a:pt x="147815" y="3147720"/>
                  </a:lnTo>
                  <a:lnTo>
                    <a:pt x="139661" y="3141700"/>
                  </a:lnTo>
                  <a:lnTo>
                    <a:pt x="130200" y="3139389"/>
                  </a:lnTo>
                  <a:lnTo>
                    <a:pt x="120561" y="3140786"/>
                  </a:lnTo>
                  <a:lnTo>
                    <a:pt x="111912" y="3145955"/>
                  </a:lnTo>
                  <a:lnTo>
                    <a:pt x="105930" y="3154070"/>
                  </a:lnTo>
                  <a:lnTo>
                    <a:pt x="103606" y="3163532"/>
                  </a:lnTo>
                  <a:lnTo>
                    <a:pt x="105003" y="3173171"/>
                  </a:lnTo>
                  <a:lnTo>
                    <a:pt x="110210" y="3181870"/>
                  </a:lnTo>
                  <a:lnTo>
                    <a:pt x="118338" y="3187839"/>
                  </a:lnTo>
                  <a:lnTo>
                    <a:pt x="127787" y="3190163"/>
                  </a:lnTo>
                  <a:lnTo>
                    <a:pt x="137426" y="3188766"/>
                  </a:lnTo>
                  <a:lnTo>
                    <a:pt x="146088" y="3183598"/>
                  </a:lnTo>
                  <a:lnTo>
                    <a:pt x="152069" y="3175470"/>
                  </a:lnTo>
                  <a:lnTo>
                    <a:pt x="154381" y="3166021"/>
                  </a:lnTo>
                  <a:close/>
                </a:path>
                <a:path w="5364480" h="5048250">
                  <a:moveTo>
                    <a:pt x="154381" y="1446276"/>
                  </a:moveTo>
                  <a:lnTo>
                    <a:pt x="152984" y="1436636"/>
                  </a:lnTo>
                  <a:lnTo>
                    <a:pt x="147815" y="1427975"/>
                  </a:lnTo>
                  <a:lnTo>
                    <a:pt x="139661" y="1421955"/>
                  </a:lnTo>
                  <a:lnTo>
                    <a:pt x="130200" y="1419644"/>
                  </a:lnTo>
                  <a:lnTo>
                    <a:pt x="120561" y="1421041"/>
                  </a:lnTo>
                  <a:lnTo>
                    <a:pt x="111912" y="1426210"/>
                  </a:lnTo>
                  <a:lnTo>
                    <a:pt x="105930" y="1434325"/>
                  </a:lnTo>
                  <a:lnTo>
                    <a:pt x="103606" y="1443786"/>
                  </a:lnTo>
                  <a:lnTo>
                    <a:pt x="105003" y="1453426"/>
                  </a:lnTo>
                  <a:lnTo>
                    <a:pt x="110210" y="1462125"/>
                  </a:lnTo>
                  <a:lnTo>
                    <a:pt x="118338" y="1468107"/>
                  </a:lnTo>
                  <a:lnTo>
                    <a:pt x="127787" y="1470418"/>
                  </a:lnTo>
                  <a:lnTo>
                    <a:pt x="137426" y="1469021"/>
                  </a:lnTo>
                  <a:lnTo>
                    <a:pt x="146088" y="1463852"/>
                  </a:lnTo>
                  <a:lnTo>
                    <a:pt x="152069" y="1455724"/>
                  </a:lnTo>
                  <a:lnTo>
                    <a:pt x="154381" y="1446276"/>
                  </a:lnTo>
                  <a:close/>
                </a:path>
                <a:path w="5364480" h="5048250">
                  <a:moveTo>
                    <a:pt x="154597" y="1863039"/>
                  </a:moveTo>
                  <a:lnTo>
                    <a:pt x="152285" y="1853577"/>
                  </a:lnTo>
                  <a:lnTo>
                    <a:pt x="146304" y="1845449"/>
                  </a:lnTo>
                  <a:lnTo>
                    <a:pt x="137642" y="1840280"/>
                  </a:lnTo>
                  <a:lnTo>
                    <a:pt x="128016" y="1838883"/>
                  </a:lnTo>
                  <a:lnTo>
                    <a:pt x="118554" y="1841195"/>
                  </a:lnTo>
                  <a:lnTo>
                    <a:pt x="110388" y="1847202"/>
                  </a:lnTo>
                  <a:lnTo>
                    <a:pt x="105219" y="1855863"/>
                  </a:lnTo>
                  <a:lnTo>
                    <a:pt x="103822" y="1865503"/>
                  </a:lnTo>
                  <a:lnTo>
                    <a:pt x="106133" y="1874964"/>
                  </a:lnTo>
                  <a:lnTo>
                    <a:pt x="112102" y="1883079"/>
                  </a:lnTo>
                  <a:lnTo>
                    <a:pt x="120764" y="1888261"/>
                  </a:lnTo>
                  <a:lnTo>
                    <a:pt x="130403" y="1889658"/>
                  </a:lnTo>
                  <a:lnTo>
                    <a:pt x="139865" y="1887347"/>
                  </a:lnTo>
                  <a:lnTo>
                    <a:pt x="147993" y="1881365"/>
                  </a:lnTo>
                  <a:lnTo>
                    <a:pt x="153187" y="1872678"/>
                  </a:lnTo>
                  <a:lnTo>
                    <a:pt x="154597" y="1863039"/>
                  </a:lnTo>
                  <a:close/>
                </a:path>
                <a:path w="5364480" h="5048250">
                  <a:moveTo>
                    <a:pt x="154597" y="143294"/>
                  </a:moveTo>
                  <a:lnTo>
                    <a:pt x="152285" y="133832"/>
                  </a:lnTo>
                  <a:lnTo>
                    <a:pt x="146304" y="125704"/>
                  </a:lnTo>
                  <a:lnTo>
                    <a:pt x="137642" y="120535"/>
                  </a:lnTo>
                  <a:lnTo>
                    <a:pt x="128016" y="119138"/>
                  </a:lnTo>
                  <a:lnTo>
                    <a:pt x="118554" y="121450"/>
                  </a:lnTo>
                  <a:lnTo>
                    <a:pt x="110388" y="127457"/>
                  </a:lnTo>
                  <a:lnTo>
                    <a:pt x="105219" y="136118"/>
                  </a:lnTo>
                  <a:lnTo>
                    <a:pt x="103822" y="145757"/>
                  </a:lnTo>
                  <a:lnTo>
                    <a:pt x="106133" y="155219"/>
                  </a:lnTo>
                  <a:lnTo>
                    <a:pt x="112102" y="163334"/>
                  </a:lnTo>
                  <a:lnTo>
                    <a:pt x="120764" y="168516"/>
                  </a:lnTo>
                  <a:lnTo>
                    <a:pt x="130403" y="169913"/>
                  </a:lnTo>
                  <a:lnTo>
                    <a:pt x="139865" y="167601"/>
                  </a:lnTo>
                  <a:lnTo>
                    <a:pt x="147993" y="161620"/>
                  </a:lnTo>
                  <a:lnTo>
                    <a:pt x="153187" y="152933"/>
                  </a:lnTo>
                  <a:lnTo>
                    <a:pt x="154597" y="143294"/>
                  </a:lnTo>
                  <a:close/>
                </a:path>
                <a:path w="5364480" h="5048250">
                  <a:moveTo>
                    <a:pt x="209397" y="4904714"/>
                  </a:moveTo>
                  <a:lnTo>
                    <a:pt x="208000" y="4895075"/>
                  </a:lnTo>
                  <a:lnTo>
                    <a:pt x="202831" y="4886414"/>
                  </a:lnTo>
                  <a:lnTo>
                    <a:pt x="194678" y="4880407"/>
                  </a:lnTo>
                  <a:lnTo>
                    <a:pt x="185216" y="4878082"/>
                  </a:lnTo>
                  <a:lnTo>
                    <a:pt x="175577" y="4879479"/>
                  </a:lnTo>
                  <a:lnTo>
                    <a:pt x="166916" y="4884648"/>
                  </a:lnTo>
                  <a:lnTo>
                    <a:pt x="160934" y="4892776"/>
                  </a:lnTo>
                  <a:lnTo>
                    <a:pt x="158623" y="4902225"/>
                  </a:lnTo>
                  <a:lnTo>
                    <a:pt x="160020" y="4911864"/>
                  </a:lnTo>
                  <a:lnTo>
                    <a:pt x="165227" y="4920564"/>
                  </a:lnTo>
                  <a:lnTo>
                    <a:pt x="173342" y="4926546"/>
                  </a:lnTo>
                  <a:lnTo>
                    <a:pt x="182803" y="4928857"/>
                  </a:lnTo>
                  <a:lnTo>
                    <a:pt x="192443" y="4927460"/>
                  </a:lnTo>
                  <a:lnTo>
                    <a:pt x="201104" y="4922291"/>
                  </a:lnTo>
                  <a:lnTo>
                    <a:pt x="207073" y="4914176"/>
                  </a:lnTo>
                  <a:lnTo>
                    <a:pt x="209397" y="4904714"/>
                  </a:lnTo>
                  <a:close/>
                </a:path>
                <a:path w="5364480" h="5048250">
                  <a:moveTo>
                    <a:pt x="209600" y="3601732"/>
                  </a:moveTo>
                  <a:lnTo>
                    <a:pt x="207289" y="3592284"/>
                  </a:lnTo>
                  <a:lnTo>
                    <a:pt x="201320" y="3584156"/>
                  </a:lnTo>
                  <a:lnTo>
                    <a:pt x="192659" y="3578974"/>
                  </a:lnTo>
                  <a:lnTo>
                    <a:pt x="183019" y="3577577"/>
                  </a:lnTo>
                  <a:lnTo>
                    <a:pt x="173570" y="3579888"/>
                  </a:lnTo>
                  <a:lnTo>
                    <a:pt x="165404" y="3585908"/>
                  </a:lnTo>
                  <a:lnTo>
                    <a:pt x="160235" y="3594570"/>
                  </a:lnTo>
                  <a:lnTo>
                    <a:pt x="158826" y="3604196"/>
                  </a:lnTo>
                  <a:lnTo>
                    <a:pt x="161150" y="3613658"/>
                  </a:lnTo>
                  <a:lnTo>
                    <a:pt x="167119" y="3621786"/>
                  </a:lnTo>
                  <a:lnTo>
                    <a:pt x="175780" y="3626955"/>
                  </a:lnTo>
                  <a:lnTo>
                    <a:pt x="185420" y="3628352"/>
                  </a:lnTo>
                  <a:lnTo>
                    <a:pt x="194868" y="3626040"/>
                  </a:lnTo>
                  <a:lnTo>
                    <a:pt x="202996" y="3620071"/>
                  </a:lnTo>
                  <a:lnTo>
                    <a:pt x="208203" y="3611372"/>
                  </a:lnTo>
                  <a:lnTo>
                    <a:pt x="209600" y="3601732"/>
                  </a:lnTo>
                  <a:close/>
                </a:path>
                <a:path w="5364480" h="5048250">
                  <a:moveTo>
                    <a:pt x="232867" y="3232213"/>
                  </a:moveTo>
                  <a:lnTo>
                    <a:pt x="232410" y="3222485"/>
                  </a:lnTo>
                  <a:lnTo>
                    <a:pt x="228333" y="3213646"/>
                  </a:lnTo>
                  <a:lnTo>
                    <a:pt x="220916" y="3206800"/>
                  </a:lnTo>
                  <a:lnTo>
                    <a:pt x="211391" y="3203359"/>
                  </a:lnTo>
                  <a:lnTo>
                    <a:pt x="201663" y="3203816"/>
                  </a:lnTo>
                  <a:lnTo>
                    <a:pt x="192811" y="3207893"/>
                  </a:lnTo>
                  <a:lnTo>
                    <a:pt x="185978" y="3215297"/>
                  </a:lnTo>
                  <a:lnTo>
                    <a:pt x="182549" y="3224784"/>
                  </a:lnTo>
                  <a:lnTo>
                    <a:pt x="183007" y="3234512"/>
                  </a:lnTo>
                  <a:lnTo>
                    <a:pt x="187083" y="3243364"/>
                  </a:lnTo>
                  <a:lnTo>
                    <a:pt x="194538" y="3250222"/>
                  </a:lnTo>
                  <a:lnTo>
                    <a:pt x="204025" y="3253651"/>
                  </a:lnTo>
                  <a:lnTo>
                    <a:pt x="213753" y="3253194"/>
                  </a:lnTo>
                  <a:lnTo>
                    <a:pt x="222605" y="3249117"/>
                  </a:lnTo>
                  <a:lnTo>
                    <a:pt x="229438" y="3241700"/>
                  </a:lnTo>
                  <a:lnTo>
                    <a:pt x="232867" y="3232213"/>
                  </a:lnTo>
                  <a:close/>
                </a:path>
                <a:path w="5364480" h="5048250">
                  <a:moveTo>
                    <a:pt x="232867" y="1512468"/>
                  </a:moveTo>
                  <a:lnTo>
                    <a:pt x="232410" y="1502740"/>
                  </a:lnTo>
                  <a:lnTo>
                    <a:pt x="228333" y="1493901"/>
                  </a:lnTo>
                  <a:lnTo>
                    <a:pt x="220916" y="1487055"/>
                  </a:lnTo>
                  <a:lnTo>
                    <a:pt x="211391" y="1483614"/>
                  </a:lnTo>
                  <a:lnTo>
                    <a:pt x="201663" y="1484071"/>
                  </a:lnTo>
                  <a:lnTo>
                    <a:pt x="192811" y="1488147"/>
                  </a:lnTo>
                  <a:lnTo>
                    <a:pt x="185978" y="1495552"/>
                  </a:lnTo>
                  <a:lnTo>
                    <a:pt x="182549" y="1505038"/>
                  </a:lnTo>
                  <a:lnTo>
                    <a:pt x="183007" y="1514767"/>
                  </a:lnTo>
                  <a:lnTo>
                    <a:pt x="187083" y="1523619"/>
                  </a:lnTo>
                  <a:lnTo>
                    <a:pt x="194538" y="1530477"/>
                  </a:lnTo>
                  <a:lnTo>
                    <a:pt x="204025" y="1533906"/>
                  </a:lnTo>
                  <a:lnTo>
                    <a:pt x="213753" y="1533448"/>
                  </a:lnTo>
                  <a:lnTo>
                    <a:pt x="222605" y="1529372"/>
                  </a:lnTo>
                  <a:lnTo>
                    <a:pt x="229438" y="1521955"/>
                  </a:lnTo>
                  <a:lnTo>
                    <a:pt x="232867" y="1512468"/>
                  </a:lnTo>
                  <a:close/>
                </a:path>
                <a:path w="5364480" h="5048250">
                  <a:moveTo>
                    <a:pt x="233133" y="1796897"/>
                  </a:moveTo>
                  <a:lnTo>
                    <a:pt x="229704" y="1787410"/>
                  </a:lnTo>
                  <a:lnTo>
                    <a:pt x="222859" y="1779993"/>
                  </a:lnTo>
                  <a:lnTo>
                    <a:pt x="214020" y="1775917"/>
                  </a:lnTo>
                  <a:lnTo>
                    <a:pt x="204292" y="1775460"/>
                  </a:lnTo>
                  <a:lnTo>
                    <a:pt x="194767" y="1778914"/>
                  </a:lnTo>
                  <a:lnTo>
                    <a:pt x="187350" y="1785747"/>
                  </a:lnTo>
                  <a:lnTo>
                    <a:pt x="183273" y="1794598"/>
                  </a:lnTo>
                  <a:lnTo>
                    <a:pt x="182816" y="1804327"/>
                  </a:lnTo>
                  <a:lnTo>
                    <a:pt x="186245" y="1813814"/>
                  </a:lnTo>
                  <a:lnTo>
                    <a:pt x="193078" y="1821218"/>
                  </a:lnTo>
                  <a:lnTo>
                    <a:pt x="201930" y="1825294"/>
                  </a:lnTo>
                  <a:lnTo>
                    <a:pt x="211645" y="1825752"/>
                  </a:lnTo>
                  <a:lnTo>
                    <a:pt x="221132" y="1822335"/>
                  </a:lnTo>
                  <a:lnTo>
                    <a:pt x="228600" y="1815465"/>
                  </a:lnTo>
                  <a:lnTo>
                    <a:pt x="232664" y="1806625"/>
                  </a:lnTo>
                  <a:lnTo>
                    <a:pt x="233133" y="1796897"/>
                  </a:lnTo>
                  <a:close/>
                </a:path>
                <a:path w="5364480" h="5048250">
                  <a:moveTo>
                    <a:pt x="233133" y="77152"/>
                  </a:moveTo>
                  <a:lnTo>
                    <a:pt x="229704" y="67665"/>
                  </a:lnTo>
                  <a:lnTo>
                    <a:pt x="222859" y="60248"/>
                  </a:lnTo>
                  <a:lnTo>
                    <a:pt x="214020" y="56172"/>
                  </a:lnTo>
                  <a:lnTo>
                    <a:pt x="204292" y="55714"/>
                  </a:lnTo>
                  <a:lnTo>
                    <a:pt x="194767" y="59169"/>
                  </a:lnTo>
                  <a:lnTo>
                    <a:pt x="187350" y="66001"/>
                  </a:lnTo>
                  <a:lnTo>
                    <a:pt x="183273" y="74853"/>
                  </a:lnTo>
                  <a:lnTo>
                    <a:pt x="182816" y="84582"/>
                  </a:lnTo>
                  <a:lnTo>
                    <a:pt x="186245" y="94068"/>
                  </a:lnTo>
                  <a:lnTo>
                    <a:pt x="193078" y="101473"/>
                  </a:lnTo>
                  <a:lnTo>
                    <a:pt x="201930" y="105549"/>
                  </a:lnTo>
                  <a:lnTo>
                    <a:pt x="211645" y="106019"/>
                  </a:lnTo>
                  <a:lnTo>
                    <a:pt x="221132" y="102590"/>
                  </a:lnTo>
                  <a:lnTo>
                    <a:pt x="228600" y="95719"/>
                  </a:lnTo>
                  <a:lnTo>
                    <a:pt x="232664" y="86880"/>
                  </a:lnTo>
                  <a:lnTo>
                    <a:pt x="233133" y="77152"/>
                  </a:lnTo>
                  <a:close/>
                </a:path>
                <a:path w="5364480" h="5048250">
                  <a:moveTo>
                    <a:pt x="287883" y="4970919"/>
                  </a:moveTo>
                  <a:lnTo>
                    <a:pt x="287413" y="4961191"/>
                  </a:lnTo>
                  <a:lnTo>
                    <a:pt x="283337" y="4952339"/>
                  </a:lnTo>
                  <a:lnTo>
                    <a:pt x="275932" y="4945507"/>
                  </a:lnTo>
                  <a:lnTo>
                    <a:pt x="266395" y="4942052"/>
                  </a:lnTo>
                  <a:lnTo>
                    <a:pt x="256667" y="4942510"/>
                  </a:lnTo>
                  <a:lnTo>
                    <a:pt x="247827" y="4946586"/>
                  </a:lnTo>
                  <a:lnTo>
                    <a:pt x="240995" y="4954003"/>
                  </a:lnTo>
                  <a:lnTo>
                    <a:pt x="237566" y="4963490"/>
                  </a:lnTo>
                  <a:lnTo>
                    <a:pt x="238023" y="4973218"/>
                  </a:lnTo>
                  <a:lnTo>
                    <a:pt x="242100" y="4982057"/>
                  </a:lnTo>
                  <a:lnTo>
                    <a:pt x="249555" y="4988928"/>
                  </a:lnTo>
                  <a:lnTo>
                    <a:pt x="259041" y="4992344"/>
                  </a:lnTo>
                  <a:lnTo>
                    <a:pt x="268770" y="4991887"/>
                  </a:lnTo>
                  <a:lnTo>
                    <a:pt x="277609" y="4987810"/>
                  </a:lnTo>
                  <a:lnTo>
                    <a:pt x="284454" y="4980394"/>
                  </a:lnTo>
                  <a:lnTo>
                    <a:pt x="287883" y="4970919"/>
                  </a:lnTo>
                  <a:close/>
                </a:path>
                <a:path w="5364480" h="5048250">
                  <a:moveTo>
                    <a:pt x="288137" y="3535591"/>
                  </a:moveTo>
                  <a:lnTo>
                    <a:pt x="284721" y="3526104"/>
                  </a:lnTo>
                  <a:lnTo>
                    <a:pt x="277876" y="3518700"/>
                  </a:lnTo>
                  <a:lnTo>
                    <a:pt x="269036" y="3514623"/>
                  </a:lnTo>
                  <a:lnTo>
                    <a:pt x="259308" y="3514153"/>
                  </a:lnTo>
                  <a:lnTo>
                    <a:pt x="249783" y="3517608"/>
                  </a:lnTo>
                  <a:lnTo>
                    <a:pt x="242366" y="3524453"/>
                  </a:lnTo>
                  <a:lnTo>
                    <a:pt x="238290" y="3533292"/>
                  </a:lnTo>
                  <a:lnTo>
                    <a:pt x="237832" y="3543020"/>
                  </a:lnTo>
                  <a:lnTo>
                    <a:pt x="241249" y="3552507"/>
                  </a:lnTo>
                  <a:lnTo>
                    <a:pt x="248094" y="3559924"/>
                  </a:lnTo>
                  <a:lnTo>
                    <a:pt x="256933" y="3564001"/>
                  </a:lnTo>
                  <a:lnTo>
                    <a:pt x="266661" y="3564458"/>
                  </a:lnTo>
                  <a:lnTo>
                    <a:pt x="276148" y="3561029"/>
                  </a:lnTo>
                  <a:lnTo>
                    <a:pt x="283603" y="3554171"/>
                  </a:lnTo>
                  <a:lnTo>
                    <a:pt x="287680" y="3545319"/>
                  </a:lnTo>
                  <a:lnTo>
                    <a:pt x="288137" y="3535591"/>
                  </a:lnTo>
                  <a:close/>
                </a:path>
                <a:path w="5364480" h="5048250">
                  <a:moveTo>
                    <a:pt x="325577" y="3265513"/>
                  </a:moveTo>
                  <a:lnTo>
                    <a:pt x="322300" y="3256330"/>
                  </a:lnTo>
                  <a:lnTo>
                    <a:pt x="315836" y="3249053"/>
                  </a:lnTo>
                  <a:lnTo>
                    <a:pt x="306755" y="3244659"/>
                  </a:lnTo>
                  <a:lnTo>
                    <a:pt x="296633" y="3244126"/>
                  </a:lnTo>
                  <a:lnTo>
                    <a:pt x="287464" y="3247390"/>
                  </a:lnTo>
                  <a:lnTo>
                    <a:pt x="280187" y="3253854"/>
                  </a:lnTo>
                  <a:lnTo>
                    <a:pt x="275793" y="3262934"/>
                  </a:lnTo>
                  <a:lnTo>
                    <a:pt x="275272" y="3273018"/>
                  </a:lnTo>
                  <a:lnTo>
                    <a:pt x="278536" y="3282188"/>
                  </a:lnTo>
                  <a:lnTo>
                    <a:pt x="285000" y="3289465"/>
                  </a:lnTo>
                  <a:lnTo>
                    <a:pt x="294132" y="3293872"/>
                  </a:lnTo>
                  <a:lnTo>
                    <a:pt x="304203" y="3294392"/>
                  </a:lnTo>
                  <a:lnTo>
                    <a:pt x="313372" y="3291128"/>
                  </a:lnTo>
                  <a:lnTo>
                    <a:pt x="320649" y="3284664"/>
                  </a:lnTo>
                  <a:lnTo>
                    <a:pt x="325043" y="3275584"/>
                  </a:lnTo>
                  <a:lnTo>
                    <a:pt x="325577" y="3265513"/>
                  </a:lnTo>
                  <a:close/>
                </a:path>
                <a:path w="5364480" h="5048250">
                  <a:moveTo>
                    <a:pt x="325577" y="1545767"/>
                  </a:moveTo>
                  <a:lnTo>
                    <a:pt x="322300" y="1536598"/>
                  </a:lnTo>
                  <a:lnTo>
                    <a:pt x="315836" y="1529308"/>
                  </a:lnTo>
                  <a:lnTo>
                    <a:pt x="306755" y="1524914"/>
                  </a:lnTo>
                  <a:lnTo>
                    <a:pt x="296633" y="1524381"/>
                  </a:lnTo>
                  <a:lnTo>
                    <a:pt x="287464" y="1527644"/>
                  </a:lnTo>
                  <a:lnTo>
                    <a:pt x="280187" y="1534121"/>
                  </a:lnTo>
                  <a:lnTo>
                    <a:pt x="275793" y="1543189"/>
                  </a:lnTo>
                  <a:lnTo>
                    <a:pt x="275272" y="1553273"/>
                  </a:lnTo>
                  <a:lnTo>
                    <a:pt x="278536" y="1562442"/>
                  </a:lnTo>
                  <a:lnTo>
                    <a:pt x="285000" y="1569720"/>
                  </a:lnTo>
                  <a:lnTo>
                    <a:pt x="294132" y="1574126"/>
                  </a:lnTo>
                  <a:lnTo>
                    <a:pt x="304203" y="1574647"/>
                  </a:lnTo>
                  <a:lnTo>
                    <a:pt x="313372" y="1571383"/>
                  </a:lnTo>
                  <a:lnTo>
                    <a:pt x="320649" y="1564919"/>
                  </a:lnTo>
                  <a:lnTo>
                    <a:pt x="325043" y="1555838"/>
                  </a:lnTo>
                  <a:lnTo>
                    <a:pt x="325577" y="1545767"/>
                  </a:lnTo>
                  <a:close/>
                </a:path>
                <a:path w="5364480" h="5048250">
                  <a:moveTo>
                    <a:pt x="325869" y="1763674"/>
                  </a:moveTo>
                  <a:lnTo>
                    <a:pt x="325348" y="1753603"/>
                  </a:lnTo>
                  <a:lnTo>
                    <a:pt x="320941" y="1744522"/>
                  </a:lnTo>
                  <a:lnTo>
                    <a:pt x="313664" y="1738058"/>
                  </a:lnTo>
                  <a:lnTo>
                    <a:pt x="304495" y="1734794"/>
                  </a:lnTo>
                  <a:lnTo>
                    <a:pt x="294373" y="1735340"/>
                  </a:lnTo>
                  <a:lnTo>
                    <a:pt x="285292" y="1739734"/>
                  </a:lnTo>
                  <a:lnTo>
                    <a:pt x="278828" y="1747024"/>
                  </a:lnTo>
                  <a:lnTo>
                    <a:pt x="275564" y="1756194"/>
                  </a:lnTo>
                  <a:lnTo>
                    <a:pt x="276098" y="1766265"/>
                  </a:lnTo>
                  <a:lnTo>
                    <a:pt x="280492" y="1775345"/>
                  </a:lnTo>
                  <a:lnTo>
                    <a:pt x="287769" y="1781810"/>
                  </a:lnTo>
                  <a:lnTo>
                    <a:pt x="296951" y="1785073"/>
                  </a:lnTo>
                  <a:lnTo>
                    <a:pt x="307022" y="1784540"/>
                  </a:lnTo>
                  <a:lnTo>
                    <a:pt x="316153" y="1780133"/>
                  </a:lnTo>
                  <a:lnTo>
                    <a:pt x="322618" y="1772843"/>
                  </a:lnTo>
                  <a:lnTo>
                    <a:pt x="325869" y="1763674"/>
                  </a:lnTo>
                  <a:close/>
                </a:path>
                <a:path w="5364480" h="5048250">
                  <a:moveTo>
                    <a:pt x="325869" y="43929"/>
                  </a:moveTo>
                  <a:lnTo>
                    <a:pt x="325348" y="33858"/>
                  </a:lnTo>
                  <a:lnTo>
                    <a:pt x="320941" y="24777"/>
                  </a:lnTo>
                  <a:lnTo>
                    <a:pt x="313664" y="18313"/>
                  </a:lnTo>
                  <a:lnTo>
                    <a:pt x="304495" y="15049"/>
                  </a:lnTo>
                  <a:lnTo>
                    <a:pt x="294373" y="15595"/>
                  </a:lnTo>
                  <a:lnTo>
                    <a:pt x="285292" y="19989"/>
                  </a:lnTo>
                  <a:lnTo>
                    <a:pt x="278828" y="27279"/>
                  </a:lnTo>
                  <a:lnTo>
                    <a:pt x="275564" y="36449"/>
                  </a:lnTo>
                  <a:lnTo>
                    <a:pt x="276098" y="46520"/>
                  </a:lnTo>
                  <a:lnTo>
                    <a:pt x="280492" y="55600"/>
                  </a:lnTo>
                  <a:lnTo>
                    <a:pt x="287769" y="62064"/>
                  </a:lnTo>
                  <a:lnTo>
                    <a:pt x="296951" y="65328"/>
                  </a:lnTo>
                  <a:lnTo>
                    <a:pt x="307022" y="64795"/>
                  </a:lnTo>
                  <a:lnTo>
                    <a:pt x="316153" y="60388"/>
                  </a:lnTo>
                  <a:lnTo>
                    <a:pt x="322618" y="53098"/>
                  </a:lnTo>
                  <a:lnTo>
                    <a:pt x="325869" y="43929"/>
                  </a:lnTo>
                  <a:close/>
                </a:path>
                <a:path w="5364480" h="5048250">
                  <a:moveTo>
                    <a:pt x="380580" y="5004206"/>
                  </a:moveTo>
                  <a:lnTo>
                    <a:pt x="377317" y="4995037"/>
                  </a:lnTo>
                  <a:lnTo>
                    <a:pt x="370852" y="4987760"/>
                  </a:lnTo>
                  <a:lnTo>
                    <a:pt x="361772" y="4983365"/>
                  </a:lnTo>
                  <a:lnTo>
                    <a:pt x="351650" y="4982832"/>
                  </a:lnTo>
                  <a:lnTo>
                    <a:pt x="342480" y="4986096"/>
                  </a:lnTo>
                  <a:lnTo>
                    <a:pt x="335191" y="4992560"/>
                  </a:lnTo>
                  <a:lnTo>
                    <a:pt x="330809" y="5001641"/>
                  </a:lnTo>
                  <a:lnTo>
                    <a:pt x="330276" y="5011712"/>
                  </a:lnTo>
                  <a:lnTo>
                    <a:pt x="333540" y="5020881"/>
                  </a:lnTo>
                  <a:lnTo>
                    <a:pt x="340017" y="5028171"/>
                  </a:lnTo>
                  <a:lnTo>
                    <a:pt x="349135" y="5032565"/>
                  </a:lnTo>
                  <a:lnTo>
                    <a:pt x="359219" y="5033099"/>
                  </a:lnTo>
                  <a:lnTo>
                    <a:pt x="368388" y="5029822"/>
                  </a:lnTo>
                  <a:lnTo>
                    <a:pt x="375666" y="5023358"/>
                  </a:lnTo>
                  <a:lnTo>
                    <a:pt x="380060" y="5014277"/>
                  </a:lnTo>
                  <a:lnTo>
                    <a:pt x="380580" y="5004206"/>
                  </a:lnTo>
                  <a:close/>
                </a:path>
                <a:path w="5364480" h="5048250">
                  <a:moveTo>
                    <a:pt x="380885" y="3502368"/>
                  </a:moveTo>
                  <a:lnTo>
                    <a:pt x="380352" y="3492296"/>
                  </a:lnTo>
                  <a:lnTo>
                    <a:pt x="375958" y="3483216"/>
                  </a:lnTo>
                  <a:lnTo>
                    <a:pt x="368681" y="3476764"/>
                  </a:lnTo>
                  <a:lnTo>
                    <a:pt x="359498" y="3473500"/>
                  </a:lnTo>
                  <a:lnTo>
                    <a:pt x="349377" y="3474034"/>
                  </a:lnTo>
                  <a:lnTo>
                    <a:pt x="340296" y="3478441"/>
                  </a:lnTo>
                  <a:lnTo>
                    <a:pt x="333844" y="3485718"/>
                  </a:lnTo>
                  <a:lnTo>
                    <a:pt x="330581" y="3494887"/>
                  </a:lnTo>
                  <a:lnTo>
                    <a:pt x="331101" y="3504971"/>
                  </a:lnTo>
                  <a:lnTo>
                    <a:pt x="335508" y="3514039"/>
                  </a:lnTo>
                  <a:lnTo>
                    <a:pt x="342785" y="3520503"/>
                  </a:lnTo>
                  <a:lnTo>
                    <a:pt x="351955" y="3523767"/>
                  </a:lnTo>
                  <a:lnTo>
                    <a:pt x="362038" y="3523234"/>
                  </a:lnTo>
                  <a:lnTo>
                    <a:pt x="371157" y="3518827"/>
                  </a:lnTo>
                  <a:lnTo>
                    <a:pt x="377621" y="3511550"/>
                  </a:lnTo>
                  <a:lnTo>
                    <a:pt x="380885" y="3502368"/>
                  </a:lnTo>
                  <a:close/>
                </a:path>
                <a:path w="5364480" h="5048250">
                  <a:moveTo>
                    <a:pt x="426072" y="3285172"/>
                  </a:moveTo>
                  <a:lnTo>
                    <a:pt x="424573" y="3275203"/>
                  </a:lnTo>
                  <a:lnTo>
                    <a:pt x="419531" y="3266871"/>
                  </a:lnTo>
                  <a:lnTo>
                    <a:pt x="411734" y="3261042"/>
                  </a:lnTo>
                  <a:lnTo>
                    <a:pt x="401955" y="3258553"/>
                  </a:lnTo>
                  <a:lnTo>
                    <a:pt x="391934" y="3260064"/>
                  </a:lnTo>
                  <a:lnTo>
                    <a:pt x="383603" y="3265106"/>
                  </a:lnTo>
                  <a:lnTo>
                    <a:pt x="377774" y="3272904"/>
                  </a:lnTo>
                  <a:lnTo>
                    <a:pt x="375285" y="3282670"/>
                  </a:lnTo>
                  <a:lnTo>
                    <a:pt x="376796" y="3292652"/>
                  </a:lnTo>
                  <a:lnTo>
                    <a:pt x="381838" y="3300984"/>
                  </a:lnTo>
                  <a:lnTo>
                    <a:pt x="389636" y="3306813"/>
                  </a:lnTo>
                  <a:lnTo>
                    <a:pt x="399453" y="3309302"/>
                  </a:lnTo>
                  <a:lnTo>
                    <a:pt x="409435" y="3307791"/>
                  </a:lnTo>
                  <a:lnTo>
                    <a:pt x="417766" y="3302749"/>
                  </a:lnTo>
                  <a:lnTo>
                    <a:pt x="423595" y="3294951"/>
                  </a:lnTo>
                  <a:lnTo>
                    <a:pt x="426072" y="3285172"/>
                  </a:lnTo>
                  <a:close/>
                </a:path>
                <a:path w="5364480" h="5048250">
                  <a:moveTo>
                    <a:pt x="426072" y="1565427"/>
                  </a:moveTo>
                  <a:lnTo>
                    <a:pt x="424573" y="1555457"/>
                  </a:lnTo>
                  <a:lnTo>
                    <a:pt x="419531" y="1547126"/>
                  </a:lnTo>
                  <a:lnTo>
                    <a:pt x="411734" y="1541297"/>
                  </a:lnTo>
                  <a:lnTo>
                    <a:pt x="401955" y="1538808"/>
                  </a:lnTo>
                  <a:lnTo>
                    <a:pt x="391934" y="1540319"/>
                  </a:lnTo>
                  <a:lnTo>
                    <a:pt x="383603" y="1545361"/>
                  </a:lnTo>
                  <a:lnTo>
                    <a:pt x="377774" y="1553159"/>
                  </a:lnTo>
                  <a:lnTo>
                    <a:pt x="375285" y="1562925"/>
                  </a:lnTo>
                  <a:lnTo>
                    <a:pt x="376796" y="1572907"/>
                  </a:lnTo>
                  <a:lnTo>
                    <a:pt x="381838" y="1581238"/>
                  </a:lnTo>
                  <a:lnTo>
                    <a:pt x="389636" y="1587068"/>
                  </a:lnTo>
                  <a:lnTo>
                    <a:pt x="399453" y="1589557"/>
                  </a:lnTo>
                  <a:lnTo>
                    <a:pt x="409435" y="1588046"/>
                  </a:lnTo>
                  <a:lnTo>
                    <a:pt x="417766" y="1583004"/>
                  </a:lnTo>
                  <a:lnTo>
                    <a:pt x="423595" y="1575206"/>
                  </a:lnTo>
                  <a:lnTo>
                    <a:pt x="426072" y="1565427"/>
                  </a:lnTo>
                  <a:close/>
                </a:path>
                <a:path w="5364480" h="5048250">
                  <a:moveTo>
                    <a:pt x="426389" y="1744052"/>
                  </a:moveTo>
                  <a:lnTo>
                    <a:pt x="423887" y="1734273"/>
                  </a:lnTo>
                  <a:lnTo>
                    <a:pt x="418045" y="1726488"/>
                  </a:lnTo>
                  <a:lnTo>
                    <a:pt x="409714" y="1721459"/>
                  </a:lnTo>
                  <a:lnTo>
                    <a:pt x="399681" y="1719961"/>
                  </a:lnTo>
                  <a:lnTo>
                    <a:pt x="389915" y="1722450"/>
                  </a:lnTo>
                  <a:lnTo>
                    <a:pt x="382130" y="1728304"/>
                  </a:lnTo>
                  <a:lnTo>
                    <a:pt x="377101" y="1736636"/>
                  </a:lnTo>
                  <a:lnTo>
                    <a:pt x="375602" y="1746605"/>
                  </a:lnTo>
                  <a:lnTo>
                    <a:pt x="378091" y="1756384"/>
                  </a:lnTo>
                  <a:lnTo>
                    <a:pt x="383933" y="1764169"/>
                  </a:lnTo>
                  <a:lnTo>
                    <a:pt x="392277" y="1769198"/>
                  </a:lnTo>
                  <a:lnTo>
                    <a:pt x="402247" y="1770697"/>
                  </a:lnTo>
                  <a:lnTo>
                    <a:pt x="412076" y="1768208"/>
                  </a:lnTo>
                  <a:lnTo>
                    <a:pt x="419862" y="1762366"/>
                  </a:lnTo>
                  <a:lnTo>
                    <a:pt x="424891" y="1754022"/>
                  </a:lnTo>
                  <a:lnTo>
                    <a:pt x="426389" y="1744052"/>
                  </a:lnTo>
                  <a:close/>
                </a:path>
                <a:path w="5364480" h="5048250">
                  <a:moveTo>
                    <a:pt x="426389" y="24307"/>
                  </a:moveTo>
                  <a:lnTo>
                    <a:pt x="423887" y="14528"/>
                  </a:lnTo>
                  <a:lnTo>
                    <a:pt x="418045" y="6743"/>
                  </a:lnTo>
                  <a:lnTo>
                    <a:pt x="409714" y="1714"/>
                  </a:lnTo>
                  <a:lnTo>
                    <a:pt x="399681" y="215"/>
                  </a:lnTo>
                  <a:lnTo>
                    <a:pt x="389915" y="2717"/>
                  </a:lnTo>
                  <a:lnTo>
                    <a:pt x="382130" y="8559"/>
                  </a:lnTo>
                  <a:lnTo>
                    <a:pt x="377101" y="16891"/>
                  </a:lnTo>
                  <a:lnTo>
                    <a:pt x="375602" y="26873"/>
                  </a:lnTo>
                  <a:lnTo>
                    <a:pt x="378091" y="36639"/>
                  </a:lnTo>
                  <a:lnTo>
                    <a:pt x="383933" y="44424"/>
                  </a:lnTo>
                  <a:lnTo>
                    <a:pt x="392277" y="49453"/>
                  </a:lnTo>
                  <a:lnTo>
                    <a:pt x="402247" y="50952"/>
                  </a:lnTo>
                  <a:lnTo>
                    <a:pt x="412076" y="48463"/>
                  </a:lnTo>
                  <a:lnTo>
                    <a:pt x="419862" y="42621"/>
                  </a:lnTo>
                  <a:lnTo>
                    <a:pt x="424891" y="34277"/>
                  </a:lnTo>
                  <a:lnTo>
                    <a:pt x="426389" y="24307"/>
                  </a:lnTo>
                  <a:close/>
                </a:path>
                <a:path w="5364480" h="5048250">
                  <a:moveTo>
                    <a:pt x="481088" y="5023878"/>
                  </a:moveTo>
                  <a:lnTo>
                    <a:pt x="479577" y="5013909"/>
                  </a:lnTo>
                  <a:lnTo>
                    <a:pt x="474548" y="5005578"/>
                  </a:lnTo>
                  <a:lnTo>
                    <a:pt x="466750" y="4999736"/>
                  </a:lnTo>
                  <a:lnTo>
                    <a:pt x="456971" y="4997259"/>
                  </a:lnTo>
                  <a:lnTo>
                    <a:pt x="446951" y="4998758"/>
                  </a:lnTo>
                  <a:lnTo>
                    <a:pt x="438619" y="5003800"/>
                  </a:lnTo>
                  <a:lnTo>
                    <a:pt x="432777" y="5011598"/>
                  </a:lnTo>
                  <a:lnTo>
                    <a:pt x="430301" y="5021377"/>
                  </a:lnTo>
                  <a:lnTo>
                    <a:pt x="431812" y="5031346"/>
                  </a:lnTo>
                  <a:lnTo>
                    <a:pt x="436841" y="5039677"/>
                  </a:lnTo>
                  <a:lnTo>
                    <a:pt x="444639" y="5045519"/>
                  </a:lnTo>
                  <a:lnTo>
                    <a:pt x="454469" y="5047996"/>
                  </a:lnTo>
                  <a:lnTo>
                    <a:pt x="464439" y="5046484"/>
                  </a:lnTo>
                  <a:lnTo>
                    <a:pt x="472770" y="5041455"/>
                  </a:lnTo>
                  <a:lnTo>
                    <a:pt x="478612" y="5033657"/>
                  </a:lnTo>
                  <a:lnTo>
                    <a:pt x="481088" y="5023878"/>
                  </a:lnTo>
                  <a:close/>
                </a:path>
                <a:path w="5364480" h="5048250">
                  <a:moveTo>
                    <a:pt x="481393" y="3482746"/>
                  </a:moveTo>
                  <a:lnTo>
                    <a:pt x="478904" y="3472967"/>
                  </a:lnTo>
                  <a:lnTo>
                    <a:pt x="473062" y="3465182"/>
                  </a:lnTo>
                  <a:lnTo>
                    <a:pt x="464718" y="3460153"/>
                  </a:lnTo>
                  <a:lnTo>
                    <a:pt x="454698" y="3458667"/>
                  </a:lnTo>
                  <a:lnTo>
                    <a:pt x="444919" y="3461156"/>
                  </a:lnTo>
                  <a:lnTo>
                    <a:pt x="437134" y="3466998"/>
                  </a:lnTo>
                  <a:lnTo>
                    <a:pt x="432104" y="3475329"/>
                  </a:lnTo>
                  <a:lnTo>
                    <a:pt x="430606" y="3485311"/>
                  </a:lnTo>
                  <a:lnTo>
                    <a:pt x="433108" y="3495078"/>
                  </a:lnTo>
                  <a:lnTo>
                    <a:pt x="438950" y="3502876"/>
                  </a:lnTo>
                  <a:lnTo>
                    <a:pt x="447281" y="3507905"/>
                  </a:lnTo>
                  <a:lnTo>
                    <a:pt x="457263" y="3509391"/>
                  </a:lnTo>
                  <a:lnTo>
                    <a:pt x="467080" y="3506901"/>
                  </a:lnTo>
                  <a:lnTo>
                    <a:pt x="474878" y="3501059"/>
                  </a:lnTo>
                  <a:lnTo>
                    <a:pt x="479907" y="3492716"/>
                  </a:lnTo>
                  <a:lnTo>
                    <a:pt x="481393" y="3482746"/>
                  </a:lnTo>
                  <a:close/>
                </a:path>
                <a:path w="5364480" h="5048250">
                  <a:moveTo>
                    <a:pt x="527748" y="3284131"/>
                  </a:moveTo>
                  <a:lnTo>
                    <a:pt x="525754" y="3274237"/>
                  </a:lnTo>
                  <a:lnTo>
                    <a:pt x="520319" y="3266173"/>
                  </a:lnTo>
                  <a:lnTo>
                    <a:pt x="512241" y="3260725"/>
                  </a:lnTo>
                  <a:lnTo>
                    <a:pt x="502297" y="3258731"/>
                  </a:lnTo>
                  <a:lnTo>
                    <a:pt x="492417" y="3260725"/>
                  </a:lnTo>
                  <a:lnTo>
                    <a:pt x="484339" y="3266173"/>
                  </a:lnTo>
                  <a:lnTo>
                    <a:pt x="478904" y="3274237"/>
                  </a:lnTo>
                  <a:lnTo>
                    <a:pt x="476897" y="3284131"/>
                  </a:lnTo>
                  <a:lnTo>
                    <a:pt x="478904" y="3294024"/>
                  </a:lnTo>
                  <a:lnTo>
                    <a:pt x="484339" y="3302089"/>
                  </a:lnTo>
                  <a:lnTo>
                    <a:pt x="492417" y="3307537"/>
                  </a:lnTo>
                  <a:lnTo>
                    <a:pt x="502348" y="3309531"/>
                  </a:lnTo>
                  <a:lnTo>
                    <a:pt x="512241" y="3307537"/>
                  </a:lnTo>
                  <a:lnTo>
                    <a:pt x="520319" y="3302089"/>
                  </a:lnTo>
                  <a:lnTo>
                    <a:pt x="525754" y="3294024"/>
                  </a:lnTo>
                  <a:lnTo>
                    <a:pt x="527748" y="3284131"/>
                  </a:lnTo>
                  <a:close/>
                </a:path>
                <a:path w="5364480" h="5048250">
                  <a:moveTo>
                    <a:pt x="527748" y="1564386"/>
                  </a:moveTo>
                  <a:lnTo>
                    <a:pt x="525754" y="1554505"/>
                  </a:lnTo>
                  <a:lnTo>
                    <a:pt x="520319" y="1546428"/>
                  </a:lnTo>
                  <a:lnTo>
                    <a:pt x="512241" y="1540979"/>
                  </a:lnTo>
                  <a:lnTo>
                    <a:pt x="502297" y="1538986"/>
                  </a:lnTo>
                  <a:lnTo>
                    <a:pt x="492417" y="1540979"/>
                  </a:lnTo>
                  <a:lnTo>
                    <a:pt x="484339" y="1546428"/>
                  </a:lnTo>
                  <a:lnTo>
                    <a:pt x="478904" y="1554505"/>
                  </a:lnTo>
                  <a:lnTo>
                    <a:pt x="476897" y="1564386"/>
                  </a:lnTo>
                  <a:lnTo>
                    <a:pt x="478904" y="1574279"/>
                  </a:lnTo>
                  <a:lnTo>
                    <a:pt x="484339" y="1582343"/>
                  </a:lnTo>
                  <a:lnTo>
                    <a:pt x="492417" y="1587792"/>
                  </a:lnTo>
                  <a:lnTo>
                    <a:pt x="502348" y="1589786"/>
                  </a:lnTo>
                  <a:lnTo>
                    <a:pt x="512241" y="1587792"/>
                  </a:lnTo>
                  <a:lnTo>
                    <a:pt x="520319" y="1582343"/>
                  </a:lnTo>
                  <a:lnTo>
                    <a:pt x="525754" y="1574279"/>
                  </a:lnTo>
                  <a:lnTo>
                    <a:pt x="527748" y="1564386"/>
                  </a:lnTo>
                  <a:close/>
                </a:path>
                <a:path w="5364480" h="5048250">
                  <a:moveTo>
                    <a:pt x="528066" y="1745145"/>
                  </a:moveTo>
                  <a:lnTo>
                    <a:pt x="526072" y="1735251"/>
                  </a:lnTo>
                  <a:lnTo>
                    <a:pt x="520623" y="1727174"/>
                  </a:lnTo>
                  <a:lnTo>
                    <a:pt x="512546" y="1721739"/>
                  </a:lnTo>
                  <a:lnTo>
                    <a:pt x="502615" y="1719745"/>
                  </a:lnTo>
                  <a:lnTo>
                    <a:pt x="492721" y="1721739"/>
                  </a:lnTo>
                  <a:lnTo>
                    <a:pt x="484657" y="1727174"/>
                  </a:lnTo>
                  <a:lnTo>
                    <a:pt x="479209" y="1735251"/>
                  </a:lnTo>
                  <a:lnTo>
                    <a:pt x="477215" y="1745145"/>
                  </a:lnTo>
                  <a:lnTo>
                    <a:pt x="479209" y="1755025"/>
                  </a:lnTo>
                  <a:lnTo>
                    <a:pt x="484657" y="1763102"/>
                  </a:lnTo>
                  <a:lnTo>
                    <a:pt x="492721" y="1768551"/>
                  </a:lnTo>
                  <a:lnTo>
                    <a:pt x="502666" y="1770545"/>
                  </a:lnTo>
                  <a:lnTo>
                    <a:pt x="512546" y="1768551"/>
                  </a:lnTo>
                  <a:lnTo>
                    <a:pt x="520623" y="1763102"/>
                  </a:lnTo>
                  <a:lnTo>
                    <a:pt x="526072" y="1755025"/>
                  </a:lnTo>
                  <a:lnTo>
                    <a:pt x="528066" y="1745145"/>
                  </a:lnTo>
                  <a:close/>
                </a:path>
                <a:path w="5364480" h="5048250">
                  <a:moveTo>
                    <a:pt x="528066" y="25400"/>
                  </a:moveTo>
                  <a:lnTo>
                    <a:pt x="526072" y="15506"/>
                  </a:lnTo>
                  <a:lnTo>
                    <a:pt x="520623" y="7442"/>
                  </a:lnTo>
                  <a:lnTo>
                    <a:pt x="512546" y="1993"/>
                  </a:lnTo>
                  <a:lnTo>
                    <a:pt x="502615" y="0"/>
                  </a:lnTo>
                  <a:lnTo>
                    <a:pt x="492721" y="1993"/>
                  </a:lnTo>
                  <a:lnTo>
                    <a:pt x="484657" y="7442"/>
                  </a:lnTo>
                  <a:lnTo>
                    <a:pt x="479209" y="15506"/>
                  </a:lnTo>
                  <a:lnTo>
                    <a:pt x="477215" y="25400"/>
                  </a:lnTo>
                  <a:lnTo>
                    <a:pt x="479209" y="35280"/>
                  </a:lnTo>
                  <a:lnTo>
                    <a:pt x="484657" y="43357"/>
                  </a:lnTo>
                  <a:lnTo>
                    <a:pt x="492721" y="48806"/>
                  </a:lnTo>
                  <a:lnTo>
                    <a:pt x="502666" y="50800"/>
                  </a:lnTo>
                  <a:lnTo>
                    <a:pt x="512546" y="48806"/>
                  </a:lnTo>
                  <a:lnTo>
                    <a:pt x="520623" y="43357"/>
                  </a:lnTo>
                  <a:lnTo>
                    <a:pt x="526072" y="35280"/>
                  </a:lnTo>
                  <a:lnTo>
                    <a:pt x="528066" y="25400"/>
                  </a:lnTo>
                  <a:close/>
                </a:path>
                <a:path w="5364480" h="5048250">
                  <a:moveTo>
                    <a:pt x="582764" y="5022824"/>
                  </a:moveTo>
                  <a:lnTo>
                    <a:pt x="580771" y="5012944"/>
                  </a:lnTo>
                  <a:lnTo>
                    <a:pt x="575322" y="5004867"/>
                  </a:lnTo>
                  <a:lnTo>
                    <a:pt x="567258" y="4999431"/>
                  </a:lnTo>
                  <a:lnTo>
                    <a:pt x="557314" y="4997424"/>
                  </a:lnTo>
                  <a:lnTo>
                    <a:pt x="547433" y="4999431"/>
                  </a:lnTo>
                  <a:lnTo>
                    <a:pt x="539356" y="5004867"/>
                  </a:lnTo>
                  <a:lnTo>
                    <a:pt x="533908" y="5012944"/>
                  </a:lnTo>
                  <a:lnTo>
                    <a:pt x="531914" y="5022824"/>
                  </a:lnTo>
                  <a:lnTo>
                    <a:pt x="533908" y="5032718"/>
                  </a:lnTo>
                  <a:lnTo>
                    <a:pt x="539356" y="5040795"/>
                  </a:lnTo>
                  <a:lnTo>
                    <a:pt x="547433" y="5046230"/>
                  </a:lnTo>
                  <a:lnTo>
                    <a:pt x="557364" y="5048224"/>
                  </a:lnTo>
                  <a:lnTo>
                    <a:pt x="567258" y="5046230"/>
                  </a:lnTo>
                  <a:lnTo>
                    <a:pt x="575322" y="5040795"/>
                  </a:lnTo>
                  <a:lnTo>
                    <a:pt x="580771" y="5032718"/>
                  </a:lnTo>
                  <a:lnTo>
                    <a:pt x="582764" y="5022824"/>
                  </a:lnTo>
                  <a:close/>
                </a:path>
                <a:path w="5364480" h="5048250">
                  <a:moveTo>
                    <a:pt x="583082" y="3483838"/>
                  </a:moveTo>
                  <a:lnTo>
                    <a:pt x="581075" y="3473958"/>
                  </a:lnTo>
                  <a:lnTo>
                    <a:pt x="575640" y="3465880"/>
                  </a:lnTo>
                  <a:lnTo>
                    <a:pt x="567563" y="3460432"/>
                  </a:lnTo>
                  <a:lnTo>
                    <a:pt x="557631" y="3458438"/>
                  </a:lnTo>
                  <a:lnTo>
                    <a:pt x="547738" y="3460432"/>
                  </a:lnTo>
                  <a:lnTo>
                    <a:pt x="539661" y="3465880"/>
                  </a:lnTo>
                  <a:lnTo>
                    <a:pt x="534225" y="3473958"/>
                  </a:lnTo>
                  <a:lnTo>
                    <a:pt x="532231" y="3483838"/>
                  </a:lnTo>
                  <a:lnTo>
                    <a:pt x="534225" y="3493732"/>
                  </a:lnTo>
                  <a:lnTo>
                    <a:pt x="539661" y="3501796"/>
                  </a:lnTo>
                  <a:lnTo>
                    <a:pt x="547738" y="3507244"/>
                  </a:lnTo>
                  <a:lnTo>
                    <a:pt x="557682" y="3509238"/>
                  </a:lnTo>
                  <a:lnTo>
                    <a:pt x="567563" y="3507244"/>
                  </a:lnTo>
                  <a:lnTo>
                    <a:pt x="575640" y="3501796"/>
                  </a:lnTo>
                  <a:lnTo>
                    <a:pt x="581075" y="3493732"/>
                  </a:lnTo>
                  <a:lnTo>
                    <a:pt x="583082" y="3483838"/>
                  </a:lnTo>
                  <a:close/>
                </a:path>
                <a:path w="5364480" h="5048250">
                  <a:moveTo>
                    <a:pt x="629399" y="3284131"/>
                  </a:moveTo>
                  <a:lnTo>
                    <a:pt x="627405" y="3274237"/>
                  </a:lnTo>
                  <a:lnTo>
                    <a:pt x="621969" y="3266173"/>
                  </a:lnTo>
                  <a:lnTo>
                    <a:pt x="613892" y="3260725"/>
                  </a:lnTo>
                  <a:lnTo>
                    <a:pt x="603948" y="3258731"/>
                  </a:lnTo>
                  <a:lnTo>
                    <a:pt x="594067" y="3260725"/>
                  </a:lnTo>
                  <a:lnTo>
                    <a:pt x="585990" y="3266173"/>
                  </a:lnTo>
                  <a:lnTo>
                    <a:pt x="580555" y="3274237"/>
                  </a:lnTo>
                  <a:lnTo>
                    <a:pt x="578548" y="3284131"/>
                  </a:lnTo>
                  <a:lnTo>
                    <a:pt x="580555" y="3294024"/>
                  </a:lnTo>
                  <a:lnTo>
                    <a:pt x="585990" y="3302089"/>
                  </a:lnTo>
                  <a:lnTo>
                    <a:pt x="594067" y="3307537"/>
                  </a:lnTo>
                  <a:lnTo>
                    <a:pt x="603999" y="3309531"/>
                  </a:lnTo>
                  <a:lnTo>
                    <a:pt x="613892" y="3307537"/>
                  </a:lnTo>
                  <a:lnTo>
                    <a:pt x="621969" y="3302089"/>
                  </a:lnTo>
                  <a:lnTo>
                    <a:pt x="627405" y="3294024"/>
                  </a:lnTo>
                  <a:lnTo>
                    <a:pt x="629399" y="3284131"/>
                  </a:lnTo>
                  <a:close/>
                </a:path>
                <a:path w="5364480" h="5048250">
                  <a:moveTo>
                    <a:pt x="629399" y="1564386"/>
                  </a:moveTo>
                  <a:lnTo>
                    <a:pt x="627405" y="1554505"/>
                  </a:lnTo>
                  <a:lnTo>
                    <a:pt x="621969" y="1546428"/>
                  </a:lnTo>
                  <a:lnTo>
                    <a:pt x="613892" y="1540979"/>
                  </a:lnTo>
                  <a:lnTo>
                    <a:pt x="603948" y="1538986"/>
                  </a:lnTo>
                  <a:lnTo>
                    <a:pt x="594067" y="1540979"/>
                  </a:lnTo>
                  <a:lnTo>
                    <a:pt x="585990" y="1546428"/>
                  </a:lnTo>
                  <a:lnTo>
                    <a:pt x="580555" y="1554505"/>
                  </a:lnTo>
                  <a:lnTo>
                    <a:pt x="578548" y="1564386"/>
                  </a:lnTo>
                  <a:lnTo>
                    <a:pt x="580555" y="1574279"/>
                  </a:lnTo>
                  <a:lnTo>
                    <a:pt x="585990" y="1582343"/>
                  </a:lnTo>
                  <a:lnTo>
                    <a:pt x="594067" y="1587792"/>
                  </a:lnTo>
                  <a:lnTo>
                    <a:pt x="603999" y="1589786"/>
                  </a:lnTo>
                  <a:lnTo>
                    <a:pt x="613892" y="1587792"/>
                  </a:lnTo>
                  <a:lnTo>
                    <a:pt x="621969" y="1582343"/>
                  </a:lnTo>
                  <a:lnTo>
                    <a:pt x="627405" y="1574279"/>
                  </a:lnTo>
                  <a:lnTo>
                    <a:pt x="629399" y="1564386"/>
                  </a:lnTo>
                  <a:close/>
                </a:path>
                <a:path w="5364480" h="5048250">
                  <a:moveTo>
                    <a:pt x="629716" y="1745145"/>
                  </a:moveTo>
                  <a:lnTo>
                    <a:pt x="627722" y="1735251"/>
                  </a:lnTo>
                  <a:lnTo>
                    <a:pt x="622274" y="1727174"/>
                  </a:lnTo>
                  <a:lnTo>
                    <a:pt x="614197" y="1721739"/>
                  </a:lnTo>
                  <a:lnTo>
                    <a:pt x="604266" y="1719745"/>
                  </a:lnTo>
                  <a:lnTo>
                    <a:pt x="594372" y="1721739"/>
                  </a:lnTo>
                  <a:lnTo>
                    <a:pt x="586308" y="1727174"/>
                  </a:lnTo>
                  <a:lnTo>
                    <a:pt x="580859" y="1735251"/>
                  </a:lnTo>
                  <a:lnTo>
                    <a:pt x="578866" y="1745145"/>
                  </a:lnTo>
                  <a:lnTo>
                    <a:pt x="580859" y="1755025"/>
                  </a:lnTo>
                  <a:lnTo>
                    <a:pt x="586308" y="1763102"/>
                  </a:lnTo>
                  <a:lnTo>
                    <a:pt x="594372" y="1768551"/>
                  </a:lnTo>
                  <a:lnTo>
                    <a:pt x="604316" y="1770545"/>
                  </a:lnTo>
                  <a:lnTo>
                    <a:pt x="614197" y="1768551"/>
                  </a:lnTo>
                  <a:lnTo>
                    <a:pt x="622274" y="1763102"/>
                  </a:lnTo>
                  <a:lnTo>
                    <a:pt x="627722" y="1755025"/>
                  </a:lnTo>
                  <a:lnTo>
                    <a:pt x="629716" y="1745145"/>
                  </a:lnTo>
                  <a:close/>
                </a:path>
                <a:path w="5364480" h="5048250">
                  <a:moveTo>
                    <a:pt x="629716" y="25400"/>
                  </a:moveTo>
                  <a:lnTo>
                    <a:pt x="627722" y="15506"/>
                  </a:lnTo>
                  <a:lnTo>
                    <a:pt x="622274" y="7442"/>
                  </a:lnTo>
                  <a:lnTo>
                    <a:pt x="614197" y="1993"/>
                  </a:lnTo>
                  <a:lnTo>
                    <a:pt x="604266" y="0"/>
                  </a:lnTo>
                  <a:lnTo>
                    <a:pt x="594372" y="1993"/>
                  </a:lnTo>
                  <a:lnTo>
                    <a:pt x="586308" y="7442"/>
                  </a:lnTo>
                  <a:lnTo>
                    <a:pt x="580859" y="15506"/>
                  </a:lnTo>
                  <a:lnTo>
                    <a:pt x="578866" y="25400"/>
                  </a:lnTo>
                  <a:lnTo>
                    <a:pt x="580859" y="35280"/>
                  </a:lnTo>
                  <a:lnTo>
                    <a:pt x="586308" y="43357"/>
                  </a:lnTo>
                  <a:lnTo>
                    <a:pt x="594372" y="48806"/>
                  </a:lnTo>
                  <a:lnTo>
                    <a:pt x="604316" y="50800"/>
                  </a:lnTo>
                  <a:lnTo>
                    <a:pt x="614197" y="48806"/>
                  </a:lnTo>
                  <a:lnTo>
                    <a:pt x="622274" y="43357"/>
                  </a:lnTo>
                  <a:lnTo>
                    <a:pt x="627722" y="35280"/>
                  </a:lnTo>
                  <a:lnTo>
                    <a:pt x="629716" y="25400"/>
                  </a:lnTo>
                  <a:close/>
                </a:path>
                <a:path w="5364480" h="5048250">
                  <a:moveTo>
                    <a:pt x="684415" y="5022824"/>
                  </a:moveTo>
                  <a:lnTo>
                    <a:pt x="682421" y="5012944"/>
                  </a:lnTo>
                  <a:lnTo>
                    <a:pt x="676973" y="5004867"/>
                  </a:lnTo>
                  <a:lnTo>
                    <a:pt x="668909" y="4999431"/>
                  </a:lnTo>
                  <a:lnTo>
                    <a:pt x="658964" y="4997424"/>
                  </a:lnTo>
                  <a:lnTo>
                    <a:pt x="649084" y="4999431"/>
                  </a:lnTo>
                  <a:lnTo>
                    <a:pt x="641007" y="5004867"/>
                  </a:lnTo>
                  <a:lnTo>
                    <a:pt x="635558" y="5012944"/>
                  </a:lnTo>
                  <a:lnTo>
                    <a:pt x="633564" y="5022824"/>
                  </a:lnTo>
                  <a:lnTo>
                    <a:pt x="635558" y="5032718"/>
                  </a:lnTo>
                  <a:lnTo>
                    <a:pt x="641007" y="5040795"/>
                  </a:lnTo>
                  <a:lnTo>
                    <a:pt x="649084" y="5046230"/>
                  </a:lnTo>
                  <a:lnTo>
                    <a:pt x="659015" y="5048224"/>
                  </a:lnTo>
                  <a:lnTo>
                    <a:pt x="668909" y="5046230"/>
                  </a:lnTo>
                  <a:lnTo>
                    <a:pt x="676973" y="5040795"/>
                  </a:lnTo>
                  <a:lnTo>
                    <a:pt x="682421" y="5032718"/>
                  </a:lnTo>
                  <a:lnTo>
                    <a:pt x="684415" y="5022824"/>
                  </a:lnTo>
                  <a:close/>
                </a:path>
                <a:path w="5364480" h="5048250">
                  <a:moveTo>
                    <a:pt x="684733" y="3483838"/>
                  </a:moveTo>
                  <a:lnTo>
                    <a:pt x="682726" y="3473958"/>
                  </a:lnTo>
                  <a:lnTo>
                    <a:pt x="677291" y="3465880"/>
                  </a:lnTo>
                  <a:lnTo>
                    <a:pt x="669213" y="3460432"/>
                  </a:lnTo>
                  <a:lnTo>
                    <a:pt x="659282" y="3458438"/>
                  </a:lnTo>
                  <a:lnTo>
                    <a:pt x="649389" y="3460432"/>
                  </a:lnTo>
                  <a:lnTo>
                    <a:pt x="641311" y="3465880"/>
                  </a:lnTo>
                  <a:lnTo>
                    <a:pt x="635876" y="3473958"/>
                  </a:lnTo>
                  <a:lnTo>
                    <a:pt x="633882" y="3483838"/>
                  </a:lnTo>
                  <a:lnTo>
                    <a:pt x="635876" y="3493732"/>
                  </a:lnTo>
                  <a:lnTo>
                    <a:pt x="641311" y="3501796"/>
                  </a:lnTo>
                  <a:lnTo>
                    <a:pt x="649389" y="3507244"/>
                  </a:lnTo>
                  <a:lnTo>
                    <a:pt x="659333" y="3509238"/>
                  </a:lnTo>
                  <a:lnTo>
                    <a:pt x="669213" y="3507244"/>
                  </a:lnTo>
                  <a:lnTo>
                    <a:pt x="677291" y="3501796"/>
                  </a:lnTo>
                  <a:lnTo>
                    <a:pt x="682726" y="3493732"/>
                  </a:lnTo>
                  <a:lnTo>
                    <a:pt x="684733" y="3483838"/>
                  </a:lnTo>
                  <a:close/>
                </a:path>
                <a:path w="5364480" h="5048250">
                  <a:moveTo>
                    <a:pt x="731050" y="3284131"/>
                  </a:moveTo>
                  <a:lnTo>
                    <a:pt x="729056" y="3274237"/>
                  </a:lnTo>
                  <a:lnTo>
                    <a:pt x="723620" y="3266173"/>
                  </a:lnTo>
                  <a:lnTo>
                    <a:pt x="715543" y="3260725"/>
                  </a:lnTo>
                  <a:lnTo>
                    <a:pt x="705599" y="3258731"/>
                  </a:lnTo>
                  <a:lnTo>
                    <a:pt x="695718" y="3260725"/>
                  </a:lnTo>
                  <a:lnTo>
                    <a:pt x="687641" y="3266173"/>
                  </a:lnTo>
                  <a:lnTo>
                    <a:pt x="682205" y="3274237"/>
                  </a:lnTo>
                  <a:lnTo>
                    <a:pt x="680199" y="3284131"/>
                  </a:lnTo>
                  <a:lnTo>
                    <a:pt x="682205" y="3294024"/>
                  </a:lnTo>
                  <a:lnTo>
                    <a:pt x="687641" y="3302089"/>
                  </a:lnTo>
                  <a:lnTo>
                    <a:pt x="695718" y="3307537"/>
                  </a:lnTo>
                  <a:lnTo>
                    <a:pt x="705650" y="3309531"/>
                  </a:lnTo>
                  <a:lnTo>
                    <a:pt x="715543" y="3307537"/>
                  </a:lnTo>
                  <a:lnTo>
                    <a:pt x="723620" y="3302089"/>
                  </a:lnTo>
                  <a:lnTo>
                    <a:pt x="729056" y="3294024"/>
                  </a:lnTo>
                  <a:lnTo>
                    <a:pt x="731050" y="3284131"/>
                  </a:lnTo>
                  <a:close/>
                </a:path>
                <a:path w="5364480" h="5048250">
                  <a:moveTo>
                    <a:pt x="731050" y="1564386"/>
                  </a:moveTo>
                  <a:lnTo>
                    <a:pt x="729056" y="1554505"/>
                  </a:lnTo>
                  <a:lnTo>
                    <a:pt x="723620" y="1546428"/>
                  </a:lnTo>
                  <a:lnTo>
                    <a:pt x="715543" y="1540979"/>
                  </a:lnTo>
                  <a:lnTo>
                    <a:pt x="705599" y="1538986"/>
                  </a:lnTo>
                  <a:lnTo>
                    <a:pt x="695718" y="1540979"/>
                  </a:lnTo>
                  <a:lnTo>
                    <a:pt x="687641" y="1546428"/>
                  </a:lnTo>
                  <a:lnTo>
                    <a:pt x="682205" y="1554505"/>
                  </a:lnTo>
                  <a:lnTo>
                    <a:pt x="680199" y="1564386"/>
                  </a:lnTo>
                  <a:lnTo>
                    <a:pt x="682205" y="1574279"/>
                  </a:lnTo>
                  <a:lnTo>
                    <a:pt x="687641" y="1582343"/>
                  </a:lnTo>
                  <a:lnTo>
                    <a:pt x="695718" y="1587792"/>
                  </a:lnTo>
                  <a:lnTo>
                    <a:pt x="705650" y="1589786"/>
                  </a:lnTo>
                  <a:lnTo>
                    <a:pt x="715543" y="1587792"/>
                  </a:lnTo>
                  <a:lnTo>
                    <a:pt x="723620" y="1582343"/>
                  </a:lnTo>
                  <a:lnTo>
                    <a:pt x="729056" y="1574279"/>
                  </a:lnTo>
                  <a:lnTo>
                    <a:pt x="731050" y="1564386"/>
                  </a:lnTo>
                  <a:close/>
                </a:path>
                <a:path w="5364480" h="5048250">
                  <a:moveTo>
                    <a:pt x="731367" y="1745145"/>
                  </a:moveTo>
                  <a:lnTo>
                    <a:pt x="729373" y="1735251"/>
                  </a:lnTo>
                  <a:lnTo>
                    <a:pt x="723925" y="1727174"/>
                  </a:lnTo>
                  <a:lnTo>
                    <a:pt x="715848" y="1721739"/>
                  </a:lnTo>
                  <a:lnTo>
                    <a:pt x="705916" y="1719745"/>
                  </a:lnTo>
                  <a:lnTo>
                    <a:pt x="696023" y="1721739"/>
                  </a:lnTo>
                  <a:lnTo>
                    <a:pt x="687959" y="1727174"/>
                  </a:lnTo>
                  <a:lnTo>
                    <a:pt x="682510" y="1735251"/>
                  </a:lnTo>
                  <a:lnTo>
                    <a:pt x="680516" y="1745145"/>
                  </a:lnTo>
                  <a:lnTo>
                    <a:pt x="682510" y="1755025"/>
                  </a:lnTo>
                  <a:lnTo>
                    <a:pt x="687959" y="1763102"/>
                  </a:lnTo>
                  <a:lnTo>
                    <a:pt x="696023" y="1768551"/>
                  </a:lnTo>
                  <a:lnTo>
                    <a:pt x="705967" y="1770545"/>
                  </a:lnTo>
                  <a:lnTo>
                    <a:pt x="715848" y="1768551"/>
                  </a:lnTo>
                  <a:lnTo>
                    <a:pt x="723925" y="1763102"/>
                  </a:lnTo>
                  <a:lnTo>
                    <a:pt x="729373" y="1755025"/>
                  </a:lnTo>
                  <a:lnTo>
                    <a:pt x="731367" y="1745145"/>
                  </a:lnTo>
                  <a:close/>
                </a:path>
                <a:path w="5364480" h="5048250">
                  <a:moveTo>
                    <a:pt x="731367" y="25400"/>
                  </a:moveTo>
                  <a:lnTo>
                    <a:pt x="729373" y="15506"/>
                  </a:lnTo>
                  <a:lnTo>
                    <a:pt x="723925" y="7442"/>
                  </a:lnTo>
                  <a:lnTo>
                    <a:pt x="715848" y="1993"/>
                  </a:lnTo>
                  <a:lnTo>
                    <a:pt x="705916" y="0"/>
                  </a:lnTo>
                  <a:lnTo>
                    <a:pt x="696023" y="1993"/>
                  </a:lnTo>
                  <a:lnTo>
                    <a:pt x="687959" y="7442"/>
                  </a:lnTo>
                  <a:lnTo>
                    <a:pt x="682510" y="15506"/>
                  </a:lnTo>
                  <a:lnTo>
                    <a:pt x="680516" y="25400"/>
                  </a:lnTo>
                  <a:lnTo>
                    <a:pt x="682510" y="35280"/>
                  </a:lnTo>
                  <a:lnTo>
                    <a:pt x="687959" y="43357"/>
                  </a:lnTo>
                  <a:lnTo>
                    <a:pt x="696023" y="48806"/>
                  </a:lnTo>
                  <a:lnTo>
                    <a:pt x="705967" y="50800"/>
                  </a:lnTo>
                  <a:lnTo>
                    <a:pt x="715848" y="48806"/>
                  </a:lnTo>
                  <a:lnTo>
                    <a:pt x="723925" y="43357"/>
                  </a:lnTo>
                  <a:lnTo>
                    <a:pt x="729373" y="35280"/>
                  </a:lnTo>
                  <a:lnTo>
                    <a:pt x="731367" y="25400"/>
                  </a:lnTo>
                  <a:close/>
                </a:path>
                <a:path w="5364480" h="5048250">
                  <a:moveTo>
                    <a:pt x="786066" y="5022824"/>
                  </a:moveTo>
                  <a:lnTo>
                    <a:pt x="784072" y="5012944"/>
                  </a:lnTo>
                  <a:lnTo>
                    <a:pt x="778624" y="5004867"/>
                  </a:lnTo>
                  <a:lnTo>
                    <a:pt x="770559" y="4999431"/>
                  </a:lnTo>
                  <a:lnTo>
                    <a:pt x="760615" y="4997424"/>
                  </a:lnTo>
                  <a:lnTo>
                    <a:pt x="750735" y="4999431"/>
                  </a:lnTo>
                  <a:lnTo>
                    <a:pt x="742657" y="5004867"/>
                  </a:lnTo>
                  <a:lnTo>
                    <a:pt x="737209" y="5012944"/>
                  </a:lnTo>
                  <a:lnTo>
                    <a:pt x="735215" y="5022824"/>
                  </a:lnTo>
                  <a:lnTo>
                    <a:pt x="737209" y="5032718"/>
                  </a:lnTo>
                  <a:lnTo>
                    <a:pt x="742657" y="5040795"/>
                  </a:lnTo>
                  <a:lnTo>
                    <a:pt x="750735" y="5046230"/>
                  </a:lnTo>
                  <a:lnTo>
                    <a:pt x="760666" y="5048224"/>
                  </a:lnTo>
                  <a:lnTo>
                    <a:pt x="770559" y="5046230"/>
                  </a:lnTo>
                  <a:lnTo>
                    <a:pt x="778624" y="5040795"/>
                  </a:lnTo>
                  <a:lnTo>
                    <a:pt x="784072" y="5032718"/>
                  </a:lnTo>
                  <a:lnTo>
                    <a:pt x="786066" y="5022824"/>
                  </a:lnTo>
                  <a:close/>
                </a:path>
                <a:path w="5364480" h="5048250">
                  <a:moveTo>
                    <a:pt x="786384" y="3483838"/>
                  </a:moveTo>
                  <a:lnTo>
                    <a:pt x="784377" y="3473958"/>
                  </a:lnTo>
                  <a:lnTo>
                    <a:pt x="778941" y="3465880"/>
                  </a:lnTo>
                  <a:lnTo>
                    <a:pt x="770864" y="3460432"/>
                  </a:lnTo>
                  <a:lnTo>
                    <a:pt x="760933" y="3458438"/>
                  </a:lnTo>
                  <a:lnTo>
                    <a:pt x="751039" y="3460432"/>
                  </a:lnTo>
                  <a:lnTo>
                    <a:pt x="742962" y="3465880"/>
                  </a:lnTo>
                  <a:lnTo>
                    <a:pt x="737527" y="3473958"/>
                  </a:lnTo>
                  <a:lnTo>
                    <a:pt x="735533" y="3483838"/>
                  </a:lnTo>
                  <a:lnTo>
                    <a:pt x="737527" y="3493732"/>
                  </a:lnTo>
                  <a:lnTo>
                    <a:pt x="742962" y="3501796"/>
                  </a:lnTo>
                  <a:lnTo>
                    <a:pt x="751039" y="3507244"/>
                  </a:lnTo>
                  <a:lnTo>
                    <a:pt x="760984" y="3509238"/>
                  </a:lnTo>
                  <a:lnTo>
                    <a:pt x="770864" y="3507244"/>
                  </a:lnTo>
                  <a:lnTo>
                    <a:pt x="778941" y="3501796"/>
                  </a:lnTo>
                  <a:lnTo>
                    <a:pt x="784377" y="3493732"/>
                  </a:lnTo>
                  <a:lnTo>
                    <a:pt x="786384" y="3483838"/>
                  </a:lnTo>
                  <a:close/>
                </a:path>
                <a:path w="5364480" h="5048250">
                  <a:moveTo>
                    <a:pt x="832700" y="3284131"/>
                  </a:moveTo>
                  <a:lnTo>
                    <a:pt x="830707" y="3274237"/>
                  </a:lnTo>
                  <a:lnTo>
                    <a:pt x="825271" y="3266173"/>
                  </a:lnTo>
                  <a:lnTo>
                    <a:pt x="817194" y="3260725"/>
                  </a:lnTo>
                  <a:lnTo>
                    <a:pt x="807250" y="3258731"/>
                  </a:lnTo>
                  <a:lnTo>
                    <a:pt x="797369" y="3260725"/>
                  </a:lnTo>
                  <a:lnTo>
                    <a:pt x="789292" y="3266173"/>
                  </a:lnTo>
                  <a:lnTo>
                    <a:pt x="783856" y="3274237"/>
                  </a:lnTo>
                  <a:lnTo>
                    <a:pt x="781850" y="3284131"/>
                  </a:lnTo>
                  <a:lnTo>
                    <a:pt x="783856" y="3294024"/>
                  </a:lnTo>
                  <a:lnTo>
                    <a:pt x="789292" y="3302089"/>
                  </a:lnTo>
                  <a:lnTo>
                    <a:pt x="797369" y="3307537"/>
                  </a:lnTo>
                  <a:lnTo>
                    <a:pt x="807300" y="3309531"/>
                  </a:lnTo>
                  <a:lnTo>
                    <a:pt x="817194" y="3307537"/>
                  </a:lnTo>
                  <a:lnTo>
                    <a:pt x="825271" y="3302089"/>
                  </a:lnTo>
                  <a:lnTo>
                    <a:pt x="830707" y="3294024"/>
                  </a:lnTo>
                  <a:lnTo>
                    <a:pt x="832700" y="3284131"/>
                  </a:lnTo>
                  <a:close/>
                </a:path>
                <a:path w="5364480" h="5048250">
                  <a:moveTo>
                    <a:pt x="832700" y="1564386"/>
                  </a:moveTo>
                  <a:lnTo>
                    <a:pt x="830707" y="1554505"/>
                  </a:lnTo>
                  <a:lnTo>
                    <a:pt x="825271" y="1546428"/>
                  </a:lnTo>
                  <a:lnTo>
                    <a:pt x="817194" y="1540979"/>
                  </a:lnTo>
                  <a:lnTo>
                    <a:pt x="807250" y="1538986"/>
                  </a:lnTo>
                  <a:lnTo>
                    <a:pt x="797369" y="1540979"/>
                  </a:lnTo>
                  <a:lnTo>
                    <a:pt x="789292" y="1546428"/>
                  </a:lnTo>
                  <a:lnTo>
                    <a:pt x="783856" y="1554505"/>
                  </a:lnTo>
                  <a:lnTo>
                    <a:pt x="781850" y="1564386"/>
                  </a:lnTo>
                  <a:lnTo>
                    <a:pt x="783856" y="1574279"/>
                  </a:lnTo>
                  <a:lnTo>
                    <a:pt x="789292" y="1582343"/>
                  </a:lnTo>
                  <a:lnTo>
                    <a:pt x="797369" y="1587792"/>
                  </a:lnTo>
                  <a:lnTo>
                    <a:pt x="807300" y="1589786"/>
                  </a:lnTo>
                  <a:lnTo>
                    <a:pt x="817194" y="1587792"/>
                  </a:lnTo>
                  <a:lnTo>
                    <a:pt x="825271" y="1582343"/>
                  </a:lnTo>
                  <a:lnTo>
                    <a:pt x="830707" y="1574279"/>
                  </a:lnTo>
                  <a:lnTo>
                    <a:pt x="832700" y="1564386"/>
                  </a:lnTo>
                  <a:close/>
                </a:path>
                <a:path w="5364480" h="5048250">
                  <a:moveTo>
                    <a:pt x="833018" y="1745145"/>
                  </a:moveTo>
                  <a:lnTo>
                    <a:pt x="831024" y="1735251"/>
                  </a:lnTo>
                  <a:lnTo>
                    <a:pt x="825576" y="1727174"/>
                  </a:lnTo>
                  <a:lnTo>
                    <a:pt x="817499" y="1721739"/>
                  </a:lnTo>
                  <a:lnTo>
                    <a:pt x="807567" y="1719745"/>
                  </a:lnTo>
                  <a:lnTo>
                    <a:pt x="797674" y="1721739"/>
                  </a:lnTo>
                  <a:lnTo>
                    <a:pt x="789609" y="1727174"/>
                  </a:lnTo>
                  <a:lnTo>
                    <a:pt x="784161" y="1735251"/>
                  </a:lnTo>
                  <a:lnTo>
                    <a:pt x="782167" y="1745145"/>
                  </a:lnTo>
                  <a:lnTo>
                    <a:pt x="784161" y="1755025"/>
                  </a:lnTo>
                  <a:lnTo>
                    <a:pt x="789609" y="1763102"/>
                  </a:lnTo>
                  <a:lnTo>
                    <a:pt x="797674" y="1768551"/>
                  </a:lnTo>
                  <a:lnTo>
                    <a:pt x="807618" y="1770545"/>
                  </a:lnTo>
                  <a:lnTo>
                    <a:pt x="817499" y="1768551"/>
                  </a:lnTo>
                  <a:lnTo>
                    <a:pt x="825576" y="1763102"/>
                  </a:lnTo>
                  <a:lnTo>
                    <a:pt x="831024" y="1755025"/>
                  </a:lnTo>
                  <a:lnTo>
                    <a:pt x="833018" y="1745145"/>
                  </a:lnTo>
                  <a:close/>
                </a:path>
                <a:path w="5364480" h="5048250">
                  <a:moveTo>
                    <a:pt x="833018" y="25400"/>
                  </a:moveTo>
                  <a:lnTo>
                    <a:pt x="831024" y="15506"/>
                  </a:lnTo>
                  <a:lnTo>
                    <a:pt x="825576" y="7442"/>
                  </a:lnTo>
                  <a:lnTo>
                    <a:pt x="817499" y="1993"/>
                  </a:lnTo>
                  <a:lnTo>
                    <a:pt x="807567" y="0"/>
                  </a:lnTo>
                  <a:lnTo>
                    <a:pt x="797674" y="1993"/>
                  </a:lnTo>
                  <a:lnTo>
                    <a:pt x="789609" y="7442"/>
                  </a:lnTo>
                  <a:lnTo>
                    <a:pt x="784161" y="15506"/>
                  </a:lnTo>
                  <a:lnTo>
                    <a:pt x="782167" y="25400"/>
                  </a:lnTo>
                  <a:lnTo>
                    <a:pt x="784161" y="35280"/>
                  </a:lnTo>
                  <a:lnTo>
                    <a:pt x="789609" y="43357"/>
                  </a:lnTo>
                  <a:lnTo>
                    <a:pt x="797674" y="48806"/>
                  </a:lnTo>
                  <a:lnTo>
                    <a:pt x="807618" y="50800"/>
                  </a:lnTo>
                  <a:lnTo>
                    <a:pt x="817499" y="48806"/>
                  </a:lnTo>
                  <a:lnTo>
                    <a:pt x="825576" y="43357"/>
                  </a:lnTo>
                  <a:lnTo>
                    <a:pt x="831024" y="35280"/>
                  </a:lnTo>
                  <a:lnTo>
                    <a:pt x="833018" y="25400"/>
                  </a:lnTo>
                  <a:close/>
                </a:path>
                <a:path w="5364480" h="5048250">
                  <a:moveTo>
                    <a:pt x="887717" y="5022824"/>
                  </a:moveTo>
                  <a:lnTo>
                    <a:pt x="885723" y="5012944"/>
                  </a:lnTo>
                  <a:lnTo>
                    <a:pt x="880275" y="5004867"/>
                  </a:lnTo>
                  <a:lnTo>
                    <a:pt x="872210" y="4999431"/>
                  </a:lnTo>
                  <a:lnTo>
                    <a:pt x="862266" y="4997424"/>
                  </a:lnTo>
                  <a:lnTo>
                    <a:pt x="852385" y="4999431"/>
                  </a:lnTo>
                  <a:lnTo>
                    <a:pt x="844308" y="5004867"/>
                  </a:lnTo>
                  <a:lnTo>
                    <a:pt x="838860" y="5012944"/>
                  </a:lnTo>
                  <a:lnTo>
                    <a:pt x="836866" y="5022824"/>
                  </a:lnTo>
                  <a:lnTo>
                    <a:pt x="838860" y="5032718"/>
                  </a:lnTo>
                  <a:lnTo>
                    <a:pt x="844308" y="5040795"/>
                  </a:lnTo>
                  <a:lnTo>
                    <a:pt x="852385" y="5046230"/>
                  </a:lnTo>
                  <a:lnTo>
                    <a:pt x="862317" y="5048224"/>
                  </a:lnTo>
                  <a:lnTo>
                    <a:pt x="872210" y="5046230"/>
                  </a:lnTo>
                  <a:lnTo>
                    <a:pt x="880275" y="5040795"/>
                  </a:lnTo>
                  <a:lnTo>
                    <a:pt x="885723" y="5032718"/>
                  </a:lnTo>
                  <a:lnTo>
                    <a:pt x="887717" y="5022824"/>
                  </a:lnTo>
                  <a:close/>
                </a:path>
                <a:path w="5364480" h="5048250">
                  <a:moveTo>
                    <a:pt x="888034" y="3483838"/>
                  </a:moveTo>
                  <a:lnTo>
                    <a:pt x="886028" y="3473958"/>
                  </a:lnTo>
                  <a:lnTo>
                    <a:pt x="880592" y="3465880"/>
                  </a:lnTo>
                  <a:lnTo>
                    <a:pt x="872515" y="3460432"/>
                  </a:lnTo>
                  <a:lnTo>
                    <a:pt x="862584" y="3458438"/>
                  </a:lnTo>
                  <a:lnTo>
                    <a:pt x="852690" y="3460432"/>
                  </a:lnTo>
                  <a:lnTo>
                    <a:pt x="844613" y="3465880"/>
                  </a:lnTo>
                  <a:lnTo>
                    <a:pt x="839177" y="3473958"/>
                  </a:lnTo>
                  <a:lnTo>
                    <a:pt x="837184" y="3483838"/>
                  </a:lnTo>
                  <a:lnTo>
                    <a:pt x="839177" y="3493732"/>
                  </a:lnTo>
                  <a:lnTo>
                    <a:pt x="844613" y="3501796"/>
                  </a:lnTo>
                  <a:lnTo>
                    <a:pt x="852690" y="3507244"/>
                  </a:lnTo>
                  <a:lnTo>
                    <a:pt x="862634" y="3509238"/>
                  </a:lnTo>
                  <a:lnTo>
                    <a:pt x="872515" y="3507244"/>
                  </a:lnTo>
                  <a:lnTo>
                    <a:pt x="880592" y="3501796"/>
                  </a:lnTo>
                  <a:lnTo>
                    <a:pt x="886028" y="3493732"/>
                  </a:lnTo>
                  <a:lnTo>
                    <a:pt x="888034" y="3483838"/>
                  </a:lnTo>
                  <a:close/>
                </a:path>
                <a:path w="5364480" h="5048250">
                  <a:moveTo>
                    <a:pt x="934351" y="3284131"/>
                  </a:moveTo>
                  <a:lnTo>
                    <a:pt x="932357" y="3274237"/>
                  </a:lnTo>
                  <a:lnTo>
                    <a:pt x="926922" y="3266173"/>
                  </a:lnTo>
                  <a:lnTo>
                    <a:pt x="918845" y="3260725"/>
                  </a:lnTo>
                  <a:lnTo>
                    <a:pt x="908900" y="3258731"/>
                  </a:lnTo>
                  <a:lnTo>
                    <a:pt x="899020" y="3260725"/>
                  </a:lnTo>
                  <a:lnTo>
                    <a:pt x="890943" y="3266173"/>
                  </a:lnTo>
                  <a:lnTo>
                    <a:pt x="885507" y="3274237"/>
                  </a:lnTo>
                  <a:lnTo>
                    <a:pt x="883500" y="3284131"/>
                  </a:lnTo>
                  <a:lnTo>
                    <a:pt x="885507" y="3294024"/>
                  </a:lnTo>
                  <a:lnTo>
                    <a:pt x="890943" y="3302089"/>
                  </a:lnTo>
                  <a:lnTo>
                    <a:pt x="899020" y="3307537"/>
                  </a:lnTo>
                  <a:lnTo>
                    <a:pt x="908951" y="3309531"/>
                  </a:lnTo>
                  <a:lnTo>
                    <a:pt x="918845" y="3307537"/>
                  </a:lnTo>
                  <a:lnTo>
                    <a:pt x="926922" y="3302089"/>
                  </a:lnTo>
                  <a:lnTo>
                    <a:pt x="932357" y="3294024"/>
                  </a:lnTo>
                  <a:lnTo>
                    <a:pt x="934351" y="3284131"/>
                  </a:lnTo>
                  <a:close/>
                </a:path>
                <a:path w="5364480" h="5048250">
                  <a:moveTo>
                    <a:pt x="934351" y="1564386"/>
                  </a:moveTo>
                  <a:lnTo>
                    <a:pt x="932357" y="1554505"/>
                  </a:lnTo>
                  <a:lnTo>
                    <a:pt x="926922" y="1546428"/>
                  </a:lnTo>
                  <a:lnTo>
                    <a:pt x="918845" y="1540979"/>
                  </a:lnTo>
                  <a:lnTo>
                    <a:pt x="908900" y="1538986"/>
                  </a:lnTo>
                  <a:lnTo>
                    <a:pt x="899020" y="1540979"/>
                  </a:lnTo>
                  <a:lnTo>
                    <a:pt x="890943" y="1546428"/>
                  </a:lnTo>
                  <a:lnTo>
                    <a:pt x="885507" y="1554505"/>
                  </a:lnTo>
                  <a:lnTo>
                    <a:pt x="883500" y="1564386"/>
                  </a:lnTo>
                  <a:lnTo>
                    <a:pt x="885507" y="1574279"/>
                  </a:lnTo>
                  <a:lnTo>
                    <a:pt x="890943" y="1582343"/>
                  </a:lnTo>
                  <a:lnTo>
                    <a:pt x="899020" y="1587792"/>
                  </a:lnTo>
                  <a:lnTo>
                    <a:pt x="908951" y="1589786"/>
                  </a:lnTo>
                  <a:lnTo>
                    <a:pt x="918845" y="1587792"/>
                  </a:lnTo>
                  <a:lnTo>
                    <a:pt x="926922" y="1582343"/>
                  </a:lnTo>
                  <a:lnTo>
                    <a:pt x="932357" y="1574279"/>
                  </a:lnTo>
                  <a:lnTo>
                    <a:pt x="934351" y="1564386"/>
                  </a:lnTo>
                  <a:close/>
                </a:path>
                <a:path w="5364480" h="5048250">
                  <a:moveTo>
                    <a:pt x="934669" y="1745145"/>
                  </a:moveTo>
                  <a:lnTo>
                    <a:pt x="932675" y="1735251"/>
                  </a:lnTo>
                  <a:lnTo>
                    <a:pt x="927227" y="1727174"/>
                  </a:lnTo>
                  <a:lnTo>
                    <a:pt x="919149" y="1721739"/>
                  </a:lnTo>
                  <a:lnTo>
                    <a:pt x="909218" y="1719745"/>
                  </a:lnTo>
                  <a:lnTo>
                    <a:pt x="899325" y="1721739"/>
                  </a:lnTo>
                  <a:lnTo>
                    <a:pt x="891260" y="1727174"/>
                  </a:lnTo>
                  <a:lnTo>
                    <a:pt x="885812" y="1735251"/>
                  </a:lnTo>
                  <a:lnTo>
                    <a:pt x="883818" y="1745145"/>
                  </a:lnTo>
                  <a:lnTo>
                    <a:pt x="885812" y="1755025"/>
                  </a:lnTo>
                  <a:lnTo>
                    <a:pt x="891260" y="1763102"/>
                  </a:lnTo>
                  <a:lnTo>
                    <a:pt x="899325" y="1768551"/>
                  </a:lnTo>
                  <a:lnTo>
                    <a:pt x="909269" y="1770545"/>
                  </a:lnTo>
                  <a:lnTo>
                    <a:pt x="919149" y="1768551"/>
                  </a:lnTo>
                  <a:lnTo>
                    <a:pt x="927227" y="1763102"/>
                  </a:lnTo>
                  <a:lnTo>
                    <a:pt x="932675" y="1755025"/>
                  </a:lnTo>
                  <a:lnTo>
                    <a:pt x="934669" y="1745145"/>
                  </a:lnTo>
                  <a:close/>
                </a:path>
                <a:path w="5364480" h="5048250">
                  <a:moveTo>
                    <a:pt x="934669" y="25400"/>
                  </a:moveTo>
                  <a:lnTo>
                    <a:pt x="932675" y="15506"/>
                  </a:lnTo>
                  <a:lnTo>
                    <a:pt x="927227" y="7442"/>
                  </a:lnTo>
                  <a:lnTo>
                    <a:pt x="919149" y="1993"/>
                  </a:lnTo>
                  <a:lnTo>
                    <a:pt x="909218" y="0"/>
                  </a:lnTo>
                  <a:lnTo>
                    <a:pt x="899325" y="1993"/>
                  </a:lnTo>
                  <a:lnTo>
                    <a:pt x="891260" y="7442"/>
                  </a:lnTo>
                  <a:lnTo>
                    <a:pt x="885812" y="15506"/>
                  </a:lnTo>
                  <a:lnTo>
                    <a:pt x="883818" y="25400"/>
                  </a:lnTo>
                  <a:lnTo>
                    <a:pt x="885812" y="35280"/>
                  </a:lnTo>
                  <a:lnTo>
                    <a:pt x="891260" y="43357"/>
                  </a:lnTo>
                  <a:lnTo>
                    <a:pt x="899325" y="48806"/>
                  </a:lnTo>
                  <a:lnTo>
                    <a:pt x="909269" y="50800"/>
                  </a:lnTo>
                  <a:lnTo>
                    <a:pt x="919149" y="48806"/>
                  </a:lnTo>
                  <a:lnTo>
                    <a:pt x="927227" y="43357"/>
                  </a:lnTo>
                  <a:lnTo>
                    <a:pt x="932675" y="35280"/>
                  </a:lnTo>
                  <a:lnTo>
                    <a:pt x="934669" y="25400"/>
                  </a:lnTo>
                  <a:close/>
                </a:path>
                <a:path w="5364480" h="5048250">
                  <a:moveTo>
                    <a:pt x="989368" y="5022824"/>
                  </a:moveTo>
                  <a:lnTo>
                    <a:pt x="987374" y="5012944"/>
                  </a:lnTo>
                  <a:lnTo>
                    <a:pt x="981925" y="5004867"/>
                  </a:lnTo>
                  <a:lnTo>
                    <a:pt x="973861" y="4999431"/>
                  </a:lnTo>
                  <a:lnTo>
                    <a:pt x="963917" y="4997424"/>
                  </a:lnTo>
                  <a:lnTo>
                    <a:pt x="954036" y="4999431"/>
                  </a:lnTo>
                  <a:lnTo>
                    <a:pt x="945959" y="5004867"/>
                  </a:lnTo>
                  <a:lnTo>
                    <a:pt x="940511" y="5012944"/>
                  </a:lnTo>
                  <a:lnTo>
                    <a:pt x="938517" y="5022824"/>
                  </a:lnTo>
                  <a:lnTo>
                    <a:pt x="940511" y="5032718"/>
                  </a:lnTo>
                  <a:lnTo>
                    <a:pt x="945959" y="5040795"/>
                  </a:lnTo>
                  <a:lnTo>
                    <a:pt x="954036" y="5046230"/>
                  </a:lnTo>
                  <a:lnTo>
                    <a:pt x="963968" y="5048224"/>
                  </a:lnTo>
                  <a:lnTo>
                    <a:pt x="973861" y="5046230"/>
                  </a:lnTo>
                  <a:lnTo>
                    <a:pt x="981925" y="5040795"/>
                  </a:lnTo>
                  <a:lnTo>
                    <a:pt x="987374" y="5032718"/>
                  </a:lnTo>
                  <a:lnTo>
                    <a:pt x="989368" y="5022824"/>
                  </a:lnTo>
                  <a:close/>
                </a:path>
                <a:path w="5364480" h="5048250">
                  <a:moveTo>
                    <a:pt x="989685" y="3483838"/>
                  </a:moveTo>
                  <a:lnTo>
                    <a:pt x="987679" y="3473958"/>
                  </a:lnTo>
                  <a:lnTo>
                    <a:pt x="982243" y="3465880"/>
                  </a:lnTo>
                  <a:lnTo>
                    <a:pt x="974166" y="3460432"/>
                  </a:lnTo>
                  <a:lnTo>
                    <a:pt x="964234" y="3458438"/>
                  </a:lnTo>
                  <a:lnTo>
                    <a:pt x="954341" y="3460432"/>
                  </a:lnTo>
                  <a:lnTo>
                    <a:pt x="946264" y="3465880"/>
                  </a:lnTo>
                  <a:lnTo>
                    <a:pt x="940828" y="3473958"/>
                  </a:lnTo>
                  <a:lnTo>
                    <a:pt x="938834" y="3483838"/>
                  </a:lnTo>
                  <a:lnTo>
                    <a:pt x="940828" y="3493732"/>
                  </a:lnTo>
                  <a:lnTo>
                    <a:pt x="946264" y="3501796"/>
                  </a:lnTo>
                  <a:lnTo>
                    <a:pt x="954341" y="3507244"/>
                  </a:lnTo>
                  <a:lnTo>
                    <a:pt x="964285" y="3509238"/>
                  </a:lnTo>
                  <a:lnTo>
                    <a:pt x="974166" y="3507244"/>
                  </a:lnTo>
                  <a:lnTo>
                    <a:pt x="982243" y="3501796"/>
                  </a:lnTo>
                  <a:lnTo>
                    <a:pt x="987679" y="3493732"/>
                  </a:lnTo>
                  <a:lnTo>
                    <a:pt x="989685" y="3483838"/>
                  </a:lnTo>
                  <a:close/>
                </a:path>
                <a:path w="5364480" h="5048250">
                  <a:moveTo>
                    <a:pt x="1036002" y="3284131"/>
                  </a:moveTo>
                  <a:lnTo>
                    <a:pt x="1034008" y="3274237"/>
                  </a:lnTo>
                  <a:lnTo>
                    <a:pt x="1028573" y="3266173"/>
                  </a:lnTo>
                  <a:lnTo>
                    <a:pt x="1020495" y="3260725"/>
                  </a:lnTo>
                  <a:lnTo>
                    <a:pt x="1010551" y="3258731"/>
                  </a:lnTo>
                  <a:lnTo>
                    <a:pt x="1000671" y="3260725"/>
                  </a:lnTo>
                  <a:lnTo>
                    <a:pt x="992593" y="3266173"/>
                  </a:lnTo>
                  <a:lnTo>
                    <a:pt x="987158" y="3274237"/>
                  </a:lnTo>
                  <a:lnTo>
                    <a:pt x="985151" y="3284131"/>
                  </a:lnTo>
                  <a:lnTo>
                    <a:pt x="987158" y="3294024"/>
                  </a:lnTo>
                  <a:lnTo>
                    <a:pt x="992593" y="3302089"/>
                  </a:lnTo>
                  <a:lnTo>
                    <a:pt x="1000671" y="3307537"/>
                  </a:lnTo>
                  <a:lnTo>
                    <a:pt x="1010602" y="3309531"/>
                  </a:lnTo>
                  <a:lnTo>
                    <a:pt x="1020495" y="3307537"/>
                  </a:lnTo>
                  <a:lnTo>
                    <a:pt x="1028573" y="3302089"/>
                  </a:lnTo>
                  <a:lnTo>
                    <a:pt x="1034008" y="3294024"/>
                  </a:lnTo>
                  <a:lnTo>
                    <a:pt x="1036002" y="3284131"/>
                  </a:lnTo>
                  <a:close/>
                </a:path>
                <a:path w="5364480" h="5048250">
                  <a:moveTo>
                    <a:pt x="1036002" y="1564386"/>
                  </a:moveTo>
                  <a:lnTo>
                    <a:pt x="1034008" y="1554505"/>
                  </a:lnTo>
                  <a:lnTo>
                    <a:pt x="1028573" y="1546428"/>
                  </a:lnTo>
                  <a:lnTo>
                    <a:pt x="1020495" y="1540979"/>
                  </a:lnTo>
                  <a:lnTo>
                    <a:pt x="1010551" y="1538986"/>
                  </a:lnTo>
                  <a:lnTo>
                    <a:pt x="1000671" y="1540979"/>
                  </a:lnTo>
                  <a:lnTo>
                    <a:pt x="992593" y="1546428"/>
                  </a:lnTo>
                  <a:lnTo>
                    <a:pt x="987158" y="1554505"/>
                  </a:lnTo>
                  <a:lnTo>
                    <a:pt x="985151" y="1564386"/>
                  </a:lnTo>
                  <a:lnTo>
                    <a:pt x="987158" y="1574279"/>
                  </a:lnTo>
                  <a:lnTo>
                    <a:pt x="992593" y="1582343"/>
                  </a:lnTo>
                  <a:lnTo>
                    <a:pt x="1000671" y="1587792"/>
                  </a:lnTo>
                  <a:lnTo>
                    <a:pt x="1010602" y="1589786"/>
                  </a:lnTo>
                  <a:lnTo>
                    <a:pt x="1020495" y="1587792"/>
                  </a:lnTo>
                  <a:lnTo>
                    <a:pt x="1028573" y="1582343"/>
                  </a:lnTo>
                  <a:lnTo>
                    <a:pt x="1034008" y="1574279"/>
                  </a:lnTo>
                  <a:lnTo>
                    <a:pt x="1036002" y="1564386"/>
                  </a:lnTo>
                  <a:close/>
                </a:path>
                <a:path w="5364480" h="5048250">
                  <a:moveTo>
                    <a:pt x="1036320" y="1745145"/>
                  </a:moveTo>
                  <a:lnTo>
                    <a:pt x="1034326" y="1735251"/>
                  </a:lnTo>
                  <a:lnTo>
                    <a:pt x="1028877" y="1727174"/>
                  </a:lnTo>
                  <a:lnTo>
                    <a:pt x="1020800" y="1721739"/>
                  </a:lnTo>
                  <a:lnTo>
                    <a:pt x="1010869" y="1719745"/>
                  </a:lnTo>
                  <a:lnTo>
                    <a:pt x="1000975" y="1721739"/>
                  </a:lnTo>
                  <a:lnTo>
                    <a:pt x="992911" y="1727174"/>
                  </a:lnTo>
                  <a:lnTo>
                    <a:pt x="987463" y="1735251"/>
                  </a:lnTo>
                  <a:lnTo>
                    <a:pt x="985469" y="1745145"/>
                  </a:lnTo>
                  <a:lnTo>
                    <a:pt x="987463" y="1755025"/>
                  </a:lnTo>
                  <a:lnTo>
                    <a:pt x="992911" y="1763102"/>
                  </a:lnTo>
                  <a:lnTo>
                    <a:pt x="1000975" y="1768551"/>
                  </a:lnTo>
                  <a:lnTo>
                    <a:pt x="1010920" y="1770545"/>
                  </a:lnTo>
                  <a:lnTo>
                    <a:pt x="1020800" y="1768551"/>
                  </a:lnTo>
                  <a:lnTo>
                    <a:pt x="1028877" y="1763102"/>
                  </a:lnTo>
                  <a:lnTo>
                    <a:pt x="1034326" y="1755025"/>
                  </a:lnTo>
                  <a:lnTo>
                    <a:pt x="1036320" y="1745145"/>
                  </a:lnTo>
                  <a:close/>
                </a:path>
                <a:path w="5364480" h="5048250">
                  <a:moveTo>
                    <a:pt x="1036320" y="25400"/>
                  </a:moveTo>
                  <a:lnTo>
                    <a:pt x="1034326" y="15506"/>
                  </a:lnTo>
                  <a:lnTo>
                    <a:pt x="1028877" y="7442"/>
                  </a:lnTo>
                  <a:lnTo>
                    <a:pt x="1020800" y="1993"/>
                  </a:lnTo>
                  <a:lnTo>
                    <a:pt x="1010869" y="0"/>
                  </a:lnTo>
                  <a:lnTo>
                    <a:pt x="1000975" y="1993"/>
                  </a:lnTo>
                  <a:lnTo>
                    <a:pt x="992911" y="7442"/>
                  </a:lnTo>
                  <a:lnTo>
                    <a:pt x="987463" y="15506"/>
                  </a:lnTo>
                  <a:lnTo>
                    <a:pt x="985469" y="25400"/>
                  </a:lnTo>
                  <a:lnTo>
                    <a:pt x="987463" y="35280"/>
                  </a:lnTo>
                  <a:lnTo>
                    <a:pt x="992911" y="43357"/>
                  </a:lnTo>
                  <a:lnTo>
                    <a:pt x="1000975" y="48806"/>
                  </a:lnTo>
                  <a:lnTo>
                    <a:pt x="1010920" y="50800"/>
                  </a:lnTo>
                  <a:lnTo>
                    <a:pt x="1020800" y="48806"/>
                  </a:lnTo>
                  <a:lnTo>
                    <a:pt x="1028877" y="43357"/>
                  </a:lnTo>
                  <a:lnTo>
                    <a:pt x="1034326" y="35280"/>
                  </a:lnTo>
                  <a:lnTo>
                    <a:pt x="1036320" y="25400"/>
                  </a:lnTo>
                  <a:close/>
                </a:path>
                <a:path w="5364480" h="5048250">
                  <a:moveTo>
                    <a:pt x="1091018" y="5022824"/>
                  </a:moveTo>
                  <a:lnTo>
                    <a:pt x="1089025" y="5012944"/>
                  </a:lnTo>
                  <a:lnTo>
                    <a:pt x="1083576" y="5004867"/>
                  </a:lnTo>
                  <a:lnTo>
                    <a:pt x="1075512" y="4999431"/>
                  </a:lnTo>
                  <a:lnTo>
                    <a:pt x="1065568" y="4997424"/>
                  </a:lnTo>
                  <a:lnTo>
                    <a:pt x="1055687" y="4999431"/>
                  </a:lnTo>
                  <a:lnTo>
                    <a:pt x="1047610" y="5004867"/>
                  </a:lnTo>
                  <a:lnTo>
                    <a:pt x="1042162" y="5012944"/>
                  </a:lnTo>
                  <a:lnTo>
                    <a:pt x="1040168" y="5022824"/>
                  </a:lnTo>
                  <a:lnTo>
                    <a:pt x="1042162" y="5032718"/>
                  </a:lnTo>
                  <a:lnTo>
                    <a:pt x="1047610" y="5040795"/>
                  </a:lnTo>
                  <a:lnTo>
                    <a:pt x="1055687" y="5046230"/>
                  </a:lnTo>
                  <a:lnTo>
                    <a:pt x="1065618" y="5048224"/>
                  </a:lnTo>
                  <a:lnTo>
                    <a:pt x="1075512" y="5046230"/>
                  </a:lnTo>
                  <a:lnTo>
                    <a:pt x="1083576" y="5040795"/>
                  </a:lnTo>
                  <a:lnTo>
                    <a:pt x="1089025" y="5032718"/>
                  </a:lnTo>
                  <a:lnTo>
                    <a:pt x="1091018" y="5022824"/>
                  </a:lnTo>
                  <a:close/>
                </a:path>
                <a:path w="5364480" h="5048250">
                  <a:moveTo>
                    <a:pt x="1091336" y="3483838"/>
                  </a:moveTo>
                  <a:lnTo>
                    <a:pt x="1089329" y="3473958"/>
                  </a:lnTo>
                  <a:lnTo>
                    <a:pt x="1083894" y="3465880"/>
                  </a:lnTo>
                  <a:lnTo>
                    <a:pt x="1075817" y="3460432"/>
                  </a:lnTo>
                  <a:lnTo>
                    <a:pt x="1065885" y="3458438"/>
                  </a:lnTo>
                  <a:lnTo>
                    <a:pt x="1055992" y="3460432"/>
                  </a:lnTo>
                  <a:lnTo>
                    <a:pt x="1047915" y="3465880"/>
                  </a:lnTo>
                  <a:lnTo>
                    <a:pt x="1042479" y="3473958"/>
                  </a:lnTo>
                  <a:lnTo>
                    <a:pt x="1040485" y="3483838"/>
                  </a:lnTo>
                  <a:lnTo>
                    <a:pt x="1042479" y="3493732"/>
                  </a:lnTo>
                  <a:lnTo>
                    <a:pt x="1047915" y="3501796"/>
                  </a:lnTo>
                  <a:lnTo>
                    <a:pt x="1055992" y="3507244"/>
                  </a:lnTo>
                  <a:lnTo>
                    <a:pt x="1065936" y="3509238"/>
                  </a:lnTo>
                  <a:lnTo>
                    <a:pt x="1075817" y="3507244"/>
                  </a:lnTo>
                  <a:lnTo>
                    <a:pt x="1083894" y="3501796"/>
                  </a:lnTo>
                  <a:lnTo>
                    <a:pt x="1089329" y="3493732"/>
                  </a:lnTo>
                  <a:lnTo>
                    <a:pt x="1091336" y="3483838"/>
                  </a:lnTo>
                  <a:close/>
                </a:path>
                <a:path w="5364480" h="5048250">
                  <a:moveTo>
                    <a:pt x="1137653" y="3284131"/>
                  </a:moveTo>
                  <a:lnTo>
                    <a:pt x="1135659" y="3274237"/>
                  </a:lnTo>
                  <a:lnTo>
                    <a:pt x="1130223" y="3266173"/>
                  </a:lnTo>
                  <a:lnTo>
                    <a:pt x="1122146" y="3260725"/>
                  </a:lnTo>
                  <a:lnTo>
                    <a:pt x="1112202" y="3258731"/>
                  </a:lnTo>
                  <a:lnTo>
                    <a:pt x="1102321" y="3260725"/>
                  </a:lnTo>
                  <a:lnTo>
                    <a:pt x="1094244" y="3266173"/>
                  </a:lnTo>
                  <a:lnTo>
                    <a:pt x="1088809" y="3274237"/>
                  </a:lnTo>
                  <a:lnTo>
                    <a:pt x="1086802" y="3284131"/>
                  </a:lnTo>
                  <a:lnTo>
                    <a:pt x="1088809" y="3294024"/>
                  </a:lnTo>
                  <a:lnTo>
                    <a:pt x="1094244" y="3302089"/>
                  </a:lnTo>
                  <a:lnTo>
                    <a:pt x="1102321" y="3307537"/>
                  </a:lnTo>
                  <a:lnTo>
                    <a:pt x="1112253" y="3309531"/>
                  </a:lnTo>
                  <a:lnTo>
                    <a:pt x="1122146" y="3307537"/>
                  </a:lnTo>
                  <a:lnTo>
                    <a:pt x="1130223" y="3302089"/>
                  </a:lnTo>
                  <a:lnTo>
                    <a:pt x="1135659" y="3294024"/>
                  </a:lnTo>
                  <a:lnTo>
                    <a:pt x="1137653" y="3284131"/>
                  </a:lnTo>
                  <a:close/>
                </a:path>
                <a:path w="5364480" h="5048250">
                  <a:moveTo>
                    <a:pt x="1137653" y="1564386"/>
                  </a:moveTo>
                  <a:lnTo>
                    <a:pt x="1135659" y="1554505"/>
                  </a:lnTo>
                  <a:lnTo>
                    <a:pt x="1130223" y="1546428"/>
                  </a:lnTo>
                  <a:lnTo>
                    <a:pt x="1122146" y="1540979"/>
                  </a:lnTo>
                  <a:lnTo>
                    <a:pt x="1112202" y="1538986"/>
                  </a:lnTo>
                  <a:lnTo>
                    <a:pt x="1102321" y="1540979"/>
                  </a:lnTo>
                  <a:lnTo>
                    <a:pt x="1094244" y="1546428"/>
                  </a:lnTo>
                  <a:lnTo>
                    <a:pt x="1088809" y="1554505"/>
                  </a:lnTo>
                  <a:lnTo>
                    <a:pt x="1086802" y="1564386"/>
                  </a:lnTo>
                  <a:lnTo>
                    <a:pt x="1088809" y="1574279"/>
                  </a:lnTo>
                  <a:lnTo>
                    <a:pt x="1094244" y="1582343"/>
                  </a:lnTo>
                  <a:lnTo>
                    <a:pt x="1102321" y="1587792"/>
                  </a:lnTo>
                  <a:lnTo>
                    <a:pt x="1112253" y="1589786"/>
                  </a:lnTo>
                  <a:lnTo>
                    <a:pt x="1122146" y="1587792"/>
                  </a:lnTo>
                  <a:lnTo>
                    <a:pt x="1130223" y="1582343"/>
                  </a:lnTo>
                  <a:lnTo>
                    <a:pt x="1135659" y="1574279"/>
                  </a:lnTo>
                  <a:lnTo>
                    <a:pt x="1137653" y="1564386"/>
                  </a:lnTo>
                  <a:close/>
                </a:path>
                <a:path w="5364480" h="5048250">
                  <a:moveTo>
                    <a:pt x="1137970" y="1745145"/>
                  </a:moveTo>
                  <a:lnTo>
                    <a:pt x="1135976" y="1735251"/>
                  </a:lnTo>
                  <a:lnTo>
                    <a:pt x="1130528" y="1727174"/>
                  </a:lnTo>
                  <a:lnTo>
                    <a:pt x="1122451" y="1721739"/>
                  </a:lnTo>
                  <a:lnTo>
                    <a:pt x="1112520" y="1719745"/>
                  </a:lnTo>
                  <a:lnTo>
                    <a:pt x="1102626" y="1721739"/>
                  </a:lnTo>
                  <a:lnTo>
                    <a:pt x="1094562" y="1727174"/>
                  </a:lnTo>
                  <a:lnTo>
                    <a:pt x="1089113" y="1735251"/>
                  </a:lnTo>
                  <a:lnTo>
                    <a:pt x="1087120" y="1745145"/>
                  </a:lnTo>
                  <a:lnTo>
                    <a:pt x="1089113" y="1755025"/>
                  </a:lnTo>
                  <a:lnTo>
                    <a:pt x="1094562" y="1763102"/>
                  </a:lnTo>
                  <a:lnTo>
                    <a:pt x="1102626" y="1768551"/>
                  </a:lnTo>
                  <a:lnTo>
                    <a:pt x="1112570" y="1770545"/>
                  </a:lnTo>
                  <a:lnTo>
                    <a:pt x="1122451" y="1768551"/>
                  </a:lnTo>
                  <a:lnTo>
                    <a:pt x="1130528" y="1763102"/>
                  </a:lnTo>
                  <a:lnTo>
                    <a:pt x="1135976" y="1755025"/>
                  </a:lnTo>
                  <a:lnTo>
                    <a:pt x="1137970" y="1745145"/>
                  </a:lnTo>
                  <a:close/>
                </a:path>
                <a:path w="5364480" h="5048250">
                  <a:moveTo>
                    <a:pt x="1137970" y="25400"/>
                  </a:moveTo>
                  <a:lnTo>
                    <a:pt x="1135976" y="15506"/>
                  </a:lnTo>
                  <a:lnTo>
                    <a:pt x="1130528" y="7442"/>
                  </a:lnTo>
                  <a:lnTo>
                    <a:pt x="1122451" y="1993"/>
                  </a:lnTo>
                  <a:lnTo>
                    <a:pt x="1112520" y="0"/>
                  </a:lnTo>
                  <a:lnTo>
                    <a:pt x="1102626" y="1993"/>
                  </a:lnTo>
                  <a:lnTo>
                    <a:pt x="1094562" y="7442"/>
                  </a:lnTo>
                  <a:lnTo>
                    <a:pt x="1089113" y="15506"/>
                  </a:lnTo>
                  <a:lnTo>
                    <a:pt x="1087120" y="25400"/>
                  </a:lnTo>
                  <a:lnTo>
                    <a:pt x="1089113" y="35280"/>
                  </a:lnTo>
                  <a:lnTo>
                    <a:pt x="1094562" y="43357"/>
                  </a:lnTo>
                  <a:lnTo>
                    <a:pt x="1102626" y="48806"/>
                  </a:lnTo>
                  <a:lnTo>
                    <a:pt x="1112570" y="50800"/>
                  </a:lnTo>
                  <a:lnTo>
                    <a:pt x="1122451" y="48806"/>
                  </a:lnTo>
                  <a:lnTo>
                    <a:pt x="1130528" y="43357"/>
                  </a:lnTo>
                  <a:lnTo>
                    <a:pt x="1135976" y="35280"/>
                  </a:lnTo>
                  <a:lnTo>
                    <a:pt x="1137970" y="25400"/>
                  </a:lnTo>
                  <a:close/>
                </a:path>
                <a:path w="5364480" h="5048250">
                  <a:moveTo>
                    <a:pt x="1192669" y="5022824"/>
                  </a:moveTo>
                  <a:lnTo>
                    <a:pt x="1190675" y="5012944"/>
                  </a:lnTo>
                  <a:lnTo>
                    <a:pt x="1185227" y="5004867"/>
                  </a:lnTo>
                  <a:lnTo>
                    <a:pt x="1177163" y="4999431"/>
                  </a:lnTo>
                  <a:lnTo>
                    <a:pt x="1167218" y="4997424"/>
                  </a:lnTo>
                  <a:lnTo>
                    <a:pt x="1157338" y="4999431"/>
                  </a:lnTo>
                  <a:lnTo>
                    <a:pt x="1149261" y="5004867"/>
                  </a:lnTo>
                  <a:lnTo>
                    <a:pt x="1143812" y="5012944"/>
                  </a:lnTo>
                  <a:lnTo>
                    <a:pt x="1141818" y="5022824"/>
                  </a:lnTo>
                  <a:lnTo>
                    <a:pt x="1143812" y="5032718"/>
                  </a:lnTo>
                  <a:lnTo>
                    <a:pt x="1149261" y="5040795"/>
                  </a:lnTo>
                  <a:lnTo>
                    <a:pt x="1157338" y="5046230"/>
                  </a:lnTo>
                  <a:lnTo>
                    <a:pt x="1167269" y="5048224"/>
                  </a:lnTo>
                  <a:lnTo>
                    <a:pt x="1177163" y="5046230"/>
                  </a:lnTo>
                  <a:lnTo>
                    <a:pt x="1185227" y="5040795"/>
                  </a:lnTo>
                  <a:lnTo>
                    <a:pt x="1190675" y="5032718"/>
                  </a:lnTo>
                  <a:lnTo>
                    <a:pt x="1192669" y="5022824"/>
                  </a:lnTo>
                  <a:close/>
                </a:path>
                <a:path w="5364480" h="5048250">
                  <a:moveTo>
                    <a:pt x="1192987" y="3483838"/>
                  </a:moveTo>
                  <a:lnTo>
                    <a:pt x="1190980" y="3473958"/>
                  </a:lnTo>
                  <a:lnTo>
                    <a:pt x="1185545" y="3465880"/>
                  </a:lnTo>
                  <a:lnTo>
                    <a:pt x="1177467" y="3460432"/>
                  </a:lnTo>
                  <a:lnTo>
                    <a:pt x="1167536" y="3458438"/>
                  </a:lnTo>
                  <a:lnTo>
                    <a:pt x="1157643" y="3460432"/>
                  </a:lnTo>
                  <a:lnTo>
                    <a:pt x="1149565" y="3465880"/>
                  </a:lnTo>
                  <a:lnTo>
                    <a:pt x="1144130" y="3473958"/>
                  </a:lnTo>
                  <a:lnTo>
                    <a:pt x="1142136" y="3483838"/>
                  </a:lnTo>
                  <a:lnTo>
                    <a:pt x="1144130" y="3493732"/>
                  </a:lnTo>
                  <a:lnTo>
                    <a:pt x="1149565" y="3501796"/>
                  </a:lnTo>
                  <a:lnTo>
                    <a:pt x="1157643" y="3507244"/>
                  </a:lnTo>
                  <a:lnTo>
                    <a:pt x="1167587" y="3509238"/>
                  </a:lnTo>
                  <a:lnTo>
                    <a:pt x="1177467" y="3507244"/>
                  </a:lnTo>
                  <a:lnTo>
                    <a:pt x="1185545" y="3501796"/>
                  </a:lnTo>
                  <a:lnTo>
                    <a:pt x="1190980" y="3493732"/>
                  </a:lnTo>
                  <a:lnTo>
                    <a:pt x="1192987" y="3483838"/>
                  </a:lnTo>
                  <a:close/>
                </a:path>
                <a:path w="5364480" h="5048250">
                  <a:moveTo>
                    <a:pt x="1239304" y="3284131"/>
                  </a:moveTo>
                  <a:lnTo>
                    <a:pt x="1237310" y="3274237"/>
                  </a:lnTo>
                  <a:lnTo>
                    <a:pt x="1231874" y="3266173"/>
                  </a:lnTo>
                  <a:lnTo>
                    <a:pt x="1223797" y="3260725"/>
                  </a:lnTo>
                  <a:lnTo>
                    <a:pt x="1213853" y="3258731"/>
                  </a:lnTo>
                  <a:lnTo>
                    <a:pt x="1203972" y="3260725"/>
                  </a:lnTo>
                  <a:lnTo>
                    <a:pt x="1195895" y="3266173"/>
                  </a:lnTo>
                  <a:lnTo>
                    <a:pt x="1190459" y="3274237"/>
                  </a:lnTo>
                  <a:lnTo>
                    <a:pt x="1188453" y="3284131"/>
                  </a:lnTo>
                  <a:lnTo>
                    <a:pt x="1190459" y="3294024"/>
                  </a:lnTo>
                  <a:lnTo>
                    <a:pt x="1195895" y="3302089"/>
                  </a:lnTo>
                  <a:lnTo>
                    <a:pt x="1203972" y="3307537"/>
                  </a:lnTo>
                  <a:lnTo>
                    <a:pt x="1213904" y="3309531"/>
                  </a:lnTo>
                  <a:lnTo>
                    <a:pt x="1223797" y="3307537"/>
                  </a:lnTo>
                  <a:lnTo>
                    <a:pt x="1231874" y="3302089"/>
                  </a:lnTo>
                  <a:lnTo>
                    <a:pt x="1237310" y="3294024"/>
                  </a:lnTo>
                  <a:lnTo>
                    <a:pt x="1239304" y="3284131"/>
                  </a:lnTo>
                  <a:close/>
                </a:path>
                <a:path w="5364480" h="5048250">
                  <a:moveTo>
                    <a:pt x="1239304" y="1564386"/>
                  </a:moveTo>
                  <a:lnTo>
                    <a:pt x="1237310" y="1554505"/>
                  </a:lnTo>
                  <a:lnTo>
                    <a:pt x="1231874" y="1546428"/>
                  </a:lnTo>
                  <a:lnTo>
                    <a:pt x="1223797" y="1540979"/>
                  </a:lnTo>
                  <a:lnTo>
                    <a:pt x="1213853" y="1538986"/>
                  </a:lnTo>
                  <a:lnTo>
                    <a:pt x="1203972" y="1540979"/>
                  </a:lnTo>
                  <a:lnTo>
                    <a:pt x="1195895" y="1546428"/>
                  </a:lnTo>
                  <a:lnTo>
                    <a:pt x="1190459" y="1554505"/>
                  </a:lnTo>
                  <a:lnTo>
                    <a:pt x="1188453" y="1564386"/>
                  </a:lnTo>
                  <a:lnTo>
                    <a:pt x="1190459" y="1574279"/>
                  </a:lnTo>
                  <a:lnTo>
                    <a:pt x="1195895" y="1582343"/>
                  </a:lnTo>
                  <a:lnTo>
                    <a:pt x="1203972" y="1587792"/>
                  </a:lnTo>
                  <a:lnTo>
                    <a:pt x="1213904" y="1589786"/>
                  </a:lnTo>
                  <a:lnTo>
                    <a:pt x="1223797" y="1587792"/>
                  </a:lnTo>
                  <a:lnTo>
                    <a:pt x="1231874" y="1582343"/>
                  </a:lnTo>
                  <a:lnTo>
                    <a:pt x="1237310" y="1574279"/>
                  </a:lnTo>
                  <a:lnTo>
                    <a:pt x="1239304" y="1564386"/>
                  </a:lnTo>
                  <a:close/>
                </a:path>
                <a:path w="5364480" h="5048250">
                  <a:moveTo>
                    <a:pt x="1239621" y="1745145"/>
                  </a:moveTo>
                  <a:lnTo>
                    <a:pt x="1237627" y="1735251"/>
                  </a:lnTo>
                  <a:lnTo>
                    <a:pt x="1232179" y="1727174"/>
                  </a:lnTo>
                  <a:lnTo>
                    <a:pt x="1224102" y="1721739"/>
                  </a:lnTo>
                  <a:lnTo>
                    <a:pt x="1214170" y="1719745"/>
                  </a:lnTo>
                  <a:lnTo>
                    <a:pt x="1204277" y="1721739"/>
                  </a:lnTo>
                  <a:lnTo>
                    <a:pt x="1196213" y="1727174"/>
                  </a:lnTo>
                  <a:lnTo>
                    <a:pt x="1190764" y="1735251"/>
                  </a:lnTo>
                  <a:lnTo>
                    <a:pt x="1188770" y="1745145"/>
                  </a:lnTo>
                  <a:lnTo>
                    <a:pt x="1190764" y="1755025"/>
                  </a:lnTo>
                  <a:lnTo>
                    <a:pt x="1196213" y="1763102"/>
                  </a:lnTo>
                  <a:lnTo>
                    <a:pt x="1204277" y="1768551"/>
                  </a:lnTo>
                  <a:lnTo>
                    <a:pt x="1214221" y="1770545"/>
                  </a:lnTo>
                  <a:lnTo>
                    <a:pt x="1224102" y="1768551"/>
                  </a:lnTo>
                  <a:lnTo>
                    <a:pt x="1232179" y="1763102"/>
                  </a:lnTo>
                  <a:lnTo>
                    <a:pt x="1237627" y="1755025"/>
                  </a:lnTo>
                  <a:lnTo>
                    <a:pt x="1239621" y="1745145"/>
                  </a:lnTo>
                  <a:close/>
                </a:path>
                <a:path w="5364480" h="5048250">
                  <a:moveTo>
                    <a:pt x="1239621" y="25400"/>
                  </a:moveTo>
                  <a:lnTo>
                    <a:pt x="1237627" y="15506"/>
                  </a:lnTo>
                  <a:lnTo>
                    <a:pt x="1232179" y="7442"/>
                  </a:lnTo>
                  <a:lnTo>
                    <a:pt x="1224102" y="1993"/>
                  </a:lnTo>
                  <a:lnTo>
                    <a:pt x="1214170" y="0"/>
                  </a:lnTo>
                  <a:lnTo>
                    <a:pt x="1204277" y="1993"/>
                  </a:lnTo>
                  <a:lnTo>
                    <a:pt x="1196213" y="7442"/>
                  </a:lnTo>
                  <a:lnTo>
                    <a:pt x="1190764" y="15506"/>
                  </a:lnTo>
                  <a:lnTo>
                    <a:pt x="1188770" y="25400"/>
                  </a:lnTo>
                  <a:lnTo>
                    <a:pt x="1190764" y="35280"/>
                  </a:lnTo>
                  <a:lnTo>
                    <a:pt x="1196213" y="43357"/>
                  </a:lnTo>
                  <a:lnTo>
                    <a:pt x="1204277" y="48806"/>
                  </a:lnTo>
                  <a:lnTo>
                    <a:pt x="1214221" y="50800"/>
                  </a:lnTo>
                  <a:lnTo>
                    <a:pt x="1224102" y="48806"/>
                  </a:lnTo>
                  <a:lnTo>
                    <a:pt x="1232179" y="43357"/>
                  </a:lnTo>
                  <a:lnTo>
                    <a:pt x="1237627" y="35280"/>
                  </a:lnTo>
                  <a:lnTo>
                    <a:pt x="1239621" y="25400"/>
                  </a:lnTo>
                  <a:close/>
                </a:path>
                <a:path w="5364480" h="5048250">
                  <a:moveTo>
                    <a:pt x="1294320" y="5022824"/>
                  </a:moveTo>
                  <a:lnTo>
                    <a:pt x="1292326" y="5012944"/>
                  </a:lnTo>
                  <a:lnTo>
                    <a:pt x="1286878" y="5004867"/>
                  </a:lnTo>
                  <a:lnTo>
                    <a:pt x="1278813" y="4999431"/>
                  </a:lnTo>
                  <a:lnTo>
                    <a:pt x="1268869" y="4997424"/>
                  </a:lnTo>
                  <a:lnTo>
                    <a:pt x="1258989" y="4999431"/>
                  </a:lnTo>
                  <a:lnTo>
                    <a:pt x="1250911" y="5004867"/>
                  </a:lnTo>
                  <a:lnTo>
                    <a:pt x="1245463" y="5012944"/>
                  </a:lnTo>
                  <a:lnTo>
                    <a:pt x="1243469" y="5022824"/>
                  </a:lnTo>
                  <a:lnTo>
                    <a:pt x="1245463" y="5032718"/>
                  </a:lnTo>
                  <a:lnTo>
                    <a:pt x="1250911" y="5040795"/>
                  </a:lnTo>
                  <a:lnTo>
                    <a:pt x="1258989" y="5046230"/>
                  </a:lnTo>
                  <a:lnTo>
                    <a:pt x="1268920" y="5048224"/>
                  </a:lnTo>
                  <a:lnTo>
                    <a:pt x="1278813" y="5046230"/>
                  </a:lnTo>
                  <a:lnTo>
                    <a:pt x="1286878" y="5040795"/>
                  </a:lnTo>
                  <a:lnTo>
                    <a:pt x="1292326" y="5032718"/>
                  </a:lnTo>
                  <a:lnTo>
                    <a:pt x="1294320" y="5022824"/>
                  </a:lnTo>
                  <a:close/>
                </a:path>
                <a:path w="5364480" h="5048250">
                  <a:moveTo>
                    <a:pt x="1294638" y="3483838"/>
                  </a:moveTo>
                  <a:lnTo>
                    <a:pt x="1292631" y="3473958"/>
                  </a:lnTo>
                  <a:lnTo>
                    <a:pt x="1287195" y="3465880"/>
                  </a:lnTo>
                  <a:lnTo>
                    <a:pt x="1279118" y="3460432"/>
                  </a:lnTo>
                  <a:lnTo>
                    <a:pt x="1269187" y="3458438"/>
                  </a:lnTo>
                  <a:lnTo>
                    <a:pt x="1259293" y="3460432"/>
                  </a:lnTo>
                  <a:lnTo>
                    <a:pt x="1251216" y="3465880"/>
                  </a:lnTo>
                  <a:lnTo>
                    <a:pt x="1245781" y="3473958"/>
                  </a:lnTo>
                  <a:lnTo>
                    <a:pt x="1243787" y="3483838"/>
                  </a:lnTo>
                  <a:lnTo>
                    <a:pt x="1245781" y="3493732"/>
                  </a:lnTo>
                  <a:lnTo>
                    <a:pt x="1251216" y="3501796"/>
                  </a:lnTo>
                  <a:lnTo>
                    <a:pt x="1259293" y="3507244"/>
                  </a:lnTo>
                  <a:lnTo>
                    <a:pt x="1269238" y="3509238"/>
                  </a:lnTo>
                  <a:lnTo>
                    <a:pt x="1279118" y="3507244"/>
                  </a:lnTo>
                  <a:lnTo>
                    <a:pt x="1287195" y="3501796"/>
                  </a:lnTo>
                  <a:lnTo>
                    <a:pt x="1292631" y="3493732"/>
                  </a:lnTo>
                  <a:lnTo>
                    <a:pt x="1294638" y="3483838"/>
                  </a:lnTo>
                  <a:close/>
                </a:path>
                <a:path w="5364480" h="5048250">
                  <a:moveTo>
                    <a:pt x="1340954" y="3284131"/>
                  </a:moveTo>
                  <a:lnTo>
                    <a:pt x="1338961" y="3274237"/>
                  </a:lnTo>
                  <a:lnTo>
                    <a:pt x="1333525" y="3266173"/>
                  </a:lnTo>
                  <a:lnTo>
                    <a:pt x="1325448" y="3260725"/>
                  </a:lnTo>
                  <a:lnTo>
                    <a:pt x="1315504" y="3258731"/>
                  </a:lnTo>
                  <a:lnTo>
                    <a:pt x="1305623" y="3260725"/>
                  </a:lnTo>
                  <a:lnTo>
                    <a:pt x="1297546" y="3266173"/>
                  </a:lnTo>
                  <a:lnTo>
                    <a:pt x="1292110" y="3274237"/>
                  </a:lnTo>
                  <a:lnTo>
                    <a:pt x="1290104" y="3284131"/>
                  </a:lnTo>
                  <a:lnTo>
                    <a:pt x="1292110" y="3294024"/>
                  </a:lnTo>
                  <a:lnTo>
                    <a:pt x="1297546" y="3302089"/>
                  </a:lnTo>
                  <a:lnTo>
                    <a:pt x="1305623" y="3307537"/>
                  </a:lnTo>
                  <a:lnTo>
                    <a:pt x="1315554" y="3309531"/>
                  </a:lnTo>
                  <a:lnTo>
                    <a:pt x="1325448" y="3307537"/>
                  </a:lnTo>
                  <a:lnTo>
                    <a:pt x="1333525" y="3302089"/>
                  </a:lnTo>
                  <a:lnTo>
                    <a:pt x="1338961" y="3294024"/>
                  </a:lnTo>
                  <a:lnTo>
                    <a:pt x="1340954" y="3284131"/>
                  </a:lnTo>
                  <a:close/>
                </a:path>
                <a:path w="5364480" h="5048250">
                  <a:moveTo>
                    <a:pt x="1340954" y="1564386"/>
                  </a:moveTo>
                  <a:lnTo>
                    <a:pt x="1338961" y="1554505"/>
                  </a:lnTo>
                  <a:lnTo>
                    <a:pt x="1333525" y="1546428"/>
                  </a:lnTo>
                  <a:lnTo>
                    <a:pt x="1325448" y="1540979"/>
                  </a:lnTo>
                  <a:lnTo>
                    <a:pt x="1315504" y="1538986"/>
                  </a:lnTo>
                  <a:lnTo>
                    <a:pt x="1305623" y="1540979"/>
                  </a:lnTo>
                  <a:lnTo>
                    <a:pt x="1297546" y="1546428"/>
                  </a:lnTo>
                  <a:lnTo>
                    <a:pt x="1292110" y="1554505"/>
                  </a:lnTo>
                  <a:lnTo>
                    <a:pt x="1290104" y="1564386"/>
                  </a:lnTo>
                  <a:lnTo>
                    <a:pt x="1292110" y="1574279"/>
                  </a:lnTo>
                  <a:lnTo>
                    <a:pt x="1297546" y="1582343"/>
                  </a:lnTo>
                  <a:lnTo>
                    <a:pt x="1305623" y="1587792"/>
                  </a:lnTo>
                  <a:lnTo>
                    <a:pt x="1315554" y="1589786"/>
                  </a:lnTo>
                  <a:lnTo>
                    <a:pt x="1325448" y="1587792"/>
                  </a:lnTo>
                  <a:lnTo>
                    <a:pt x="1333525" y="1582343"/>
                  </a:lnTo>
                  <a:lnTo>
                    <a:pt x="1338961" y="1574279"/>
                  </a:lnTo>
                  <a:lnTo>
                    <a:pt x="1340954" y="1564386"/>
                  </a:lnTo>
                  <a:close/>
                </a:path>
                <a:path w="5364480" h="5048250">
                  <a:moveTo>
                    <a:pt x="1341272" y="1745145"/>
                  </a:moveTo>
                  <a:lnTo>
                    <a:pt x="1339278" y="1735251"/>
                  </a:lnTo>
                  <a:lnTo>
                    <a:pt x="1333830" y="1727174"/>
                  </a:lnTo>
                  <a:lnTo>
                    <a:pt x="1325753" y="1721739"/>
                  </a:lnTo>
                  <a:lnTo>
                    <a:pt x="1315821" y="1719745"/>
                  </a:lnTo>
                  <a:lnTo>
                    <a:pt x="1305928" y="1721739"/>
                  </a:lnTo>
                  <a:lnTo>
                    <a:pt x="1297863" y="1727174"/>
                  </a:lnTo>
                  <a:lnTo>
                    <a:pt x="1292415" y="1735251"/>
                  </a:lnTo>
                  <a:lnTo>
                    <a:pt x="1290421" y="1745145"/>
                  </a:lnTo>
                  <a:lnTo>
                    <a:pt x="1292415" y="1755025"/>
                  </a:lnTo>
                  <a:lnTo>
                    <a:pt x="1297863" y="1763102"/>
                  </a:lnTo>
                  <a:lnTo>
                    <a:pt x="1305928" y="1768551"/>
                  </a:lnTo>
                  <a:lnTo>
                    <a:pt x="1315872" y="1770545"/>
                  </a:lnTo>
                  <a:lnTo>
                    <a:pt x="1325753" y="1768551"/>
                  </a:lnTo>
                  <a:lnTo>
                    <a:pt x="1333830" y="1763102"/>
                  </a:lnTo>
                  <a:lnTo>
                    <a:pt x="1339278" y="1755025"/>
                  </a:lnTo>
                  <a:lnTo>
                    <a:pt x="1341272" y="1745145"/>
                  </a:lnTo>
                  <a:close/>
                </a:path>
                <a:path w="5364480" h="5048250">
                  <a:moveTo>
                    <a:pt x="1341272" y="25400"/>
                  </a:moveTo>
                  <a:lnTo>
                    <a:pt x="1339278" y="15506"/>
                  </a:lnTo>
                  <a:lnTo>
                    <a:pt x="1333830" y="7442"/>
                  </a:lnTo>
                  <a:lnTo>
                    <a:pt x="1325753" y="1993"/>
                  </a:lnTo>
                  <a:lnTo>
                    <a:pt x="1315821" y="0"/>
                  </a:lnTo>
                  <a:lnTo>
                    <a:pt x="1305928" y="1993"/>
                  </a:lnTo>
                  <a:lnTo>
                    <a:pt x="1297863" y="7442"/>
                  </a:lnTo>
                  <a:lnTo>
                    <a:pt x="1292415" y="15506"/>
                  </a:lnTo>
                  <a:lnTo>
                    <a:pt x="1290421" y="25400"/>
                  </a:lnTo>
                  <a:lnTo>
                    <a:pt x="1292415" y="35280"/>
                  </a:lnTo>
                  <a:lnTo>
                    <a:pt x="1297863" y="43357"/>
                  </a:lnTo>
                  <a:lnTo>
                    <a:pt x="1305928" y="48806"/>
                  </a:lnTo>
                  <a:lnTo>
                    <a:pt x="1315872" y="50800"/>
                  </a:lnTo>
                  <a:lnTo>
                    <a:pt x="1325753" y="48806"/>
                  </a:lnTo>
                  <a:lnTo>
                    <a:pt x="1333830" y="43357"/>
                  </a:lnTo>
                  <a:lnTo>
                    <a:pt x="1339278" y="35280"/>
                  </a:lnTo>
                  <a:lnTo>
                    <a:pt x="1341272" y="25400"/>
                  </a:lnTo>
                  <a:close/>
                </a:path>
                <a:path w="5364480" h="5048250">
                  <a:moveTo>
                    <a:pt x="1395971" y="5022824"/>
                  </a:moveTo>
                  <a:lnTo>
                    <a:pt x="1393977" y="5012944"/>
                  </a:lnTo>
                  <a:lnTo>
                    <a:pt x="1388529" y="5004867"/>
                  </a:lnTo>
                  <a:lnTo>
                    <a:pt x="1380464" y="4999431"/>
                  </a:lnTo>
                  <a:lnTo>
                    <a:pt x="1370520" y="4997424"/>
                  </a:lnTo>
                  <a:lnTo>
                    <a:pt x="1360639" y="4999431"/>
                  </a:lnTo>
                  <a:lnTo>
                    <a:pt x="1352562" y="5004867"/>
                  </a:lnTo>
                  <a:lnTo>
                    <a:pt x="1347114" y="5012944"/>
                  </a:lnTo>
                  <a:lnTo>
                    <a:pt x="1345120" y="5022824"/>
                  </a:lnTo>
                  <a:lnTo>
                    <a:pt x="1347114" y="5032718"/>
                  </a:lnTo>
                  <a:lnTo>
                    <a:pt x="1352562" y="5040795"/>
                  </a:lnTo>
                  <a:lnTo>
                    <a:pt x="1360639" y="5046230"/>
                  </a:lnTo>
                  <a:lnTo>
                    <a:pt x="1370571" y="5048224"/>
                  </a:lnTo>
                  <a:lnTo>
                    <a:pt x="1380464" y="5046230"/>
                  </a:lnTo>
                  <a:lnTo>
                    <a:pt x="1388529" y="5040795"/>
                  </a:lnTo>
                  <a:lnTo>
                    <a:pt x="1393977" y="5032718"/>
                  </a:lnTo>
                  <a:lnTo>
                    <a:pt x="1395971" y="5022824"/>
                  </a:lnTo>
                  <a:close/>
                </a:path>
                <a:path w="5364480" h="5048250">
                  <a:moveTo>
                    <a:pt x="1396288" y="3483838"/>
                  </a:moveTo>
                  <a:lnTo>
                    <a:pt x="1394282" y="3473958"/>
                  </a:lnTo>
                  <a:lnTo>
                    <a:pt x="1388846" y="3465880"/>
                  </a:lnTo>
                  <a:lnTo>
                    <a:pt x="1380769" y="3460432"/>
                  </a:lnTo>
                  <a:lnTo>
                    <a:pt x="1370838" y="3458438"/>
                  </a:lnTo>
                  <a:lnTo>
                    <a:pt x="1360944" y="3460432"/>
                  </a:lnTo>
                  <a:lnTo>
                    <a:pt x="1352867" y="3465880"/>
                  </a:lnTo>
                  <a:lnTo>
                    <a:pt x="1347431" y="3473958"/>
                  </a:lnTo>
                  <a:lnTo>
                    <a:pt x="1345438" y="3483838"/>
                  </a:lnTo>
                  <a:lnTo>
                    <a:pt x="1347431" y="3493732"/>
                  </a:lnTo>
                  <a:lnTo>
                    <a:pt x="1352867" y="3501796"/>
                  </a:lnTo>
                  <a:lnTo>
                    <a:pt x="1360944" y="3507244"/>
                  </a:lnTo>
                  <a:lnTo>
                    <a:pt x="1370888" y="3509238"/>
                  </a:lnTo>
                  <a:lnTo>
                    <a:pt x="1380769" y="3507244"/>
                  </a:lnTo>
                  <a:lnTo>
                    <a:pt x="1388846" y="3501796"/>
                  </a:lnTo>
                  <a:lnTo>
                    <a:pt x="1394282" y="3493732"/>
                  </a:lnTo>
                  <a:lnTo>
                    <a:pt x="1396288" y="3483838"/>
                  </a:lnTo>
                  <a:close/>
                </a:path>
                <a:path w="5364480" h="5048250">
                  <a:moveTo>
                    <a:pt x="1442605" y="3284131"/>
                  </a:moveTo>
                  <a:lnTo>
                    <a:pt x="1440611" y="3274237"/>
                  </a:lnTo>
                  <a:lnTo>
                    <a:pt x="1435176" y="3266173"/>
                  </a:lnTo>
                  <a:lnTo>
                    <a:pt x="1427099" y="3260725"/>
                  </a:lnTo>
                  <a:lnTo>
                    <a:pt x="1417154" y="3258731"/>
                  </a:lnTo>
                  <a:lnTo>
                    <a:pt x="1407274" y="3260725"/>
                  </a:lnTo>
                  <a:lnTo>
                    <a:pt x="1399197" y="3266173"/>
                  </a:lnTo>
                  <a:lnTo>
                    <a:pt x="1393761" y="3274237"/>
                  </a:lnTo>
                  <a:lnTo>
                    <a:pt x="1391754" y="3284131"/>
                  </a:lnTo>
                  <a:lnTo>
                    <a:pt x="1393761" y="3294024"/>
                  </a:lnTo>
                  <a:lnTo>
                    <a:pt x="1399197" y="3302089"/>
                  </a:lnTo>
                  <a:lnTo>
                    <a:pt x="1407274" y="3307537"/>
                  </a:lnTo>
                  <a:lnTo>
                    <a:pt x="1417205" y="3309531"/>
                  </a:lnTo>
                  <a:lnTo>
                    <a:pt x="1427099" y="3307537"/>
                  </a:lnTo>
                  <a:lnTo>
                    <a:pt x="1435176" y="3302089"/>
                  </a:lnTo>
                  <a:lnTo>
                    <a:pt x="1440611" y="3294024"/>
                  </a:lnTo>
                  <a:lnTo>
                    <a:pt x="1442605" y="3284131"/>
                  </a:lnTo>
                  <a:close/>
                </a:path>
                <a:path w="5364480" h="5048250">
                  <a:moveTo>
                    <a:pt x="1442605" y="1564386"/>
                  </a:moveTo>
                  <a:lnTo>
                    <a:pt x="1440611" y="1554505"/>
                  </a:lnTo>
                  <a:lnTo>
                    <a:pt x="1435176" y="1546428"/>
                  </a:lnTo>
                  <a:lnTo>
                    <a:pt x="1427099" y="1540979"/>
                  </a:lnTo>
                  <a:lnTo>
                    <a:pt x="1417154" y="1538986"/>
                  </a:lnTo>
                  <a:lnTo>
                    <a:pt x="1407274" y="1540979"/>
                  </a:lnTo>
                  <a:lnTo>
                    <a:pt x="1399197" y="1546428"/>
                  </a:lnTo>
                  <a:lnTo>
                    <a:pt x="1393761" y="1554505"/>
                  </a:lnTo>
                  <a:lnTo>
                    <a:pt x="1391754" y="1564386"/>
                  </a:lnTo>
                  <a:lnTo>
                    <a:pt x="1393761" y="1574279"/>
                  </a:lnTo>
                  <a:lnTo>
                    <a:pt x="1399197" y="1582343"/>
                  </a:lnTo>
                  <a:lnTo>
                    <a:pt x="1407274" y="1587792"/>
                  </a:lnTo>
                  <a:lnTo>
                    <a:pt x="1417205" y="1589786"/>
                  </a:lnTo>
                  <a:lnTo>
                    <a:pt x="1427099" y="1587792"/>
                  </a:lnTo>
                  <a:lnTo>
                    <a:pt x="1435176" y="1582343"/>
                  </a:lnTo>
                  <a:lnTo>
                    <a:pt x="1440611" y="1574279"/>
                  </a:lnTo>
                  <a:lnTo>
                    <a:pt x="1442605" y="1564386"/>
                  </a:lnTo>
                  <a:close/>
                </a:path>
                <a:path w="5364480" h="5048250">
                  <a:moveTo>
                    <a:pt x="1442923" y="1745145"/>
                  </a:moveTo>
                  <a:lnTo>
                    <a:pt x="1440929" y="1735251"/>
                  </a:lnTo>
                  <a:lnTo>
                    <a:pt x="1435481" y="1727174"/>
                  </a:lnTo>
                  <a:lnTo>
                    <a:pt x="1427403" y="1721739"/>
                  </a:lnTo>
                  <a:lnTo>
                    <a:pt x="1417472" y="1719745"/>
                  </a:lnTo>
                  <a:lnTo>
                    <a:pt x="1407579" y="1721739"/>
                  </a:lnTo>
                  <a:lnTo>
                    <a:pt x="1399514" y="1727174"/>
                  </a:lnTo>
                  <a:lnTo>
                    <a:pt x="1394066" y="1735251"/>
                  </a:lnTo>
                  <a:lnTo>
                    <a:pt x="1392072" y="1745145"/>
                  </a:lnTo>
                  <a:lnTo>
                    <a:pt x="1394066" y="1755025"/>
                  </a:lnTo>
                  <a:lnTo>
                    <a:pt x="1399514" y="1763102"/>
                  </a:lnTo>
                  <a:lnTo>
                    <a:pt x="1407579" y="1768551"/>
                  </a:lnTo>
                  <a:lnTo>
                    <a:pt x="1417523" y="1770545"/>
                  </a:lnTo>
                  <a:lnTo>
                    <a:pt x="1427403" y="1768551"/>
                  </a:lnTo>
                  <a:lnTo>
                    <a:pt x="1435481" y="1763102"/>
                  </a:lnTo>
                  <a:lnTo>
                    <a:pt x="1440929" y="1755025"/>
                  </a:lnTo>
                  <a:lnTo>
                    <a:pt x="1442923" y="1745145"/>
                  </a:lnTo>
                  <a:close/>
                </a:path>
                <a:path w="5364480" h="5048250">
                  <a:moveTo>
                    <a:pt x="1442923" y="25400"/>
                  </a:moveTo>
                  <a:lnTo>
                    <a:pt x="1440929" y="15506"/>
                  </a:lnTo>
                  <a:lnTo>
                    <a:pt x="1435481" y="7442"/>
                  </a:lnTo>
                  <a:lnTo>
                    <a:pt x="1427403" y="1993"/>
                  </a:lnTo>
                  <a:lnTo>
                    <a:pt x="1417472" y="0"/>
                  </a:lnTo>
                  <a:lnTo>
                    <a:pt x="1407579" y="1993"/>
                  </a:lnTo>
                  <a:lnTo>
                    <a:pt x="1399514" y="7442"/>
                  </a:lnTo>
                  <a:lnTo>
                    <a:pt x="1394066" y="15506"/>
                  </a:lnTo>
                  <a:lnTo>
                    <a:pt x="1392072" y="25400"/>
                  </a:lnTo>
                  <a:lnTo>
                    <a:pt x="1394066" y="35280"/>
                  </a:lnTo>
                  <a:lnTo>
                    <a:pt x="1399514" y="43357"/>
                  </a:lnTo>
                  <a:lnTo>
                    <a:pt x="1407579" y="48806"/>
                  </a:lnTo>
                  <a:lnTo>
                    <a:pt x="1417523" y="50800"/>
                  </a:lnTo>
                  <a:lnTo>
                    <a:pt x="1427403" y="48806"/>
                  </a:lnTo>
                  <a:lnTo>
                    <a:pt x="1435481" y="43357"/>
                  </a:lnTo>
                  <a:lnTo>
                    <a:pt x="1440929" y="35280"/>
                  </a:lnTo>
                  <a:lnTo>
                    <a:pt x="1442923" y="25400"/>
                  </a:lnTo>
                  <a:close/>
                </a:path>
                <a:path w="5364480" h="5048250">
                  <a:moveTo>
                    <a:pt x="1497622" y="5022824"/>
                  </a:moveTo>
                  <a:lnTo>
                    <a:pt x="1495628" y="5012944"/>
                  </a:lnTo>
                  <a:lnTo>
                    <a:pt x="1490179" y="5004867"/>
                  </a:lnTo>
                  <a:lnTo>
                    <a:pt x="1482115" y="4999431"/>
                  </a:lnTo>
                  <a:lnTo>
                    <a:pt x="1472171" y="4997424"/>
                  </a:lnTo>
                  <a:lnTo>
                    <a:pt x="1462290" y="4999431"/>
                  </a:lnTo>
                  <a:lnTo>
                    <a:pt x="1454213" y="5004867"/>
                  </a:lnTo>
                  <a:lnTo>
                    <a:pt x="1448765" y="5012944"/>
                  </a:lnTo>
                  <a:lnTo>
                    <a:pt x="1446771" y="5022824"/>
                  </a:lnTo>
                  <a:lnTo>
                    <a:pt x="1448765" y="5032718"/>
                  </a:lnTo>
                  <a:lnTo>
                    <a:pt x="1454213" y="5040795"/>
                  </a:lnTo>
                  <a:lnTo>
                    <a:pt x="1462290" y="5046230"/>
                  </a:lnTo>
                  <a:lnTo>
                    <a:pt x="1472222" y="5048224"/>
                  </a:lnTo>
                  <a:lnTo>
                    <a:pt x="1482115" y="5046230"/>
                  </a:lnTo>
                  <a:lnTo>
                    <a:pt x="1490179" y="5040795"/>
                  </a:lnTo>
                  <a:lnTo>
                    <a:pt x="1495628" y="5032718"/>
                  </a:lnTo>
                  <a:lnTo>
                    <a:pt x="1497622" y="5022824"/>
                  </a:lnTo>
                  <a:close/>
                </a:path>
                <a:path w="5364480" h="5048250">
                  <a:moveTo>
                    <a:pt x="1497939" y="3483838"/>
                  </a:moveTo>
                  <a:lnTo>
                    <a:pt x="1495933" y="3473958"/>
                  </a:lnTo>
                  <a:lnTo>
                    <a:pt x="1490497" y="3465880"/>
                  </a:lnTo>
                  <a:lnTo>
                    <a:pt x="1482420" y="3460432"/>
                  </a:lnTo>
                  <a:lnTo>
                    <a:pt x="1472488" y="3458438"/>
                  </a:lnTo>
                  <a:lnTo>
                    <a:pt x="1462595" y="3460432"/>
                  </a:lnTo>
                  <a:lnTo>
                    <a:pt x="1454518" y="3465880"/>
                  </a:lnTo>
                  <a:lnTo>
                    <a:pt x="1449082" y="3473958"/>
                  </a:lnTo>
                  <a:lnTo>
                    <a:pt x="1447088" y="3483838"/>
                  </a:lnTo>
                  <a:lnTo>
                    <a:pt x="1449082" y="3493732"/>
                  </a:lnTo>
                  <a:lnTo>
                    <a:pt x="1454518" y="3501796"/>
                  </a:lnTo>
                  <a:lnTo>
                    <a:pt x="1462595" y="3507244"/>
                  </a:lnTo>
                  <a:lnTo>
                    <a:pt x="1472539" y="3509238"/>
                  </a:lnTo>
                  <a:lnTo>
                    <a:pt x="1482420" y="3507244"/>
                  </a:lnTo>
                  <a:lnTo>
                    <a:pt x="1490497" y="3501796"/>
                  </a:lnTo>
                  <a:lnTo>
                    <a:pt x="1495933" y="3493732"/>
                  </a:lnTo>
                  <a:lnTo>
                    <a:pt x="1497939" y="3483838"/>
                  </a:lnTo>
                  <a:close/>
                </a:path>
                <a:path w="5364480" h="5048250">
                  <a:moveTo>
                    <a:pt x="1544256" y="3284131"/>
                  </a:moveTo>
                  <a:lnTo>
                    <a:pt x="1542262" y="3274237"/>
                  </a:lnTo>
                  <a:lnTo>
                    <a:pt x="1536827" y="3266173"/>
                  </a:lnTo>
                  <a:lnTo>
                    <a:pt x="1528749" y="3260725"/>
                  </a:lnTo>
                  <a:lnTo>
                    <a:pt x="1518805" y="3258731"/>
                  </a:lnTo>
                  <a:lnTo>
                    <a:pt x="1508925" y="3260725"/>
                  </a:lnTo>
                  <a:lnTo>
                    <a:pt x="1500847" y="3266173"/>
                  </a:lnTo>
                  <a:lnTo>
                    <a:pt x="1495412" y="3274237"/>
                  </a:lnTo>
                  <a:lnTo>
                    <a:pt x="1493405" y="3284131"/>
                  </a:lnTo>
                  <a:lnTo>
                    <a:pt x="1495412" y="3294024"/>
                  </a:lnTo>
                  <a:lnTo>
                    <a:pt x="1500847" y="3302089"/>
                  </a:lnTo>
                  <a:lnTo>
                    <a:pt x="1508925" y="3307537"/>
                  </a:lnTo>
                  <a:lnTo>
                    <a:pt x="1518856" y="3309531"/>
                  </a:lnTo>
                  <a:lnTo>
                    <a:pt x="1528749" y="3307537"/>
                  </a:lnTo>
                  <a:lnTo>
                    <a:pt x="1536827" y="3302089"/>
                  </a:lnTo>
                  <a:lnTo>
                    <a:pt x="1542262" y="3294024"/>
                  </a:lnTo>
                  <a:lnTo>
                    <a:pt x="1544256" y="3284131"/>
                  </a:lnTo>
                  <a:close/>
                </a:path>
                <a:path w="5364480" h="5048250">
                  <a:moveTo>
                    <a:pt x="1544256" y="1564386"/>
                  </a:moveTo>
                  <a:lnTo>
                    <a:pt x="1542262" y="1554505"/>
                  </a:lnTo>
                  <a:lnTo>
                    <a:pt x="1536827" y="1546428"/>
                  </a:lnTo>
                  <a:lnTo>
                    <a:pt x="1528749" y="1540979"/>
                  </a:lnTo>
                  <a:lnTo>
                    <a:pt x="1518805" y="1538986"/>
                  </a:lnTo>
                  <a:lnTo>
                    <a:pt x="1508925" y="1540979"/>
                  </a:lnTo>
                  <a:lnTo>
                    <a:pt x="1500847" y="1546428"/>
                  </a:lnTo>
                  <a:lnTo>
                    <a:pt x="1495412" y="1554505"/>
                  </a:lnTo>
                  <a:lnTo>
                    <a:pt x="1493405" y="1564386"/>
                  </a:lnTo>
                  <a:lnTo>
                    <a:pt x="1495412" y="1574279"/>
                  </a:lnTo>
                  <a:lnTo>
                    <a:pt x="1500847" y="1582343"/>
                  </a:lnTo>
                  <a:lnTo>
                    <a:pt x="1508925" y="1587792"/>
                  </a:lnTo>
                  <a:lnTo>
                    <a:pt x="1518856" y="1589786"/>
                  </a:lnTo>
                  <a:lnTo>
                    <a:pt x="1528749" y="1587792"/>
                  </a:lnTo>
                  <a:lnTo>
                    <a:pt x="1536827" y="1582343"/>
                  </a:lnTo>
                  <a:lnTo>
                    <a:pt x="1542262" y="1574279"/>
                  </a:lnTo>
                  <a:lnTo>
                    <a:pt x="1544256" y="1564386"/>
                  </a:lnTo>
                  <a:close/>
                </a:path>
                <a:path w="5364480" h="5048250">
                  <a:moveTo>
                    <a:pt x="1544574" y="1745145"/>
                  </a:moveTo>
                  <a:lnTo>
                    <a:pt x="1542580" y="1735251"/>
                  </a:lnTo>
                  <a:lnTo>
                    <a:pt x="1537131" y="1727174"/>
                  </a:lnTo>
                  <a:lnTo>
                    <a:pt x="1529054" y="1721739"/>
                  </a:lnTo>
                  <a:lnTo>
                    <a:pt x="1519123" y="1719745"/>
                  </a:lnTo>
                  <a:lnTo>
                    <a:pt x="1509229" y="1721739"/>
                  </a:lnTo>
                  <a:lnTo>
                    <a:pt x="1501165" y="1727174"/>
                  </a:lnTo>
                  <a:lnTo>
                    <a:pt x="1495717" y="1735251"/>
                  </a:lnTo>
                  <a:lnTo>
                    <a:pt x="1493723" y="1745145"/>
                  </a:lnTo>
                  <a:lnTo>
                    <a:pt x="1495717" y="1755025"/>
                  </a:lnTo>
                  <a:lnTo>
                    <a:pt x="1501165" y="1763102"/>
                  </a:lnTo>
                  <a:lnTo>
                    <a:pt x="1509229" y="1768551"/>
                  </a:lnTo>
                  <a:lnTo>
                    <a:pt x="1519174" y="1770545"/>
                  </a:lnTo>
                  <a:lnTo>
                    <a:pt x="1529054" y="1768551"/>
                  </a:lnTo>
                  <a:lnTo>
                    <a:pt x="1537131" y="1763102"/>
                  </a:lnTo>
                  <a:lnTo>
                    <a:pt x="1542580" y="1755025"/>
                  </a:lnTo>
                  <a:lnTo>
                    <a:pt x="1544574" y="1745145"/>
                  </a:lnTo>
                  <a:close/>
                </a:path>
                <a:path w="5364480" h="5048250">
                  <a:moveTo>
                    <a:pt x="1544574" y="25400"/>
                  </a:moveTo>
                  <a:lnTo>
                    <a:pt x="1542580" y="15506"/>
                  </a:lnTo>
                  <a:lnTo>
                    <a:pt x="1537131" y="7442"/>
                  </a:lnTo>
                  <a:lnTo>
                    <a:pt x="1529054" y="1993"/>
                  </a:lnTo>
                  <a:lnTo>
                    <a:pt x="1519123" y="0"/>
                  </a:lnTo>
                  <a:lnTo>
                    <a:pt x="1509229" y="1993"/>
                  </a:lnTo>
                  <a:lnTo>
                    <a:pt x="1501165" y="7442"/>
                  </a:lnTo>
                  <a:lnTo>
                    <a:pt x="1495717" y="15506"/>
                  </a:lnTo>
                  <a:lnTo>
                    <a:pt x="1493723" y="25400"/>
                  </a:lnTo>
                  <a:lnTo>
                    <a:pt x="1495717" y="35280"/>
                  </a:lnTo>
                  <a:lnTo>
                    <a:pt x="1501165" y="43357"/>
                  </a:lnTo>
                  <a:lnTo>
                    <a:pt x="1509229" y="48806"/>
                  </a:lnTo>
                  <a:lnTo>
                    <a:pt x="1519174" y="50800"/>
                  </a:lnTo>
                  <a:lnTo>
                    <a:pt x="1529054" y="48806"/>
                  </a:lnTo>
                  <a:lnTo>
                    <a:pt x="1537131" y="43357"/>
                  </a:lnTo>
                  <a:lnTo>
                    <a:pt x="1542580" y="35280"/>
                  </a:lnTo>
                  <a:lnTo>
                    <a:pt x="1544574" y="25400"/>
                  </a:lnTo>
                  <a:close/>
                </a:path>
                <a:path w="5364480" h="5048250">
                  <a:moveTo>
                    <a:pt x="1599272" y="5022824"/>
                  </a:moveTo>
                  <a:lnTo>
                    <a:pt x="1597279" y="5012944"/>
                  </a:lnTo>
                  <a:lnTo>
                    <a:pt x="1591830" y="5004867"/>
                  </a:lnTo>
                  <a:lnTo>
                    <a:pt x="1583766" y="4999431"/>
                  </a:lnTo>
                  <a:lnTo>
                    <a:pt x="1573822" y="4997424"/>
                  </a:lnTo>
                  <a:lnTo>
                    <a:pt x="1563941" y="4999431"/>
                  </a:lnTo>
                  <a:lnTo>
                    <a:pt x="1555864" y="5004867"/>
                  </a:lnTo>
                  <a:lnTo>
                    <a:pt x="1550416" y="5012944"/>
                  </a:lnTo>
                  <a:lnTo>
                    <a:pt x="1548422" y="5022824"/>
                  </a:lnTo>
                  <a:lnTo>
                    <a:pt x="1550416" y="5032718"/>
                  </a:lnTo>
                  <a:lnTo>
                    <a:pt x="1555864" y="5040795"/>
                  </a:lnTo>
                  <a:lnTo>
                    <a:pt x="1563941" y="5046230"/>
                  </a:lnTo>
                  <a:lnTo>
                    <a:pt x="1573872" y="5048224"/>
                  </a:lnTo>
                  <a:lnTo>
                    <a:pt x="1583766" y="5046230"/>
                  </a:lnTo>
                  <a:lnTo>
                    <a:pt x="1591830" y="5040795"/>
                  </a:lnTo>
                  <a:lnTo>
                    <a:pt x="1597279" y="5032718"/>
                  </a:lnTo>
                  <a:lnTo>
                    <a:pt x="1599272" y="5022824"/>
                  </a:lnTo>
                  <a:close/>
                </a:path>
                <a:path w="5364480" h="5048250">
                  <a:moveTo>
                    <a:pt x="1599590" y="3483838"/>
                  </a:moveTo>
                  <a:lnTo>
                    <a:pt x="1597583" y="3473958"/>
                  </a:lnTo>
                  <a:lnTo>
                    <a:pt x="1592148" y="3465880"/>
                  </a:lnTo>
                  <a:lnTo>
                    <a:pt x="1584071" y="3460432"/>
                  </a:lnTo>
                  <a:lnTo>
                    <a:pt x="1574139" y="3458438"/>
                  </a:lnTo>
                  <a:lnTo>
                    <a:pt x="1564246" y="3460432"/>
                  </a:lnTo>
                  <a:lnTo>
                    <a:pt x="1556169" y="3465880"/>
                  </a:lnTo>
                  <a:lnTo>
                    <a:pt x="1550733" y="3473958"/>
                  </a:lnTo>
                  <a:lnTo>
                    <a:pt x="1548739" y="3483838"/>
                  </a:lnTo>
                  <a:lnTo>
                    <a:pt x="1550733" y="3493732"/>
                  </a:lnTo>
                  <a:lnTo>
                    <a:pt x="1556169" y="3501796"/>
                  </a:lnTo>
                  <a:lnTo>
                    <a:pt x="1564246" y="3507244"/>
                  </a:lnTo>
                  <a:lnTo>
                    <a:pt x="1574190" y="3509238"/>
                  </a:lnTo>
                  <a:lnTo>
                    <a:pt x="1584071" y="3507244"/>
                  </a:lnTo>
                  <a:lnTo>
                    <a:pt x="1592148" y="3501796"/>
                  </a:lnTo>
                  <a:lnTo>
                    <a:pt x="1597583" y="3493732"/>
                  </a:lnTo>
                  <a:lnTo>
                    <a:pt x="1599590" y="3483838"/>
                  </a:lnTo>
                  <a:close/>
                </a:path>
                <a:path w="5364480" h="5048250">
                  <a:moveTo>
                    <a:pt x="1645907" y="3284131"/>
                  </a:moveTo>
                  <a:lnTo>
                    <a:pt x="1643913" y="3274237"/>
                  </a:lnTo>
                  <a:lnTo>
                    <a:pt x="1638477" y="3266173"/>
                  </a:lnTo>
                  <a:lnTo>
                    <a:pt x="1630400" y="3260725"/>
                  </a:lnTo>
                  <a:lnTo>
                    <a:pt x="1620456" y="3258731"/>
                  </a:lnTo>
                  <a:lnTo>
                    <a:pt x="1610575" y="3260725"/>
                  </a:lnTo>
                  <a:lnTo>
                    <a:pt x="1602498" y="3266173"/>
                  </a:lnTo>
                  <a:lnTo>
                    <a:pt x="1597063" y="3274237"/>
                  </a:lnTo>
                  <a:lnTo>
                    <a:pt x="1595056" y="3284131"/>
                  </a:lnTo>
                  <a:lnTo>
                    <a:pt x="1597063" y="3294024"/>
                  </a:lnTo>
                  <a:lnTo>
                    <a:pt x="1602498" y="3302089"/>
                  </a:lnTo>
                  <a:lnTo>
                    <a:pt x="1610575" y="3307537"/>
                  </a:lnTo>
                  <a:lnTo>
                    <a:pt x="1620507" y="3309531"/>
                  </a:lnTo>
                  <a:lnTo>
                    <a:pt x="1630400" y="3307537"/>
                  </a:lnTo>
                  <a:lnTo>
                    <a:pt x="1638477" y="3302089"/>
                  </a:lnTo>
                  <a:lnTo>
                    <a:pt x="1643913" y="3294024"/>
                  </a:lnTo>
                  <a:lnTo>
                    <a:pt x="1645907" y="3284131"/>
                  </a:lnTo>
                  <a:close/>
                </a:path>
                <a:path w="5364480" h="5048250">
                  <a:moveTo>
                    <a:pt x="1645907" y="1564386"/>
                  </a:moveTo>
                  <a:lnTo>
                    <a:pt x="1643913" y="1554505"/>
                  </a:lnTo>
                  <a:lnTo>
                    <a:pt x="1638477" y="1546428"/>
                  </a:lnTo>
                  <a:lnTo>
                    <a:pt x="1630400" y="1540979"/>
                  </a:lnTo>
                  <a:lnTo>
                    <a:pt x="1620456" y="1538986"/>
                  </a:lnTo>
                  <a:lnTo>
                    <a:pt x="1610575" y="1540979"/>
                  </a:lnTo>
                  <a:lnTo>
                    <a:pt x="1602498" y="1546428"/>
                  </a:lnTo>
                  <a:lnTo>
                    <a:pt x="1597063" y="1554505"/>
                  </a:lnTo>
                  <a:lnTo>
                    <a:pt x="1595056" y="1564386"/>
                  </a:lnTo>
                  <a:lnTo>
                    <a:pt x="1597063" y="1574279"/>
                  </a:lnTo>
                  <a:lnTo>
                    <a:pt x="1602498" y="1582343"/>
                  </a:lnTo>
                  <a:lnTo>
                    <a:pt x="1610575" y="1587792"/>
                  </a:lnTo>
                  <a:lnTo>
                    <a:pt x="1620507" y="1589786"/>
                  </a:lnTo>
                  <a:lnTo>
                    <a:pt x="1630400" y="1587792"/>
                  </a:lnTo>
                  <a:lnTo>
                    <a:pt x="1638477" y="1582343"/>
                  </a:lnTo>
                  <a:lnTo>
                    <a:pt x="1643913" y="1574279"/>
                  </a:lnTo>
                  <a:lnTo>
                    <a:pt x="1645907" y="1564386"/>
                  </a:lnTo>
                  <a:close/>
                </a:path>
                <a:path w="5364480" h="5048250">
                  <a:moveTo>
                    <a:pt x="1646224" y="1745145"/>
                  </a:moveTo>
                  <a:lnTo>
                    <a:pt x="1644230" y="1735251"/>
                  </a:lnTo>
                  <a:lnTo>
                    <a:pt x="1638782" y="1727174"/>
                  </a:lnTo>
                  <a:lnTo>
                    <a:pt x="1630705" y="1721739"/>
                  </a:lnTo>
                  <a:lnTo>
                    <a:pt x="1620774" y="1719745"/>
                  </a:lnTo>
                  <a:lnTo>
                    <a:pt x="1610880" y="1721739"/>
                  </a:lnTo>
                  <a:lnTo>
                    <a:pt x="1602816" y="1727174"/>
                  </a:lnTo>
                  <a:lnTo>
                    <a:pt x="1597367" y="1735251"/>
                  </a:lnTo>
                  <a:lnTo>
                    <a:pt x="1595374" y="1745145"/>
                  </a:lnTo>
                  <a:lnTo>
                    <a:pt x="1597367" y="1755025"/>
                  </a:lnTo>
                  <a:lnTo>
                    <a:pt x="1602816" y="1763102"/>
                  </a:lnTo>
                  <a:lnTo>
                    <a:pt x="1610880" y="1768551"/>
                  </a:lnTo>
                  <a:lnTo>
                    <a:pt x="1620824" y="1770545"/>
                  </a:lnTo>
                  <a:lnTo>
                    <a:pt x="1630705" y="1768551"/>
                  </a:lnTo>
                  <a:lnTo>
                    <a:pt x="1638782" y="1763102"/>
                  </a:lnTo>
                  <a:lnTo>
                    <a:pt x="1644230" y="1755025"/>
                  </a:lnTo>
                  <a:lnTo>
                    <a:pt x="1646224" y="1745145"/>
                  </a:lnTo>
                  <a:close/>
                </a:path>
                <a:path w="5364480" h="5048250">
                  <a:moveTo>
                    <a:pt x="1646224" y="25400"/>
                  </a:moveTo>
                  <a:lnTo>
                    <a:pt x="1644230" y="15506"/>
                  </a:lnTo>
                  <a:lnTo>
                    <a:pt x="1638782" y="7442"/>
                  </a:lnTo>
                  <a:lnTo>
                    <a:pt x="1630705" y="1993"/>
                  </a:lnTo>
                  <a:lnTo>
                    <a:pt x="1620774" y="0"/>
                  </a:lnTo>
                  <a:lnTo>
                    <a:pt x="1610880" y="1993"/>
                  </a:lnTo>
                  <a:lnTo>
                    <a:pt x="1602816" y="7442"/>
                  </a:lnTo>
                  <a:lnTo>
                    <a:pt x="1597367" y="15506"/>
                  </a:lnTo>
                  <a:lnTo>
                    <a:pt x="1595374" y="25400"/>
                  </a:lnTo>
                  <a:lnTo>
                    <a:pt x="1597367" y="35280"/>
                  </a:lnTo>
                  <a:lnTo>
                    <a:pt x="1602816" y="43357"/>
                  </a:lnTo>
                  <a:lnTo>
                    <a:pt x="1610880" y="48806"/>
                  </a:lnTo>
                  <a:lnTo>
                    <a:pt x="1620824" y="50800"/>
                  </a:lnTo>
                  <a:lnTo>
                    <a:pt x="1630705" y="48806"/>
                  </a:lnTo>
                  <a:lnTo>
                    <a:pt x="1638782" y="43357"/>
                  </a:lnTo>
                  <a:lnTo>
                    <a:pt x="1644230" y="35280"/>
                  </a:lnTo>
                  <a:lnTo>
                    <a:pt x="1646224" y="25400"/>
                  </a:lnTo>
                  <a:close/>
                </a:path>
                <a:path w="5364480" h="5048250">
                  <a:moveTo>
                    <a:pt x="1700923" y="5022824"/>
                  </a:moveTo>
                  <a:lnTo>
                    <a:pt x="1698929" y="5012944"/>
                  </a:lnTo>
                  <a:lnTo>
                    <a:pt x="1693481" y="5004867"/>
                  </a:lnTo>
                  <a:lnTo>
                    <a:pt x="1685417" y="4999431"/>
                  </a:lnTo>
                  <a:lnTo>
                    <a:pt x="1675472" y="4997424"/>
                  </a:lnTo>
                  <a:lnTo>
                    <a:pt x="1665592" y="4999431"/>
                  </a:lnTo>
                  <a:lnTo>
                    <a:pt x="1657515" y="5004867"/>
                  </a:lnTo>
                  <a:lnTo>
                    <a:pt x="1652066" y="5012944"/>
                  </a:lnTo>
                  <a:lnTo>
                    <a:pt x="1650072" y="5022824"/>
                  </a:lnTo>
                  <a:lnTo>
                    <a:pt x="1652066" y="5032718"/>
                  </a:lnTo>
                  <a:lnTo>
                    <a:pt x="1657515" y="5040795"/>
                  </a:lnTo>
                  <a:lnTo>
                    <a:pt x="1665592" y="5046230"/>
                  </a:lnTo>
                  <a:lnTo>
                    <a:pt x="1675523" y="5048224"/>
                  </a:lnTo>
                  <a:lnTo>
                    <a:pt x="1685417" y="5046230"/>
                  </a:lnTo>
                  <a:lnTo>
                    <a:pt x="1693481" y="5040795"/>
                  </a:lnTo>
                  <a:lnTo>
                    <a:pt x="1698929" y="5032718"/>
                  </a:lnTo>
                  <a:lnTo>
                    <a:pt x="1700923" y="5022824"/>
                  </a:lnTo>
                  <a:close/>
                </a:path>
                <a:path w="5364480" h="5048250">
                  <a:moveTo>
                    <a:pt x="1701241" y="3483838"/>
                  </a:moveTo>
                  <a:lnTo>
                    <a:pt x="1699234" y="3473958"/>
                  </a:lnTo>
                  <a:lnTo>
                    <a:pt x="1693799" y="3465880"/>
                  </a:lnTo>
                  <a:lnTo>
                    <a:pt x="1685721" y="3460432"/>
                  </a:lnTo>
                  <a:lnTo>
                    <a:pt x="1675790" y="3458438"/>
                  </a:lnTo>
                  <a:lnTo>
                    <a:pt x="1665897" y="3460432"/>
                  </a:lnTo>
                  <a:lnTo>
                    <a:pt x="1657819" y="3465880"/>
                  </a:lnTo>
                  <a:lnTo>
                    <a:pt x="1652384" y="3473958"/>
                  </a:lnTo>
                  <a:lnTo>
                    <a:pt x="1650390" y="3483838"/>
                  </a:lnTo>
                  <a:lnTo>
                    <a:pt x="1652384" y="3493732"/>
                  </a:lnTo>
                  <a:lnTo>
                    <a:pt x="1657819" y="3501796"/>
                  </a:lnTo>
                  <a:lnTo>
                    <a:pt x="1665897" y="3507244"/>
                  </a:lnTo>
                  <a:lnTo>
                    <a:pt x="1675841" y="3509238"/>
                  </a:lnTo>
                  <a:lnTo>
                    <a:pt x="1685721" y="3507244"/>
                  </a:lnTo>
                  <a:lnTo>
                    <a:pt x="1693799" y="3501796"/>
                  </a:lnTo>
                  <a:lnTo>
                    <a:pt x="1699234" y="3493732"/>
                  </a:lnTo>
                  <a:lnTo>
                    <a:pt x="1701241" y="3483838"/>
                  </a:lnTo>
                  <a:close/>
                </a:path>
                <a:path w="5364480" h="5048250">
                  <a:moveTo>
                    <a:pt x="1747558" y="3284131"/>
                  </a:moveTo>
                  <a:lnTo>
                    <a:pt x="1745564" y="3274237"/>
                  </a:lnTo>
                  <a:lnTo>
                    <a:pt x="1740128" y="3266173"/>
                  </a:lnTo>
                  <a:lnTo>
                    <a:pt x="1732051" y="3260725"/>
                  </a:lnTo>
                  <a:lnTo>
                    <a:pt x="1722107" y="3258731"/>
                  </a:lnTo>
                  <a:lnTo>
                    <a:pt x="1712226" y="3260725"/>
                  </a:lnTo>
                  <a:lnTo>
                    <a:pt x="1704149" y="3266173"/>
                  </a:lnTo>
                  <a:lnTo>
                    <a:pt x="1698713" y="3274237"/>
                  </a:lnTo>
                  <a:lnTo>
                    <a:pt x="1696707" y="3284131"/>
                  </a:lnTo>
                  <a:lnTo>
                    <a:pt x="1698713" y="3294024"/>
                  </a:lnTo>
                  <a:lnTo>
                    <a:pt x="1704149" y="3302089"/>
                  </a:lnTo>
                  <a:lnTo>
                    <a:pt x="1712226" y="3307537"/>
                  </a:lnTo>
                  <a:lnTo>
                    <a:pt x="1722158" y="3309531"/>
                  </a:lnTo>
                  <a:lnTo>
                    <a:pt x="1732051" y="3307537"/>
                  </a:lnTo>
                  <a:lnTo>
                    <a:pt x="1740128" y="3302089"/>
                  </a:lnTo>
                  <a:lnTo>
                    <a:pt x="1745564" y="3294024"/>
                  </a:lnTo>
                  <a:lnTo>
                    <a:pt x="1747558" y="3284131"/>
                  </a:lnTo>
                  <a:close/>
                </a:path>
                <a:path w="5364480" h="5048250">
                  <a:moveTo>
                    <a:pt x="1747558" y="1564386"/>
                  </a:moveTo>
                  <a:lnTo>
                    <a:pt x="1745564" y="1554505"/>
                  </a:lnTo>
                  <a:lnTo>
                    <a:pt x="1740128" y="1546428"/>
                  </a:lnTo>
                  <a:lnTo>
                    <a:pt x="1732051" y="1540979"/>
                  </a:lnTo>
                  <a:lnTo>
                    <a:pt x="1722107" y="1538986"/>
                  </a:lnTo>
                  <a:lnTo>
                    <a:pt x="1712226" y="1540979"/>
                  </a:lnTo>
                  <a:lnTo>
                    <a:pt x="1704149" y="1546428"/>
                  </a:lnTo>
                  <a:lnTo>
                    <a:pt x="1698713" y="1554505"/>
                  </a:lnTo>
                  <a:lnTo>
                    <a:pt x="1696707" y="1564386"/>
                  </a:lnTo>
                  <a:lnTo>
                    <a:pt x="1698713" y="1574279"/>
                  </a:lnTo>
                  <a:lnTo>
                    <a:pt x="1704149" y="1582343"/>
                  </a:lnTo>
                  <a:lnTo>
                    <a:pt x="1712226" y="1587792"/>
                  </a:lnTo>
                  <a:lnTo>
                    <a:pt x="1722158" y="1589786"/>
                  </a:lnTo>
                  <a:lnTo>
                    <a:pt x="1732051" y="1587792"/>
                  </a:lnTo>
                  <a:lnTo>
                    <a:pt x="1740128" y="1582343"/>
                  </a:lnTo>
                  <a:lnTo>
                    <a:pt x="1745564" y="1574279"/>
                  </a:lnTo>
                  <a:lnTo>
                    <a:pt x="1747558" y="1564386"/>
                  </a:lnTo>
                  <a:close/>
                </a:path>
                <a:path w="5364480" h="5048250">
                  <a:moveTo>
                    <a:pt x="1747875" y="1745145"/>
                  </a:moveTo>
                  <a:lnTo>
                    <a:pt x="1745881" y="1735251"/>
                  </a:lnTo>
                  <a:lnTo>
                    <a:pt x="1740433" y="1727174"/>
                  </a:lnTo>
                  <a:lnTo>
                    <a:pt x="1732356" y="1721739"/>
                  </a:lnTo>
                  <a:lnTo>
                    <a:pt x="1722424" y="1719745"/>
                  </a:lnTo>
                  <a:lnTo>
                    <a:pt x="1712531" y="1721739"/>
                  </a:lnTo>
                  <a:lnTo>
                    <a:pt x="1704467" y="1727174"/>
                  </a:lnTo>
                  <a:lnTo>
                    <a:pt x="1699018" y="1735251"/>
                  </a:lnTo>
                  <a:lnTo>
                    <a:pt x="1697024" y="1745145"/>
                  </a:lnTo>
                  <a:lnTo>
                    <a:pt x="1699018" y="1755025"/>
                  </a:lnTo>
                  <a:lnTo>
                    <a:pt x="1704467" y="1763102"/>
                  </a:lnTo>
                  <a:lnTo>
                    <a:pt x="1712531" y="1768551"/>
                  </a:lnTo>
                  <a:lnTo>
                    <a:pt x="1722475" y="1770545"/>
                  </a:lnTo>
                  <a:lnTo>
                    <a:pt x="1732356" y="1768551"/>
                  </a:lnTo>
                  <a:lnTo>
                    <a:pt x="1740433" y="1763102"/>
                  </a:lnTo>
                  <a:lnTo>
                    <a:pt x="1745881" y="1755025"/>
                  </a:lnTo>
                  <a:lnTo>
                    <a:pt x="1747875" y="1745145"/>
                  </a:lnTo>
                  <a:close/>
                </a:path>
                <a:path w="5364480" h="5048250">
                  <a:moveTo>
                    <a:pt x="1747875" y="25400"/>
                  </a:moveTo>
                  <a:lnTo>
                    <a:pt x="1745881" y="15506"/>
                  </a:lnTo>
                  <a:lnTo>
                    <a:pt x="1740433" y="7442"/>
                  </a:lnTo>
                  <a:lnTo>
                    <a:pt x="1732356" y="1993"/>
                  </a:lnTo>
                  <a:lnTo>
                    <a:pt x="1722424" y="0"/>
                  </a:lnTo>
                  <a:lnTo>
                    <a:pt x="1712531" y="1993"/>
                  </a:lnTo>
                  <a:lnTo>
                    <a:pt x="1704467" y="7442"/>
                  </a:lnTo>
                  <a:lnTo>
                    <a:pt x="1699018" y="15506"/>
                  </a:lnTo>
                  <a:lnTo>
                    <a:pt x="1697024" y="25400"/>
                  </a:lnTo>
                  <a:lnTo>
                    <a:pt x="1699018" y="35280"/>
                  </a:lnTo>
                  <a:lnTo>
                    <a:pt x="1704467" y="43357"/>
                  </a:lnTo>
                  <a:lnTo>
                    <a:pt x="1712531" y="48806"/>
                  </a:lnTo>
                  <a:lnTo>
                    <a:pt x="1722475" y="50800"/>
                  </a:lnTo>
                  <a:lnTo>
                    <a:pt x="1732356" y="48806"/>
                  </a:lnTo>
                  <a:lnTo>
                    <a:pt x="1740433" y="43357"/>
                  </a:lnTo>
                  <a:lnTo>
                    <a:pt x="1745881" y="35280"/>
                  </a:lnTo>
                  <a:lnTo>
                    <a:pt x="1747875" y="25400"/>
                  </a:lnTo>
                  <a:close/>
                </a:path>
                <a:path w="5364480" h="5048250">
                  <a:moveTo>
                    <a:pt x="1802574" y="5022824"/>
                  </a:moveTo>
                  <a:lnTo>
                    <a:pt x="1800580" y="5012944"/>
                  </a:lnTo>
                  <a:lnTo>
                    <a:pt x="1795132" y="5004867"/>
                  </a:lnTo>
                  <a:lnTo>
                    <a:pt x="1787067" y="4999431"/>
                  </a:lnTo>
                  <a:lnTo>
                    <a:pt x="1777123" y="4997424"/>
                  </a:lnTo>
                  <a:lnTo>
                    <a:pt x="1767243" y="4999431"/>
                  </a:lnTo>
                  <a:lnTo>
                    <a:pt x="1759165" y="5004867"/>
                  </a:lnTo>
                  <a:lnTo>
                    <a:pt x="1753717" y="5012944"/>
                  </a:lnTo>
                  <a:lnTo>
                    <a:pt x="1751723" y="5022824"/>
                  </a:lnTo>
                  <a:lnTo>
                    <a:pt x="1753717" y="5032718"/>
                  </a:lnTo>
                  <a:lnTo>
                    <a:pt x="1759165" y="5040795"/>
                  </a:lnTo>
                  <a:lnTo>
                    <a:pt x="1767243" y="5046230"/>
                  </a:lnTo>
                  <a:lnTo>
                    <a:pt x="1777174" y="5048224"/>
                  </a:lnTo>
                  <a:lnTo>
                    <a:pt x="1787067" y="5046230"/>
                  </a:lnTo>
                  <a:lnTo>
                    <a:pt x="1795132" y="5040795"/>
                  </a:lnTo>
                  <a:lnTo>
                    <a:pt x="1800580" y="5032718"/>
                  </a:lnTo>
                  <a:lnTo>
                    <a:pt x="1802574" y="5022824"/>
                  </a:lnTo>
                  <a:close/>
                </a:path>
                <a:path w="5364480" h="5048250">
                  <a:moveTo>
                    <a:pt x="1802892" y="3483838"/>
                  </a:moveTo>
                  <a:lnTo>
                    <a:pt x="1800885" y="3473958"/>
                  </a:lnTo>
                  <a:lnTo>
                    <a:pt x="1795449" y="3465880"/>
                  </a:lnTo>
                  <a:lnTo>
                    <a:pt x="1787372" y="3460432"/>
                  </a:lnTo>
                  <a:lnTo>
                    <a:pt x="1777441" y="3458438"/>
                  </a:lnTo>
                  <a:lnTo>
                    <a:pt x="1767547" y="3460432"/>
                  </a:lnTo>
                  <a:lnTo>
                    <a:pt x="1759470" y="3465880"/>
                  </a:lnTo>
                  <a:lnTo>
                    <a:pt x="1754035" y="3473958"/>
                  </a:lnTo>
                  <a:lnTo>
                    <a:pt x="1752041" y="3483838"/>
                  </a:lnTo>
                  <a:lnTo>
                    <a:pt x="1754035" y="3493732"/>
                  </a:lnTo>
                  <a:lnTo>
                    <a:pt x="1759470" y="3501796"/>
                  </a:lnTo>
                  <a:lnTo>
                    <a:pt x="1767547" y="3507244"/>
                  </a:lnTo>
                  <a:lnTo>
                    <a:pt x="1777492" y="3509238"/>
                  </a:lnTo>
                  <a:lnTo>
                    <a:pt x="1787372" y="3507244"/>
                  </a:lnTo>
                  <a:lnTo>
                    <a:pt x="1795449" y="3501796"/>
                  </a:lnTo>
                  <a:lnTo>
                    <a:pt x="1800885" y="3493732"/>
                  </a:lnTo>
                  <a:lnTo>
                    <a:pt x="1802892" y="3483838"/>
                  </a:lnTo>
                  <a:close/>
                </a:path>
                <a:path w="5364480" h="5048250">
                  <a:moveTo>
                    <a:pt x="1849208" y="3284131"/>
                  </a:moveTo>
                  <a:lnTo>
                    <a:pt x="1847215" y="3274237"/>
                  </a:lnTo>
                  <a:lnTo>
                    <a:pt x="1841779" y="3266173"/>
                  </a:lnTo>
                  <a:lnTo>
                    <a:pt x="1833702" y="3260725"/>
                  </a:lnTo>
                  <a:lnTo>
                    <a:pt x="1823758" y="3258731"/>
                  </a:lnTo>
                  <a:lnTo>
                    <a:pt x="1813877" y="3260725"/>
                  </a:lnTo>
                  <a:lnTo>
                    <a:pt x="1805800" y="3266173"/>
                  </a:lnTo>
                  <a:lnTo>
                    <a:pt x="1800364" y="3274237"/>
                  </a:lnTo>
                  <a:lnTo>
                    <a:pt x="1798358" y="3284131"/>
                  </a:lnTo>
                  <a:lnTo>
                    <a:pt x="1800364" y="3294024"/>
                  </a:lnTo>
                  <a:lnTo>
                    <a:pt x="1805800" y="3302089"/>
                  </a:lnTo>
                  <a:lnTo>
                    <a:pt x="1813877" y="3307537"/>
                  </a:lnTo>
                  <a:lnTo>
                    <a:pt x="1823808" y="3309531"/>
                  </a:lnTo>
                  <a:lnTo>
                    <a:pt x="1833702" y="3307537"/>
                  </a:lnTo>
                  <a:lnTo>
                    <a:pt x="1841779" y="3302089"/>
                  </a:lnTo>
                  <a:lnTo>
                    <a:pt x="1847215" y="3294024"/>
                  </a:lnTo>
                  <a:lnTo>
                    <a:pt x="1849208" y="3284131"/>
                  </a:lnTo>
                  <a:close/>
                </a:path>
                <a:path w="5364480" h="5048250">
                  <a:moveTo>
                    <a:pt x="1849208" y="1564386"/>
                  </a:moveTo>
                  <a:lnTo>
                    <a:pt x="1847215" y="1554505"/>
                  </a:lnTo>
                  <a:lnTo>
                    <a:pt x="1841779" y="1546428"/>
                  </a:lnTo>
                  <a:lnTo>
                    <a:pt x="1833702" y="1540979"/>
                  </a:lnTo>
                  <a:lnTo>
                    <a:pt x="1823758" y="1538986"/>
                  </a:lnTo>
                  <a:lnTo>
                    <a:pt x="1813877" y="1540979"/>
                  </a:lnTo>
                  <a:lnTo>
                    <a:pt x="1805800" y="1546428"/>
                  </a:lnTo>
                  <a:lnTo>
                    <a:pt x="1800364" y="1554505"/>
                  </a:lnTo>
                  <a:lnTo>
                    <a:pt x="1798358" y="1564386"/>
                  </a:lnTo>
                  <a:lnTo>
                    <a:pt x="1800364" y="1574279"/>
                  </a:lnTo>
                  <a:lnTo>
                    <a:pt x="1805800" y="1582343"/>
                  </a:lnTo>
                  <a:lnTo>
                    <a:pt x="1813877" y="1587792"/>
                  </a:lnTo>
                  <a:lnTo>
                    <a:pt x="1823808" y="1589786"/>
                  </a:lnTo>
                  <a:lnTo>
                    <a:pt x="1833702" y="1587792"/>
                  </a:lnTo>
                  <a:lnTo>
                    <a:pt x="1841779" y="1582343"/>
                  </a:lnTo>
                  <a:lnTo>
                    <a:pt x="1847215" y="1574279"/>
                  </a:lnTo>
                  <a:lnTo>
                    <a:pt x="1849208" y="1564386"/>
                  </a:lnTo>
                  <a:close/>
                </a:path>
                <a:path w="5364480" h="5048250">
                  <a:moveTo>
                    <a:pt x="1849526" y="1745145"/>
                  </a:moveTo>
                  <a:lnTo>
                    <a:pt x="1847532" y="1735251"/>
                  </a:lnTo>
                  <a:lnTo>
                    <a:pt x="1842084" y="1727174"/>
                  </a:lnTo>
                  <a:lnTo>
                    <a:pt x="1834007" y="1721739"/>
                  </a:lnTo>
                  <a:lnTo>
                    <a:pt x="1824075" y="1719745"/>
                  </a:lnTo>
                  <a:lnTo>
                    <a:pt x="1814182" y="1721739"/>
                  </a:lnTo>
                  <a:lnTo>
                    <a:pt x="1806117" y="1727174"/>
                  </a:lnTo>
                  <a:lnTo>
                    <a:pt x="1800669" y="1735251"/>
                  </a:lnTo>
                  <a:lnTo>
                    <a:pt x="1798675" y="1745145"/>
                  </a:lnTo>
                  <a:lnTo>
                    <a:pt x="1800669" y="1755025"/>
                  </a:lnTo>
                  <a:lnTo>
                    <a:pt x="1806117" y="1763102"/>
                  </a:lnTo>
                  <a:lnTo>
                    <a:pt x="1814182" y="1768551"/>
                  </a:lnTo>
                  <a:lnTo>
                    <a:pt x="1824126" y="1770545"/>
                  </a:lnTo>
                  <a:lnTo>
                    <a:pt x="1834007" y="1768551"/>
                  </a:lnTo>
                  <a:lnTo>
                    <a:pt x="1842084" y="1763102"/>
                  </a:lnTo>
                  <a:lnTo>
                    <a:pt x="1847532" y="1755025"/>
                  </a:lnTo>
                  <a:lnTo>
                    <a:pt x="1849526" y="1745145"/>
                  </a:lnTo>
                  <a:close/>
                </a:path>
                <a:path w="5364480" h="5048250">
                  <a:moveTo>
                    <a:pt x="1849526" y="25400"/>
                  </a:moveTo>
                  <a:lnTo>
                    <a:pt x="1847532" y="15506"/>
                  </a:lnTo>
                  <a:lnTo>
                    <a:pt x="1842084" y="7442"/>
                  </a:lnTo>
                  <a:lnTo>
                    <a:pt x="1834007" y="1993"/>
                  </a:lnTo>
                  <a:lnTo>
                    <a:pt x="1824075" y="0"/>
                  </a:lnTo>
                  <a:lnTo>
                    <a:pt x="1814182" y="1993"/>
                  </a:lnTo>
                  <a:lnTo>
                    <a:pt x="1806117" y="7442"/>
                  </a:lnTo>
                  <a:lnTo>
                    <a:pt x="1800669" y="15506"/>
                  </a:lnTo>
                  <a:lnTo>
                    <a:pt x="1798675" y="25400"/>
                  </a:lnTo>
                  <a:lnTo>
                    <a:pt x="1800669" y="35280"/>
                  </a:lnTo>
                  <a:lnTo>
                    <a:pt x="1806117" y="43357"/>
                  </a:lnTo>
                  <a:lnTo>
                    <a:pt x="1814182" y="48806"/>
                  </a:lnTo>
                  <a:lnTo>
                    <a:pt x="1824126" y="50800"/>
                  </a:lnTo>
                  <a:lnTo>
                    <a:pt x="1834007" y="48806"/>
                  </a:lnTo>
                  <a:lnTo>
                    <a:pt x="1842084" y="43357"/>
                  </a:lnTo>
                  <a:lnTo>
                    <a:pt x="1847532" y="35280"/>
                  </a:lnTo>
                  <a:lnTo>
                    <a:pt x="1849526" y="25400"/>
                  </a:lnTo>
                  <a:close/>
                </a:path>
                <a:path w="5364480" h="5048250">
                  <a:moveTo>
                    <a:pt x="1904225" y="5022824"/>
                  </a:moveTo>
                  <a:lnTo>
                    <a:pt x="1902231" y="5012944"/>
                  </a:lnTo>
                  <a:lnTo>
                    <a:pt x="1896783" y="5004867"/>
                  </a:lnTo>
                  <a:lnTo>
                    <a:pt x="1888718" y="4999431"/>
                  </a:lnTo>
                  <a:lnTo>
                    <a:pt x="1878774" y="4997424"/>
                  </a:lnTo>
                  <a:lnTo>
                    <a:pt x="1868881" y="4999431"/>
                  </a:lnTo>
                  <a:lnTo>
                    <a:pt x="1860816" y="5004867"/>
                  </a:lnTo>
                  <a:lnTo>
                    <a:pt x="1855368" y="5012944"/>
                  </a:lnTo>
                  <a:lnTo>
                    <a:pt x="1853374" y="5022824"/>
                  </a:lnTo>
                  <a:lnTo>
                    <a:pt x="1855368" y="5032718"/>
                  </a:lnTo>
                  <a:lnTo>
                    <a:pt x="1860816" y="5040795"/>
                  </a:lnTo>
                  <a:lnTo>
                    <a:pt x="1868881" y="5046230"/>
                  </a:lnTo>
                  <a:lnTo>
                    <a:pt x="1878825" y="5048224"/>
                  </a:lnTo>
                  <a:lnTo>
                    <a:pt x="1888718" y="5046230"/>
                  </a:lnTo>
                  <a:lnTo>
                    <a:pt x="1896783" y="5040795"/>
                  </a:lnTo>
                  <a:lnTo>
                    <a:pt x="1902231" y="5032718"/>
                  </a:lnTo>
                  <a:lnTo>
                    <a:pt x="1904225" y="5022824"/>
                  </a:lnTo>
                  <a:close/>
                </a:path>
                <a:path w="5364480" h="5048250">
                  <a:moveTo>
                    <a:pt x="1904542" y="3483838"/>
                  </a:moveTo>
                  <a:lnTo>
                    <a:pt x="1902536" y="3473958"/>
                  </a:lnTo>
                  <a:lnTo>
                    <a:pt x="1897100" y="3465880"/>
                  </a:lnTo>
                  <a:lnTo>
                    <a:pt x="1889023" y="3460432"/>
                  </a:lnTo>
                  <a:lnTo>
                    <a:pt x="1879092" y="3458438"/>
                  </a:lnTo>
                  <a:lnTo>
                    <a:pt x="1869198" y="3460432"/>
                  </a:lnTo>
                  <a:lnTo>
                    <a:pt x="1861121" y="3465880"/>
                  </a:lnTo>
                  <a:lnTo>
                    <a:pt x="1855685" y="3473958"/>
                  </a:lnTo>
                  <a:lnTo>
                    <a:pt x="1853692" y="3483838"/>
                  </a:lnTo>
                  <a:lnTo>
                    <a:pt x="1855685" y="3493732"/>
                  </a:lnTo>
                  <a:lnTo>
                    <a:pt x="1861121" y="3501796"/>
                  </a:lnTo>
                  <a:lnTo>
                    <a:pt x="1869198" y="3507244"/>
                  </a:lnTo>
                  <a:lnTo>
                    <a:pt x="1879142" y="3509238"/>
                  </a:lnTo>
                  <a:lnTo>
                    <a:pt x="1889023" y="3507244"/>
                  </a:lnTo>
                  <a:lnTo>
                    <a:pt x="1897100" y="3501796"/>
                  </a:lnTo>
                  <a:lnTo>
                    <a:pt x="1902536" y="3493732"/>
                  </a:lnTo>
                  <a:lnTo>
                    <a:pt x="1904542" y="3483838"/>
                  </a:lnTo>
                  <a:close/>
                </a:path>
                <a:path w="5364480" h="5048250">
                  <a:moveTo>
                    <a:pt x="1950859" y="3284131"/>
                  </a:moveTo>
                  <a:lnTo>
                    <a:pt x="1948865" y="3274237"/>
                  </a:lnTo>
                  <a:lnTo>
                    <a:pt x="1943430" y="3266173"/>
                  </a:lnTo>
                  <a:lnTo>
                    <a:pt x="1935353" y="3260725"/>
                  </a:lnTo>
                  <a:lnTo>
                    <a:pt x="1925408" y="3258731"/>
                  </a:lnTo>
                  <a:lnTo>
                    <a:pt x="1915528" y="3260725"/>
                  </a:lnTo>
                  <a:lnTo>
                    <a:pt x="1907451" y="3266173"/>
                  </a:lnTo>
                  <a:lnTo>
                    <a:pt x="1902002" y="3274237"/>
                  </a:lnTo>
                  <a:lnTo>
                    <a:pt x="1900008" y="3284131"/>
                  </a:lnTo>
                  <a:lnTo>
                    <a:pt x="1902002" y="3294024"/>
                  </a:lnTo>
                  <a:lnTo>
                    <a:pt x="1907451" y="3302089"/>
                  </a:lnTo>
                  <a:lnTo>
                    <a:pt x="1915528" y="3307537"/>
                  </a:lnTo>
                  <a:lnTo>
                    <a:pt x="1925459" y="3309531"/>
                  </a:lnTo>
                  <a:lnTo>
                    <a:pt x="1935353" y="3307537"/>
                  </a:lnTo>
                  <a:lnTo>
                    <a:pt x="1943430" y="3302089"/>
                  </a:lnTo>
                  <a:lnTo>
                    <a:pt x="1948865" y="3294024"/>
                  </a:lnTo>
                  <a:lnTo>
                    <a:pt x="1950859" y="3284131"/>
                  </a:lnTo>
                  <a:close/>
                </a:path>
                <a:path w="5364480" h="5048250">
                  <a:moveTo>
                    <a:pt x="1950859" y="1564386"/>
                  </a:moveTo>
                  <a:lnTo>
                    <a:pt x="1948865" y="1554505"/>
                  </a:lnTo>
                  <a:lnTo>
                    <a:pt x="1943430" y="1546428"/>
                  </a:lnTo>
                  <a:lnTo>
                    <a:pt x="1935353" y="1540979"/>
                  </a:lnTo>
                  <a:lnTo>
                    <a:pt x="1925408" y="1538986"/>
                  </a:lnTo>
                  <a:lnTo>
                    <a:pt x="1915528" y="1540979"/>
                  </a:lnTo>
                  <a:lnTo>
                    <a:pt x="1907451" y="1546428"/>
                  </a:lnTo>
                  <a:lnTo>
                    <a:pt x="1902002" y="1554505"/>
                  </a:lnTo>
                  <a:lnTo>
                    <a:pt x="1900008" y="1564386"/>
                  </a:lnTo>
                  <a:lnTo>
                    <a:pt x="1902002" y="1574279"/>
                  </a:lnTo>
                  <a:lnTo>
                    <a:pt x="1907451" y="1582343"/>
                  </a:lnTo>
                  <a:lnTo>
                    <a:pt x="1915528" y="1587792"/>
                  </a:lnTo>
                  <a:lnTo>
                    <a:pt x="1925459" y="1589786"/>
                  </a:lnTo>
                  <a:lnTo>
                    <a:pt x="1935353" y="1587792"/>
                  </a:lnTo>
                  <a:lnTo>
                    <a:pt x="1943430" y="1582343"/>
                  </a:lnTo>
                  <a:lnTo>
                    <a:pt x="1948865" y="1574279"/>
                  </a:lnTo>
                  <a:lnTo>
                    <a:pt x="1950859" y="1564386"/>
                  </a:lnTo>
                  <a:close/>
                </a:path>
                <a:path w="5364480" h="5048250">
                  <a:moveTo>
                    <a:pt x="1951177" y="1745145"/>
                  </a:moveTo>
                  <a:lnTo>
                    <a:pt x="1949183" y="1735251"/>
                  </a:lnTo>
                  <a:lnTo>
                    <a:pt x="1943735" y="1727174"/>
                  </a:lnTo>
                  <a:lnTo>
                    <a:pt x="1935657" y="1721739"/>
                  </a:lnTo>
                  <a:lnTo>
                    <a:pt x="1925726" y="1719745"/>
                  </a:lnTo>
                  <a:lnTo>
                    <a:pt x="1915833" y="1721739"/>
                  </a:lnTo>
                  <a:lnTo>
                    <a:pt x="1907768" y="1727174"/>
                  </a:lnTo>
                  <a:lnTo>
                    <a:pt x="1902320" y="1735251"/>
                  </a:lnTo>
                  <a:lnTo>
                    <a:pt x="1900326" y="1745145"/>
                  </a:lnTo>
                  <a:lnTo>
                    <a:pt x="1902320" y="1755025"/>
                  </a:lnTo>
                  <a:lnTo>
                    <a:pt x="1907768" y="1763102"/>
                  </a:lnTo>
                  <a:lnTo>
                    <a:pt x="1915833" y="1768551"/>
                  </a:lnTo>
                  <a:lnTo>
                    <a:pt x="1925777" y="1770545"/>
                  </a:lnTo>
                  <a:lnTo>
                    <a:pt x="1935657" y="1768551"/>
                  </a:lnTo>
                  <a:lnTo>
                    <a:pt x="1943735" y="1763102"/>
                  </a:lnTo>
                  <a:lnTo>
                    <a:pt x="1949183" y="1755025"/>
                  </a:lnTo>
                  <a:lnTo>
                    <a:pt x="1951177" y="1745145"/>
                  </a:lnTo>
                  <a:close/>
                </a:path>
                <a:path w="5364480" h="5048250">
                  <a:moveTo>
                    <a:pt x="1951177" y="25400"/>
                  </a:moveTo>
                  <a:lnTo>
                    <a:pt x="1949183" y="15506"/>
                  </a:lnTo>
                  <a:lnTo>
                    <a:pt x="1943735" y="7442"/>
                  </a:lnTo>
                  <a:lnTo>
                    <a:pt x="1935657" y="1993"/>
                  </a:lnTo>
                  <a:lnTo>
                    <a:pt x="1925726" y="0"/>
                  </a:lnTo>
                  <a:lnTo>
                    <a:pt x="1915833" y="1993"/>
                  </a:lnTo>
                  <a:lnTo>
                    <a:pt x="1907768" y="7442"/>
                  </a:lnTo>
                  <a:lnTo>
                    <a:pt x="1902320" y="15506"/>
                  </a:lnTo>
                  <a:lnTo>
                    <a:pt x="1900326" y="25400"/>
                  </a:lnTo>
                  <a:lnTo>
                    <a:pt x="1902320" y="35280"/>
                  </a:lnTo>
                  <a:lnTo>
                    <a:pt x="1907768" y="43357"/>
                  </a:lnTo>
                  <a:lnTo>
                    <a:pt x="1915833" y="48806"/>
                  </a:lnTo>
                  <a:lnTo>
                    <a:pt x="1925777" y="50800"/>
                  </a:lnTo>
                  <a:lnTo>
                    <a:pt x="1935657" y="48806"/>
                  </a:lnTo>
                  <a:lnTo>
                    <a:pt x="1943735" y="43357"/>
                  </a:lnTo>
                  <a:lnTo>
                    <a:pt x="1949183" y="35280"/>
                  </a:lnTo>
                  <a:lnTo>
                    <a:pt x="1951177" y="25400"/>
                  </a:lnTo>
                  <a:close/>
                </a:path>
                <a:path w="5364480" h="5048250">
                  <a:moveTo>
                    <a:pt x="2005876" y="5022824"/>
                  </a:moveTo>
                  <a:lnTo>
                    <a:pt x="2003882" y="5012944"/>
                  </a:lnTo>
                  <a:lnTo>
                    <a:pt x="1998433" y="5004867"/>
                  </a:lnTo>
                  <a:lnTo>
                    <a:pt x="1990369" y="4999431"/>
                  </a:lnTo>
                  <a:lnTo>
                    <a:pt x="1980425" y="4997424"/>
                  </a:lnTo>
                  <a:lnTo>
                    <a:pt x="1970532" y="4999431"/>
                  </a:lnTo>
                  <a:lnTo>
                    <a:pt x="1962467" y="5004867"/>
                  </a:lnTo>
                  <a:lnTo>
                    <a:pt x="1957019" y="5012944"/>
                  </a:lnTo>
                  <a:lnTo>
                    <a:pt x="1955025" y="5022824"/>
                  </a:lnTo>
                  <a:lnTo>
                    <a:pt x="1957019" y="5032718"/>
                  </a:lnTo>
                  <a:lnTo>
                    <a:pt x="1962467" y="5040795"/>
                  </a:lnTo>
                  <a:lnTo>
                    <a:pt x="1970532" y="5046230"/>
                  </a:lnTo>
                  <a:lnTo>
                    <a:pt x="1980476" y="5048224"/>
                  </a:lnTo>
                  <a:lnTo>
                    <a:pt x="1990369" y="5046230"/>
                  </a:lnTo>
                  <a:lnTo>
                    <a:pt x="1998433" y="5040795"/>
                  </a:lnTo>
                  <a:lnTo>
                    <a:pt x="2003882" y="5032718"/>
                  </a:lnTo>
                  <a:lnTo>
                    <a:pt x="2005876" y="5022824"/>
                  </a:lnTo>
                  <a:close/>
                </a:path>
                <a:path w="5364480" h="5048250">
                  <a:moveTo>
                    <a:pt x="2006193" y="3483838"/>
                  </a:moveTo>
                  <a:lnTo>
                    <a:pt x="2004187" y="3473958"/>
                  </a:lnTo>
                  <a:lnTo>
                    <a:pt x="1998751" y="3465880"/>
                  </a:lnTo>
                  <a:lnTo>
                    <a:pt x="1990674" y="3460432"/>
                  </a:lnTo>
                  <a:lnTo>
                    <a:pt x="1980742" y="3458438"/>
                  </a:lnTo>
                  <a:lnTo>
                    <a:pt x="1970849" y="3460432"/>
                  </a:lnTo>
                  <a:lnTo>
                    <a:pt x="1962772" y="3465880"/>
                  </a:lnTo>
                  <a:lnTo>
                    <a:pt x="1957336" y="3473958"/>
                  </a:lnTo>
                  <a:lnTo>
                    <a:pt x="1955342" y="3483838"/>
                  </a:lnTo>
                  <a:lnTo>
                    <a:pt x="1957336" y="3493732"/>
                  </a:lnTo>
                  <a:lnTo>
                    <a:pt x="1962772" y="3501796"/>
                  </a:lnTo>
                  <a:lnTo>
                    <a:pt x="1970849" y="3507244"/>
                  </a:lnTo>
                  <a:lnTo>
                    <a:pt x="1980793" y="3509238"/>
                  </a:lnTo>
                  <a:lnTo>
                    <a:pt x="1990674" y="3507244"/>
                  </a:lnTo>
                  <a:lnTo>
                    <a:pt x="1998751" y="3501796"/>
                  </a:lnTo>
                  <a:lnTo>
                    <a:pt x="2004187" y="3493732"/>
                  </a:lnTo>
                  <a:lnTo>
                    <a:pt x="2006193" y="3483838"/>
                  </a:lnTo>
                  <a:close/>
                </a:path>
                <a:path w="5364480" h="5048250">
                  <a:moveTo>
                    <a:pt x="2052510" y="3284131"/>
                  </a:moveTo>
                  <a:lnTo>
                    <a:pt x="2050516" y="3274237"/>
                  </a:lnTo>
                  <a:lnTo>
                    <a:pt x="2045081" y="3266173"/>
                  </a:lnTo>
                  <a:lnTo>
                    <a:pt x="2037003" y="3260725"/>
                  </a:lnTo>
                  <a:lnTo>
                    <a:pt x="2027059" y="3258731"/>
                  </a:lnTo>
                  <a:lnTo>
                    <a:pt x="2017179" y="3260725"/>
                  </a:lnTo>
                  <a:lnTo>
                    <a:pt x="2009101" y="3266173"/>
                  </a:lnTo>
                  <a:lnTo>
                    <a:pt x="2003653" y="3274237"/>
                  </a:lnTo>
                  <a:lnTo>
                    <a:pt x="2001659" y="3284131"/>
                  </a:lnTo>
                  <a:lnTo>
                    <a:pt x="2003653" y="3294024"/>
                  </a:lnTo>
                  <a:lnTo>
                    <a:pt x="2009101" y="3302089"/>
                  </a:lnTo>
                  <a:lnTo>
                    <a:pt x="2017179" y="3307537"/>
                  </a:lnTo>
                  <a:lnTo>
                    <a:pt x="2027110" y="3309531"/>
                  </a:lnTo>
                  <a:lnTo>
                    <a:pt x="2037003" y="3307537"/>
                  </a:lnTo>
                  <a:lnTo>
                    <a:pt x="2045081" y="3302089"/>
                  </a:lnTo>
                  <a:lnTo>
                    <a:pt x="2050516" y="3294024"/>
                  </a:lnTo>
                  <a:lnTo>
                    <a:pt x="2052510" y="3284131"/>
                  </a:lnTo>
                  <a:close/>
                </a:path>
                <a:path w="5364480" h="5048250">
                  <a:moveTo>
                    <a:pt x="2052510" y="1564386"/>
                  </a:moveTo>
                  <a:lnTo>
                    <a:pt x="2050516" y="1554505"/>
                  </a:lnTo>
                  <a:lnTo>
                    <a:pt x="2045081" y="1546428"/>
                  </a:lnTo>
                  <a:lnTo>
                    <a:pt x="2037003" y="1540979"/>
                  </a:lnTo>
                  <a:lnTo>
                    <a:pt x="2027059" y="1538986"/>
                  </a:lnTo>
                  <a:lnTo>
                    <a:pt x="2017179" y="1540979"/>
                  </a:lnTo>
                  <a:lnTo>
                    <a:pt x="2009101" y="1546428"/>
                  </a:lnTo>
                  <a:lnTo>
                    <a:pt x="2003653" y="1554505"/>
                  </a:lnTo>
                  <a:lnTo>
                    <a:pt x="2001659" y="1564386"/>
                  </a:lnTo>
                  <a:lnTo>
                    <a:pt x="2003653" y="1574279"/>
                  </a:lnTo>
                  <a:lnTo>
                    <a:pt x="2009101" y="1582343"/>
                  </a:lnTo>
                  <a:lnTo>
                    <a:pt x="2017179" y="1587792"/>
                  </a:lnTo>
                  <a:lnTo>
                    <a:pt x="2027110" y="1589786"/>
                  </a:lnTo>
                  <a:lnTo>
                    <a:pt x="2037003" y="1587792"/>
                  </a:lnTo>
                  <a:lnTo>
                    <a:pt x="2045081" y="1582343"/>
                  </a:lnTo>
                  <a:lnTo>
                    <a:pt x="2050516" y="1574279"/>
                  </a:lnTo>
                  <a:lnTo>
                    <a:pt x="2052510" y="1564386"/>
                  </a:lnTo>
                  <a:close/>
                </a:path>
                <a:path w="5364480" h="5048250">
                  <a:moveTo>
                    <a:pt x="2052828" y="1745145"/>
                  </a:moveTo>
                  <a:lnTo>
                    <a:pt x="2050834" y="1735251"/>
                  </a:lnTo>
                  <a:lnTo>
                    <a:pt x="2045385" y="1727174"/>
                  </a:lnTo>
                  <a:lnTo>
                    <a:pt x="2037308" y="1721739"/>
                  </a:lnTo>
                  <a:lnTo>
                    <a:pt x="2027377" y="1719745"/>
                  </a:lnTo>
                  <a:lnTo>
                    <a:pt x="2017483" y="1721739"/>
                  </a:lnTo>
                  <a:lnTo>
                    <a:pt x="2009419" y="1727174"/>
                  </a:lnTo>
                  <a:lnTo>
                    <a:pt x="2003971" y="1735251"/>
                  </a:lnTo>
                  <a:lnTo>
                    <a:pt x="2001977" y="1745145"/>
                  </a:lnTo>
                  <a:lnTo>
                    <a:pt x="2003971" y="1755025"/>
                  </a:lnTo>
                  <a:lnTo>
                    <a:pt x="2009419" y="1763102"/>
                  </a:lnTo>
                  <a:lnTo>
                    <a:pt x="2017483" y="1768551"/>
                  </a:lnTo>
                  <a:lnTo>
                    <a:pt x="2027428" y="1770545"/>
                  </a:lnTo>
                  <a:lnTo>
                    <a:pt x="2037308" y="1768551"/>
                  </a:lnTo>
                  <a:lnTo>
                    <a:pt x="2045385" y="1763102"/>
                  </a:lnTo>
                  <a:lnTo>
                    <a:pt x="2050834" y="1755025"/>
                  </a:lnTo>
                  <a:lnTo>
                    <a:pt x="2052828" y="1745145"/>
                  </a:lnTo>
                  <a:close/>
                </a:path>
                <a:path w="5364480" h="5048250">
                  <a:moveTo>
                    <a:pt x="2052828" y="25400"/>
                  </a:moveTo>
                  <a:lnTo>
                    <a:pt x="2050834" y="15506"/>
                  </a:lnTo>
                  <a:lnTo>
                    <a:pt x="2045385" y="7442"/>
                  </a:lnTo>
                  <a:lnTo>
                    <a:pt x="2037308" y="1993"/>
                  </a:lnTo>
                  <a:lnTo>
                    <a:pt x="2027377" y="0"/>
                  </a:lnTo>
                  <a:lnTo>
                    <a:pt x="2017483" y="1993"/>
                  </a:lnTo>
                  <a:lnTo>
                    <a:pt x="2009419" y="7442"/>
                  </a:lnTo>
                  <a:lnTo>
                    <a:pt x="2003971" y="15506"/>
                  </a:lnTo>
                  <a:lnTo>
                    <a:pt x="2001977" y="25400"/>
                  </a:lnTo>
                  <a:lnTo>
                    <a:pt x="2003971" y="35280"/>
                  </a:lnTo>
                  <a:lnTo>
                    <a:pt x="2009419" y="43357"/>
                  </a:lnTo>
                  <a:lnTo>
                    <a:pt x="2017483" y="48806"/>
                  </a:lnTo>
                  <a:lnTo>
                    <a:pt x="2027428" y="50800"/>
                  </a:lnTo>
                  <a:lnTo>
                    <a:pt x="2037308" y="48806"/>
                  </a:lnTo>
                  <a:lnTo>
                    <a:pt x="2045385" y="43357"/>
                  </a:lnTo>
                  <a:lnTo>
                    <a:pt x="2050834" y="35280"/>
                  </a:lnTo>
                  <a:lnTo>
                    <a:pt x="2052828" y="25400"/>
                  </a:lnTo>
                  <a:close/>
                </a:path>
                <a:path w="5364480" h="5048250">
                  <a:moveTo>
                    <a:pt x="2107527" y="5022824"/>
                  </a:moveTo>
                  <a:lnTo>
                    <a:pt x="2105533" y="5012944"/>
                  </a:lnTo>
                  <a:lnTo>
                    <a:pt x="2100084" y="5004867"/>
                  </a:lnTo>
                  <a:lnTo>
                    <a:pt x="2092020" y="4999431"/>
                  </a:lnTo>
                  <a:lnTo>
                    <a:pt x="2082076" y="4997424"/>
                  </a:lnTo>
                  <a:lnTo>
                    <a:pt x="2072182" y="4999431"/>
                  </a:lnTo>
                  <a:lnTo>
                    <a:pt x="2064118" y="5004867"/>
                  </a:lnTo>
                  <a:lnTo>
                    <a:pt x="2058670" y="5012944"/>
                  </a:lnTo>
                  <a:lnTo>
                    <a:pt x="2056676" y="5022824"/>
                  </a:lnTo>
                  <a:lnTo>
                    <a:pt x="2058670" y="5032718"/>
                  </a:lnTo>
                  <a:lnTo>
                    <a:pt x="2064118" y="5040795"/>
                  </a:lnTo>
                  <a:lnTo>
                    <a:pt x="2072182" y="5046230"/>
                  </a:lnTo>
                  <a:lnTo>
                    <a:pt x="2082126" y="5048224"/>
                  </a:lnTo>
                  <a:lnTo>
                    <a:pt x="2092020" y="5046230"/>
                  </a:lnTo>
                  <a:lnTo>
                    <a:pt x="2100084" y="5040795"/>
                  </a:lnTo>
                  <a:lnTo>
                    <a:pt x="2105533" y="5032718"/>
                  </a:lnTo>
                  <a:lnTo>
                    <a:pt x="2107527" y="5022824"/>
                  </a:lnTo>
                  <a:close/>
                </a:path>
                <a:path w="5364480" h="5048250">
                  <a:moveTo>
                    <a:pt x="2107844" y="3483838"/>
                  </a:moveTo>
                  <a:lnTo>
                    <a:pt x="2105837" y="3473958"/>
                  </a:lnTo>
                  <a:lnTo>
                    <a:pt x="2100402" y="3465880"/>
                  </a:lnTo>
                  <a:lnTo>
                    <a:pt x="2092325" y="3460432"/>
                  </a:lnTo>
                  <a:lnTo>
                    <a:pt x="2082393" y="3458438"/>
                  </a:lnTo>
                  <a:lnTo>
                    <a:pt x="2072500" y="3460432"/>
                  </a:lnTo>
                  <a:lnTo>
                    <a:pt x="2064423" y="3465880"/>
                  </a:lnTo>
                  <a:lnTo>
                    <a:pt x="2058987" y="3473958"/>
                  </a:lnTo>
                  <a:lnTo>
                    <a:pt x="2056993" y="3483838"/>
                  </a:lnTo>
                  <a:lnTo>
                    <a:pt x="2058987" y="3493732"/>
                  </a:lnTo>
                  <a:lnTo>
                    <a:pt x="2064423" y="3501796"/>
                  </a:lnTo>
                  <a:lnTo>
                    <a:pt x="2072500" y="3507244"/>
                  </a:lnTo>
                  <a:lnTo>
                    <a:pt x="2082444" y="3509238"/>
                  </a:lnTo>
                  <a:lnTo>
                    <a:pt x="2092325" y="3507244"/>
                  </a:lnTo>
                  <a:lnTo>
                    <a:pt x="2100402" y="3501796"/>
                  </a:lnTo>
                  <a:lnTo>
                    <a:pt x="2105837" y="3493732"/>
                  </a:lnTo>
                  <a:lnTo>
                    <a:pt x="2107844" y="3483838"/>
                  </a:lnTo>
                  <a:close/>
                </a:path>
                <a:path w="5364480" h="5048250">
                  <a:moveTo>
                    <a:pt x="2154161" y="3284131"/>
                  </a:moveTo>
                  <a:lnTo>
                    <a:pt x="2152167" y="3274237"/>
                  </a:lnTo>
                  <a:lnTo>
                    <a:pt x="2146731" y="3266173"/>
                  </a:lnTo>
                  <a:lnTo>
                    <a:pt x="2138654" y="3260725"/>
                  </a:lnTo>
                  <a:lnTo>
                    <a:pt x="2128710" y="3258731"/>
                  </a:lnTo>
                  <a:lnTo>
                    <a:pt x="2118830" y="3260725"/>
                  </a:lnTo>
                  <a:lnTo>
                    <a:pt x="2110752" y="3266173"/>
                  </a:lnTo>
                  <a:lnTo>
                    <a:pt x="2105304" y="3274237"/>
                  </a:lnTo>
                  <a:lnTo>
                    <a:pt x="2103310" y="3284131"/>
                  </a:lnTo>
                  <a:lnTo>
                    <a:pt x="2105304" y="3294024"/>
                  </a:lnTo>
                  <a:lnTo>
                    <a:pt x="2110752" y="3302089"/>
                  </a:lnTo>
                  <a:lnTo>
                    <a:pt x="2118830" y="3307537"/>
                  </a:lnTo>
                  <a:lnTo>
                    <a:pt x="2128761" y="3309531"/>
                  </a:lnTo>
                  <a:lnTo>
                    <a:pt x="2138654" y="3307537"/>
                  </a:lnTo>
                  <a:lnTo>
                    <a:pt x="2146731" y="3302089"/>
                  </a:lnTo>
                  <a:lnTo>
                    <a:pt x="2152167" y="3294024"/>
                  </a:lnTo>
                  <a:lnTo>
                    <a:pt x="2154161" y="3284131"/>
                  </a:lnTo>
                  <a:close/>
                </a:path>
                <a:path w="5364480" h="5048250">
                  <a:moveTo>
                    <a:pt x="2154161" y="1564386"/>
                  </a:moveTo>
                  <a:lnTo>
                    <a:pt x="2152167" y="1554505"/>
                  </a:lnTo>
                  <a:lnTo>
                    <a:pt x="2146731" y="1546428"/>
                  </a:lnTo>
                  <a:lnTo>
                    <a:pt x="2138654" y="1540979"/>
                  </a:lnTo>
                  <a:lnTo>
                    <a:pt x="2128710" y="1538986"/>
                  </a:lnTo>
                  <a:lnTo>
                    <a:pt x="2118830" y="1540979"/>
                  </a:lnTo>
                  <a:lnTo>
                    <a:pt x="2110752" y="1546428"/>
                  </a:lnTo>
                  <a:lnTo>
                    <a:pt x="2105304" y="1554505"/>
                  </a:lnTo>
                  <a:lnTo>
                    <a:pt x="2103310" y="1564386"/>
                  </a:lnTo>
                  <a:lnTo>
                    <a:pt x="2105304" y="1574279"/>
                  </a:lnTo>
                  <a:lnTo>
                    <a:pt x="2110752" y="1582343"/>
                  </a:lnTo>
                  <a:lnTo>
                    <a:pt x="2118830" y="1587792"/>
                  </a:lnTo>
                  <a:lnTo>
                    <a:pt x="2128761" y="1589786"/>
                  </a:lnTo>
                  <a:lnTo>
                    <a:pt x="2138654" y="1587792"/>
                  </a:lnTo>
                  <a:lnTo>
                    <a:pt x="2146731" y="1582343"/>
                  </a:lnTo>
                  <a:lnTo>
                    <a:pt x="2152167" y="1574279"/>
                  </a:lnTo>
                  <a:lnTo>
                    <a:pt x="2154161" y="1564386"/>
                  </a:lnTo>
                  <a:close/>
                </a:path>
                <a:path w="5364480" h="5048250">
                  <a:moveTo>
                    <a:pt x="2154478" y="1745145"/>
                  </a:moveTo>
                  <a:lnTo>
                    <a:pt x="2152485" y="1735251"/>
                  </a:lnTo>
                  <a:lnTo>
                    <a:pt x="2147036" y="1727174"/>
                  </a:lnTo>
                  <a:lnTo>
                    <a:pt x="2138959" y="1721739"/>
                  </a:lnTo>
                  <a:lnTo>
                    <a:pt x="2129028" y="1719745"/>
                  </a:lnTo>
                  <a:lnTo>
                    <a:pt x="2119134" y="1721739"/>
                  </a:lnTo>
                  <a:lnTo>
                    <a:pt x="2111070" y="1727174"/>
                  </a:lnTo>
                  <a:lnTo>
                    <a:pt x="2105622" y="1735251"/>
                  </a:lnTo>
                  <a:lnTo>
                    <a:pt x="2103628" y="1745145"/>
                  </a:lnTo>
                  <a:lnTo>
                    <a:pt x="2105622" y="1755025"/>
                  </a:lnTo>
                  <a:lnTo>
                    <a:pt x="2111070" y="1763102"/>
                  </a:lnTo>
                  <a:lnTo>
                    <a:pt x="2119134" y="1768551"/>
                  </a:lnTo>
                  <a:lnTo>
                    <a:pt x="2129078" y="1770545"/>
                  </a:lnTo>
                  <a:lnTo>
                    <a:pt x="2138959" y="1768551"/>
                  </a:lnTo>
                  <a:lnTo>
                    <a:pt x="2147036" y="1763102"/>
                  </a:lnTo>
                  <a:lnTo>
                    <a:pt x="2152485" y="1755025"/>
                  </a:lnTo>
                  <a:lnTo>
                    <a:pt x="2154478" y="1745145"/>
                  </a:lnTo>
                  <a:close/>
                </a:path>
                <a:path w="5364480" h="5048250">
                  <a:moveTo>
                    <a:pt x="2154478" y="25400"/>
                  </a:moveTo>
                  <a:lnTo>
                    <a:pt x="2152485" y="15506"/>
                  </a:lnTo>
                  <a:lnTo>
                    <a:pt x="2147036" y="7442"/>
                  </a:lnTo>
                  <a:lnTo>
                    <a:pt x="2138959" y="1993"/>
                  </a:lnTo>
                  <a:lnTo>
                    <a:pt x="2129028" y="0"/>
                  </a:lnTo>
                  <a:lnTo>
                    <a:pt x="2119134" y="1993"/>
                  </a:lnTo>
                  <a:lnTo>
                    <a:pt x="2111070" y="7442"/>
                  </a:lnTo>
                  <a:lnTo>
                    <a:pt x="2105622" y="15506"/>
                  </a:lnTo>
                  <a:lnTo>
                    <a:pt x="2103628" y="25400"/>
                  </a:lnTo>
                  <a:lnTo>
                    <a:pt x="2105622" y="35280"/>
                  </a:lnTo>
                  <a:lnTo>
                    <a:pt x="2111070" y="43357"/>
                  </a:lnTo>
                  <a:lnTo>
                    <a:pt x="2119134" y="48806"/>
                  </a:lnTo>
                  <a:lnTo>
                    <a:pt x="2129078" y="50800"/>
                  </a:lnTo>
                  <a:lnTo>
                    <a:pt x="2138959" y="48806"/>
                  </a:lnTo>
                  <a:lnTo>
                    <a:pt x="2147036" y="43357"/>
                  </a:lnTo>
                  <a:lnTo>
                    <a:pt x="2152485" y="35280"/>
                  </a:lnTo>
                  <a:lnTo>
                    <a:pt x="2154478" y="25400"/>
                  </a:lnTo>
                  <a:close/>
                </a:path>
                <a:path w="5364480" h="5048250">
                  <a:moveTo>
                    <a:pt x="2209177" y="5022824"/>
                  </a:moveTo>
                  <a:lnTo>
                    <a:pt x="2207183" y="5012944"/>
                  </a:lnTo>
                  <a:lnTo>
                    <a:pt x="2201735" y="5004867"/>
                  </a:lnTo>
                  <a:lnTo>
                    <a:pt x="2193658" y="4999431"/>
                  </a:lnTo>
                  <a:lnTo>
                    <a:pt x="2183727" y="4997424"/>
                  </a:lnTo>
                  <a:lnTo>
                    <a:pt x="2173833" y="4999431"/>
                  </a:lnTo>
                  <a:lnTo>
                    <a:pt x="2165769" y="5004867"/>
                  </a:lnTo>
                  <a:lnTo>
                    <a:pt x="2160320" y="5012944"/>
                  </a:lnTo>
                  <a:lnTo>
                    <a:pt x="2158327" y="5022824"/>
                  </a:lnTo>
                  <a:lnTo>
                    <a:pt x="2160320" y="5032718"/>
                  </a:lnTo>
                  <a:lnTo>
                    <a:pt x="2165769" y="5040795"/>
                  </a:lnTo>
                  <a:lnTo>
                    <a:pt x="2173833" y="5046230"/>
                  </a:lnTo>
                  <a:lnTo>
                    <a:pt x="2183777" y="5048224"/>
                  </a:lnTo>
                  <a:lnTo>
                    <a:pt x="2193658" y="5046230"/>
                  </a:lnTo>
                  <a:lnTo>
                    <a:pt x="2201735" y="5040795"/>
                  </a:lnTo>
                  <a:lnTo>
                    <a:pt x="2207183" y="5032718"/>
                  </a:lnTo>
                  <a:lnTo>
                    <a:pt x="2209177" y="5022824"/>
                  </a:lnTo>
                  <a:close/>
                </a:path>
                <a:path w="5364480" h="5048250">
                  <a:moveTo>
                    <a:pt x="2209495" y="3483838"/>
                  </a:moveTo>
                  <a:lnTo>
                    <a:pt x="2207488" y="3473958"/>
                  </a:lnTo>
                  <a:lnTo>
                    <a:pt x="2202053" y="3465880"/>
                  </a:lnTo>
                  <a:lnTo>
                    <a:pt x="2193975" y="3460432"/>
                  </a:lnTo>
                  <a:lnTo>
                    <a:pt x="2184044" y="3458438"/>
                  </a:lnTo>
                  <a:lnTo>
                    <a:pt x="2174151" y="3460432"/>
                  </a:lnTo>
                  <a:lnTo>
                    <a:pt x="2166074" y="3465880"/>
                  </a:lnTo>
                  <a:lnTo>
                    <a:pt x="2160638" y="3473958"/>
                  </a:lnTo>
                  <a:lnTo>
                    <a:pt x="2158644" y="3483838"/>
                  </a:lnTo>
                  <a:lnTo>
                    <a:pt x="2160638" y="3493732"/>
                  </a:lnTo>
                  <a:lnTo>
                    <a:pt x="2166074" y="3501796"/>
                  </a:lnTo>
                  <a:lnTo>
                    <a:pt x="2174151" y="3507244"/>
                  </a:lnTo>
                  <a:lnTo>
                    <a:pt x="2184095" y="3509238"/>
                  </a:lnTo>
                  <a:lnTo>
                    <a:pt x="2193975" y="3507244"/>
                  </a:lnTo>
                  <a:lnTo>
                    <a:pt x="2202053" y="3501796"/>
                  </a:lnTo>
                  <a:lnTo>
                    <a:pt x="2207488" y="3493732"/>
                  </a:lnTo>
                  <a:lnTo>
                    <a:pt x="2209495" y="3483838"/>
                  </a:lnTo>
                  <a:close/>
                </a:path>
                <a:path w="5364480" h="5048250">
                  <a:moveTo>
                    <a:pt x="2255812" y="3284131"/>
                  </a:moveTo>
                  <a:lnTo>
                    <a:pt x="2253818" y="3274237"/>
                  </a:lnTo>
                  <a:lnTo>
                    <a:pt x="2248382" y="3266173"/>
                  </a:lnTo>
                  <a:lnTo>
                    <a:pt x="2240305" y="3260725"/>
                  </a:lnTo>
                  <a:lnTo>
                    <a:pt x="2230361" y="3258731"/>
                  </a:lnTo>
                  <a:lnTo>
                    <a:pt x="2220480" y="3260725"/>
                  </a:lnTo>
                  <a:lnTo>
                    <a:pt x="2212403" y="3266173"/>
                  </a:lnTo>
                  <a:lnTo>
                    <a:pt x="2206955" y="3274237"/>
                  </a:lnTo>
                  <a:lnTo>
                    <a:pt x="2204961" y="3284131"/>
                  </a:lnTo>
                  <a:lnTo>
                    <a:pt x="2206955" y="3294024"/>
                  </a:lnTo>
                  <a:lnTo>
                    <a:pt x="2212403" y="3302089"/>
                  </a:lnTo>
                  <a:lnTo>
                    <a:pt x="2220480" y="3307537"/>
                  </a:lnTo>
                  <a:lnTo>
                    <a:pt x="2230412" y="3309531"/>
                  </a:lnTo>
                  <a:lnTo>
                    <a:pt x="2240305" y="3307537"/>
                  </a:lnTo>
                  <a:lnTo>
                    <a:pt x="2248382" y="3302089"/>
                  </a:lnTo>
                  <a:lnTo>
                    <a:pt x="2253818" y="3294024"/>
                  </a:lnTo>
                  <a:lnTo>
                    <a:pt x="2255812" y="3284131"/>
                  </a:lnTo>
                  <a:close/>
                </a:path>
                <a:path w="5364480" h="5048250">
                  <a:moveTo>
                    <a:pt x="2255812" y="1564386"/>
                  </a:moveTo>
                  <a:lnTo>
                    <a:pt x="2253818" y="1554505"/>
                  </a:lnTo>
                  <a:lnTo>
                    <a:pt x="2248382" y="1546428"/>
                  </a:lnTo>
                  <a:lnTo>
                    <a:pt x="2240305" y="1540979"/>
                  </a:lnTo>
                  <a:lnTo>
                    <a:pt x="2230361" y="1538986"/>
                  </a:lnTo>
                  <a:lnTo>
                    <a:pt x="2220480" y="1540979"/>
                  </a:lnTo>
                  <a:lnTo>
                    <a:pt x="2212403" y="1546428"/>
                  </a:lnTo>
                  <a:lnTo>
                    <a:pt x="2206955" y="1554505"/>
                  </a:lnTo>
                  <a:lnTo>
                    <a:pt x="2204961" y="1564386"/>
                  </a:lnTo>
                  <a:lnTo>
                    <a:pt x="2206955" y="1574279"/>
                  </a:lnTo>
                  <a:lnTo>
                    <a:pt x="2212403" y="1582343"/>
                  </a:lnTo>
                  <a:lnTo>
                    <a:pt x="2220480" y="1587792"/>
                  </a:lnTo>
                  <a:lnTo>
                    <a:pt x="2230412" y="1589786"/>
                  </a:lnTo>
                  <a:lnTo>
                    <a:pt x="2240305" y="1587792"/>
                  </a:lnTo>
                  <a:lnTo>
                    <a:pt x="2248382" y="1582343"/>
                  </a:lnTo>
                  <a:lnTo>
                    <a:pt x="2253818" y="1574279"/>
                  </a:lnTo>
                  <a:lnTo>
                    <a:pt x="2255812" y="1564386"/>
                  </a:lnTo>
                  <a:close/>
                </a:path>
                <a:path w="5364480" h="5048250">
                  <a:moveTo>
                    <a:pt x="2256129" y="1745145"/>
                  </a:moveTo>
                  <a:lnTo>
                    <a:pt x="2254135" y="1735251"/>
                  </a:lnTo>
                  <a:lnTo>
                    <a:pt x="2248687" y="1727174"/>
                  </a:lnTo>
                  <a:lnTo>
                    <a:pt x="2240610" y="1721739"/>
                  </a:lnTo>
                  <a:lnTo>
                    <a:pt x="2230678" y="1719745"/>
                  </a:lnTo>
                  <a:lnTo>
                    <a:pt x="2220785" y="1721739"/>
                  </a:lnTo>
                  <a:lnTo>
                    <a:pt x="2212721" y="1727174"/>
                  </a:lnTo>
                  <a:lnTo>
                    <a:pt x="2207272" y="1735251"/>
                  </a:lnTo>
                  <a:lnTo>
                    <a:pt x="2205278" y="1745145"/>
                  </a:lnTo>
                  <a:lnTo>
                    <a:pt x="2207272" y="1755025"/>
                  </a:lnTo>
                  <a:lnTo>
                    <a:pt x="2212721" y="1763102"/>
                  </a:lnTo>
                  <a:lnTo>
                    <a:pt x="2220785" y="1768551"/>
                  </a:lnTo>
                  <a:lnTo>
                    <a:pt x="2230729" y="1770545"/>
                  </a:lnTo>
                  <a:lnTo>
                    <a:pt x="2240610" y="1768551"/>
                  </a:lnTo>
                  <a:lnTo>
                    <a:pt x="2248687" y="1763102"/>
                  </a:lnTo>
                  <a:lnTo>
                    <a:pt x="2254135" y="1755025"/>
                  </a:lnTo>
                  <a:lnTo>
                    <a:pt x="2256129" y="1745145"/>
                  </a:lnTo>
                  <a:close/>
                </a:path>
                <a:path w="5364480" h="5048250">
                  <a:moveTo>
                    <a:pt x="2256129" y="25400"/>
                  </a:moveTo>
                  <a:lnTo>
                    <a:pt x="2254135" y="15506"/>
                  </a:lnTo>
                  <a:lnTo>
                    <a:pt x="2248687" y="7442"/>
                  </a:lnTo>
                  <a:lnTo>
                    <a:pt x="2240610" y="1993"/>
                  </a:lnTo>
                  <a:lnTo>
                    <a:pt x="2230678" y="0"/>
                  </a:lnTo>
                  <a:lnTo>
                    <a:pt x="2220785" y="1993"/>
                  </a:lnTo>
                  <a:lnTo>
                    <a:pt x="2212721" y="7442"/>
                  </a:lnTo>
                  <a:lnTo>
                    <a:pt x="2207272" y="15506"/>
                  </a:lnTo>
                  <a:lnTo>
                    <a:pt x="2205278" y="25400"/>
                  </a:lnTo>
                  <a:lnTo>
                    <a:pt x="2207272" y="35280"/>
                  </a:lnTo>
                  <a:lnTo>
                    <a:pt x="2212721" y="43357"/>
                  </a:lnTo>
                  <a:lnTo>
                    <a:pt x="2220785" y="48806"/>
                  </a:lnTo>
                  <a:lnTo>
                    <a:pt x="2230729" y="50800"/>
                  </a:lnTo>
                  <a:lnTo>
                    <a:pt x="2240610" y="48806"/>
                  </a:lnTo>
                  <a:lnTo>
                    <a:pt x="2248687" y="43357"/>
                  </a:lnTo>
                  <a:lnTo>
                    <a:pt x="2254135" y="35280"/>
                  </a:lnTo>
                  <a:lnTo>
                    <a:pt x="2256129" y="25400"/>
                  </a:lnTo>
                  <a:close/>
                </a:path>
                <a:path w="5364480" h="5048250">
                  <a:moveTo>
                    <a:pt x="2310828" y="5022824"/>
                  </a:moveTo>
                  <a:lnTo>
                    <a:pt x="2308834" y="5012944"/>
                  </a:lnTo>
                  <a:lnTo>
                    <a:pt x="2303386" y="5004867"/>
                  </a:lnTo>
                  <a:lnTo>
                    <a:pt x="2295309" y="4999431"/>
                  </a:lnTo>
                  <a:lnTo>
                    <a:pt x="2285377" y="4997424"/>
                  </a:lnTo>
                  <a:lnTo>
                    <a:pt x="2275484" y="4999431"/>
                  </a:lnTo>
                  <a:lnTo>
                    <a:pt x="2267420" y="5004867"/>
                  </a:lnTo>
                  <a:lnTo>
                    <a:pt x="2261971" y="5012944"/>
                  </a:lnTo>
                  <a:lnTo>
                    <a:pt x="2259977" y="5022824"/>
                  </a:lnTo>
                  <a:lnTo>
                    <a:pt x="2261971" y="5032718"/>
                  </a:lnTo>
                  <a:lnTo>
                    <a:pt x="2267420" y="5040795"/>
                  </a:lnTo>
                  <a:lnTo>
                    <a:pt x="2275484" y="5046230"/>
                  </a:lnTo>
                  <a:lnTo>
                    <a:pt x="2285428" y="5048224"/>
                  </a:lnTo>
                  <a:lnTo>
                    <a:pt x="2295309" y="5046230"/>
                  </a:lnTo>
                  <a:lnTo>
                    <a:pt x="2303386" y="5040795"/>
                  </a:lnTo>
                  <a:lnTo>
                    <a:pt x="2308834" y="5032718"/>
                  </a:lnTo>
                  <a:lnTo>
                    <a:pt x="2310828" y="5022824"/>
                  </a:lnTo>
                  <a:close/>
                </a:path>
                <a:path w="5364480" h="5048250">
                  <a:moveTo>
                    <a:pt x="2311146" y="3483838"/>
                  </a:moveTo>
                  <a:lnTo>
                    <a:pt x="2309139" y="3473958"/>
                  </a:lnTo>
                  <a:lnTo>
                    <a:pt x="2303703" y="3465880"/>
                  </a:lnTo>
                  <a:lnTo>
                    <a:pt x="2295626" y="3460432"/>
                  </a:lnTo>
                  <a:lnTo>
                    <a:pt x="2285695" y="3458438"/>
                  </a:lnTo>
                  <a:lnTo>
                    <a:pt x="2275802" y="3460432"/>
                  </a:lnTo>
                  <a:lnTo>
                    <a:pt x="2267724" y="3465880"/>
                  </a:lnTo>
                  <a:lnTo>
                    <a:pt x="2262289" y="3473958"/>
                  </a:lnTo>
                  <a:lnTo>
                    <a:pt x="2260295" y="3483838"/>
                  </a:lnTo>
                  <a:lnTo>
                    <a:pt x="2262289" y="3493732"/>
                  </a:lnTo>
                  <a:lnTo>
                    <a:pt x="2267724" y="3501796"/>
                  </a:lnTo>
                  <a:lnTo>
                    <a:pt x="2275802" y="3507244"/>
                  </a:lnTo>
                  <a:lnTo>
                    <a:pt x="2285746" y="3509238"/>
                  </a:lnTo>
                  <a:lnTo>
                    <a:pt x="2295626" y="3507244"/>
                  </a:lnTo>
                  <a:lnTo>
                    <a:pt x="2303703" y="3501796"/>
                  </a:lnTo>
                  <a:lnTo>
                    <a:pt x="2309139" y="3493732"/>
                  </a:lnTo>
                  <a:lnTo>
                    <a:pt x="2311146" y="3483838"/>
                  </a:lnTo>
                  <a:close/>
                </a:path>
                <a:path w="5364480" h="5048250">
                  <a:moveTo>
                    <a:pt x="2357463" y="3284131"/>
                  </a:moveTo>
                  <a:lnTo>
                    <a:pt x="2355469" y="3274237"/>
                  </a:lnTo>
                  <a:lnTo>
                    <a:pt x="2350033" y="3266173"/>
                  </a:lnTo>
                  <a:lnTo>
                    <a:pt x="2341956" y="3260725"/>
                  </a:lnTo>
                  <a:lnTo>
                    <a:pt x="2332012" y="3258731"/>
                  </a:lnTo>
                  <a:lnTo>
                    <a:pt x="2322131" y="3260725"/>
                  </a:lnTo>
                  <a:lnTo>
                    <a:pt x="2314054" y="3266173"/>
                  </a:lnTo>
                  <a:lnTo>
                    <a:pt x="2308606" y="3274237"/>
                  </a:lnTo>
                  <a:lnTo>
                    <a:pt x="2306612" y="3284131"/>
                  </a:lnTo>
                  <a:lnTo>
                    <a:pt x="2308606" y="3294024"/>
                  </a:lnTo>
                  <a:lnTo>
                    <a:pt x="2314054" y="3302089"/>
                  </a:lnTo>
                  <a:lnTo>
                    <a:pt x="2322131" y="3307537"/>
                  </a:lnTo>
                  <a:lnTo>
                    <a:pt x="2332063" y="3309531"/>
                  </a:lnTo>
                  <a:lnTo>
                    <a:pt x="2341956" y="3307537"/>
                  </a:lnTo>
                  <a:lnTo>
                    <a:pt x="2350033" y="3302089"/>
                  </a:lnTo>
                  <a:lnTo>
                    <a:pt x="2355469" y="3294024"/>
                  </a:lnTo>
                  <a:lnTo>
                    <a:pt x="2357463" y="3284131"/>
                  </a:lnTo>
                  <a:close/>
                </a:path>
                <a:path w="5364480" h="5048250">
                  <a:moveTo>
                    <a:pt x="2357463" y="1564386"/>
                  </a:moveTo>
                  <a:lnTo>
                    <a:pt x="2355469" y="1554505"/>
                  </a:lnTo>
                  <a:lnTo>
                    <a:pt x="2350033" y="1546428"/>
                  </a:lnTo>
                  <a:lnTo>
                    <a:pt x="2341956" y="1540979"/>
                  </a:lnTo>
                  <a:lnTo>
                    <a:pt x="2332012" y="1538986"/>
                  </a:lnTo>
                  <a:lnTo>
                    <a:pt x="2322131" y="1540979"/>
                  </a:lnTo>
                  <a:lnTo>
                    <a:pt x="2314054" y="1546428"/>
                  </a:lnTo>
                  <a:lnTo>
                    <a:pt x="2308606" y="1554505"/>
                  </a:lnTo>
                  <a:lnTo>
                    <a:pt x="2306612" y="1564386"/>
                  </a:lnTo>
                  <a:lnTo>
                    <a:pt x="2308606" y="1574279"/>
                  </a:lnTo>
                  <a:lnTo>
                    <a:pt x="2314054" y="1582343"/>
                  </a:lnTo>
                  <a:lnTo>
                    <a:pt x="2322131" y="1587792"/>
                  </a:lnTo>
                  <a:lnTo>
                    <a:pt x="2332063" y="1589786"/>
                  </a:lnTo>
                  <a:lnTo>
                    <a:pt x="2341956" y="1587792"/>
                  </a:lnTo>
                  <a:lnTo>
                    <a:pt x="2350033" y="1582343"/>
                  </a:lnTo>
                  <a:lnTo>
                    <a:pt x="2355469" y="1574279"/>
                  </a:lnTo>
                  <a:lnTo>
                    <a:pt x="2357463" y="1564386"/>
                  </a:lnTo>
                  <a:close/>
                </a:path>
                <a:path w="5364480" h="5048250">
                  <a:moveTo>
                    <a:pt x="2357780" y="1745145"/>
                  </a:moveTo>
                  <a:lnTo>
                    <a:pt x="2355786" y="1735251"/>
                  </a:lnTo>
                  <a:lnTo>
                    <a:pt x="2350338" y="1727174"/>
                  </a:lnTo>
                  <a:lnTo>
                    <a:pt x="2342261" y="1721739"/>
                  </a:lnTo>
                  <a:lnTo>
                    <a:pt x="2332329" y="1719745"/>
                  </a:lnTo>
                  <a:lnTo>
                    <a:pt x="2322436" y="1721739"/>
                  </a:lnTo>
                  <a:lnTo>
                    <a:pt x="2314371" y="1727174"/>
                  </a:lnTo>
                  <a:lnTo>
                    <a:pt x="2308923" y="1735251"/>
                  </a:lnTo>
                  <a:lnTo>
                    <a:pt x="2306929" y="1745145"/>
                  </a:lnTo>
                  <a:lnTo>
                    <a:pt x="2308923" y="1755025"/>
                  </a:lnTo>
                  <a:lnTo>
                    <a:pt x="2314371" y="1763102"/>
                  </a:lnTo>
                  <a:lnTo>
                    <a:pt x="2322436" y="1768551"/>
                  </a:lnTo>
                  <a:lnTo>
                    <a:pt x="2332380" y="1770545"/>
                  </a:lnTo>
                  <a:lnTo>
                    <a:pt x="2342261" y="1768551"/>
                  </a:lnTo>
                  <a:lnTo>
                    <a:pt x="2350338" y="1763102"/>
                  </a:lnTo>
                  <a:lnTo>
                    <a:pt x="2355786" y="1755025"/>
                  </a:lnTo>
                  <a:lnTo>
                    <a:pt x="2357780" y="1745145"/>
                  </a:lnTo>
                  <a:close/>
                </a:path>
                <a:path w="5364480" h="5048250">
                  <a:moveTo>
                    <a:pt x="2357780" y="25400"/>
                  </a:moveTo>
                  <a:lnTo>
                    <a:pt x="2355786" y="15506"/>
                  </a:lnTo>
                  <a:lnTo>
                    <a:pt x="2350338" y="7442"/>
                  </a:lnTo>
                  <a:lnTo>
                    <a:pt x="2342261" y="1993"/>
                  </a:lnTo>
                  <a:lnTo>
                    <a:pt x="2332329" y="0"/>
                  </a:lnTo>
                  <a:lnTo>
                    <a:pt x="2322436" y="1993"/>
                  </a:lnTo>
                  <a:lnTo>
                    <a:pt x="2314371" y="7442"/>
                  </a:lnTo>
                  <a:lnTo>
                    <a:pt x="2308923" y="15506"/>
                  </a:lnTo>
                  <a:lnTo>
                    <a:pt x="2306929" y="25400"/>
                  </a:lnTo>
                  <a:lnTo>
                    <a:pt x="2308923" y="35280"/>
                  </a:lnTo>
                  <a:lnTo>
                    <a:pt x="2314371" y="43357"/>
                  </a:lnTo>
                  <a:lnTo>
                    <a:pt x="2322436" y="48806"/>
                  </a:lnTo>
                  <a:lnTo>
                    <a:pt x="2332380" y="50800"/>
                  </a:lnTo>
                  <a:lnTo>
                    <a:pt x="2342261" y="48806"/>
                  </a:lnTo>
                  <a:lnTo>
                    <a:pt x="2350338" y="43357"/>
                  </a:lnTo>
                  <a:lnTo>
                    <a:pt x="2355786" y="35280"/>
                  </a:lnTo>
                  <a:lnTo>
                    <a:pt x="2357780" y="25400"/>
                  </a:lnTo>
                  <a:close/>
                </a:path>
                <a:path w="5364480" h="5048250">
                  <a:moveTo>
                    <a:pt x="2412479" y="5022824"/>
                  </a:moveTo>
                  <a:lnTo>
                    <a:pt x="2410485" y="5012944"/>
                  </a:lnTo>
                  <a:lnTo>
                    <a:pt x="2405037" y="5004867"/>
                  </a:lnTo>
                  <a:lnTo>
                    <a:pt x="2396960" y="4999431"/>
                  </a:lnTo>
                  <a:lnTo>
                    <a:pt x="2387028" y="4997424"/>
                  </a:lnTo>
                  <a:lnTo>
                    <a:pt x="2377135" y="4999431"/>
                  </a:lnTo>
                  <a:lnTo>
                    <a:pt x="2369070" y="5004867"/>
                  </a:lnTo>
                  <a:lnTo>
                    <a:pt x="2363622" y="5012944"/>
                  </a:lnTo>
                  <a:lnTo>
                    <a:pt x="2361628" y="5022824"/>
                  </a:lnTo>
                  <a:lnTo>
                    <a:pt x="2363622" y="5032718"/>
                  </a:lnTo>
                  <a:lnTo>
                    <a:pt x="2369070" y="5040795"/>
                  </a:lnTo>
                  <a:lnTo>
                    <a:pt x="2377135" y="5046230"/>
                  </a:lnTo>
                  <a:lnTo>
                    <a:pt x="2387079" y="5048224"/>
                  </a:lnTo>
                  <a:lnTo>
                    <a:pt x="2396960" y="5046230"/>
                  </a:lnTo>
                  <a:lnTo>
                    <a:pt x="2405037" y="5040795"/>
                  </a:lnTo>
                  <a:lnTo>
                    <a:pt x="2410485" y="5032718"/>
                  </a:lnTo>
                  <a:lnTo>
                    <a:pt x="2412479" y="5022824"/>
                  </a:lnTo>
                  <a:close/>
                </a:path>
                <a:path w="5364480" h="5048250">
                  <a:moveTo>
                    <a:pt x="2412796" y="3483838"/>
                  </a:moveTo>
                  <a:lnTo>
                    <a:pt x="2410790" y="3473958"/>
                  </a:lnTo>
                  <a:lnTo>
                    <a:pt x="2405354" y="3465880"/>
                  </a:lnTo>
                  <a:lnTo>
                    <a:pt x="2397277" y="3460432"/>
                  </a:lnTo>
                  <a:lnTo>
                    <a:pt x="2387346" y="3458438"/>
                  </a:lnTo>
                  <a:lnTo>
                    <a:pt x="2377452" y="3460432"/>
                  </a:lnTo>
                  <a:lnTo>
                    <a:pt x="2369375" y="3465880"/>
                  </a:lnTo>
                  <a:lnTo>
                    <a:pt x="2363940" y="3473958"/>
                  </a:lnTo>
                  <a:lnTo>
                    <a:pt x="2361946" y="3483838"/>
                  </a:lnTo>
                  <a:lnTo>
                    <a:pt x="2363940" y="3493732"/>
                  </a:lnTo>
                  <a:lnTo>
                    <a:pt x="2369375" y="3501796"/>
                  </a:lnTo>
                  <a:lnTo>
                    <a:pt x="2377452" y="3507244"/>
                  </a:lnTo>
                  <a:lnTo>
                    <a:pt x="2387396" y="3509238"/>
                  </a:lnTo>
                  <a:lnTo>
                    <a:pt x="2397277" y="3507244"/>
                  </a:lnTo>
                  <a:lnTo>
                    <a:pt x="2405354" y="3501796"/>
                  </a:lnTo>
                  <a:lnTo>
                    <a:pt x="2410790" y="3493732"/>
                  </a:lnTo>
                  <a:lnTo>
                    <a:pt x="2412796" y="3483838"/>
                  </a:lnTo>
                  <a:close/>
                </a:path>
                <a:path w="5364480" h="5048250">
                  <a:moveTo>
                    <a:pt x="2459113" y="3284131"/>
                  </a:moveTo>
                  <a:lnTo>
                    <a:pt x="2457119" y="3274237"/>
                  </a:lnTo>
                  <a:lnTo>
                    <a:pt x="2451684" y="3266173"/>
                  </a:lnTo>
                  <a:lnTo>
                    <a:pt x="2443607" y="3260725"/>
                  </a:lnTo>
                  <a:lnTo>
                    <a:pt x="2433663" y="3258731"/>
                  </a:lnTo>
                  <a:lnTo>
                    <a:pt x="2423782" y="3260725"/>
                  </a:lnTo>
                  <a:lnTo>
                    <a:pt x="2415705" y="3266173"/>
                  </a:lnTo>
                  <a:lnTo>
                    <a:pt x="2410256" y="3274237"/>
                  </a:lnTo>
                  <a:lnTo>
                    <a:pt x="2408263" y="3284131"/>
                  </a:lnTo>
                  <a:lnTo>
                    <a:pt x="2410256" y="3294024"/>
                  </a:lnTo>
                  <a:lnTo>
                    <a:pt x="2415705" y="3302089"/>
                  </a:lnTo>
                  <a:lnTo>
                    <a:pt x="2423782" y="3307537"/>
                  </a:lnTo>
                  <a:lnTo>
                    <a:pt x="2433713" y="3309531"/>
                  </a:lnTo>
                  <a:lnTo>
                    <a:pt x="2443607" y="3307537"/>
                  </a:lnTo>
                  <a:lnTo>
                    <a:pt x="2451684" y="3302089"/>
                  </a:lnTo>
                  <a:lnTo>
                    <a:pt x="2457119" y="3294024"/>
                  </a:lnTo>
                  <a:lnTo>
                    <a:pt x="2459113" y="3284131"/>
                  </a:lnTo>
                  <a:close/>
                </a:path>
                <a:path w="5364480" h="5048250">
                  <a:moveTo>
                    <a:pt x="2459113" y="1564386"/>
                  </a:moveTo>
                  <a:lnTo>
                    <a:pt x="2457119" y="1554505"/>
                  </a:lnTo>
                  <a:lnTo>
                    <a:pt x="2451684" y="1546428"/>
                  </a:lnTo>
                  <a:lnTo>
                    <a:pt x="2443607" y="1540979"/>
                  </a:lnTo>
                  <a:lnTo>
                    <a:pt x="2433663" y="1538986"/>
                  </a:lnTo>
                  <a:lnTo>
                    <a:pt x="2423782" y="1540979"/>
                  </a:lnTo>
                  <a:lnTo>
                    <a:pt x="2415705" y="1546428"/>
                  </a:lnTo>
                  <a:lnTo>
                    <a:pt x="2410256" y="1554505"/>
                  </a:lnTo>
                  <a:lnTo>
                    <a:pt x="2408263" y="1564386"/>
                  </a:lnTo>
                  <a:lnTo>
                    <a:pt x="2410256" y="1574279"/>
                  </a:lnTo>
                  <a:lnTo>
                    <a:pt x="2415705" y="1582343"/>
                  </a:lnTo>
                  <a:lnTo>
                    <a:pt x="2423782" y="1587792"/>
                  </a:lnTo>
                  <a:lnTo>
                    <a:pt x="2433713" y="1589786"/>
                  </a:lnTo>
                  <a:lnTo>
                    <a:pt x="2443607" y="1587792"/>
                  </a:lnTo>
                  <a:lnTo>
                    <a:pt x="2451684" y="1582343"/>
                  </a:lnTo>
                  <a:lnTo>
                    <a:pt x="2457119" y="1574279"/>
                  </a:lnTo>
                  <a:lnTo>
                    <a:pt x="2459113" y="1564386"/>
                  </a:lnTo>
                  <a:close/>
                </a:path>
                <a:path w="5364480" h="5048250">
                  <a:moveTo>
                    <a:pt x="2459431" y="1745145"/>
                  </a:moveTo>
                  <a:lnTo>
                    <a:pt x="2457437" y="1735251"/>
                  </a:lnTo>
                  <a:lnTo>
                    <a:pt x="2451989" y="1727174"/>
                  </a:lnTo>
                  <a:lnTo>
                    <a:pt x="2443911" y="1721739"/>
                  </a:lnTo>
                  <a:lnTo>
                    <a:pt x="2433980" y="1719745"/>
                  </a:lnTo>
                  <a:lnTo>
                    <a:pt x="2424087" y="1721739"/>
                  </a:lnTo>
                  <a:lnTo>
                    <a:pt x="2416022" y="1727174"/>
                  </a:lnTo>
                  <a:lnTo>
                    <a:pt x="2410574" y="1735251"/>
                  </a:lnTo>
                  <a:lnTo>
                    <a:pt x="2408580" y="1745145"/>
                  </a:lnTo>
                  <a:lnTo>
                    <a:pt x="2410574" y="1755025"/>
                  </a:lnTo>
                  <a:lnTo>
                    <a:pt x="2416022" y="1763102"/>
                  </a:lnTo>
                  <a:lnTo>
                    <a:pt x="2424087" y="1768551"/>
                  </a:lnTo>
                  <a:lnTo>
                    <a:pt x="2434031" y="1770545"/>
                  </a:lnTo>
                  <a:lnTo>
                    <a:pt x="2443911" y="1768551"/>
                  </a:lnTo>
                  <a:lnTo>
                    <a:pt x="2451989" y="1763102"/>
                  </a:lnTo>
                  <a:lnTo>
                    <a:pt x="2457437" y="1755025"/>
                  </a:lnTo>
                  <a:lnTo>
                    <a:pt x="2459431" y="1745145"/>
                  </a:lnTo>
                  <a:close/>
                </a:path>
                <a:path w="5364480" h="5048250">
                  <a:moveTo>
                    <a:pt x="2459431" y="25400"/>
                  </a:moveTo>
                  <a:lnTo>
                    <a:pt x="2457437" y="15506"/>
                  </a:lnTo>
                  <a:lnTo>
                    <a:pt x="2451989" y="7442"/>
                  </a:lnTo>
                  <a:lnTo>
                    <a:pt x="2443911" y="1993"/>
                  </a:lnTo>
                  <a:lnTo>
                    <a:pt x="2433980" y="0"/>
                  </a:lnTo>
                  <a:lnTo>
                    <a:pt x="2424087" y="1993"/>
                  </a:lnTo>
                  <a:lnTo>
                    <a:pt x="2416022" y="7442"/>
                  </a:lnTo>
                  <a:lnTo>
                    <a:pt x="2410574" y="15506"/>
                  </a:lnTo>
                  <a:lnTo>
                    <a:pt x="2408580" y="25400"/>
                  </a:lnTo>
                  <a:lnTo>
                    <a:pt x="2410574" y="35280"/>
                  </a:lnTo>
                  <a:lnTo>
                    <a:pt x="2416022" y="43357"/>
                  </a:lnTo>
                  <a:lnTo>
                    <a:pt x="2424087" y="48806"/>
                  </a:lnTo>
                  <a:lnTo>
                    <a:pt x="2434031" y="50800"/>
                  </a:lnTo>
                  <a:lnTo>
                    <a:pt x="2443911" y="48806"/>
                  </a:lnTo>
                  <a:lnTo>
                    <a:pt x="2451989" y="43357"/>
                  </a:lnTo>
                  <a:lnTo>
                    <a:pt x="2457437" y="35280"/>
                  </a:lnTo>
                  <a:lnTo>
                    <a:pt x="2459431" y="25400"/>
                  </a:lnTo>
                  <a:close/>
                </a:path>
                <a:path w="5364480" h="5048250">
                  <a:moveTo>
                    <a:pt x="2514130" y="5022824"/>
                  </a:moveTo>
                  <a:lnTo>
                    <a:pt x="2512136" y="5012944"/>
                  </a:lnTo>
                  <a:lnTo>
                    <a:pt x="2506688" y="5004867"/>
                  </a:lnTo>
                  <a:lnTo>
                    <a:pt x="2498610" y="4999431"/>
                  </a:lnTo>
                  <a:lnTo>
                    <a:pt x="2488679" y="4997424"/>
                  </a:lnTo>
                  <a:lnTo>
                    <a:pt x="2478786" y="4999431"/>
                  </a:lnTo>
                  <a:lnTo>
                    <a:pt x="2470721" y="5004867"/>
                  </a:lnTo>
                  <a:lnTo>
                    <a:pt x="2465273" y="5012944"/>
                  </a:lnTo>
                  <a:lnTo>
                    <a:pt x="2463279" y="5022824"/>
                  </a:lnTo>
                  <a:lnTo>
                    <a:pt x="2465273" y="5032718"/>
                  </a:lnTo>
                  <a:lnTo>
                    <a:pt x="2470721" y="5040795"/>
                  </a:lnTo>
                  <a:lnTo>
                    <a:pt x="2478786" y="5046230"/>
                  </a:lnTo>
                  <a:lnTo>
                    <a:pt x="2488730" y="5048224"/>
                  </a:lnTo>
                  <a:lnTo>
                    <a:pt x="2498610" y="5046230"/>
                  </a:lnTo>
                  <a:lnTo>
                    <a:pt x="2506688" y="5040795"/>
                  </a:lnTo>
                  <a:lnTo>
                    <a:pt x="2512136" y="5032718"/>
                  </a:lnTo>
                  <a:lnTo>
                    <a:pt x="2514130" y="5022824"/>
                  </a:lnTo>
                  <a:close/>
                </a:path>
                <a:path w="5364480" h="5048250">
                  <a:moveTo>
                    <a:pt x="2514447" y="3483838"/>
                  </a:moveTo>
                  <a:lnTo>
                    <a:pt x="2512441" y="3473958"/>
                  </a:lnTo>
                  <a:lnTo>
                    <a:pt x="2507005" y="3465880"/>
                  </a:lnTo>
                  <a:lnTo>
                    <a:pt x="2498928" y="3460432"/>
                  </a:lnTo>
                  <a:lnTo>
                    <a:pt x="2488996" y="3458438"/>
                  </a:lnTo>
                  <a:lnTo>
                    <a:pt x="2479103" y="3460432"/>
                  </a:lnTo>
                  <a:lnTo>
                    <a:pt x="2471026" y="3465880"/>
                  </a:lnTo>
                  <a:lnTo>
                    <a:pt x="2465590" y="3473958"/>
                  </a:lnTo>
                  <a:lnTo>
                    <a:pt x="2463596" y="3483838"/>
                  </a:lnTo>
                  <a:lnTo>
                    <a:pt x="2465590" y="3493732"/>
                  </a:lnTo>
                  <a:lnTo>
                    <a:pt x="2471026" y="3501796"/>
                  </a:lnTo>
                  <a:lnTo>
                    <a:pt x="2479103" y="3507244"/>
                  </a:lnTo>
                  <a:lnTo>
                    <a:pt x="2489047" y="3509238"/>
                  </a:lnTo>
                  <a:lnTo>
                    <a:pt x="2498928" y="3507244"/>
                  </a:lnTo>
                  <a:lnTo>
                    <a:pt x="2507005" y="3501796"/>
                  </a:lnTo>
                  <a:lnTo>
                    <a:pt x="2512441" y="3493732"/>
                  </a:lnTo>
                  <a:lnTo>
                    <a:pt x="2514447" y="3483838"/>
                  </a:lnTo>
                  <a:close/>
                </a:path>
                <a:path w="5364480" h="5048250">
                  <a:moveTo>
                    <a:pt x="2560764" y="3284131"/>
                  </a:moveTo>
                  <a:lnTo>
                    <a:pt x="2558770" y="3274237"/>
                  </a:lnTo>
                  <a:lnTo>
                    <a:pt x="2553335" y="3266173"/>
                  </a:lnTo>
                  <a:lnTo>
                    <a:pt x="2545257" y="3260725"/>
                  </a:lnTo>
                  <a:lnTo>
                    <a:pt x="2535313" y="3258731"/>
                  </a:lnTo>
                  <a:lnTo>
                    <a:pt x="2525433" y="3260725"/>
                  </a:lnTo>
                  <a:lnTo>
                    <a:pt x="2517356" y="3266173"/>
                  </a:lnTo>
                  <a:lnTo>
                    <a:pt x="2511907" y="3274237"/>
                  </a:lnTo>
                  <a:lnTo>
                    <a:pt x="2509913" y="3284131"/>
                  </a:lnTo>
                  <a:lnTo>
                    <a:pt x="2511907" y="3294024"/>
                  </a:lnTo>
                  <a:lnTo>
                    <a:pt x="2517356" y="3302089"/>
                  </a:lnTo>
                  <a:lnTo>
                    <a:pt x="2525433" y="3307537"/>
                  </a:lnTo>
                  <a:lnTo>
                    <a:pt x="2535364" y="3309531"/>
                  </a:lnTo>
                  <a:lnTo>
                    <a:pt x="2545257" y="3307537"/>
                  </a:lnTo>
                  <a:lnTo>
                    <a:pt x="2553335" y="3302089"/>
                  </a:lnTo>
                  <a:lnTo>
                    <a:pt x="2558770" y="3294024"/>
                  </a:lnTo>
                  <a:lnTo>
                    <a:pt x="2560764" y="3284131"/>
                  </a:lnTo>
                  <a:close/>
                </a:path>
                <a:path w="5364480" h="5048250">
                  <a:moveTo>
                    <a:pt x="2560764" y="1564386"/>
                  </a:moveTo>
                  <a:lnTo>
                    <a:pt x="2558770" y="1554505"/>
                  </a:lnTo>
                  <a:lnTo>
                    <a:pt x="2553335" y="1546428"/>
                  </a:lnTo>
                  <a:lnTo>
                    <a:pt x="2545257" y="1540979"/>
                  </a:lnTo>
                  <a:lnTo>
                    <a:pt x="2535313" y="1538986"/>
                  </a:lnTo>
                  <a:lnTo>
                    <a:pt x="2525433" y="1540979"/>
                  </a:lnTo>
                  <a:lnTo>
                    <a:pt x="2517356" y="1546428"/>
                  </a:lnTo>
                  <a:lnTo>
                    <a:pt x="2511907" y="1554505"/>
                  </a:lnTo>
                  <a:lnTo>
                    <a:pt x="2509913" y="1564386"/>
                  </a:lnTo>
                  <a:lnTo>
                    <a:pt x="2511907" y="1574279"/>
                  </a:lnTo>
                  <a:lnTo>
                    <a:pt x="2517356" y="1582343"/>
                  </a:lnTo>
                  <a:lnTo>
                    <a:pt x="2525433" y="1587792"/>
                  </a:lnTo>
                  <a:lnTo>
                    <a:pt x="2535364" y="1589786"/>
                  </a:lnTo>
                  <a:lnTo>
                    <a:pt x="2545257" y="1587792"/>
                  </a:lnTo>
                  <a:lnTo>
                    <a:pt x="2553335" y="1582343"/>
                  </a:lnTo>
                  <a:lnTo>
                    <a:pt x="2558770" y="1574279"/>
                  </a:lnTo>
                  <a:lnTo>
                    <a:pt x="2560764" y="1564386"/>
                  </a:lnTo>
                  <a:close/>
                </a:path>
                <a:path w="5364480" h="5048250">
                  <a:moveTo>
                    <a:pt x="2561082" y="1745145"/>
                  </a:moveTo>
                  <a:lnTo>
                    <a:pt x="2559088" y="1735251"/>
                  </a:lnTo>
                  <a:lnTo>
                    <a:pt x="2553639" y="1727174"/>
                  </a:lnTo>
                  <a:lnTo>
                    <a:pt x="2545562" y="1721739"/>
                  </a:lnTo>
                  <a:lnTo>
                    <a:pt x="2535631" y="1719745"/>
                  </a:lnTo>
                  <a:lnTo>
                    <a:pt x="2525738" y="1721739"/>
                  </a:lnTo>
                  <a:lnTo>
                    <a:pt x="2517673" y="1727174"/>
                  </a:lnTo>
                  <a:lnTo>
                    <a:pt x="2512225" y="1735251"/>
                  </a:lnTo>
                  <a:lnTo>
                    <a:pt x="2510231" y="1745145"/>
                  </a:lnTo>
                  <a:lnTo>
                    <a:pt x="2512225" y="1755025"/>
                  </a:lnTo>
                  <a:lnTo>
                    <a:pt x="2517673" y="1763102"/>
                  </a:lnTo>
                  <a:lnTo>
                    <a:pt x="2525738" y="1768551"/>
                  </a:lnTo>
                  <a:lnTo>
                    <a:pt x="2535682" y="1770545"/>
                  </a:lnTo>
                  <a:lnTo>
                    <a:pt x="2545562" y="1768551"/>
                  </a:lnTo>
                  <a:lnTo>
                    <a:pt x="2553639" y="1763102"/>
                  </a:lnTo>
                  <a:lnTo>
                    <a:pt x="2559088" y="1755025"/>
                  </a:lnTo>
                  <a:lnTo>
                    <a:pt x="2561082" y="1745145"/>
                  </a:lnTo>
                  <a:close/>
                </a:path>
                <a:path w="5364480" h="5048250">
                  <a:moveTo>
                    <a:pt x="2561082" y="25400"/>
                  </a:moveTo>
                  <a:lnTo>
                    <a:pt x="2559088" y="15506"/>
                  </a:lnTo>
                  <a:lnTo>
                    <a:pt x="2553639" y="7442"/>
                  </a:lnTo>
                  <a:lnTo>
                    <a:pt x="2545562" y="1993"/>
                  </a:lnTo>
                  <a:lnTo>
                    <a:pt x="2535631" y="0"/>
                  </a:lnTo>
                  <a:lnTo>
                    <a:pt x="2525738" y="1993"/>
                  </a:lnTo>
                  <a:lnTo>
                    <a:pt x="2517673" y="7442"/>
                  </a:lnTo>
                  <a:lnTo>
                    <a:pt x="2512225" y="15506"/>
                  </a:lnTo>
                  <a:lnTo>
                    <a:pt x="2510231" y="25400"/>
                  </a:lnTo>
                  <a:lnTo>
                    <a:pt x="2512225" y="35280"/>
                  </a:lnTo>
                  <a:lnTo>
                    <a:pt x="2517673" y="43357"/>
                  </a:lnTo>
                  <a:lnTo>
                    <a:pt x="2525738" y="48806"/>
                  </a:lnTo>
                  <a:lnTo>
                    <a:pt x="2535682" y="50800"/>
                  </a:lnTo>
                  <a:lnTo>
                    <a:pt x="2545562" y="48806"/>
                  </a:lnTo>
                  <a:lnTo>
                    <a:pt x="2553639" y="43357"/>
                  </a:lnTo>
                  <a:lnTo>
                    <a:pt x="2559088" y="35280"/>
                  </a:lnTo>
                  <a:lnTo>
                    <a:pt x="2561082" y="25400"/>
                  </a:lnTo>
                  <a:close/>
                </a:path>
                <a:path w="5364480" h="5048250">
                  <a:moveTo>
                    <a:pt x="2615781" y="5022824"/>
                  </a:moveTo>
                  <a:lnTo>
                    <a:pt x="2613787" y="5012944"/>
                  </a:lnTo>
                  <a:lnTo>
                    <a:pt x="2608338" y="5004867"/>
                  </a:lnTo>
                  <a:lnTo>
                    <a:pt x="2600261" y="4999431"/>
                  </a:lnTo>
                  <a:lnTo>
                    <a:pt x="2590330" y="4997424"/>
                  </a:lnTo>
                  <a:lnTo>
                    <a:pt x="2580436" y="4999431"/>
                  </a:lnTo>
                  <a:lnTo>
                    <a:pt x="2572372" y="5004867"/>
                  </a:lnTo>
                  <a:lnTo>
                    <a:pt x="2566924" y="5012944"/>
                  </a:lnTo>
                  <a:lnTo>
                    <a:pt x="2564930" y="5022824"/>
                  </a:lnTo>
                  <a:lnTo>
                    <a:pt x="2566924" y="5032718"/>
                  </a:lnTo>
                  <a:lnTo>
                    <a:pt x="2572372" y="5040795"/>
                  </a:lnTo>
                  <a:lnTo>
                    <a:pt x="2580436" y="5046230"/>
                  </a:lnTo>
                  <a:lnTo>
                    <a:pt x="2590381" y="5048224"/>
                  </a:lnTo>
                  <a:lnTo>
                    <a:pt x="2600261" y="5046230"/>
                  </a:lnTo>
                  <a:lnTo>
                    <a:pt x="2608338" y="5040795"/>
                  </a:lnTo>
                  <a:lnTo>
                    <a:pt x="2613787" y="5032718"/>
                  </a:lnTo>
                  <a:lnTo>
                    <a:pt x="2615781" y="5022824"/>
                  </a:lnTo>
                  <a:close/>
                </a:path>
                <a:path w="5364480" h="5048250">
                  <a:moveTo>
                    <a:pt x="2616098" y="3483838"/>
                  </a:moveTo>
                  <a:lnTo>
                    <a:pt x="2614091" y="3473958"/>
                  </a:lnTo>
                  <a:lnTo>
                    <a:pt x="2608656" y="3465880"/>
                  </a:lnTo>
                  <a:lnTo>
                    <a:pt x="2600579" y="3460432"/>
                  </a:lnTo>
                  <a:lnTo>
                    <a:pt x="2590647" y="3458438"/>
                  </a:lnTo>
                  <a:lnTo>
                    <a:pt x="2580754" y="3460432"/>
                  </a:lnTo>
                  <a:lnTo>
                    <a:pt x="2572677" y="3465880"/>
                  </a:lnTo>
                  <a:lnTo>
                    <a:pt x="2567241" y="3473958"/>
                  </a:lnTo>
                  <a:lnTo>
                    <a:pt x="2565247" y="3483838"/>
                  </a:lnTo>
                  <a:lnTo>
                    <a:pt x="2567241" y="3493732"/>
                  </a:lnTo>
                  <a:lnTo>
                    <a:pt x="2572677" y="3501796"/>
                  </a:lnTo>
                  <a:lnTo>
                    <a:pt x="2580754" y="3507244"/>
                  </a:lnTo>
                  <a:lnTo>
                    <a:pt x="2590698" y="3509238"/>
                  </a:lnTo>
                  <a:lnTo>
                    <a:pt x="2600579" y="3507244"/>
                  </a:lnTo>
                  <a:lnTo>
                    <a:pt x="2608656" y="3501796"/>
                  </a:lnTo>
                  <a:lnTo>
                    <a:pt x="2614091" y="3493732"/>
                  </a:lnTo>
                  <a:lnTo>
                    <a:pt x="2616098" y="3483838"/>
                  </a:lnTo>
                  <a:close/>
                </a:path>
                <a:path w="5364480" h="5048250">
                  <a:moveTo>
                    <a:pt x="2662415" y="3284131"/>
                  </a:moveTo>
                  <a:lnTo>
                    <a:pt x="2660421" y="3274237"/>
                  </a:lnTo>
                  <a:lnTo>
                    <a:pt x="2654985" y="3266173"/>
                  </a:lnTo>
                  <a:lnTo>
                    <a:pt x="2646908" y="3260725"/>
                  </a:lnTo>
                  <a:lnTo>
                    <a:pt x="2636964" y="3258731"/>
                  </a:lnTo>
                  <a:lnTo>
                    <a:pt x="2627084" y="3260725"/>
                  </a:lnTo>
                  <a:lnTo>
                    <a:pt x="2619006" y="3266173"/>
                  </a:lnTo>
                  <a:lnTo>
                    <a:pt x="2613558" y="3274237"/>
                  </a:lnTo>
                  <a:lnTo>
                    <a:pt x="2611564" y="3284131"/>
                  </a:lnTo>
                  <a:lnTo>
                    <a:pt x="2613558" y="3294024"/>
                  </a:lnTo>
                  <a:lnTo>
                    <a:pt x="2619006" y="3302089"/>
                  </a:lnTo>
                  <a:lnTo>
                    <a:pt x="2627084" y="3307537"/>
                  </a:lnTo>
                  <a:lnTo>
                    <a:pt x="2637015" y="3309531"/>
                  </a:lnTo>
                  <a:lnTo>
                    <a:pt x="2646908" y="3307537"/>
                  </a:lnTo>
                  <a:lnTo>
                    <a:pt x="2654985" y="3302089"/>
                  </a:lnTo>
                  <a:lnTo>
                    <a:pt x="2660421" y="3294024"/>
                  </a:lnTo>
                  <a:lnTo>
                    <a:pt x="2662415" y="3284131"/>
                  </a:lnTo>
                  <a:close/>
                </a:path>
                <a:path w="5364480" h="5048250">
                  <a:moveTo>
                    <a:pt x="2662415" y="1564386"/>
                  </a:moveTo>
                  <a:lnTo>
                    <a:pt x="2660421" y="1554505"/>
                  </a:lnTo>
                  <a:lnTo>
                    <a:pt x="2654985" y="1546428"/>
                  </a:lnTo>
                  <a:lnTo>
                    <a:pt x="2646908" y="1540979"/>
                  </a:lnTo>
                  <a:lnTo>
                    <a:pt x="2636964" y="1538986"/>
                  </a:lnTo>
                  <a:lnTo>
                    <a:pt x="2627084" y="1540979"/>
                  </a:lnTo>
                  <a:lnTo>
                    <a:pt x="2619006" y="1546428"/>
                  </a:lnTo>
                  <a:lnTo>
                    <a:pt x="2613558" y="1554505"/>
                  </a:lnTo>
                  <a:lnTo>
                    <a:pt x="2611564" y="1564386"/>
                  </a:lnTo>
                  <a:lnTo>
                    <a:pt x="2613558" y="1574279"/>
                  </a:lnTo>
                  <a:lnTo>
                    <a:pt x="2619006" y="1582343"/>
                  </a:lnTo>
                  <a:lnTo>
                    <a:pt x="2627084" y="1587792"/>
                  </a:lnTo>
                  <a:lnTo>
                    <a:pt x="2637015" y="1589786"/>
                  </a:lnTo>
                  <a:lnTo>
                    <a:pt x="2646908" y="1587792"/>
                  </a:lnTo>
                  <a:lnTo>
                    <a:pt x="2654985" y="1582343"/>
                  </a:lnTo>
                  <a:lnTo>
                    <a:pt x="2660421" y="1574279"/>
                  </a:lnTo>
                  <a:lnTo>
                    <a:pt x="2662415" y="1564386"/>
                  </a:lnTo>
                  <a:close/>
                </a:path>
                <a:path w="5364480" h="5048250">
                  <a:moveTo>
                    <a:pt x="2662732" y="1745145"/>
                  </a:moveTo>
                  <a:lnTo>
                    <a:pt x="2660739" y="1735251"/>
                  </a:lnTo>
                  <a:lnTo>
                    <a:pt x="2655290" y="1727174"/>
                  </a:lnTo>
                  <a:lnTo>
                    <a:pt x="2647213" y="1721739"/>
                  </a:lnTo>
                  <a:lnTo>
                    <a:pt x="2637282" y="1719745"/>
                  </a:lnTo>
                  <a:lnTo>
                    <a:pt x="2627388" y="1721739"/>
                  </a:lnTo>
                  <a:lnTo>
                    <a:pt x="2619324" y="1727174"/>
                  </a:lnTo>
                  <a:lnTo>
                    <a:pt x="2613876" y="1735251"/>
                  </a:lnTo>
                  <a:lnTo>
                    <a:pt x="2611882" y="1745145"/>
                  </a:lnTo>
                  <a:lnTo>
                    <a:pt x="2613876" y="1755025"/>
                  </a:lnTo>
                  <a:lnTo>
                    <a:pt x="2619324" y="1763102"/>
                  </a:lnTo>
                  <a:lnTo>
                    <a:pt x="2627388" y="1768551"/>
                  </a:lnTo>
                  <a:lnTo>
                    <a:pt x="2637332" y="1770545"/>
                  </a:lnTo>
                  <a:lnTo>
                    <a:pt x="2647213" y="1768551"/>
                  </a:lnTo>
                  <a:lnTo>
                    <a:pt x="2655290" y="1763102"/>
                  </a:lnTo>
                  <a:lnTo>
                    <a:pt x="2660739" y="1755025"/>
                  </a:lnTo>
                  <a:lnTo>
                    <a:pt x="2662732" y="1745145"/>
                  </a:lnTo>
                  <a:close/>
                </a:path>
                <a:path w="5364480" h="5048250">
                  <a:moveTo>
                    <a:pt x="2662732" y="25400"/>
                  </a:moveTo>
                  <a:lnTo>
                    <a:pt x="2660739" y="15506"/>
                  </a:lnTo>
                  <a:lnTo>
                    <a:pt x="2655290" y="7442"/>
                  </a:lnTo>
                  <a:lnTo>
                    <a:pt x="2647213" y="1993"/>
                  </a:lnTo>
                  <a:lnTo>
                    <a:pt x="2637282" y="0"/>
                  </a:lnTo>
                  <a:lnTo>
                    <a:pt x="2627388" y="1993"/>
                  </a:lnTo>
                  <a:lnTo>
                    <a:pt x="2619324" y="7442"/>
                  </a:lnTo>
                  <a:lnTo>
                    <a:pt x="2613876" y="15506"/>
                  </a:lnTo>
                  <a:lnTo>
                    <a:pt x="2611882" y="25400"/>
                  </a:lnTo>
                  <a:lnTo>
                    <a:pt x="2613876" y="35280"/>
                  </a:lnTo>
                  <a:lnTo>
                    <a:pt x="2619324" y="43357"/>
                  </a:lnTo>
                  <a:lnTo>
                    <a:pt x="2627388" y="48806"/>
                  </a:lnTo>
                  <a:lnTo>
                    <a:pt x="2637332" y="50800"/>
                  </a:lnTo>
                  <a:lnTo>
                    <a:pt x="2647213" y="48806"/>
                  </a:lnTo>
                  <a:lnTo>
                    <a:pt x="2655290" y="43357"/>
                  </a:lnTo>
                  <a:lnTo>
                    <a:pt x="2660739" y="35280"/>
                  </a:lnTo>
                  <a:lnTo>
                    <a:pt x="2662732" y="25400"/>
                  </a:lnTo>
                  <a:close/>
                </a:path>
                <a:path w="5364480" h="5048250">
                  <a:moveTo>
                    <a:pt x="2717431" y="5022824"/>
                  </a:moveTo>
                  <a:lnTo>
                    <a:pt x="2715437" y="5012944"/>
                  </a:lnTo>
                  <a:lnTo>
                    <a:pt x="2709989" y="5004867"/>
                  </a:lnTo>
                  <a:lnTo>
                    <a:pt x="2701912" y="4999431"/>
                  </a:lnTo>
                  <a:lnTo>
                    <a:pt x="2691981" y="4997424"/>
                  </a:lnTo>
                  <a:lnTo>
                    <a:pt x="2682087" y="4999431"/>
                  </a:lnTo>
                  <a:lnTo>
                    <a:pt x="2674023" y="5004867"/>
                  </a:lnTo>
                  <a:lnTo>
                    <a:pt x="2668574" y="5012944"/>
                  </a:lnTo>
                  <a:lnTo>
                    <a:pt x="2666581" y="5022824"/>
                  </a:lnTo>
                  <a:lnTo>
                    <a:pt x="2668574" y="5032718"/>
                  </a:lnTo>
                  <a:lnTo>
                    <a:pt x="2674023" y="5040795"/>
                  </a:lnTo>
                  <a:lnTo>
                    <a:pt x="2682087" y="5046230"/>
                  </a:lnTo>
                  <a:lnTo>
                    <a:pt x="2692031" y="5048224"/>
                  </a:lnTo>
                  <a:lnTo>
                    <a:pt x="2701912" y="5046230"/>
                  </a:lnTo>
                  <a:lnTo>
                    <a:pt x="2709989" y="5040795"/>
                  </a:lnTo>
                  <a:lnTo>
                    <a:pt x="2715437" y="5032718"/>
                  </a:lnTo>
                  <a:lnTo>
                    <a:pt x="2717431" y="5022824"/>
                  </a:lnTo>
                  <a:close/>
                </a:path>
                <a:path w="5364480" h="5048250">
                  <a:moveTo>
                    <a:pt x="2717736" y="3483838"/>
                  </a:moveTo>
                  <a:lnTo>
                    <a:pt x="2715742" y="3473958"/>
                  </a:lnTo>
                  <a:lnTo>
                    <a:pt x="2710307" y="3465880"/>
                  </a:lnTo>
                  <a:lnTo>
                    <a:pt x="2702229" y="3460432"/>
                  </a:lnTo>
                  <a:lnTo>
                    <a:pt x="2692298" y="3458438"/>
                  </a:lnTo>
                  <a:lnTo>
                    <a:pt x="2682405" y="3460432"/>
                  </a:lnTo>
                  <a:lnTo>
                    <a:pt x="2674328" y="3465880"/>
                  </a:lnTo>
                  <a:lnTo>
                    <a:pt x="2668892" y="3473958"/>
                  </a:lnTo>
                  <a:lnTo>
                    <a:pt x="2666898" y="3483838"/>
                  </a:lnTo>
                  <a:lnTo>
                    <a:pt x="2668892" y="3493732"/>
                  </a:lnTo>
                  <a:lnTo>
                    <a:pt x="2674328" y="3501796"/>
                  </a:lnTo>
                  <a:lnTo>
                    <a:pt x="2682405" y="3507244"/>
                  </a:lnTo>
                  <a:lnTo>
                    <a:pt x="2692336" y="3509238"/>
                  </a:lnTo>
                  <a:lnTo>
                    <a:pt x="2702229" y="3507244"/>
                  </a:lnTo>
                  <a:lnTo>
                    <a:pt x="2710307" y="3501796"/>
                  </a:lnTo>
                  <a:lnTo>
                    <a:pt x="2715742" y="3493732"/>
                  </a:lnTo>
                  <a:lnTo>
                    <a:pt x="2717736" y="3483838"/>
                  </a:lnTo>
                  <a:close/>
                </a:path>
                <a:path w="5364480" h="5048250">
                  <a:moveTo>
                    <a:pt x="2764066" y="3284131"/>
                  </a:moveTo>
                  <a:lnTo>
                    <a:pt x="2762072" y="3274237"/>
                  </a:lnTo>
                  <a:lnTo>
                    <a:pt x="2756636" y="3266173"/>
                  </a:lnTo>
                  <a:lnTo>
                    <a:pt x="2748559" y="3260725"/>
                  </a:lnTo>
                  <a:lnTo>
                    <a:pt x="2738615" y="3258731"/>
                  </a:lnTo>
                  <a:lnTo>
                    <a:pt x="2728734" y="3260725"/>
                  </a:lnTo>
                  <a:lnTo>
                    <a:pt x="2720657" y="3266173"/>
                  </a:lnTo>
                  <a:lnTo>
                    <a:pt x="2715209" y="3274237"/>
                  </a:lnTo>
                  <a:lnTo>
                    <a:pt x="2713215" y="3284131"/>
                  </a:lnTo>
                  <a:lnTo>
                    <a:pt x="2715209" y="3294024"/>
                  </a:lnTo>
                  <a:lnTo>
                    <a:pt x="2720657" y="3302089"/>
                  </a:lnTo>
                  <a:lnTo>
                    <a:pt x="2728734" y="3307537"/>
                  </a:lnTo>
                  <a:lnTo>
                    <a:pt x="2738666" y="3309531"/>
                  </a:lnTo>
                  <a:lnTo>
                    <a:pt x="2748559" y="3307537"/>
                  </a:lnTo>
                  <a:lnTo>
                    <a:pt x="2756636" y="3302089"/>
                  </a:lnTo>
                  <a:lnTo>
                    <a:pt x="2762072" y="3294024"/>
                  </a:lnTo>
                  <a:lnTo>
                    <a:pt x="2764066" y="3284131"/>
                  </a:lnTo>
                  <a:close/>
                </a:path>
                <a:path w="5364480" h="5048250">
                  <a:moveTo>
                    <a:pt x="2764066" y="1564386"/>
                  </a:moveTo>
                  <a:lnTo>
                    <a:pt x="2762072" y="1554505"/>
                  </a:lnTo>
                  <a:lnTo>
                    <a:pt x="2756636" y="1546428"/>
                  </a:lnTo>
                  <a:lnTo>
                    <a:pt x="2748559" y="1540979"/>
                  </a:lnTo>
                  <a:lnTo>
                    <a:pt x="2738615" y="1538986"/>
                  </a:lnTo>
                  <a:lnTo>
                    <a:pt x="2728734" y="1540979"/>
                  </a:lnTo>
                  <a:lnTo>
                    <a:pt x="2720657" y="1546428"/>
                  </a:lnTo>
                  <a:lnTo>
                    <a:pt x="2715209" y="1554505"/>
                  </a:lnTo>
                  <a:lnTo>
                    <a:pt x="2713215" y="1564386"/>
                  </a:lnTo>
                  <a:lnTo>
                    <a:pt x="2715209" y="1574279"/>
                  </a:lnTo>
                  <a:lnTo>
                    <a:pt x="2720657" y="1582343"/>
                  </a:lnTo>
                  <a:lnTo>
                    <a:pt x="2728734" y="1587792"/>
                  </a:lnTo>
                  <a:lnTo>
                    <a:pt x="2738666" y="1589786"/>
                  </a:lnTo>
                  <a:lnTo>
                    <a:pt x="2748559" y="1587792"/>
                  </a:lnTo>
                  <a:lnTo>
                    <a:pt x="2756636" y="1582343"/>
                  </a:lnTo>
                  <a:lnTo>
                    <a:pt x="2762072" y="1574279"/>
                  </a:lnTo>
                  <a:lnTo>
                    <a:pt x="2764066" y="1564386"/>
                  </a:lnTo>
                  <a:close/>
                </a:path>
                <a:path w="5364480" h="5048250">
                  <a:moveTo>
                    <a:pt x="2764383" y="1745145"/>
                  </a:moveTo>
                  <a:lnTo>
                    <a:pt x="2762389" y="1735251"/>
                  </a:lnTo>
                  <a:lnTo>
                    <a:pt x="2756941" y="1727174"/>
                  </a:lnTo>
                  <a:lnTo>
                    <a:pt x="2748864" y="1721739"/>
                  </a:lnTo>
                  <a:lnTo>
                    <a:pt x="2738932" y="1719745"/>
                  </a:lnTo>
                  <a:lnTo>
                    <a:pt x="2729039" y="1721739"/>
                  </a:lnTo>
                  <a:lnTo>
                    <a:pt x="2720975" y="1727174"/>
                  </a:lnTo>
                  <a:lnTo>
                    <a:pt x="2715526" y="1735251"/>
                  </a:lnTo>
                  <a:lnTo>
                    <a:pt x="2713532" y="1745145"/>
                  </a:lnTo>
                  <a:lnTo>
                    <a:pt x="2715526" y="1755025"/>
                  </a:lnTo>
                  <a:lnTo>
                    <a:pt x="2720975" y="1763102"/>
                  </a:lnTo>
                  <a:lnTo>
                    <a:pt x="2729039" y="1768551"/>
                  </a:lnTo>
                  <a:lnTo>
                    <a:pt x="2738983" y="1770545"/>
                  </a:lnTo>
                  <a:lnTo>
                    <a:pt x="2748864" y="1768551"/>
                  </a:lnTo>
                  <a:lnTo>
                    <a:pt x="2756941" y="1763102"/>
                  </a:lnTo>
                  <a:lnTo>
                    <a:pt x="2762389" y="1755025"/>
                  </a:lnTo>
                  <a:lnTo>
                    <a:pt x="2764383" y="1745145"/>
                  </a:lnTo>
                  <a:close/>
                </a:path>
                <a:path w="5364480" h="5048250">
                  <a:moveTo>
                    <a:pt x="2764383" y="25400"/>
                  </a:moveTo>
                  <a:lnTo>
                    <a:pt x="2762389" y="15506"/>
                  </a:lnTo>
                  <a:lnTo>
                    <a:pt x="2756941" y="7442"/>
                  </a:lnTo>
                  <a:lnTo>
                    <a:pt x="2748864" y="1993"/>
                  </a:lnTo>
                  <a:lnTo>
                    <a:pt x="2738932" y="0"/>
                  </a:lnTo>
                  <a:lnTo>
                    <a:pt x="2729039" y="1993"/>
                  </a:lnTo>
                  <a:lnTo>
                    <a:pt x="2720975" y="7442"/>
                  </a:lnTo>
                  <a:lnTo>
                    <a:pt x="2715526" y="15506"/>
                  </a:lnTo>
                  <a:lnTo>
                    <a:pt x="2713532" y="25400"/>
                  </a:lnTo>
                  <a:lnTo>
                    <a:pt x="2715526" y="35280"/>
                  </a:lnTo>
                  <a:lnTo>
                    <a:pt x="2720975" y="43357"/>
                  </a:lnTo>
                  <a:lnTo>
                    <a:pt x="2729039" y="48806"/>
                  </a:lnTo>
                  <a:lnTo>
                    <a:pt x="2738983" y="50800"/>
                  </a:lnTo>
                  <a:lnTo>
                    <a:pt x="2748864" y="48806"/>
                  </a:lnTo>
                  <a:lnTo>
                    <a:pt x="2756941" y="43357"/>
                  </a:lnTo>
                  <a:lnTo>
                    <a:pt x="2762389" y="35280"/>
                  </a:lnTo>
                  <a:lnTo>
                    <a:pt x="2764383" y="25400"/>
                  </a:lnTo>
                  <a:close/>
                </a:path>
                <a:path w="5364480" h="5048250">
                  <a:moveTo>
                    <a:pt x="2819082" y="5022824"/>
                  </a:moveTo>
                  <a:lnTo>
                    <a:pt x="2817088" y="5012944"/>
                  </a:lnTo>
                  <a:lnTo>
                    <a:pt x="2811640" y="5004867"/>
                  </a:lnTo>
                  <a:lnTo>
                    <a:pt x="2803563" y="4999431"/>
                  </a:lnTo>
                  <a:lnTo>
                    <a:pt x="2793631" y="4997424"/>
                  </a:lnTo>
                  <a:lnTo>
                    <a:pt x="2783738" y="4999431"/>
                  </a:lnTo>
                  <a:lnTo>
                    <a:pt x="2775674" y="5004867"/>
                  </a:lnTo>
                  <a:lnTo>
                    <a:pt x="2770225" y="5012944"/>
                  </a:lnTo>
                  <a:lnTo>
                    <a:pt x="2768231" y="5022824"/>
                  </a:lnTo>
                  <a:lnTo>
                    <a:pt x="2770225" y="5032718"/>
                  </a:lnTo>
                  <a:lnTo>
                    <a:pt x="2775674" y="5040795"/>
                  </a:lnTo>
                  <a:lnTo>
                    <a:pt x="2783738" y="5046230"/>
                  </a:lnTo>
                  <a:lnTo>
                    <a:pt x="2793682" y="5048224"/>
                  </a:lnTo>
                  <a:lnTo>
                    <a:pt x="2803563" y="5046230"/>
                  </a:lnTo>
                  <a:lnTo>
                    <a:pt x="2811640" y="5040795"/>
                  </a:lnTo>
                  <a:lnTo>
                    <a:pt x="2817088" y="5032718"/>
                  </a:lnTo>
                  <a:lnTo>
                    <a:pt x="2819082" y="5022824"/>
                  </a:lnTo>
                  <a:close/>
                </a:path>
                <a:path w="5364480" h="5048250">
                  <a:moveTo>
                    <a:pt x="2819387" y="3483838"/>
                  </a:moveTo>
                  <a:lnTo>
                    <a:pt x="2817393" y="3473958"/>
                  </a:lnTo>
                  <a:lnTo>
                    <a:pt x="2811957" y="3465880"/>
                  </a:lnTo>
                  <a:lnTo>
                    <a:pt x="2803880" y="3460432"/>
                  </a:lnTo>
                  <a:lnTo>
                    <a:pt x="2793936" y="3458438"/>
                  </a:lnTo>
                  <a:lnTo>
                    <a:pt x="2784056" y="3460432"/>
                  </a:lnTo>
                  <a:lnTo>
                    <a:pt x="2775978" y="3465880"/>
                  </a:lnTo>
                  <a:lnTo>
                    <a:pt x="2770543" y="3473958"/>
                  </a:lnTo>
                  <a:lnTo>
                    <a:pt x="2768536" y="3483838"/>
                  </a:lnTo>
                  <a:lnTo>
                    <a:pt x="2770543" y="3493732"/>
                  </a:lnTo>
                  <a:lnTo>
                    <a:pt x="2775978" y="3501796"/>
                  </a:lnTo>
                  <a:lnTo>
                    <a:pt x="2784056" y="3507244"/>
                  </a:lnTo>
                  <a:lnTo>
                    <a:pt x="2793987" y="3509238"/>
                  </a:lnTo>
                  <a:lnTo>
                    <a:pt x="2803880" y="3507244"/>
                  </a:lnTo>
                  <a:lnTo>
                    <a:pt x="2811957" y="3501796"/>
                  </a:lnTo>
                  <a:lnTo>
                    <a:pt x="2817393" y="3493732"/>
                  </a:lnTo>
                  <a:lnTo>
                    <a:pt x="2819387" y="3483838"/>
                  </a:lnTo>
                  <a:close/>
                </a:path>
                <a:path w="5364480" h="5048250">
                  <a:moveTo>
                    <a:pt x="2865717" y="3284131"/>
                  </a:moveTo>
                  <a:lnTo>
                    <a:pt x="2863723" y="3274237"/>
                  </a:lnTo>
                  <a:lnTo>
                    <a:pt x="2858287" y="3266173"/>
                  </a:lnTo>
                  <a:lnTo>
                    <a:pt x="2850210" y="3260725"/>
                  </a:lnTo>
                  <a:lnTo>
                    <a:pt x="2840266" y="3258731"/>
                  </a:lnTo>
                  <a:lnTo>
                    <a:pt x="2830385" y="3260725"/>
                  </a:lnTo>
                  <a:lnTo>
                    <a:pt x="2822308" y="3266173"/>
                  </a:lnTo>
                  <a:lnTo>
                    <a:pt x="2816860" y="3274237"/>
                  </a:lnTo>
                  <a:lnTo>
                    <a:pt x="2814866" y="3284131"/>
                  </a:lnTo>
                  <a:lnTo>
                    <a:pt x="2816860" y="3294024"/>
                  </a:lnTo>
                  <a:lnTo>
                    <a:pt x="2822308" y="3302089"/>
                  </a:lnTo>
                  <a:lnTo>
                    <a:pt x="2830385" y="3307537"/>
                  </a:lnTo>
                  <a:lnTo>
                    <a:pt x="2840317" y="3309531"/>
                  </a:lnTo>
                  <a:lnTo>
                    <a:pt x="2850210" y="3307537"/>
                  </a:lnTo>
                  <a:lnTo>
                    <a:pt x="2858287" y="3302089"/>
                  </a:lnTo>
                  <a:lnTo>
                    <a:pt x="2863723" y="3294024"/>
                  </a:lnTo>
                  <a:lnTo>
                    <a:pt x="2865717" y="3284131"/>
                  </a:lnTo>
                  <a:close/>
                </a:path>
                <a:path w="5364480" h="5048250">
                  <a:moveTo>
                    <a:pt x="2865717" y="1564386"/>
                  </a:moveTo>
                  <a:lnTo>
                    <a:pt x="2863723" y="1554505"/>
                  </a:lnTo>
                  <a:lnTo>
                    <a:pt x="2858287" y="1546428"/>
                  </a:lnTo>
                  <a:lnTo>
                    <a:pt x="2850210" y="1540979"/>
                  </a:lnTo>
                  <a:lnTo>
                    <a:pt x="2840266" y="1538986"/>
                  </a:lnTo>
                  <a:lnTo>
                    <a:pt x="2830385" y="1540979"/>
                  </a:lnTo>
                  <a:lnTo>
                    <a:pt x="2822308" y="1546428"/>
                  </a:lnTo>
                  <a:lnTo>
                    <a:pt x="2816860" y="1554505"/>
                  </a:lnTo>
                  <a:lnTo>
                    <a:pt x="2814866" y="1564386"/>
                  </a:lnTo>
                  <a:lnTo>
                    <a:pt x="2816860" y="1574279"/>
                  </a:lnTo>
                  <a:lnTo>
                    <a:pt x="2822308" y="1582343"/>
                  </a:lnTo>
                  <a:lnTo>
                    <a:pt x="2830385" y="1587792"/>
                  </a:lnTo>
                  <a:lnTo>
                    <a:pt x="2840317" y="1589786"/>
                  </a:lnTo>
                  <a:lnTo>
                    <a:pt x="2850210" y="1587792"/>
                  </a:lnTo>
                  <a:lnTo>
                    <a:pt x="2858287" y="1582343"/>
                  </a:lnTo>
                  <a:lnTo>
                    <a:pt x="2863723" y="1574279"/>
                  </a:lnTo>
                  <a:lnTo>
                    <a:pt x="2865717" y="1564386"/>
                  </a:lnTo>
                  <a:close/>
                </a:path>
                <a:path w="5364480" h="5048250">
                  <a:moveTo>
                    <a:pt x="2866034" y="1745145"/>
                  </a:moveTo>
                  <a:lnTo>
                    <a:pt x="2864040" y="1735251"/>
                  </a:lnTo>
                  <a:lnTo>
                    <a:pt x="2858592" y="1727174"/>
                  </a:lnTo>
                  <a:lnTo>
                    <a:pt x="2850515" y="1721739"/>
                  </a:lnTo>
                  <a:lnTo>
                    <a:pt x="2840583" y="1719745"/>
                  </a:lnTo>
                  <a:lnTo>
                    <a:pt x="2830690" y="1721739"/>
                  </a:lnTo>
                  <a:lnTo>
                    <a:pt x="2822625" y="1727174"/>
                  </a:lnTo>
                  <a:lnTo>
                    <a:pt x="2817177" y="1735251"/>
                  </a:lnTo>
                  <a:lnTo>
                    <a:pt x="2815183" y="1745145"/>
                  </a:lnTo>
                  <a:lnTo>
                    <a:pt x="2817177" y="1755025"/>
                  </a:lnTo>
                  <a:lnTo>
                    <a:pt x="2822625" y="1763102"/>
                  </a:lnTo>
                  <a:lnTo>
                    <a:pt x="2830690" y="1768551"/>
                  </a:lnTo>
                  <a:lnTo>
                    <a:pt x="2840634" y="1770545"/>
                  </a:lnTo>
                  <a:lnTo>
                    <a:pt x="2850515" y="1768551"/>
                  </a:lnTo>
                  <a:lnTo>
                    <a:pt x="2858592" y="1763102"/>
                  </a:lnTo>
                  <a:lnTo>
                    <a:pt x="2864040" y="1755025"/>
                  </a:lnTo>
                  <a:lnTo>
                    <a:pt x="2866034" y="1745145"/>
                  </a:lnTo>
                  <a:close/>
                </a:path>
                <a:path w="5364480" h="5048250">
                  <a:moveTo>
                    <a:pt x="2866034" y="25400"/>
                  </a:moveTo>
                  <a:lnTo>
                    <a:pt x="2864040" y="15506"/>
                  </a:lnTo>
                  <a:lnTo>
                    <a:pt x="2858592" y="7442"/>
                  </a:lnTo>
                  <a:lnTo>
                    <a:pt x="2850515" y="1993"/>
                  </a:lnTo>
                  <a:lnTo>
                    <a:pt x="2840583" y="0"/>
                  </a:lnTo>
                  <a:lnTo>
                    <a:pt x="2830690" y="1993"/>
                  </a:lnTo>
                  <a:lnTo>
                    <a:pt x="2822625" y="7442"/>
                  </a:lnTo>
                  <a:lnTo>
                    <a:pt x="2817177" y="15506"/>
                  </a:lnTo>
                  <a:lnTo>
                    <a:pt x="2815183" y="25400"/>
                  </a:lnTo>
                  <a:lnTo>
                    <a:pt x="2817177" y="35280"/>
                  </a:lnTo>
                  <a:lnTo>
                    <a:pt x="2822625" y="43357"/>
                  </a:lnTo>
                  <a:lnTo>
                    <a:pt x="2830690" y="48806"/>
                  </a:lnTo>
                  <a:lnTo>
                    <a:pt x="2840634" y="50800"/>
                  </a:lnTo>
                  <a:lnTo>
                    <a:pt x="2850515" y="48806"/>
                  </a:lnTo>
                  <a:lnTo>
                    <a:pt x="2858592" y="43357"/>
                  </a:lnTo>
                  <a:lnTo>
                    <a:pt x="2864040" y="35280"/>
                  </a:lnTo>
                  <a:lnTo>
                    <a:pt x="2866034" y="25400"/>
                  </a:lnTo>
                  <a:close/>
                </a:path>
                <a:path w="5364480" h="5048250">
                  <a:moveTo>
                    <a:pt x="2920733" y="5022824"/>
                  </a:moveTo>
                  <a:lnTo>
                    <a:pt x="2918739" y="5012944"/>
                  </a:lnTo>
                  <a:lnTo>
                    <a:pt x="2913291" y="5004867"/>
                  </a:lnTo>
                  <a:lnTo>
                    <a:pt x="2905214" y="4999431"/>
                  </a:lnTo>
                  <a:lnTo>
                    <a:pt x="2895282" y="4997424"/>
                  </a:lnTo>
                  <a:lnTo>
                    <a:pt x="2885389" y="4999431"/>
                  </a:lnTo>
                  <a:lnTo>
                    <a:pt x="2877324" y="5004867"/>
                  </a:lnTo>
                  <a:lnTo>
                    <a:pt x="2871876" y="5012944"/>
                  </a:lnTo>
                  <a:lnTo>
                    <a:pt x="2869882" y="5022824"/>
                  </a:lnTo>
                  <a:lnTo>
                    <a:pt x="2871876" y="5032718"/>
                  </a:lnTo>
                  <a:lnTo>
                    <a:pt x="2877324" y="5040795"/>
                  </a:lnTo>
                  <a:lnTo>
                    <a:pt x="2885389" y="5046230"/>
                  </a:lnTo>
                  <a:lnTo>
                    <a:pt x="2895333" y="5048224"/>
                  </a:lnTo>
                  <a:lnTo>
                    <a:pt x="2905214" y="5046230"/>
                  </a:lnTo>
                  <a:lnTo>
                    <a:pt x="2913291" y="5040795"/>
                  </a:lnTo>
                  <a:lnTo>
                    <a:pt x="2918739" y="5032718"/>
                  </a:lnTo>
                  <a:lnTo>
                    <a:pt x="2920733" y="5022824"/>
                  </a:lnTo>
                  <a:close/>
                </a:path>
                <a:path w="5364480" h="5048250">
                  <a:moveTo>
                    <a:pt x="2921038" y="3483838"/>
                  </a:moveTo>
                  <a:lnTo>
                    <a:pt x="2919044" y="3473958"/>
                  </a:lnTo>
                  <a:lnTo>
                    <a:pt x="2913608" y="3465880"/>
                  </a:lnTo>
                  <a:lnTo>
                    <a:pt x="2905531" y="3460432"/>
                  </a:lnTo>
                  <a:lnTo>
                    <a:pt x="2895587" y="3458438"/>
                  </a:lnTo>
                  <a:lnTo>
                    <a:pt x="2885706" y="3460432"/>
                  </a:lnTo>
                  <a:lnTo>
                    <a:pt x="2877629" y="3465880"/>
                  </a:lnTo>
                  <a:lnTo>
                    <a:pt x="2872194" y="3473958"/>
                  </a:lnTo>
                  <a:lnTo>
                    <a:pt x="2870187" y="3483838"/>
                  </a:lnTo>
                  <a:lnTo>
                    <a:pt x="2872194" y="3493732"/>
                  </a:lnTo>
                  <a:lnTo>
                    <a:pt x="2877629" y="3501796"/>
                  </a:lnTo>
                  <a:lnTo>
                    <a:pt x="2885706" y="3507244"/>
                  </a:lnTo>
                  <a:lnTo>
                    <a:pt x="2895638" y="3509238"/>
                  </a:lnTo>
                  <a:lnTo>
                    <a:pt x="2905531" y="3507244"/>
                  </a:lnTo>
                  <a:lnTo>
                    <a:pt x="2913608" y="3501796"/>
                  </a:lnTo>
                  <a:lnTo>
                    <a:pt x="2919044" y="3493732"/>
                  </a:lnTo>
                  <a:lnTo>
                    <a:pt x="2921038" y="3483838"/>
                  </a:lnTo>
                  <a:close/>
                </a:path>
                <a:path w="5364480" h="5048250">
                  <a:moveTo>
                    <a:pt x="2967367" y="3284131"/>
                  </a:moveTo>
                  <a:lnTo>
                    <a:pt x="2965373" y="3274237"/>
                  </a:lnTo>
                  <a:lnTo>
                    <a:pt x="2959938" y="3266173"/>
                  </a:lnTo>
                  <a:lnTo>
                    <a:pt x="2951861" y="3260725"/>
                  </a:lnTo>
                  <a:lnTo>
                    <a:pt x="2941917" y="3258731"/>
                  </a:lnTo>
                  <a:lnTo>
                    <a:pt x="2932036" y="3260725"/>
                  </a:lnTo>
                  <a:lnTo>
                    <a:pt x="2923959" y="3266173"/>
                  </a:lnTo>
                  <a:lnTo>
                    <a:pt x="2918510" y="3274237"/>
                  </a:lnTo>
                  <a:lnTo>
                    <a:pt x="2916517" y="3284131"/>
                  </a:lnTo>
                  <a:lnTo>
                    <a:pt x="2918510" y="3294024"/>
                  </a:lnTo>
                  <a:lnTo>
                    <a:pt x="2923959" y="3302089"/>
                  </a:lnTo>
                  <a:lnTo>
                    <a:pt x="2932036" y="3307537"/>
                  </a:lnTo>
                  <a:lnTo>
                    <a:pt x="2941967" y="3309531"/>
                  </a:lnTo>
                  <a:lnTo>
                    <a:pt x="2951861" y="3307537"/>
                  </a:lnTo>
                  <a:lnTo>
                    <a:pt x="2959938" y="3302089"/>
                  </a:lnTo>
                  <a:lnTo>
                    <a:pt x="2965373" y="3294024"/>
                  </a:lnTo>
                  <a:lnTo>
                    <a:pt x="2967367" y="3284131"/>
                  </a:lnTo>
                  <a:close/>
                </a:path>
                <a:path w="5364480" h="5048250">
                  <a:moveTo>
                    <a:pt x="2967367" y="1564386"/>
                  </a:moveTo>
                  <a:lnTo>
                    <a:pt x="2965373" y="1554505"/>
                  </a:lnTo>
                  <a:lnTo>
                    <a:pt x="2959938" y="1546428"/>
                  </a:lnTo>
                  <a:lnTo>
                    <a:pt x="2951861" y="1540979"/>
                  </a:lnTo>
                  <a:lnTo>
                    <a:pt x="2941917" y="1538986"/>
                  </a:lnTo>
                  <a:lnTo>
                    <a:pt x="2932036" y="1540979"/>
                  </a:lnTo>
                  <a:lnTo>
                    <a:pt x="2923959" y="1546428"/>
                  </a:lnTo>
                  <a:lnTo>
                    <a:pt x="2918510" y="1554505"/>
                  </a:lnTo>
                  <a:lnTo>
                    <a:pt x="2916517" y="1564386"/>
                  </a:lnTo>
                  <a:lnTo>
                    <a:pt x="2918510" y="1574279"/>
                  </a:lnTo>
                  <a:lnTo>
                    <a:pt x="2923959" y="1582343"/>
                  </a:lnTo>
                  <a:lnTo>
                    <a:pt x="2932036" y="1587792"/>
                  </a:lnTo>
                  <a:lnTo>
                    <a:pt x="2941967" y="1589786"/>
                  </a:lnTo>
                  <a:lnTo>
                    <a:pt x="2951861" y="1587792"/>
                  </a:lnTo>
                  <a:lnTo>
                    <a:pt x="2959938" y="1582343"/>
                  </a:lnTo>
                  <a:lnTo>
                    <a:pt x="2965373" y="1574279"/>
                  </a:lnTo>
                  <a:lnTo>
                    <a:pt x="2967367" y="1564386"/>
                  </a:lnTo>
                  <a:close/>
                </a:path>
                <a:path w="5364480" h="5048250">
                  <a:moveTo>
                    <a:pt x="2967685" y="1745145"/>
                  </a:moveTo>
                  <a:lnTo>
                    <a:pt x="2965691" y="1735251"/>
                  </a:lnTo>
                  <a:lnTo>
                    <a:pt x="2960243" y="1727174"/>
                  </a:lnTo>
                  <a:lnTo>
                    <a:pt x="2952165" y="1721739"/>
                  </a:lnTo>
                  <a:lnTo>
                    <a:pt x="2942234" y="1719745"/>
                  </a:lnTo>
                  <a:lnTo>
                    <a:pt x="2932341" y="1721739"/>
                  </a:lnTo>
                  <a:lnTo>
                    <a:pt x="2924276" y="1727174"/>
                  </a:lnTo>
                  <a:lnTo>
                    <a:pt x="2918828" y="1735251"/>
                  </a:lnTo>
                  <a:lnTo>
                    <a:pt x="2916834" y="1745145"/>
                  </a:lnTo>
                  <a:lnTo>
                    <a:pt x="2918828" y="1755025"/>
                  </a:lnTo>
                  <a:lnTo>
                    <a:pt x="2924276" y="1763102"/>
                  </a:lnTo>
                  <a:lnTo>
                    <a:pt x="2932341" y="1768551"/>
                  </a:lnTo>
                  <a:lnTo>
                    <a:pt x="2942285" y="1770545"/>
                  </a:lnTo>
                  <a:lnTo>
                    <a:pt x="2952165" y="1768551"/>
                  </a:lnTo>
                  <a:lnTo>
                    <a:pt x="2960243" y="1763102"/>
                  </a:lnTo>
                  <a:lnTo>
                    <a:pt x="2965691" y="1755025"/>
                  </a:lnTo>
                  <a:lnTo>
                    <a:pt x="2967685" y="1745145"/>
                  </a:lnTo>
                  <a:close/>
                </a:path>
                <a:path w="5364480" h="5048250">
                  <a:moveTo>
                    <a:pt x="2967685" y="25400"/>
                  </a:moveTo>
                  <a:lnTo>
                    <a:pt x="2965691" y="15506"/>
                  </a:lnTo>
                  <a:lnTo>
                    <a:pt x="2960243" y="7442"/>
                  </a:lnTo>
                  <a:lnTo>
                    <a:pt x="2952165" y="1993"/>
                  </a:lnTo>
                  <a:lnTo>
                    <a:pt x="2942234" y="0"/>
                  </a:lnTo>
                  <a:lnTo>
                    <a:pt x="2932341" y="1993"/>
                  </a:lnTo>
                  <a:lnTo>
                    <a:pt x="2924276" y="7442"/>
                  </a:lnTo>
                  <a:lnTo>
                    <a:pt x="2918828" y="15506"/>
                  </a:lnTo>
                  <a:lnTo>
                    <a:pt x="2916834" y="25400"/>
                  </a:lnTo>
                  <a:lnTo>
                    <a:pt x="2918828" y="35280"/>
                  </a:lnTo>
                  <a:lnTo>
                    <a:pt x="2924276" y="43357"/>
                  </a:lnTo>
                  <a:lnTo>
                    <a:pt x="2932341" y="48806"/>
                  </a:lnTo>
                  <a:lnTo>
                    <a:pt x="2942285" y="50800"/>
                  </a:lnTo>
                  <a:lnTo>
                    <a:pt x="2952165" y="48806"/>
                  </a:lnTo>
                  <a:lnTo>
                    <a:pt x="2960243" y="43357"/>
                  </a:lnTo>
                  <a:lnTo>
                    <a:pt x="2965691" y="35280"/>
                  </a:lnTo>
                  <a:lnTo>
                    <a:pt x="2967685" y="25400"/>
                  </a:lnTo>
                  <a:close/>
                </a:path>
                <a:path w="5364480" h="5048250">
                  <a:moveTo>
                    <a:pt x="3022384" y="5022824"/>
                  </a:moveTo>
                  <a:lnTo>
                    <a:pt x="3020390" y="5012944"/>
                  </a:lnTo>
                  <a:lnTo>
                    <a:pt x="3014942" y="5004867"/>
                  </a:lnTo>
                  <a:lnTo>
                    <a:pt x="3006864" y="4999431"/>
                  </a:lnTo>
                  <a:lnTo>
                    <a:pt x="2996933" y="4997424"/>
                  </a:lnTo>
                  <a:lnTo>
                    <a:pt x="2987040" y="4999431"/>
                  </a:lnTo>
                  <a:lnTo>
                    <a:pt x="2978975" y="5004867"/>
                  </a:lnTo>
                  <a:lnTo>
                    <a:pt x="2973527" y="5012944"/>
                  </a:lnTo>
                  <a:lnTo>
                    <a:pt x="2971533" y="5022824"/>
                  </a:lnTo>
                  <a:lnTo>
                    <a:pt x="2973527" y="5032718"/>
                  </a:lnTo>
                  <a:lnTo>
                    <a:pt x="2978975" y="5040795"/>
                  </a:lnTo>
                  <a:lnTo>
                    <a:pt x="2987040" y="5046230"/>
                  </a:lnTo>
                  <a:lnTo>
                    <a:pt x="2996984" y="5048224"/>
                  </a:lnTo>
                  <a:lnTo>
                    <a:pt x="3006864" y="5046230"/>
                  </a:lnTo>
                  <a:lnTo>
                    <a:pt x="3014942" y="5040795"/>
                  </a:lnTo>
                  <a:lnTo>
                    <a:pt x="3020390" y="5032718"/>
                  </a:lnTo>
                  <a:lnTo>
                    <a:pt x="3022384" y="5022824"/>
                  </a:lnTo>
                  <a:close/>
                </a:path>
                <a:path w="5364480" h="5048250">
                  <a:moveTo>
                    <a:pt x="3022689" y="3483838"/>
                  </a:moveTo>
                  <a:lnTo>
                    <a:pt x="3020695" y="3473958"/>
                  </a:lnTo>
                  <a:lnTo>
                    <a:pt x="3015259" y="3465880"/>
                  </a:lnTo>
                  <a:lnTo>
                    <a:pt x="3007182" y="3460432"/>
                  </a:lnTo>
                  <a:lnTo>
                    <a:pt x="2997238" y="3458438"/>
                  </a:lnTo>
                  <a:lnTo>
                    <a:pt x="2987357" y="3460432"/>
                  </a:lnTo>
                  <a:lnTo>
                    <a:pt x="2979280" y="3465880"/>
                  </a:lnTo>
                  <a:lnTo>
                    <a:pt x="2973844" y="3473958"/>
                  </a:lnTo>
                  <a:lnTo>
                    <a:pt x="2971838" y="3483838"/>
                  </a:lnTo>
                  <a:lnTo>
                    <a:pt x="2973844" y="3493732"/>
                  </a:lnTo>
                  <a:lnTo>
                    <a:pt x="2979280" y="3501796"/>
                  </a:lnTo>
                  <a:lnTo>
                    <a:pt x="2987357" y="3507244"/>
                  </a:lnTo>
                  <a:lnTo>
                    <a:pt x="2997289" y="3509238"/>
                  </a:lnTo>
                  <a:lnTo>
                    <a:pt x="3007182" y="3507244"/>
                  </a:lnTo>
                  <a:lnTo>
                    <a:pt x="3015259" y="3501796"/>
                  </a:lnTo>
                  <a:lnTo>
                    <a:pt x="3020695" y="3493732"/>
                  </a:lnTo>
                  <a:lnTo>
                    <a:pt x="3022689" y="3483838"/>
                  </a:lnTo>
                  <a:close/>
                </a:path>
                <a:path w="5364480" h="5048250">
                  <a:moveTo>
                    <a:pt x="3069018" y="3284131"/>
                  </a:moveTo>
                  <a:lnTo>
                    <a:pt x="3067024" y="3274237"/>
                  </a:lnTo>
                  <a:lnTo>
                    <a:pt x="3061576" y="3266173"/>
                  </a:lnTo>
                  <a:lnTo>
                    <a:pt x="3053511" y="3260725"/>
                  </a:lnTo>
                  <a:lnTo>
                    <a:pt x="3043567" y="3258731"/>
                  </a:lnTo>
                  <a:lnTo>
                    <a:pt x="3033687" y="3260725"/>
                  </a:lnTo>
                  <a:lnTo>
                    <a:pt x="3025610" y="3266173"/>
                  </a:lnTo>
                  <a:lnTo>
                    <a:pt x="3020161" y="3274237"/>
                  </a:lnTo>
                  <a:lnTo>
                    <a:pt x="3018167" y="3284131"/>
                  </a:lnTo>
                  <a:lnTo>
                    <a:pt x="3020161" y="3294024"/>
                  </a:lnTo>
                  <a:lnTo>
                    <a:pt x="3025610" y="3302089"/>
                  </a:lnTo>
                  <a:lnTo>
                    <a:pt x="3033687" y="3307537"/>
                  </a:lnTo>
                  <a:lnTo>
                    <a:pt x="3043618" y="3309531"/>
                  </a:lnTo>
                  <a:lnTo>
                    <a:pt x="3053511" y="3307537"/>
                  </a:lnTo>
                  <a:lnTo>
                    <a:pt x="3061576" y="3302089"/>
                  </a:lnTo>
                  <a:lnTo>
                    <a:pt x="3067024" y="3294024"/>
                  </a:lnTo>
                  <a:lnTo>
                    <a:pt x="3069018" y="3284131"/>
                  </a:lnTo>
                  <a:close/>
                </a:path>
                <a:path w="5364480" h="5048250">
                  <a:moveTo>
                    <a:pt x="3069018" y="1564386"/>
                  </a:moveTo>
                  <a:lnTo>
                    <a:pt x="3067024" y="1554505"/>
                  </a:lnTo>
                  <a:lnTo>
                    <a:pt x="3061576" y="1546428"/>
                  </a:lnTo>
                  <a:lnTo>
                    <a:pt x="3053511" y="1540979"/>
                  </a:lnTo>
                  <a:lnTo>
                    <a:pt x="3043567" y="1538986"/>
                  </a:lnTo>
                  <a:lnTo>
                    <a:pt x="3033687" y="1540979"/>
                  </a:lnTo>
                  <a:lnTo>
                    <a:pt x="3025610" y="1546428"/>
                  </a:lnTo>
                  <a:lnTo>
                    <a:pt x="3020161" y="1554505"/>
                  </a:lnTo>
                  <a:lnTo>
                    <a:pt x="3018167" y="1564386"/>
                  </a:lnTo>
                  <a:lnTo>
                    <a:pt x="3020161" y="1574279"/>
                  </a:lnTo>
                  <a:lnTo>
                    <a:pt x="3025610" y="1582343"/>
                  </a:lnTo>
                  <a:lnTo>
                    <a:pt x="3033687" y="1587792"/>
                  </a:lnTo>
                  <a:lnTo>
                    <a:pt x="3043618" y="1589786"/>
                  </a:lnTo>
                  <a:lnTo>
                    <a:pt x="3053511" y="1587792"/>
                  </a:lnTo>
                  <a:lnTo>
                    <a:pt x="3061576" y="1582343"/>
                  </a:lnTo>
                  <a:lnTo>
                    <a:pt x="3067024" y="1574279"/>
                  </a:lnTo>
                  <a:lnTo>
                    <a:pt x="3069018" y="1564386"/>
                  </a:lnTo>
                  <a:close/>
                </a:path>
                <a:path w="5364480" h="5048250">
                  <a:moveTo>
                    <a:pt x="3069336" y="1745145"/>
                  </a:moveTo>
                  <a:lnTo>
                    <a:pt x="3067342" y="1735251"/>
                  </a:lnTo>
                  <a:lnTo>
                    <a:pt x="3061893" y="1727174"/>
                  </a:lnTo>
                  <a:lnTo>
                    <a:pt x="3053816" y="1721739"/>
                  </a:lnTo>
                  <a:lnTo>
                    <a:pt x="3043885" y="1719745"/>
                  </a:lnTo>
                  <a:lnTo>
                    <a:pt x="3033992" y="1721739"/>
                  </a:lnTo>
                  <a:lnTo>
                    <a:pt x="3025927" y="1727174"/>
                  </a:lnTo>
                  <a:lnTo>
                    <a:pt x="3020479" y="1735251"/>
                  </a:lnTo>
                  <a:lnTo>
                    <a:pt x="3018485" y="1745145"/>
                  </a:lnTo>
                  <a:lnTo>
                    <a:pt x="3020479" y="1755025"/>
                  </a:lnTo>
                  <a:lnTo>
                    <a:pt x="3025927" y="1763102"/>
                  </a:lnTo>
                  <a:lnTo>
                    <a:pt x="3033992" y="1768551"/>
                  </a:lnTo>
                  <a:lnTo>
                    <a:pt x="3043936" y="1770545"/>
                  </a:lnTo>
                  <a:lnTo>
                    <a:pt x="3053816" y="1768551"/>
                  </a:lnTo>
                  <a:lnTo>
                    <a:pt x="3061893" y="1763102"/>
                  </a:lnTo>
                  <a:lnTo>
                    <a:pt x="3067342" y="1755025"/>
                  </a:lnTo>
                  <a:lnTo>
                    <a:pt x="3069336" y="1745145"/>
                  </a:lnTo>
                  <a:close/>
                </a:path>
                <a:path w="5364480" h="5048250">
                  <a:moveTo>
                    <a:pt x="3069336" y="25400"/>
                  </a:moveTo>
                  <a:lnTo>
                    <a:pt x="3067342" y="15506"/>
                  </a:lnTo>
                  <a:lnTo>
                    <a:pt x="3061893" y="7442"/>
                  </a:lnTo>
                  <a:lnTo>
                    <a:pt x="3053816" y="1993"/>
                  </a:lnTo>
                  <a:lnTo>
                    <a:pt x="3043885" y="0"/>
                  </a:lnTo>
                  <a:lnTo>
                    <a:pt x="3033992" y="1993"/>
                  </a:lnTo>
                  <a:lnTo>
                    <a:pt x="3025927" y="7442"/>
                  </a:lnTo>
                  <a:lnTo>
                    <a:pt x="3020479" y="15506"/>
                  </a:lnTo>
                  <a:lnTo>
                    <a:pt x="3018485" y="25400"/>
                  </a:lnTo>
                  <a:lnTo>
                    <a:pt x="3020479" y="35280"/>
                  </a:lnTo>
                  <a:lnTo>
                    <a:pt x="3025927" y="43357"/>
                  </a:lnTo>
                  <a:lnTo>
                    <a:pt x="3033992" y="48806"/>
                  </a:lnTo>
                  <a:lnTo>
                    <a:pt x="3043936" y="50800"/>
                  </a:lnTo>
                  <a:lnTo>
                    <a:pt x="3053816" y="48806"/>
                  </a:lnTo>
                  <a:lnTo>
                    <a:pt x="3061893" y="43357"/>
                  </a:lnTo>
                  <a:lnTo>
                    <a:pt x="3067342" y="35280"/>
                  </a:lnTo>
                  <a:lnTo>
                    <a:pt x="3069336" y="25400"/>
                  </a:lnTo>
                  <a:close/>
                </a:path>
                <a:path w="5364480" h="5048250">
                  <a:moveTo>
                    <a:pt x="3124035" y="5022824"/>
                  </a:moveTo>
                  <a:lnTo>
                    <a:pt x="3122041" y="5012944"/>
                  </a:lnTo>
                  <a:lnTo>
                    <a:pt x="3116592" y="5004867"/>
                  </a:lnTo>
                  <a:lnTo>
                    <a:pt x="3108515" y="4999431"/>
                  </a:lnTo>
                  <a:lnTo>
                    <a:pt x="3098584" y="4997424"/>
                  </a:lnTo>
                  <a:lnTo>
                    <a:pt x="3088690" y="4999431"/>
                  </a:lnTo>
                  <a:lnTo>
                    <a:pt x="3080626" y="5004867"/>
                  </a:lnTo>
                  <a:lnTo>
                    <a:pt x="3075178" y="5012944"/>
                  </a:lnTo>
                  <a:lnTo>
                    <a:pt x="3073184" y="5022824"/>
                  </a:lnTo>
                  <a:lnTo>
                    <a:pt x="3075178" y="5032718"/>
                  </a:lnTo>
                  <a:lnTo>
                    <a:pt x="3080626" y="5040795"/>
                  </a:lnTo>
                  <a:lnTo>
                    <a:pt x="3088690" y="5046230"/>
                  </a:lnTo>
                  <a:lnTo>
                    <a:pt x="3098635" y="5048224"/>
                  </a:lnTo>
                  <a:lnTo>
                    <a:pt x="3108515" y="5046230"/>
                  </a:lnTo>
                  <a:lnTo>
                    <a:pt x="3116592" y="5040795"/>
                  </a:lnTo>
                  <a:lnTo>
                    <a:pt x="3122041" y="5032718"/>
                  </a:lnTo>
                  <a:lnTo>
                    <a:pt x="3124035" y="5022824"/>
                  </a:lnTo>
                  <a:close/>
                </a:path>
                <a:path w="5364480" h="5048250">
                  <a:moveTo>
                    <a:pt x="3124339" y="3483838"/>
                  </a:moveTo>
                  <a:lnTo>
                    <a:pt x="3122345" y="3473958"/>
                  </a:lnTo>
                  <a:lnTo>
                    <a:pt x="3116910" y="3465880"/>
                  </a:lnTo>
                  <a:lnTo>
                    <a:pt x="3108833" y="3460432"/>
                  </a:lnTo>
                  <a:lnTo>
                    <a:pt x="3098889" y="3458438"/>
                  </a:lnTo>
                  <a:lnTo>
                    <a:pt x="3089008" y="3460432"/>
                  </a:lnTo>
                  <a:lnTo>
                    <a:pt x="3080931" y="3465880"/>
                  </a:lnTo>
                  <a:lnTo>
                    <a:pt x="3075495" y="3473958"/>
                  </a:lnTo>
                  <a:lnTo>
                    <a:pt x="3073489" y="3483838"/>
                  </a:lnTo>
                  <a:lnTo>
                    <a:pt x="3075495" y="3493732"/>
                  </a:lnTo>
                  <a:lnTo>
                    <a:pt x="3080931" y="3501796"/>
                  </a:lnTo>
                  <a:lnTo>
                    <a:pt x="3089008" y="3507244"/>
                  </a:lnTo>
                  <a:lnTo>
                    <a:pt x="3098939" y="3509238"/>
                  </a:lnTo>
                  <a:lnTo>
                    <a:pt x="3108833" y="3507244"/>
                  </a:lnTo>
                  <a:lnTo>
                    <a:pt x="3116910" y="3501796"/>
                  </a:lnTo>
                  <a:lnTo>
                    <a:pt x="3122345" y="3493732"/>
                  </a:lnTo>
                  <a:lnTo>
                    <a:pt x="3124339" y="3483838"/>
                  </a:lnTo>
                  <a:close/>
                </a:path>
                <a:path w="5364480" h="5048250">
                  <a:moveTo>
                    <a:pt x="3170669" y="3284131"/>
                  </a:moveTo>
                  <a:lnTo>
                    <a:pt x="3168675" y="3274237"/>
                  </a:lnTo>
                  <a:lnTo>
                    <a:pt x="3163227" y="3266173"/>
                  </a:lnTo>
                  <a:lnTo>
                    <a:pt x="3155162" y="3260725"/>
                  </a:lnTo>
                  <a:lnTo>
                    <a:pt x="3145218" y="3258731"/>
                  </a:lnTo>
                  <a:lnTo>
                    <a:pt x="3135338" y="3260725"/>
                  </a:lnTo>
                  <a:lnTo>
                    <a:pt x="3127260" y="3266173"/>
                  </a:lnTo>
                  <a:lnTo>
                    <a:pt x="3121812" y="3274237"/>
                  </a:lnTo>
                  <a:lnTo>
                    <a:pt x="3119818" y="3284131"/>
                  </a:lnTo>
                  <a:lnTo>
                    <a:pt x="3121812" y="3294024"/>
                  </a:lnTo>
                  <a:lnTo>
                    <a:pt x="3127260" y="3302089"/>
                  </a:lnTo>
                  <a:lnTo>
                    <a:pt x="3135338" y="3307537"/>
                  </a:lnTo>
                  <a:lnTo>
                    <a:pt x="3145269" y="3309531"/>
                  </a:lnTo>
                  <a:lnTo>
                    <a:pt x="3155162" y="3307537"/>
                  </a:lnTo>
                  <a:lnTo>
                    <a:pt x="3163227" y="3302089"/>
                  </a:lnTo>
                  <a:lnTo>
                    <a:pt x="3168675" y="3294024"/>
                  </a:lnTo>
                  <a:lnTo>
                    <a:pt x="3170669" y="3284131"/>
                  </a:lnTo>
                  <a:close/>
                </a:path>
                <a:path w="5364480" h="5048250">
                  <a:moveTo>
                    <a:pt x="3170669" y="1564386"/>
                  </a:moveTo>
                  <a:lnTo>
                    <a:pt x="3168675" y="1554505"/>
                  </a:lnTo>
                  <a:lnTo>
                    <a:pt x="3163227" y="1546428"/>
                  </a:lnTo>
                  <a:lnTo>
                    <a:pt x="3155162" y="1540979"/>
                  </a:lnTo>
                  <a:lnTo>
                    <a:pt x="3145218" y="1538986"/>
                  </a:lnTo>
                  <a:lnTo>
                    <a:pt x="3135338" y="1540979"/>
                  </a:lnTo>
                  <a:lnTo>
                    <a:pt x="3127260" y="1546428"/>
                  </a:lnTo>
                  <a:lnTo>
                    <a:pt x="3121812" y="1554505"/>
                  </a:lnTo>
                  <a:lnTo>
                    <a:pt x="3119818" y="1564386"/>
                  </a:lnTo>
                  <a:lnTo>
                    <a:pt x="3121812" y="1574279"/>
                  </a:lnTo>
                  <a:lnTo>
                    <a:pt x="3127260" y="1582343"/>
                  </a:lnTo>
                  <a:lnTo>
                    <a:pt x="3135338" y="1587792"/>
                  </a:lnTo>
                  <a:lnTo>
                    <a:pt x="3145269" y="1589786"/>
                  </a:lnTo>
                  <a:lnTo>
                    <a:pt x="3155162" y="1587792"/>
                  </a:lnTo>
                  <a:lnTo>
                    <a:pt x="3163227" y="1582343"/>
                  </a:lnTo>
                  <a:lnTo>
                    <a:pt x="3168675" y="1574279"/>
                  </a:lnTo>
                  <a:lnTo>
                    <a:pt x="3170669" y="1564386"/>
                  </a:lnTo>
                  <a:close/>
                </a:path>
                <a:path w="5364480" h="5048250">
                  <a:moveTo>
                    <a:pt x="3170986" y="1745145"/>
                  </a:moveTo>
                  <a:lnTo>
                    <a:pt x="3168993" y="1735251"/>
                  </a:lnTo>
                  <a:lnTo>
                    <a:pt x="3163544" y="1727174"/>
                  </a:lnTo>
                  <a:lnTo>
                    <a:pt x="3155467" y="1721739"/>
                  </a:lnTo>
                  <a:lnTo>
                    <a:pt x="3145536" y="1719745"/>
                  </a:lnTo>
                  <a:lnTo>
                    <a:pt x="3135642" y="1721739"/>
                  </a:lnTo>
                  <a:lnTo>
                    <a:pt x="3127578" y="1727174"/>
                  </a:lnTo>
                  <a:lnTo>
                    <a:pt x="3122130" y="1735251"/>
                  </a:lnTo>
                  <a:lnTo>
                    <a:pt x="3120136" y="1745145"/>
                  </a:lnTo>
                  <a:lnTo>
                    <a:pt x="3122130" y="1755025"/>
                  </a:lnTo>
                  <a:lnTo>
                    <a:pt x="3127578" y="1763102"/>
                  </a:lnTo>
                  <a:lnTo>
                    <a:pt x="3135642" y="1768551"/>
                  </a:lnTo>
                  <a:lnTo>
                    <a:pt x="3145586" y="1770545"/>
                  </a:lnTo>
                  <a:lnTo>
                    <a:pt x="3155467" y="1768551"/>
                  </a:lnTo>
                  <a:lnTo>
                    <a:pt x="3163544" y="1763102"/>
                  </a:lnTo>
                  <a:lnTo>
                    <a:pt x="3168993" y="1755025"/>
                  </a:lnTo>
                  <a:lnTo>
                    <a:pt x="3170986" y="1745145"/>
                  </a:lnTo>
                  <a:close/>
                </a:path>
                <a:path w="5364480" h="5048250">
                  <a:moveTo>
                    <a:pt x="3170986" y="25400"/>
                  </a:moveTo>
                  <a:lnTo>
                    <a:pt x="3168993" y="15506"/>
                  </a:lnTo>
                  <a:lnTo>
                    <a:pt x="3163544" y="7442"/>
                  </a:lnTo>
                  <a:lnTo>
                    <a:pt x="3155467" y="1993"/>
                  </a:lnTo>
                  <a:lnTo>
                    <a:pt x="3145536" y="0"/>
                  </a:lnTo>
                  <a:lnTo>
                    <a:pt x="3135642" y="1993"/>
                  </a:lnTo>
                  <a:lnTo>
                    <a:pt x="3127578" y="7442"/>
                  </a:lnTo>
                  <a:lnTo>
                    <a:pt x="3122130" y="15506"/>
                  </a:lnTo>
                  <a:lnTo>
                    <a:pt x="3120136" y="25400"/>
                  </a:lnTo>
                  <a:lnTo>
                    <a:pt x="3122130" y="35280"/>
                  </a:lnTo>
                  <a:lnTo>
                    <a:pt x="3127578" y="43357"/>
                  </a:lnTo>
                  <a:lnTo>
                    <a:pt x="3135642" y="48806"/>
                  </a:lnTo>
                  <a:lnTo>
                    <a:pt x="3145586" y="50800"/>
                  </a:lnTo>
                  <a:lnTo>
                    <a:pt x="3155467" y="48806"/>
                  </a:lnTo>
                  <a:lnTo>
                    <a:pt x="3163544" y="43357"/>
                  </a:lnTo>
                  <a:lnTo>
                    <a:pt x="3168993" y="35280"/>
                  </a:lnTo>
                  <a:lnTo>
                    <a:pt x="3170986" y="25400"/>
                  </a:lnTo>
                  <a:close/>
                </a:path>
                <a:path w="5364480" h="5048250">
                  <a:moveTo>
                    <a:pt x="3225685" y="5022824"/>
                  </a:moveTo>
                  <a:lnTo>
                    <a:pt x="3223691" y="5012944"/>
                  </a:lnTo>
                  <a:lnTo>
                    <a:pt x="3218243" y="5004867"/>
                  </a:lnTo>
                  <a:lnTo>
                    <a:pt x="3210166" y="4999431"/>
                  </a:lnTo>
                  <a:lnTo>
                    <a:pt x="3200235" y="4997424"/>
                  </a:lnTo>
                  <a:lnTo>
                    <a:pt x="3190341" y="4999431"/>
                  </a:lnTo>
                  <a:lnTo>
                    <a:pt x="3182277" y="5004867"/>
                  </a:lnTo>
                  <a:lnTo>
                    <a:pt x="3176828" y="5012944"/>
                  </a:lnTo>
                  <a:lnTo>
                    <a:pt x="3174835" y="5022824"/>
                  </a:lnTo>
                  <a:lnTo>
                    <a:pt x="3176828" y="5032718"/>
                  </a:lnTo>
                  <a:lnTo>
                    <a:pt x="3182277" y="5040795"/>
                  </a:lnTo>
                  <a:lnTo>
                    <a:pt x="3190341" y="5046230"/>
                  </a:lnTo>
                  <a:lnTo>
                    <a:pt x="3200285" y="5048224"/>
                  </a:lnTo>
                  <a:lnTo>
                    <a:pt x="3210166" y="5046230"/>
                  </a:lnTo>
                  <a:lnTo>
                    <a:pt x="3218243" y="5040795"/>
                  </a:lnTo>
                  <a:lnTo>
                    <a:pt x="3223691" y="5032718"/>
                  </a:lnTo>
                  <a:lnTo>
                    <a:pt x="3225685" y="5022824"/>
                  </a:lnTo>
                  <a:close/>
                </a:path>
                <a:path w="5364480" h="5048250">
                  <a:moveTo>
                    <a:pt x="3225990" y="3483838"/>
                  </a:moveTo>
                  <a:lnTo>
                    <a:pt x="3223996" y="3473958"/>
                  </a:lnTo>
                  <a:lnTo>
                    <a:pt x="3218561" y="3465880"/>
                  </a:lnTo>
                  <a:lnTo>
                    <a:pt x="3210483" y="3460432"/>
                  </a:lnTo>
                  <a:lnTo>
                    <a:pt x="3200539" y="3458438"/>
                  </a:lnTo>
                  <a:lnTo>
                    <a:pt x="3190659" y="3460432"/>
                  </a:lnTo>
                  <a:lnTo>
                    <a:pt x="3182582" y="3465880"/>
                  </a:lnTo>
                  <a:lnTo>
                    <a:pt x="3177146" y="3473958"/>
                  </a:lnTo>
                  <a:lnTo>
                    <a:pt x="3175139" y="3483838"/>
                  </a:lnTo>
                  <a:lnTo>
                    <a:pt x="3177146" y="3493732"/>
                  </a:lnTo>
                  <a:lnTo>
                    <a:pt x="3182582" y="3501796"/>
                  </a:lnTo>
                  <a:lnTo>
                    <a:pt x="3190659" y="3507244"/>
                  </a:lnTo>
                  <a:lnTo>
                    <a:pt x="3200590" y="3509238"/>
                  </a:lnTo>
                  <a:lnTo>
                    <a:pt x="3210483" y="3507244"/>
                  </a:lnTo>
                  <a:lnTo>
                    <a:pt x="3218561" y="3501796"/>
                  </a:lnTo>
                  <a:lnTo>
                    <a:pt x="3223996" y="3493732"/>
                  </a:lnTo>
                  <a:lnTo>
                    <a:pt x="3225990" y="3483838"/>
                  </a:lnTo>
                  <a:close/>
                </a:path>
                <a:path w="5364480" h="5048250">
                  <a:moveTo>
                    <a:pt x="3272320" y="3284131"/>
                  </a:moveTo>
                  <a:lnTo>
                    <a:pt x="3270326" y="3274237"/>
                  </a:lnTo>
                  <a:lnTo>
                    <a:pt x="3264878" y="3266173"/>
                  </a:lnTo>
                  <a:lnTo>
                    <a:pt x="3256813" y="3260725"/>
                  </a:lnTo>
                  <a:lnTo>
                    <a:pt x="3246869" y="3258731"/>
                  </a:lnTo>
                  <a:lnTo>
                    <a:pt x="3236988" y="3260725"/>
                  </a:lnTo>
                  <a:lnTo>
                    <a:pt x="3228911" y="3266173"/>
                  </a:lnTo>
                  <a:lnTo>
                    <a:pt x="3223463" y="3274237"/>
                  </a:lnTo>
                  <a:lnTo>
                    <a:pt x="3221469" y="3284131"/>
                  </a:lnTo>
                  <a:lnTo>
                    <a:pt x="3223463" y="3294024"/>
                  </a:lnTo>
                  <a:lnTo>
                    <a:pt x="3228911" y="3302089"/>
                  </a:lnTo>
                  <a:lnTo>
                    <a:pt x="3236988" y="3307537"/>
                  </a:lnTo>
                  <a:lnTo>
                    <a:pt x="3246920" y="3309531"/>
                  </a:lnTo>
                  <a:lnTo>
                    <a:pt x="3256813" y="3307537"/>
                  </a:lnTo>
                  <a:lnTo>
                    <a:pt x="3264878" y="3302089"/>
                  </a:lnTo>
                  <a:lnTo>
                    <a:pt x="3270326" y="3294024"/>
                  </a:lnTo>
                  <a:lnTo>
                    <a:pt x="3272320" y="3284131"/>
                  </a:lnTo>
                  <a:close/>
                </a:path>
                <a:path w="5364480" h="5048250">
                  <a:moveTo>
                    <a:pt x="3272320" y="1564386"/>
                  </a:moveTo>
                  <a:lnTo>
                    <a:pt x="3270326" y="1554505"/>
                  </a:lnTo>
                  <a:lnTo>
                    <a:pt x="3264878" y="1546428"/>
                  </a:lnTo>
                  <a:lnTo>
                    <a:pt x="3256813" y="1540979"/>
                  </a:lnTo>
                  <a:lnTo>
                    <a:pt x="3246869" y="1538986"/>
                  </a:lnTo>
                  <a:lnTo>
                    <a:pt x="3236988" y="1540979"/>
                  </a:lnTo>
                  <a:lnTo>
                    <a:pt x="3228911" y="1546428"/>
                  </a:lnTo>
                  <a:lnTo>
                    <a:pt x="3223463" y="1554505"/>
                  </a:lnTo>
                  <a:lnTo>
                    <a:pt x="3221469" y="1564386"/>
                  </a:lnTo>
                  <a:lnTo>
                    <a:pt x="3223463" y="1574279"/>
                  </a:lnTo>
                  <a:lnTo>
                    <a:pt x="3228911" y="1582343"/>
                  </a:lnTo>
                  <a:lnTo>
                    <a:pt x="3236988" y="1587792"/>
                  </a:lnTo>
                  <a:lnTo>
                    <a:pt x="3246920" y="1589786"/>
                  </a:lnTo>
                  <a:lnTo>
                    <a:pt x="3256813" y="1587792"/>
                  </a:lnTo>
                  <a:lnTo>
                    <a:pt x="3264878" y="1582343"/>
                  </a:lnTo>
                  <a:lnTo>
                    <a:pt x="3270326" y="1574279"/>
                  </a:lnTo>
                  <a:lnTo>
                    <a:pt x="3272320" y="1564386"/>
                  </a:lnTo>
                  <a:close/>
                </a:path>
                <a:path w="5364480" h="5048250">
                  <a:moveTo>
                    <a:pt x="3272637" y="1745145"/>
                  </a:moveTo>
                  <a:lnTo>
                    <a:pt x="3270643" y="1735251"/>
                  </a:lnTo>
                  <a:lnTo>
                    <a:pt x="3265195" y="1727174"/>
                  </a:lnTo>
                  <a:lnTo>
                    <a:pt x="3257118" y="1721739"/>
                  </a:lnTo>
                  <a:lnTo>
                    <a:pt x="3247186" y="1719745"/>
                  </a:lnTo>
                  <a:lnTo>
                    <a:pt x="3237293" y="1721739"/>
                  </a:lnTo>
                  <a:lnTo>
                    <a:pt x="3229229" y="1727174"/>
                  </a:lnTo>
                  <a:lnTo>
                    <a:pt x="3223780" y="1735251"/>
                  </a:lnTo>
                  <a:lnTo>
                    <a:pt x="3221786" y="1745145"/>
                  </a:lnTo>
                  <a:lnTo>
                    <a:pt x="3223780" y="1755025"/>
                  </a:lnTo>
                  <a:lnTo>
                    <a:pt x="3229229" y="1763102"/>
                  </a:lnTo>
                  <a:lnTo>
                    <a:pt x="3237293" y="1768551"/>
                  </a:lnTo>
                  <a:lnTo>
                    <a:pt x="3247237" y="1770545"/>
                  </a:lnTo>
                  <a:lnTo>
                    <a:pt x="3257118" y="1768551"/>
                  </a:lnTo>
                  <a:lnTo>
                    <a:pt x="3265195" y="1763102"/>
                  </a:lnTo>
                  <a:lnTo>
                    <a:pt x="3270643" y="1755025"/>
                  </a:lnTo>
                  <a:lnTo>
                    <a:pt x="3272637" y="1745145"/>
                  </a:lnTo>
                  <a:close/>
                </a:path>
                <a:path w="5364480" h="5048250">
                  <a:moveTo>
                    <a:pt x="3272637" y="25400"/>
                  </a:moveTo>
                  <a:lnTo>
                    <a:pt x="3270643" y="15506"/>
                  </a:lnTo>
                  <a:lnTo>
                    <a:pt x="3265195" y="7442"/>
                  </a:lnTo>
                  <a:lnTo>
                    <a:pt x="3257118" y="1993"/>
                  </a:lnTo>
                  <a:lnTo>
                    <a:pt x="3247186" y="0"/>
                  </a:lnTo>
                  <a:lnTo>
                    <a:pt x="3237293" y="1993"/>
                  </a:lnTo>
                  <a:lnTo>
                    <a:pt x="3229229" y="7442"/>
                  </a:lnTo>
                  <a:lnTo>
                    <a:pt x="3223780" y="15506"/>
                  </a:lnTo>
                  <a:lnTo>
                    <a:pt x="3221786" y="25400"/>
                  </a:lnTo>
                  <a:lnTo>
                    <a:pt x="3223780" y="35280"/>
                  </a:lnTo>
                  <a:lnTo>
                    <a:pt x="3229229" y="43357"/>
                  </a:lnTo>
                  <a:lnTo>
                    <a:pt x="3237293" y="48806"/>
                  </a:lnTo>
                  <a:lnTo>
                    <a:pt x="3247237" y="50800"/>
                  </a:lnTo>
                  <a:lnTo>
                    <a:pt x="3257118" y="48806"/>
                  </a:lnTo>
                  <a:lnTo>
                    <a:pt x="3265195" y="43357"/>
                  </a:lnTo>
                  <a:lnTo>
                    <a:pt x="3270643" y="35280"/>
                  </a:lnTo>
                  <a:lnTo>
                    <a:pt x="3272637" y="25400"/>
                  </a:lnTo>
                  <a:close/>
                </a:path>
                <a:path w="5364480" h="5048250">
                  <a:moveTo>
                    <a:pt x="3327336" y="5022824"/>
                  </a:moveTo>
                  <a:lnTo>
                    <a:pt x="3325342" y="5012944"/>
                  </a:lnTo>
                  <a:lnTo>
                    <a:pt x="3319894" y="5004867"/>
                  </a:lnTo>
                  <a:lnTo>
                    <a:pt x="3311817" y="4999431"/>
                  </a:lnTo>
                  <a:lnTo>
                    <a:pt x="3301885" y="4997424"/>
                  </a:lnTo>
                  <a:lnTo>
                    <a:pt x="3291992" y="4999431"/>
                  </a:lnTo>
                  <a:lnTo>
                    <a:pt x="3283928" y="5004867"/>
                  </a:lnTo>
                  <a:lnTo>
                    <a:pt x="3278479" y="5012944"/>
                  </a:lnTo>
                  <a:lnTo>
                    <a:pt x="3276485" y="5022824"/>
                  </a:lnTo>
                  <a:lnTo>
                    <a:pt x="3278479" y="5032718"/>
                  </a:lnTo>
                  <a:lnTo>
                    <a:pt x="3283928" y="5040795"/>
                  </a:lnTo>
                  <a:lnTo>
                    <a:pt x="3291992" y="5046230"/>
                  </a:lnTo>
                  <a:lnTo>
                    <a:pt x="3301936" y="5048224"/>
                  </a:lnTo>
                  <a:lnTo>
                    <a:pt x="3311817" y="5046230"/>
                  </a:lnTo>
                  <a:lnTo>
                    <a:pt x="3319894" y="5040795"/>
                  </a:lnTo>
                  <a:lnTo>
                    <a:pt x="3325342" y="5032718"/>
                  </a:lnTo>
                  <a:lnTo>
                    <a:pt x="3327336" y="5022824"/>
                  </a:lnTo>
                  <a:close/>
                </a:path>
                <a:path w="5364480" h="5048250">
                  <a:moveTo>
                    <a:pt x="3327641" y="3483838"/>
                  </a:moveTo>
                  <a:lnTo>
                    <a:pt x="3325647" y="3473958"/>
                  </a:lnTo>
                  <a:lnTo>
                    <a:pt x="3320211" y="3465880"/>
                  </a:lnTo>
                  <a:lnTo>
                    <a:pt x="3312134" y="3460432"/>
                  </a:lnTo>
                  <a:lnTo>
                    <a:pt x="3302190" y="3458438"/>
                  </a:lnTo>
                  <a:lnTo>
                    <a:pt x="3292310" y="3460432"/>
                  </a:lnTo>
                  <a:lnTo>
                    <a:pt x="3284232" y="3465880"/>
                  </a:lnTo>
                  <a:lnTo>
                    <a:pt x="3278797" y="3473958"/>
                  </a:lnTo>
                  <a:lnTo>
                    <a:pt x="3276790" y="3483838"/>
                  </a:lnTo>
                  <a:lnTo>
                    <a:pt x="3278797" y="3493732"/>
                  </a:lnTo>
                  <a:lnTo>
                    <a:pt x="3284232" y="3501796"/>
                  </a:lnTo>
                  <a:lnTo>
                    <a:pt x="3292310" y="3507244"/>
                  </a:lnTo>
                  <a:lnTo>
                    <a:pt x="3302241" y="3509238"/>
                  </a:lnTo>
                  <a:lnTo>
                    <a:pt x="3312134" y="3507244"/>
                  </a:lnTo>
                  <a:lnTo>
                    <a:pt x="3320211" y="3501796"/>
                  </a:lnTo>
                  <a:lnTo>
                    <a:pt x="3325647" y="3493732"/>
                  </a:lnTo>
                  <a:lnTo>
                    <a:pt x="3327641" y="3483838"/>
                  </a:lnTo>
                  <a:close/>
                </a:path>
                <a:path w="5364480" h="5048250">
                  <a:moveTo>
                    <a:pt x="3373971" y="3284131"/>
                  </a:moveTo>
                  <a:lnTo>
                    <a:pt x="3371977" y="3274237"/>
                  </a:lnTo>
                  <a:lnTo>
                    <a:pt x="3366528" y="3266173"/>
                  </a:lnTo>
                  <a:lnTo>
                    <a:pt x="3358464" y="3260725"/>
                  </a:lnTo>
                  <a:lnTo>
                    <a:pt x="3348520" y="3258731"/>
                  </a:lnTo>
                  <a:lnTo>
                    <a:pt x="3338639" y="3260725"/>
                  </a:lnTo>
                  <a:lnTo>
                    <a:pt x="3330562" y="3266173"/>
                  </a:lnTo>
                  <a:lnTo>
                    <a:pt x="3325114" y="3274237"/>
                  </a:lnTo>
                  <a:lnTo>
                    <a:pt x="3323120" y="3284131"/>
                  </a:lnTo>
                  <a:lnTo>
                    <a:pt x="3325114" y="3294024"/>
                  </a:lnTo>
                  <a:lnTo>
                    <a:pt x="3330562" y="3302089"/>
                  </a:lnTo>
                  <a:lnTo>
                    <a:pt x="3338639" y="3307537"/>
                  </a:lnTo>
                  <a:lnTo>
                    <a:pt x="3348571" y="3309531"/>
                  </a:lnTo>
                  <a:lnTo>
                    <a:pt x="3358464" y="3307537"/>
                  </a:lnTo>
                  <a:lnTo>
                    <a:pt x="3366528" y="3302089"/>
                  </a:lnTo>
                  <a:lnTo>
                    <a:pt x="3371977" y="3294024"/>
                  </a:lnTo>
                  <a:lnTo>
                    <a:pt x="3373971" y="3284131"/>
                  </a:lnTo>
                  <a:close/>
                </a:path>
                <a:path w="5364480" h="5048250">
                  <a:moveTo>
                    <a:pt x="3373971" y="1564386"/>
                  </a:moveTo>
                  <a:lnTo>
                    <a:pt x="3371977" y="1554505"/>
                  </a:lnTo>
                  <a:lnTo>
                    <a:pt x="3366528" y="1546428"/>
                  </a:lnTo>
                  <a:lnTo>
                    <a:pt x="3358464" y="1540979"/>
                  </a:lnTo>
                  <a:lnTo>
                    <a:pt x="3348520" y="1538986"/>
                  </a:lnTo>
                  <a:lnTo>
                    <a:pt x="3338639" y="1540979"/>
                  </a:lnTo>
                  <a:lnTo>
                    <a:pt x="3330562" y="1546428"/>
                  </a:lnTo>
                  <a:lnTo>
                    <a:pt x="3325114" y="1554505"/>
                  </a:lnTo>
                  <a:lnTo>
                    <a:pt x="3323120" y="1564386"/>
                  </a:lnTo>
                  <a:lnTo>
                    <a:pt x="3325114" y="1574279"/>
                  </a:lnTo>
                  <a:lnTo>
                    <a:pt x="3330562" y="1582343"/>
                  </a:lnTo>
                  <a:lnTo>
                    <a:pt x="3338639" y="1587792"/>
                  </a:lnTo>
                  <a:lnTo>
                    <a:pt x="3348571" y="1589786"/>
                  </a:lnTo>
                  <a:lnTo>
                    <a:pt x="3358464" y="1587792"/>
                  </a:lnTo>
                  <a:lnTo>
                    <a:pt x="3366528" y="1582343"/>
                  </a:lnTo>
                  <a:lnTo>
                    <a:pt x="3371977" y="1574279"/>
                  </a:lnTo>
                  <a:lnTo>
                    <a:pt x="3373971" y="1564386"/>
                  </a:lnTo>
                  <a:close/>
                </a:path>
                <a:path w="5364480" h="5048250">
                  <a:moveTo>
                    <a:pt x="3374288" y="1745145"/>
                  </a:moveTo>
                  <a:lnTo>
                    <a:pt x="3372294" y="1735251"/>
                  </a:lnTo>
                  <a:lnTo>
                    <a:pt x="3366846" y="1727174"/>
                  </a:lnTo>
                  <a:lnTo>
                    <a:pt x="3358769" y="1721739"/>
                  </a:lnTo>
                  <a:lnTo>
                    <a:pt x="3348837" y="1719745"/>
                  </a:lnTo>
                  <a:lnTo>
                    <a:pt x="3338944" y="1721739"/>
                  </a:lnTo>
                  <a:lnTo>
                    <a:pt x="3330879" y="1727174"/>
                  </a:lnTo>
                  <a:lnTo>
                    <a:pt x="3325431" y="1735251"/>
                  </a:lnTo>
                  <a:lnTo>
                    <a:pt x="3323437" y="1745145"/>
                  </a:lnTo>
                  <a:lnTo>
                    <a:pt x="3325431" y="1755025"/>
                  </a:lnTo>
                  <a:lnTo>
                    <a:pt x="3330879" y="1763102"/>
                  </a:lnTo>
                  <a:lnTo>
                    <a:pt x="3338944" y="1768551"/>
                  </a:lnTo>
                  <a:lnTo>
                    <a:pt x="3348888" y="1770545"/>
                  </a:lnTo>
                  <a:lnTo>
                    <a:pt x="3358769" y="1768551"/>
                  </a:lnTo>
                  <a:lnTo>
                    <a:pt x="3366846" y="1763102"/>
                  </a:lnTo>
                  <a:lnTo>
                    <a:pt x="3372294" y="1755025"/>
                  </a:lnTo>
                  <a:lnTo>
                    <a:pt x="3374288" y="1745145"/>
                  </a:lnTo>
                  <a:close/>
                </a:path>
                <a:path w="5364480" h="5048250">
                  <a:moveTo>
                    <a:pt x="3374288" y="25400"/>
                  </a:moveTo>
                  <a:lnTo>
                    <a:pt x="3372294" y="15506"/>
                  </a:lnTo>
                  <a:lnTo>
                    <a:pt x="3366846" y="7442"/>
                  </a:lnTo>
                  <a:lnTo>
                    <a:pt x="3358769" y="1993"/>
                  </a:lnTo>
                  <a:lnTo>
                    <a:pt x="3348837" y="0"/>
                  </a:lnTo>
                  <a:lnTo>
                    <a:pt x="3338944" y="1993"/>
                  </a:lnTo>
                  <a:lnTo>
                    <a:pt x="3330879" y="7442"/>
                  </a:lnTo>
                  <a:lnTo>
                    <a:pt x="3325431" y="15506"/>
                  </a:lnTo>
                  <a:lnTo>
                    <a:pt x="3323437" y="25400"/>
                  </a:lnTo>
                  <a:lnTo>
                    <a:pt x="3325431" y="35280"/>
                  </a:lnTo>
                  <a:lnTo>
                    <a:pt x="3330879" y="43357"/>
                  </a:lnTo>
                  <a:lnTo>
                    <a:pt x="3338944" y="48806"/>
                  </a:lnTo>
                  <a:lnTo>
                    <a:pt x="3348888" y="50800"/>
                  </a:lnTo>
                  <a:lnTo>
                    <a:pt x="3358769" y="48806"/>
                  </a:lnTo>
                  <a:lnTo>
                    <a:pt x="3366846" y="43357"/>
                  </a:lnTo>
                  <a:lnTo>
                    <a:pt x="3372294" y="35280"/>
                  </a:lnTo>
                  <a:lnTo>
                    <a:pt x="3374288" y="25400"/>
                  </a:lnTo>
                  <a:close/>
                </a:path>
                <a:path w="5364480" h="5048250">
                  <a:moveTo>
                    <a:pt x="3428987" y="5022824"/>
                  </a:moveTo>
                  <a:lnTo>
                    <a:pt x="3426993" y="5012944"/>
                  </a:lnTo>
                  <a:lnTo>
                    <a:pt x="3421545" y="5004867"/>
                  </a:lnTo>
                  <a:lnTo>
                    <a:pt x="3413468" y="4999431"/>
                  </a:lnTo>
                  <a:lnTo>
                    <a:pt x="3403536" y="4997424"/>
                  </a:lnTo>
                  <a:lnTo>
                    <a:pt x="3393643" y="4999431"/>
                  </a:lnTo>
                  <a:lnTo>
                    <a:pt x="3385578" y="5004867"/>
                  </a:lnTo>
                  <a:lnTo>
                    <a:pt x="3380130" y="5012944"/>
                  </a:lnTo>
                  <a:lnTo>
                    <a:pt x="3378136" y="5022824"/>
                  </a:lnTo>
                  <a:lnTo>
                    <a:pt x="3380130" y="5032718"/>
                  </a:lnTo>
                  <a:lnTo>
                    <a:pt x="3385578" y="5040795"/>
                  </a:lnTo>
                  <a:lnTo>
                    <a:pt x="3393643" y="5046230"/>
                  </a:lnTo>
                  <a:lnTo>
                    <a:pt x="3403587" y="5048224"/>
                  </a:lnTo>
                  <a:lnTo>
                    <a:pt x="3413468" y="5046230"/>
                  </a:lnTo>
                  <a:lnTo>
                    <a:pt x="3421545" y="5040795"/>
                  </a:lnTo>
                  <a:lnTo>
                    <a:pt x="3426993" y="5032718"/>
                  </a:lnTo>
                  <a:lnTo>
                    <a:pt x="3428987" y="5022824"/>
                  </a:lnTo>
                  <a:close/>
                </a:path>
                <a:path w="5364480" h="5048250">
                  <a:moveTo>
                    <a:pt x="3429292" y="3483838"/>
                  </a:moveTo>
                  <a:lnTo>
                    <a:pt x="3427298" y="3473958"/>
                  </a:lnTo>
                  <a:lnTo>
                    <a:pt x="3421862" y="3465880"/>
                  </a:lnTo>
                  <a:lnTo>
                    <a:pt x="3413785" y="3460432"/>
                  </a:lnTo>
                  <a:lnTo>
                    <a:pt x="3403841" y="3458438"/>
                  </a:lnTo>
                  <a:lnTo>
                    <a:pt x="3393960" y="3460432"/>
                  </a:lnTo>
                  <a:lnTo>
                    <a:pt x="3385883" y="3465880"/>
                  </a:lnTo>
                  <a:lnTo>
                    <a:pt x="3380448" y="3473958"/>
                  </a:lnTo>
                  <a:lnTo>
                    <a:pt x="3378441" y="3483838"/>
                  </a:lnTo>
                  <a:lnTo>
                    <a:pt x="3380448" y="3493732"/>
                  </a:lnTo>
                  <a:lnTo>
                    <a:pt x="3385883" y="3501796"/>
                  </a:lnTo>
                  <a:lnTo>
                    <a:pt x="3393960" y="3507244"/>
                  </a:lnTo>
                  <a:lnTo>
                    <a:pt x="3403892" y="3509238"/>
                  </a:lnTo>
                  <a:lnTo>
                    <a:pt x="3413785" y="3507244"/>
                  </a:lnTo>
                  <a:lnTo>
                    <a:pt x="3421862" y="3501796"/>
                  </a:lnTo>
                  <a:lnTo>
                    <a:pt x="3427298" y="3493732"/>
                  </a:lnTo>
                  <a:lnTo>
                    <a:pt x="3429292" y="3483838"/>
                  </a:lnTo>
                  <a:close/>
                </a:path>
                <a:path w="5364480" h="5048250">
                  <a:moveTo>
                    <a:pt x="3475621" y="3284131"/>
                  </a:moveTo>
                  <a:lnTo>
                    <a:pt x="3473627" y="3274237"/>
                  </a:lnTo>
                  <a:lnTo>
                    <a:pt x="3468179" y="3266173"/>
                  </a:lnTo>
                  <a:lnTo>
                    <a:pt x="3460115" y="3260725"/>
                  </a:lnTo>
                  <a:lnTo>
                    <a:pt x="3450171" y="3258731"/>
                  </a:lnTo>
                  <a:lnTo>
                    <a:pt x="3440290" y="3260725"/>
                  </a:lnTo>
                  <a:lnTo>
                    <a:pt x="3432213" y="3266173"/>
                  </a:lnTo>
                  <a:lnTo>
                    <a:pt x="3426764" y="3274237"/>
                  </a:lnTo>
                  <a:lnTo>
                    <a:pt x="3424771" y="3284131"/>
                  </a:lnTo>
                  <a:lnTo>
                    <a:pt x="3426764" y="3294024"/>
                  </a:lnTo>
                  <a:lnTo>
                    <a:pt x="3432213" y="3302089"/>
                  </a:lnTo>
                  <a:lnTo>
                    <a:pt x="3440290" y="3307537"/>
                  </a:lnTo>
                  <a:lnTo>
                    <a:pt x="3450221" y="3309531"/>
                  </a:lnTo>
                  <a:lnTo>
                    <a:pt x="3460115" y="3307537"/>
                  </a:lnTo>
                  <a:lnTo>
                    <a:pt x="3468179" y="3302089"/>
                  </a:lnTo>
                  <a:lnTo>
                    <a:pt x="3473627" y="3294024"/>
                  </a:lnTo>
                  <a:lnTo>
                    <a:pt x="3475621" y="3284131"/>
                  </a:lnTo>
                  <a:close/>
                </a:path>
                <a:path w="5364480" h="5048250">
                  <a:moveTo>
                    <a:pt x="3475621" y="1564386"/>
                  </a:moveTo>
                  <a:lnTo>
                    <a:pt x="3473627" y="1554505"/>
                  </a:lnTo>
                  <a:lnTo>
                    <a:pt x="3468179" y="1546428"/>
                  </a:lnTo>
                  <a:lnTo>
                    <a:pt x="3460115" y="1540979"/>
                  </a:lnTo>
                  <a:lnTo>
                    <a:pt x="3450171" y="1538986"/>
                  </a:lnTo>
                  <a:lnTo>
                    <a:pt x="3440290" y="1540979"/>
                  </a:lnTo>
                  <a:lnTo>
                    <a:pt x="3432213" y="1546428"/>
                  </a:lnTo>
                  <a:lnTo>
                    <a:pt x="3426764" y="1554505"/>
                  </a:lnTo>
                  <a:lnTo>
                    <a:pt x="3424771" y="1564386"/>
                  </a:lnTo>
                  <a:lnTo>
                    <a:pt x="3426764" y="1574279"/>
                  </a:lnTo>
                  <a:lnTo>
                    <a:pt x="3432213" y="1582343"/>
                  </a:lnTo>
                  <a:lnTo>
                    <a:pt x="3440290" y="1587792"/>
                  </a:lnTo>
                  <a:lnTo>
                    <a:pt x="3450221" y="1589786"/>
                  </a:lnTo>
                  <a:lnTo>
                    <a:pt x="3460115" y="1587792"/>
                  </a:lnTo>
                  <a:lnTo>
                    <a:pt x="3468179" y="1582343"/>
                  </a:lnTo>
                  <a:lnTo>
                    <a:pt x="3473627" y="1574279"/>
                  </a:lnTo>
                  <a:lnTo>
                    <a:pt x="3475621" y="1564386"/>
                  </a:lnTo>
                  <a:close/>
                </a:path>
                <a:path w="5364480" h="5048250">
                  <a:moveTo>
                    <a:pt x="3475939" y="1745145"/>
                  </a:moveTo>
                  <a:lnTo>
                    <a:pt x="3473945" y="1735251"/>
                  </a:lnTo>
                  <a:lnTo>
                    <a:pt x="3468497" y="1727174"/>
                  </a:lnTo>
                  <a:lnTo>
                    <a:pt x="3460419" y="1721739"/>
                  </a:lnTo>
                  <a:lnTo>
                    <a:pt x="3450488" y="1719745"/>
                  </a:lnTo>
                  <a:lnTo>
                    <a:pt x="3440595" y="1721739"/>
                  </a:lnTo>
                  <a:lnTo>
                    <a:pt x="3432530" y="1727174"/>
                  </a:lnTo>
                  <a:lnTo>
                    <a:pt x="3427082" y="1735251"/>
                  </a:lnTo>
                  <a:lnTo>
                    <a:pt x="3425088" y="1745145"/>
                  </a:lnTo>
                  <a:lnTo>
                    <a:pt x="3427082" y="1755025"/>
                  </a:lnTo>
                  <a:lnTo>
                    <a:pt x="3432530" y="1763102"/>
                  </a:lnTo>
                  <a:lnTo>
                    <a:pt x="3440595" y="1768551"/>
                  </a:lnTo>
                  <a:lnTo>
                    <a:pt x="3450539" y="1770545"/>
                  </a:lnTo>
                  <a:lnTo>
                    <a:pt x="3460419" y="1768551"/>
                  </a:lnTo>
                  <a:lnTo>
                    <a:pt x="3468497" y="1763102"/>
                  </a:lnTo>
                  <a:lnTo>
                    <a:pt x="3473945" y="1755025"/>
                  </a:lnTo>
                  <a:lnTo>
                    <a:pt x="3475939" y="1745145"/>
                  </a:lnTo>
                  <a:close/>
                </a:path>
                <a:path w="5364480" h="5048250">
                  <a:moveTo>
                    <a:pt x="3475939" y="25400"/>
                  </a:moveTo>
                  <a:lnTo>
                    <a:pt x="3473945" y="15506"/>
                  </a:lnTo>
                  <a:lnTo>
                    <a:pt x="3468497" y="7442"/>
                  </a:lnTo>
                  <a:lnTo>
                    <a:pt x="3460419" y="1993"/>
                  </a:lnTo>
                  <a:lnTo>
                    <a:pt x="3450488" y="0"/>
                  </a:lnTo>
                  <a:lnTo>
                    <a:pt x="3440595" y="1993"/>
                  </a:lnTo>
                  <a:lnTo>
                    <a:pt x="3432530" y="7442"/>
                  </a:lnTo>
                  <a:lnTo>
                    <a:pt x="3427082" y="15506"/>
                  </a:lnTo>
                  <a:lnTo>
                    <a:pt x="3425088" y="25400"/>
                  </a:lnTo>
                  <a:lnTo>
                    <a:pt x="3427082" y="35280"/>
                  </a:lnTo>
                  <a:lnTo>
                    <a:pt x="3432530" y="43357"/>
                  </a:lnTo>
                  <a:lnTo>
                    <a:pt x="3440595" y="48806"/>
                  </a:lnTo>
                  <a:lnTo>
                    <a:pt x="3450539" y="50800"/>
                  </a:lnTo>
                  <a:lnTo>
                    <a:pt x="3460419" y="48806"/>
                  </a:lnTo>
                  <a:lnTo>
                    <a:pt x="3468497" y="43357"/>
                  </a:lnTo>
                  <a:lnTo>
                    <a:pt x="3473945" y="35280"/>
                  </a:lnTo>
                  <a:lnTo>
                    <a:pt x="3475939" y="25400"/>
                  </a:lnTo>
                  <a:close/>
                </a:path>
                <a:path w="5364480" h="5048250">
                  <a:moveTo>
                    <a:pt x="3530638" y="5022824"/>
                  </a:moveTo>
                  <a:lnTo>
                    <a:pt x="3528644" y="5012944"/>
                  </a:lnTo>
                  <a:lnTo>
                    <a:pt x="3523196" y="5004867"/>
                  </a:lnTo>
                  <a:lnTo>
                    <a:pt x="3515118" y="4999431"/>
                  </a:lnTo>
                  <a:lnTo>
                    <a:pt x="3505187" y="4997424"/>
                  </a:lnTo>
                  <a:lnTo>
                    <a:pt x="3495294" y="4999431"/>
                  </a:lnTo>
                  <a:lnTo>
                    <a:pt x="3487229" y="5004867"/>
                  </a:lnTo>
                  <a:lnTo>
                    <a:pt x="3481781" y="5012944"/>
                  </a:lnTo>
                  <a:lnTo>
                    <a:pt x="3479787" y="5022824"/>
                  </a:lnTo>
                  <a:lnTo>
                    <a:pt x="3481781" y="5032718"/>
                  </a:lnTo>
                  <a:lnTo>
                    <a:pt x="3487229" y="5040795"/>
                  </a:lnTo>
                  <a:lnTo>
                    <a:pt x="3495294" y="5046230"/>
                  </a:lnTo>
                  <a:lnTo>
                    <a:pt x="3505238" y="5048224"/>
                  </a:lnTo>
                  <a:lnTo>
                    <a:pt x="3515118" y="5046230"/>
                  </a:lnTo>
                  <a:lnTo>
                    <a:pt x="3523196" y="5040795"/>
                  </a:lnTo>
                  <a:lnTo>
                    <a:pt x="3528644" y="5032718"/>
                  </a:lnTo>
                  <a:lnTo>
                    <a:pt x="3530638" y="5022824"/>
                  </a:lnTo>
                  <a:close/>
                </a:path>
                <a:path w="5364480" h="5048250">
                  <a:moveTo>
                    <a:pt x="3530943" y="3483838"/>
                  </a:moveTo>
                  <a:lnTo>
                    <a:pt x="3528949" y="3473958"/>
                  </a:lnTo>
                  <a:lnTo>
                    <a:pt x="3523513" y="3465880"/>
                  </a:lnTo>
                  <a:lnTo>
                    <a:pt x="3515436" y="3460432"/>
                  </a:lnTo>
                  <a:lnTo>
                    <a:pt x="3505492" y="3458438"/>
                  </a:lnTo>
                  <a:lnTo>
                    <a:pt x="3495611" y="3460432"/>
                  </a:lnTo>
                  <a:lnTo>
                    <a:pt x="3487534" y="3465880"/>
                  </a:lnTo>
                  <a:lnTo>
                    <a:pt x="3482098" y="3473958"/>
                  </a:lnTo>
                  <a:lnTo>
                    <a:pt x="3480092" y="3483838"/>
                  </a:lnTo>
                  <a:lnTo>
                    <a:pt x="3482098" y="3493732"/>
                  </a:lnTo>
                  <a:lnTo>
                    <a:pt x="3487534" y="3501796"/>
                  </a:lnTo>
                  <a:lnTo>
                    <a:pt x="3495611" y="3507244"/>
                  </a:lnTo>
                  <a:lnTo>
                    <a:pt x="3505543" y="3509238"/>
                  </a:lnTo>
                  <a:lnTo>
                    <a:pt x="3515436" y="3507244"/>
                  </a:lnTo>
                  <a:lnTo>
                    <a:pt x="3523513" y="3501796"/>
                  </a:lnTo>
                  <a:lnTo>
                    <a:pt x="3528949" y="3493732"/>
                  </a:lnTo>
                  <a:lnTo>
                    <a:pt x="3530943" y="3483838"/>
                  </a:lnTo>
                  <a:close/>
                </a:path>
                <a:path w="5364480" h="5048250">
                  <a:moveTo>
                    <a:pt x="3577272" y="3284131"/>
                  </a:moveTo>
                  <a:lnTo>
                    <a:pt x="3575278" y="3274237"/>
                  </a:lnTo>
                  <a:lnTo>
                    <a:pt x="3569830" y="3266173"/>
                  </a:lnTo>
                  <a:lnTo>
                    <a:pt x="3561765" y="3260725"/>
                  </a:lnTo>
                  <a:lnTo>
                    <a:pt x="3551821" y="3258731"/>
                  </a:lnTo>
                  <a:lnTo>
                    <a:pt x="3541941" y="3260725"/>
                  </a:lnTo>
                  <a:lnTo>
                    <a:pt x="3533864" y="3266173"/>
                  </a:lnTo>
                  <a:lnTo>
                    <a:pt x="3528415" y="3274237"/>
                  </a:lnTo>
                  <a:lnTo>
                    <a:pt x="3526421" y="3284131"/>
                  </a:lnTo>
                  <a:lnTo>
                    <a:pt x="3528415" y="3294024"/>
                  </a:lnTo>
                  <a:lnTo>
                    <a:pt x="3533864" y="3302089"/>
                  </a:lnTo>
                  <a:lnTo>
                    <a:pt x="3541941" y="3307537"/>
                  </a:lnTo>
                  <a:lnTo>
                    <a:pt x="3551872" y="3309531"/>
                  </a:lnTo>
                  <a:lnTo>
                    <a:pt x="3561765" y="3307537"/>
                  </a:lnTo>
                  <a:lnTo>
                    <a:pt x="3569830" y="3302089"/>
                  </a:lnTo>
                  <a:lnTo>
                    <a:pt x="3575278" y="3294024"/>
                  </a:lnTo>
                  <a:lnTo>
                    <a:pt x="3577272" y="3284131"/>
                  </a:lnTo>
                  <a:close/>
                </a:path>
                <a:path w="5364480" h="5048250">
                  <a:moveTo>
                    <a:pt x="3577272" y="1564386"/>
                  </a:moveTo>
                  <a:lnTo>
                    <a:pt x="3575278" y="1554505"/>
                  </a:lnTo>
                  <a:lnTo>
                    <a:pt x="3569830" y="1546428"/>
                  </a:lnTo>
                  <a:lnTo>
                    <a:pt x="3561765" y="1540979"/>
                  </a:lnTo>
                  <a:lnTo>
                    <a:pt x="3551821" y="1538986"/>
                  </a:lnTo>
                  <a:lnTo>
                    <a:pt x="3541941" y="1540979"/>
                  </a:lnTo>
                  <a:lnTo>
                    <a:pt x="3533864" y="1546428"/>
                  </a:lnTo>
                  <a:lnTo>
                    <a:pt x="3528415" y="1554505"/>
                  </a:lnTo>
                  <a:lnTo>
                    <a:pt x="3526421" y="1564386"/>
                  </a:lnTo>
                  <a:lnTo>
                    <a:pt x="3528415" y="1574279"/>
                  </a:lnTo>
                  <a:lnTo>
                    <a:pt x="3533864" y="1582343"/>
                  </a:lnTo>
                  <a:lnTo>
                    <a:pt x="3541941" y="1587792"/>
                  </a:lnTo>
                  <a:lnTo>
                    <a:pt x="3551872" y="1589786"/>
                  </a:lnTo>
                  <a:lnTo>
                    <a:pt x="3561765" y="1587792"/>
                  </a:lnTo>
                  <a:lnTo>
                    <a:pt x="3569830" y="1582343"/>
                  </a:lnTo>
                  <a:lnTo>
                    <a:pt x="3575278" y="1574279"/>
                  </a:lnTo>
                  <a:lnTo>
                    <a:pt x="3577272" y="1564386"/>
                  </a:lnTo>
                  <a:close/>
                </a:path>
                <a:path w="5364480" h="5048250">
                  <a:moveTo>
                    <a:pt x="3577590" y="1745145"/>
                  </a:moveTo>
                  <a:lnTo>
                    <a:pt x="3575596" y="1735251"/>
                  </a:lnTo>
                  <a:lnTo>
                    <a:pt x="3570147" y="1727174"/>
                  </a:lnTo>
                  <a:lnTo>
                    <a:pt x="3562070" y="1721739"/>
                  </a:lnTo>
                  <a:lnTo>
                    <a:pt x="3552139" y="1719745"/>
                  </a:lnTo>
                  <a:lnTo>
                    <a:pt x="3542246" y="1721739"/>
                  </a:lnTo>
                  <a:lnTo>
                    <a:pt x="3534181" y="1727174"/>
                  </a:lnTo>
                  <a:lnTo>
                    <a:pt x="3528733" y="1735251"/>
                  </a:lnTo>
                  <a:lnTo>
                    <a:pt x="3526739" y="1745145"/>
                  </a:lnTo>
                  <a:lnTo>
                    <a:pt x="3528733" y="1755025"/>
                  </a:lnTo>
                  <a:lnTo>
                    <a:pt x="3534181" y="1763102"/>
                  </a:lnTo>
                  <a:lnTo>
                    <a:pt x="3542246" y="1768551"/>
                  </a:lnTo>
                  <a:lnTo>
                    <a:pt x="3552190" y="1770545"/>
                  </a:lnTo>
                  <a:lnTo>
                    <a:pt x="3562070" y="1768551"/>
                  </a:lnTo>
                  <a:lnTo>
                    <a:pt x="3570147" y="1763102"/>
                  </a:lnTo>
                  <a:lnTo>
                    <a:pt x="3575596" y="1755025"/>
                  </a:lnTo>
                  <a:lnTo>
                    <a:pt x="3577590" y="1745145"/>
                  </a:lnTo>
                  <a:close/>
                </a:path>
                <a:path w="5364480" h="5048250">
                  <a:moveTo>
                    <a:pt x="3577590" y="25400"/>
                  </a:moveTo>
                  <a:lnTo>
                    <a:pt x="3575596" y="15506"/>
                  </a:lnTo>
                  <a:lnTo>
                    <a:pt x="3570147" y="7442"/>
                  </a:lnTo>
                  <a:lnTo>
                    <a:pt x="3562070" y="1993"/>
                  </a:lnTo>
                  <a:lnTo>
                    <a:pt x="3552139" y="0"/>
                  </a:lnTo>
                  <a:lnTo>
                    <a:pt x="3542246" y="1993"/>
                  </a:lnTo>
                  <a:lnTo>
                    <a:pt x="3534181" y="7442"/>
                  </a:lnTo>
                  <a:lnTo>
                    <a:pt x="3528733" y="15506"/>
                  </a:lnTo>
                  <a:lnTo>
                    <a:pt x="3526739" y="25400"/>
                  </a:lnTo>
                  <a:lnTo>
                    <a:pt x="3528733" y="35280"/>
                  </a:lnTo>
                  <a:lnTo>
                    <a:pt x="3534181" y="43357"/>
                  </a:lnTo>
                  <a:lnTo>
                    <a:pt x="3542246" y="48806"/>
                  </a:lnTo>
                  <a:lnTo>
                    <a:pt x="3552190" y="50800"/>
                  </a:lnTo>
                  <a:lnTo>
                    <a:pt x="3562070" y="48806"/>
                  </a:lnTo>
                  <a:lnTo>
                    <a:pt x="3570147" y="43357"/>
                  </a:lnTo>
                  <a:lnTo>
                    <a:pt x="3575596" y="35280"/>
                  </a:lnTo>
                  <a:lnTo>
                    <a:pt x="3577590" y="25400"/>
                  </a:lnTo>
                  <a:close/>
                </a:path>
                <a:path w="5364480" h="5048250">
                  <a:moveTo>
                    <a:pt x="3632289" y="5022824"/>
                  </a:moveTo>
                  <a:lnTo>
                    <a:pt x="3630295" y="5012944"/>
                  </a:lnTo>
                  <a:lnTo>
                    <a:pt x="3624846" y="5004867"/>
                  </a:lnTo>
                  <a:lnTo>
                    <a:pt x="3616769" y="4999431"/>
                  </a:lnTo>
                  <a:lnTo>
                    <a:pt x="3606838" y="4997424"/>
                  </a:lnTo>
                  <a:lnTo>
                    <a:pt x="3596944" y="4999431"/>
                  </a:lnTo>
                  <a:lnTo>
                    <a:pt x="3588880" y="5004867"/>
                  </a:lnTo>
                  <a:lnTo>
                    <a:pt x="3583432" y="5012944"/>
                  </a:lnTo>
                  <a:lnTo>
                    <a:pt x="3581438" y="5022824"/>
                  </a:lnTo>
                  <a:lnTo>
                    <a:pt x="3583432" y="5032718"/>
                  </a:lnTo>
                  <a:lnTo>
                    <a:pt x="3588880" y="5040795"/>
                  </a:lnTo>
                  <a:lnTo>
                    <a:pt x="3596944" y="5046230"/>
                  </a:lnTo>
                  <a:lnTo>
                    <a:pt x="3606889" y="5048224"/>
                  </a:lnTo>
                  <a:lnTo>
                    <a:pt x="3616769" y="5046230"/>
                  </a:lnTo>
                  <a:lnTo>
                    <a:pt x="3624846" y="5040795"/>
                  </a:lnTo>
                  <a:lnTo>
                    <a:pt x="3630295" y="5032718"/>
                  </a:lnTo>
                  <a:lnTo>
                    <a:pt x="3632289" y="5022824"/>
                  </a:lnTo>
                  <a:close/>
                </a:path>
                <a:path w="5364480" h="5048250">
                  <a:moveTo>
                    <a:pt x="3632593" y="3483838"/>
                  </a:moveTo>
                  <a:lnTo>
                    <a:pt x="3630599" y="3473958"/>
                  </a:lnTo>
                  <a:lnTo>
                    <a:pt x="3625164" y="3465880"/>
                  </a:lnTo>
                  <a:lnTo>
                    <a:pt x="3617087" y="3460432"/>
                  </a:lnTo>
                  <a:lnTo>
                    <a:pt x="3607143" y="3458438"/>
                  </a:lnTo>
                  <a:lnTo>
                    <a:pt x="3597262" y="3460432"/>
                  </a:lnTo>
                  <a:lnTo>
                    <a:pt x="3589185" y="3465880"/>
                  </a:lnTo>
                  <a:lnTo>
                    <a:pt x="3583749" y="3473958"/>
                  </a:lnTo>
                  <a:lnTo>
                    <a:pt x="3581743" y="3483838"/>
                  </a:lnTo>
                  <a:lnTo>
                    <a:pt x="3583749" y="3493732"/>
                  </a:lnTo>
                  <a:lnTo>
                    <a:pt x="3589185" y="3501796"/>
                  </a:lnTo>
                  <a:lnTo>
                    <a:pt x="3597262" y="3507244"/>
                  </a:lnTo>
                  <a:lnTo>
                    <a:pt x="3607193" y="3509238"/>
                  </a:lnTo>
                  <a:lnTo>
                    <a:pt x="3617087" y="3507244"/>
                  </a:lnTo>
                  <a:lnTo>
                    <a:pt x="3625164" y="3501796"/>
                  </a:lnTo>
                  <a:lnTo>
                    <a:pt x="3630599" y="3493732"/>
                  </a:lnTo>
                  <a:lnTo>
                    <a:pt x="3632593" y="3483838"/>
                  </a:lnTo>
                  <a:close/>
                </a:path>
                <a:path w="5364480" h="5048250">
                  <a:moveTo>
                    <a:pt x="3678923" y="3284131"/>
                  </a:moveTo>
                  <a:lnTo>
                    <a:pt x="3676929" y="3274237"/>
                  </a:lnTo>
                  <a:lnTo>
                    <a:pt x="3671481" y="3266173"/>
                  </a:lnTo>
                  <a:lnTo>
                    <a:pt x="3663416" y="3260725"/>
                  </a:lnTo>
                  <a:lnTo>
                    <a:pt x="3653472" y="3258731"/>
                  </a:lnTo>
                  <a:lnTo>
                    <a:pt x="3643592" y="3260725"/>
                  </a:lnTo>
                  <a:lnTo>
                    <a:pt x="3635514" y="3266173"/>
                  </a:lnTo>
                  <a:lnTo>
                    <a:pt x="3630066" y="3274237"/>
                  </a:lnTo>
                  <a:lnTo>
                    <a:pt x="3628072" y="3284131"/>
                  </a:lnTo>
                  <a:lnTo>
                    <a:pt x="3630066" y="3294024"/>
                  </a:lnTo>
                  <a:lnTo>
                    <a:pt x="3635514" y="3302089"/>
                  </a:lnTo>
                  <a:lnTo>
                    <a:pt x="3643592" y="3307537"/>
                  </a:lnTo>
                  <a:lnTo>
                    <a:pt x="3653523" y="3309531"/>
                  </a:lnTo>
                  <a:lnTo>
                    <a:pt x="3663416" y="3307537"/>
                  </a:lnTo>
                  <a:lnTo>
                    <a:pt x="3671481" y="3302089"/>
                  </a:lnTo>
                  <a:lnTo>
                    <a:pt x="3676929" y="3294024"/>
                  </a:lnTo>
                  <a:lnTo>
                    <a:pt x="3678923" y="3284131"/>
                  </a:lnTo>
                  <a:close/>
                </a:path>
                <a:path w="5364480" h="5048250">
                  <a:moveTo>
                    <a:pt x="3678923" y="1564386"/>
                  </a:moveTo>
                  <a:lnTo>
                    <a:pt x="3676929" y="1554505"/>
                  </a:lnTo>
                  <a:lnTo>
                    <a:pt x="3671481" y="1546428"/>
                  </a:lnTo>
                  <a:lnTo>
                    <a:pt x="3663416" y="1540979"/>
                  </a:lnTo>
                  <a:lnTo>
                    <a:pt x="3653472" y="1538986"/>
                  </a:lnTo>
                  <a:lnTo>
                    <a:pt x="3643592" y="1540979"/>
                  </a:lnTo>
                  <a:lnTo>
                    <a:pt x="3635514" y="1546428"/>
                  </a:lnTo>
                  <a:lnTo>
                    <a:pt x="3630066" y="1554505"/>
                  </a:lnTo>
                  <a:lnTo>
                    <a:pt x="3628072" y="1564386"/>
                  </a:lnTo>
                  <a:lnTo>
                    <a:pt x="3630066" y="1574279"/>
                  </a:lnTo>
                  <a:lnTo>
                    <a:pt x="3635514" y="1582343"/>
                  </a:lnTo>
                  <a:lnTo>
                    <a:pt x="3643592" y="1587792"/>
                  </a:lnTo>
                  <a:lnTo>
                    <a:pt x="3653523" y="1589786"/>
                  </a:lnTo>
                  <a:lnTo>
                    <a:pt x="3663416" y="1587792"/>
                  </a:lnTo>
                  <a:lnTo>
                    <a:pt x="3671481" y="1582343"/>
                  </a:lnTo>
                  <a:lnTo>
                    <a:pt x="3676929" y="1574279"/>
                  </a:lnTo>
                  <a:lnTo>
                    <a:pt x="3678923" y="1564386"/>
                  </a:lnTo>
                  <a:close/>
                </a:path>
                <a:path w="5364480" h="5048250">
                  <a:moveTo>
                    <a:pt x="3679240" y="1745145"/>
                  </a:moveTo>
                  <a:lnTo>
                    <a:pt x="3677247" y="1735251"/>
                  </a:lnTo>
                  <a:lnTo>
                    <a:pt x="3671798" y="1727174"/>
                  </a:lnTo>
                  <a:lnTo>
                    <a:pt x="3663721" y="1721739"/>
                  </a:lnTo>
                  <a:lnTo>
                    <a:pt x="3653790" y="1719745"/>
                  </a:lnTo>
                  <a:lnTo>
                    <a:pt x="3643896" y="1721739"/>
                  </a:lnTo>
                  <a:lnTo>
                    <a:pt x="3635832" y="1727174"/>
                  </a:lnTo>
                  <a:lnTo>
                    <a:pt x="3630384" y="1735251"/>
                  </a:lnTo>
                  <a:lnTo>
                    <a:pt x="3628390" y="1745145"/>
                  </a:lnTo>
                  <a:lnTo>
                    <a:pt x="3630384" y="1755025"/>
                  </a:lnTo>
                  <a:lnTo>
                    <a:pt x="3635832" y="1763102"/>
                  </a:lnTo>
                  <a:lnTo>
                    <a:pt x="3643896" y="1768551"/>
                  </a:lnTo>
                  <a:lnTo>
                    <a:pt x="3653840" y="1770545"/>
                  </a:lnTo>
                  <a:lnTo>
                    <a:pt x="3663721" y="1768551"/>
                  </a:lnTo>
                  <a:lnTo>
                    <a:pt x="3671798" y="1763102"/>
                  </a:lnTo>
                  <a:lnTo>
                    <a:pt x="3677247" y="1755025"/>
                  </a:lnTo>
                  <a:lnTo>
                    <a:pt x="3679240" y="1745145"/>
                  </a:lnTo>
                  <a:close/>
                </a:path>
                <a:path w="5364480" h="5048250">
                  <a:moveTo>
                    <a:pt x="3679240" y="25400"/>
                  </a:moveTo>
                  <a:lnTo>
                    <a:pt x="3677247" y="15506"/>
                  </a:lnTo>
                  <a:lnTo>
                    <a:pt x="3671798" y="7442"/>
                  </a:lnTo>
                  <a:lnTo>
                    <a:pt x="3663721" y="1993"/>
                  </a:lnTo>
                  <a:lnTo>
                    <a:pt x="3653790" y="0"/>
                  </a:lnTo>
                  <a:lnTo>
                    <a:pt x="3643896" y="1993"/>
                  </a:lnTo>
                  <a:lnTo>
                    <a:pt x="3635832" y="7442"/>
                  </a:lnTo>
                  <a:lnTo>
                    <a:pt x="3630384" y="15506"/>
                  </a:lnTo>
                  <a:lnTo>
                    <a:pt x="3628390" y="25400"/>
                  </a:lnTo>
                  <a:lnTo>
                    <a:pt x="3630384" y="35280"/>
                  </a:lnTo>
                  <a:lnTo>
                    <a:pt x="3635832" y="43357"/>
                  </a:lnTo>
                  <a:lnTo>
                    <a:pt x="3643896" y="48806"/>
                  </a:lnTo>
                  <a:lnTo>
                    <a:pt x="3653840" y="50800"/>
                  </a:lnTo>
                  <a:lnTo>
                    <a:pt x="3663721" y="48806"/>
                  </a:lnTo>
                  <a:lnTo>
                    <a:pt x="3671798" y="43357"/>
                  </a:lnTo>
                  <a:lnTo>
                    <a:pt x="3677247" y="35280"/>
                  </a:lnTo>
                  <a:lnTo>
                    <a:pt x="3679240" y="25400"/>
                  </a:lnTo>
                  <a:close/>
                </a:path>
                <a:path w="5364480" h="5048250">
                  <a:moveTo>
                    <a:pt x="3733939" y="5022824"/>
                  </a:moveTo>
                  <a:lnTo>
                    <a:pt x="3731945" y="5012944"/>
                  </a:lnTo>
                  <a:lnTo>
                    <a:pt x="3726497" y="5004867"/>
                  </a:lnTo>
                  <a:lnTo>
                    <a:pt x="3718420" y="4999431"/>
                  </a:lnTo>
                  <a:lnTo>
                    <a:pt x="3708489" y="4997424"/>
                  </a:lnTo>
                  <a:lnTo>
                    <a:pt x="3698595" y="4999431"/>
                  </a:lnTo>
                  <a:lnTo>
                    <a:pt x="3690531" y="5004867"/>
                  </a:lnTo>
                  <a:lnTo>
                    <a:pt x="3685082" y="5012944"/>
                  </a:lnTo>
                  <a:lnTo>
                    <a:pt x="3683089" y="5022824"/>
                  </a:lnTo>
                  <a:lnTo>
                    <a:pt x="3685082" y="5032718"/>
                  </a:lnTo>
                  <a:lnTo>
                    <a:pt x="3690531" y="5040795"/>
                  </a:lnTo>
                  <a:lnTo>
                    <a:pt x="3698595" y="5046230"/>
                  </a:lnTo>
                  <a:lnTo>
                    <a:pt x="3708539" y="5048224"/>
                  </a:lnTo>
                  <a:lnTo>
                    <a:pt x="3718420" y="5046230"/>
                  </a:lnTo>
                  <a:lnTo>
                    <a:pt x="3726497" y="5040795"/>
                  </a:lnTo>
                  <a:lnTo>
                    <a:pt x="3731945" y="5032718"/>
                  </a:lnTo>
                  <a:lnTo>
                    <a:pt x="3733939" y="5022824"/>
                  </a:lnTo>
                  <a:close/>
                </a:path>
                <a:path w="5364480" h="5048250">
                  <a:moveTo>
                    <a:pt x="3734244" y="3483838"/>
                  </a:moveTo>
                  <a:lnTo>
                    <a:pt x="3732250" y="3473958"/>
                  </a:lnTo>
                  <a:lnTo>
                    <a:pt x="3726815" y="3465880"/>
                  </a:lnTo>
                  <a:lnTo>
                    <a:pt x="3718737" y="3460432"/>
                  </a:lnTo>
                  <a:lnTo>
                    <a:pt x="3708793" y="3458438"/>
                  </a:lnTo>
                  <a:lnTo>
                    <a:pt x="3698913" y="3460432"/>
                  </a:lnTo>
                  <a:lnTo>
                    <a:pt x="3690836" y="3465880"/>
                  </a:lnTo>
                  <a:lnTo>
                    <a:pt x="3685400" y="3473958"/>
                  </a:lnTo>
                  <a:lnTo>
                    <a:pt x="3683393" y="3483838"/>
                  </a:lnTo>
                  <a:lnTo>
                    <a:pt x="3685400" y="3493732"/>
                  </a:lnTo>
                  <a:lnTo>
                    <a:pt x="3690836" y="3501796"/>
                  </a:lnTo>
                  <a:lnTo>
                    <a:pt x="3698913" y="3507244"/>
                  </a:lnTo>
                  <a:lnTo>
                    <a:pt x="3708844" y="3509238"/>
                  </a:lnTo>
                  <a:lnTo>
                    <a:pt x="3718737" y="3507244"/>
                  </a:lnTo>
                  <a:lnTo>
                    <a:pt x="3726815" y="3501796"/>
                  </a:lnTo>
                  <a:lnTo>
                    <a:pt x="3732250" y="3493732"/>
                  </a:lnTo>
                  <a:lnTo>
                    <a:pt x="3734244" y="3483838"/>
                  </a:lnTo>
                  <a:close/>
                </a:path>
                <a:path w="5364480" h="5048250">
                  <a:moveTo>
                    <a:pt x="3780574" y="3284131"/>
                  </a:moveTo>
                  <a:lnTo>
                    <a:pt x="3778580" y="3274237"/>
                  </a:lnTo>
                  <a:lnTo>
                    <a:pt x="3773132" y="3266173"/>
                  </a:lnTo>
                  <a:lnTo>
                    <a:pt x="3765067" y="3260725"/>
                  </a:lnTo>
                  <a:lnTo>
                    <a:pt x="3755123" y="3258731"/>
                  </a:lnTo>
                  <a:lnTo>
                    <a:pt x="3745242" y="3260725"/>
                  </a:lnTo>
                  <a:lnTo>
                    <a:pt x="3737165" y="3266173"/>
                  </a:lnTo>
                  <a:lnTo>
                    <a:pt x="3731717" y="3274237"/>
                  </a:lnTo>
                  <a:lnTo>
                    <a:pt x="3729723" y="3284131"/>
                  </a:lnTo>
                  <a:lnTo>
                    <a:pt x="3731717" y="3294024"/>
                  </a:lnTo>
                  <a:lnTo>
                    <a:pt x="3737165" y="3302089"/>
                  </a:lnTo>
                  <a:lnTo>
                    <a:pt x="3745242" y="3307537"/>
                  </a:lnTo>
                  <a:lnTo>
                    <a:pt x="3755174" y="3309531"/>
                  </a:lnTo>
                  <a:lnTo>
                    <a:pt x="3765067" y="3307537"/>
                  </a:lnTo>
                  <a:lnTo>
                    <a:pt x="3773132" y="3302089"/>
                  </a:lnTo>
                  <a:lnTo>
                    <a:pt x="3778580" y="3294024"/>
                  </a:lnTo>
                  <a:lnTo>
                    <a:pt x="3780574" y="3284131"/>
                  </a:lnTo>
                  <a:close/>
                </a:path>
                <a:path w="5364480" h="5048250">
                  <a:moveTo>
                    <a:pt x="3780574" y="1564386"/>
                  </a:moveTo>
                  <a:lnTo>
                    <a:pt x="3778580" y="1554505"/>
                  </a:lnTo>
                  <a:lnTo>
                    <a:pt x="3773132" y="1546428"/>
                  </a:lnTo>
                  <a:lnTo>
                    <a:pt x="3765067" y="1540979"/>
                  </a:lnTo>
                  <a:lnTo>
                    <a:pt x="3755123" y="1538986"/>
                  </a:lnTo>
                  <a:lnTo>
                    <a:pt x="3745242" y="1540979"/>
                  </a:lnTo>
                  <a:lnTo>
                    <a:pt x="3737165" y="1546428"/>
                  </a:lnTo>
                  <a:lnTo>
                    <a:pt x="3731717" y="1554505"/>
                  </a:lnTo>
                  <a:lnTo>
                    <a:pt x="3729723" y="1564386"/>
                  </a:lnTo>
                  <a:lnTo>
                    <a:pt x="3731717" y="1574279"/>
                  </a:lnTo>
                  <a:lnTo>
                    <a:pt x="3737165" y="1582343"/>
                  </a:lnTo>
                  <a:lnTo>
                    <a:pt x="3745242" y="1587792"/>
                  </a:lnTo>
                  <a:lnTo>
                    <a:pt x="3755174" y="1589786"/>
                  </a:lnTo>
                  <a:lnTo>
                    <a:pt x="3765067" y="1587792"/>
                  </a:lnTo>
                  <a:lnTo>
                    <a:pt x="3773132" y="1582343"/>
                  </a:lnTo>
                  <a:lnTo>
                    <a:pt x="3778580" y="1574279"/>
                  </a:lnTo>
                  <a:lnTo>
                    <a:pt x="3780574" y="1564386"/>
                  </a:lnTo>
                  <a:close/>
                </a:path>
                <a:path w="5364480" h="5048250">
                  <a:moveTo>
                    <a:pt x="3780891" y="1745145"/>
                  </a:moveTo>
                  <a:lnTo>
                    <a:pt x="3778897" y="1735251"/>
                  </a:lnTo>
                  <a:lnTo>
                    <a:pt x="3773449" y="1727174"/>
                  </a:lnTo>
                  <a:lnTo>
                    <a:pt x="3765372" y="1721739"/>
                  </a:lnTo>
                  <a:lnTo>
                    <a:pt x="3755440" y="1719745"/>
                  </a:lnTo>
                  <a:lnTo>
                    <a:pt x="3745547" y="1721739"/>
                  </a:lnTo>
                  <a:lnTo>
                    <a:pt x="3737483" y="1727174"/>
                  </a:lnTo>
                  <a:lnTo>
                    <a:pt x="3732034" y="1735251"/>
                  </a:lnTo>
                  <a:lnTo>
                    <a:pt x="3730040" y="1745145"/>
                  </a:lnTo>
                  <a:lnTo>
                    <a:pt x="3732034" y="1755025"/>
                  </a:lnTo>
                  <a:lnTo>
                    <a:pt x="3737483" y="1763102"/>
                  </a:lnTo>
                  <a:lnTo>
                    <a:pt x="3745547" y="1768551"/>
                  </a:lnTo>
                  <a:lnTo>
                    <a:pt x="3755491" y="1770545"/>
                  </a:lnTo>
                  <a:lnTo>
                    <a:pt x="3765372" y="1768551"/>
                  </a:lnTo>
                  <a:lnTo>
                    <a:pt x="3773449" y="1763102"/>
                  </a:lnTo>
                  <a:lnTo>
                    <a:pt x="3778897" y="1755025"/>
                  </a:lnTo>
                  <a:lnTo>
                    <a:pt x="3780891" y="1745145"/>
                  </a:lnTo>
                  <a:close/>
                </a:path>
                <a:path w="5364480" h="5048250">
                  <a:moveTo>
                    <a:pt x="3780891" y="25400"/>
                  </a:moveTo>
                  <a:lnTo>
                    <a:pt x="3778897" y="15506"/>
                  </a:lnTo>
                  <a:lnTo>
                    <a:pt x="3773449" y="7442"/>
                  </a:lnTo>
                  <a:lnTo>
                    <a:pt x="3765372" y="1993"/>
                  </a:lnTo>
                  <a:lnTo>
                    <a:pt x="3755440" y="0"/>
                  </a:lnTo>
                  <a:lnTo>
                    <a:pt x="3745547" y="1993"/>
                  </a:lnTo>
                  <a:lnTo>
                    <a:pt x="3737483" y="7442"/>
                  </a:lnTo>
                  <a:lnTo>
                    <a:pt x="3732034" y="15506"/>
                  </a:lnTo>
                  <a:lnTo>
                    <a:pt x="3730040" y="25400"/>
                  </a:lnTo>
                  <a:lnTo>
                    <a:pt x="3732034" y="35280"/>
                  </a:lnTo>
                  <a:lnTo>
                    <a:pt x="3737483" y="43357"/>
                  </a:lnTo>
                  <a:lnTo>
                    <a:pt x="3745547" y="48806"/>
                  </a:lnTo>
                  <a:lnTo>
                    <a:pt x="3755491" y="50800"/>
                  </a:lnTo>
                  <a:lnTo>
                    <a:pt x="3765372" y="48806"/>
                  </a:lnTo>
                  <a:lnTo>
                    <a:pt x="3773449" y="43357"/>
                  </a:lnTo>
                  <a:lnTo>
                    <a:pt x="3778897" y="35280"/>
                  </a:lnTo>
                  <a:lnTo>
                    <a:pt x="3780891" y="25400"/>
                  </a:lnTo>
                  <a:close/>
                </a:path>
                <a:path w="5364480" h="5048250">
                  <a:moveTo>
                    <a:pt x="3835590" y="5022824"/>
                  </a:moveTo>
                  <a:lnTo>
                    <a:pt x="3833596" y="5012944"/>
                  </a:lnTo>
                  <a:lnTo>
                    <a:pt x="3828148" y="5004867"/>
                  </a:lnTo>
                  <a:lnTo>
                    <a:pt x="3820071" y="4999431"/>
                  </a:lnTo>
                  <a:lnTo>
                    <a:pt x="3810139" y="4997424"/>
                  </a:lnTo>
                  <a:lnTo>
                    <a:pt x="3800246" y="4999431"/>
                  </a:lnTo>
                  <a:lnTo>
                    <a:pt x="3792182" y="5004867"/>
                  </a:lnTo>
                  <a:lnTo>
                    <a:pt x="3786733" y="5012944"/>
                  </a:lnTo>
                  <a:lnTo>
                    <a:pt x="3784739" y="5022824"/>
                  </a:lnTo>
                  <a:lnTo>
                    <a:pt x="3786733" y="5032718"/>
                  </a:lnTo>
                  <a:lnTo>
                    <a:pt x="3792182" y="5040795"/>
                  </a:lnTo>
                  <a:lnTo>
                    <a:pt x="3800246" y="5046230"/>
                  </a:lnTo>
                  <a:lnTo>
                    <a:pt x="3810190" y="5048224"/>
                  </a:lnTo>
                  <a:lnTo>
                    <a:pt x="3820071" y="5046230"/>
                  </a:lnTo>
                  <a:lnTo>
                    <a:pt x="3828148" y="5040795"/>
                  </a:lnTo>
                  <a:lnTo>
                    <a:pt x="3833596" y="5032718"/>
                  </a:lnTo>
                  <a:lnTo>
                    <a:pt x="3835590" y="5022824"/>
                  </a:lnTo>
                  <a:close/>
                </a:path>
                <a:path w="5364480" h="5048250">
                  <a:moveTo>
                    <a:pt x="3835895" y="3483838"/>
                  </a:moveTo>
                  <a:lnTo>
                    <a:pt x="3833901" y="3473958"/>
                  </a:lnTo>
                  <a:lnTo>
                    <a:pt x="3828465" y="3465880"/>
                  </a:lnTo>
                  <a:lnTo>
                    <a:pt x="3820388" y="3460432"/>
                  </a:lnTo>
                  <a:lnTo>
                    <a:pt x="3810444" y="3458438"/>
                  </a:lnTo>
                  <a:lnTo>
                    <a:pt x="3800564" y="3460432"/>
                  </a:lnTo>
                  <a:lnTo>
                    <a:pt x="3792486" y="3465880"/>
                  </a:lnTo>
                  <a:lnTo>
                    <a:pt x="3787051" y="3473958"/>
                  </a:lnTo>
                  <a:lnTo>
                    <a:pt x="3785044" y="3483838"/>
                  </a:lnTo>
                  <a:lnTo>
                    <a:pt x="3787051" y="3493732"/>
                  </a:lnTo>
                  <a:lnTo>
                    <a:pt x="3792486" y="3501796"/>
                  </a:lnTo>
                  <a:lnTo>
                    <a:pt x="3800564" y="3507244"/>
                  </a:lnTo>
                  <a:lnTo>
                    <a:pt x="3810495" y="3509238"/>
                  </a:lnTo>
                  <a:lnTo>
                    <a:pt x="3820388" y="3507244"/>
                  </a:lnTo>
                  <a:lnTo>
                    <a:pt x="3828465" y="3501796"/>
                  </a:lnTo>
                  <a:lnTo>
                    <a:pt x="3833901" y="3493732"/>
                  </a:lnTo>
                  <a:lnTo>
                    <a:pt x="3835895" y="3483838"/>
                  </a:lnTo>
                  <a:close/>
                </a:path>
                <a:path w="5364480" h="5048250">
                  <a:moveTo>
                    <a:pt x="3882225" y="3284131"/>
                  </a:moveTo>
                  <a:lnTo>
                    <a:pt x="3880231" y="3274237"/>
                  </a:lnTo>
                  <a:lnTo>
                    <a:pt x="3874782" y="3266173"/>
                  </a:lnTo>
                  <a:lnTo>
                    <a:pt x="3866718" y="3260725"/>
                  </a:lnTo>
                  <a:lnTo>
                    <a:pt x="3856774" y="3258731"/>
                  </a:lnTo>
                  <a:lnTo>
                    <a:pt x="3846893" y="3260725"/>
                  </a:lnTo>
                  <a:lnTo>
                    <a:pt x="3838816" y="3266173"/>
                  </a:lnTo>
                  <a:lnTo>
                    <a:pt x="3833368" y="3274237"/>
                  </a:lnTo>
                  <a:lnTo>
                    <a:pt x="3831374" y="3284131"/>
                  </a:lnTo>
                  <a:lnTo>
                    <a:pt x="3833368" y="3294024"/>
                  </a:lnTo>
                  <a:lnTo>
                    <a:pt x="3838816" y="3302089"/>
                  </a:lnTo>
                  <a:lnTo>
                    <a:pt x="3846893" y="3307537"/>
                  </a:lnTo>
                  <a:lnTo>
                    <a:pt x="3856825" y="3309531"/>
                  </a:lnTo>
                  <a:lnTo>
                    <a:pt x="3866718" y="3307537"/>
                  </a:lnTo>
                  <a:lnTo>
                    <a:pt x="3874782" y="3302089"/>
                  </a:lnTo>
                  <a:lnTo>
                    <a:pt x="3880231" y="3294024"/>
                  </a:lnTo>
                  <a:lnTo>
                    <a:pt x="3882225" y="3284131"/>
                  </a:lnTo>
                  <a:close/>
                </a:path>
                <a:path w="5364480" h="5048250">
                  <a:moveTo>
                    <a:pt x="3882225" y="1564386"/>
                  </a:moveTo>
                  <a:lnTo>
                    <a:pt x="3880231" y="1554505"/>
                  </a:lnTo>
                  <a:lnTo>
                    <a:pt x="3874782" y="1546428"/>
                  </a:lnTo>
                  <a:lnTo>
                    <a:pt x="3866718" y="1540979"/>
                  </a:lnTo>
                  <a:lnTo>
                    <a:pt x="3856774" y="1538986"/>
                  </a:lnTo>
                  <a:lnTo>
                    <a:pt x="3846893" y="1540979"/>
                  </a:lnTo>
                  <a:lnTo>
                    <a:pt x="3838816" y="1546428"/>
                  </a:lnTo>
                  <a:lnTo>
                    <a:pt x="3833368" y="1554505"/>
                  </a:lnTo>
                  <a:lnTo>
                    <a:pt x="3831374" y="1564386"/>
                  </a:lnTo>
                  <a:lnTo>
                    <a:pt x="3833368" y="1574279"/>
                  </a:lnTo>
                  <a:lnTo>
                    <a:pt x="3838816" y="1582343"/>
                  </a:lnTo>
                  <a:lnTo>
                    <a:pt x="3846893" y="1587792"/>
                  </a:lnTo>
                  <a:lnTo>
                    <a:pt x="3856825" y="1589786"/>
                  </a:lnTo>
                  <a:lnTo>
                    <a:pt x="3866718" y="1587792"/>
                  </a:lnTo>
                  <a:lnTo>
                    <a:pt x="3874782" y="1582343"/>
                  </a:lnTo>
                  <a:lnTo>
                    <a:pt x="3880231" y="1574279"/>
                  </a:lnTo>
                  <a:lnTo>
                    <a:pt x="3882225" y="1564386"/>
                  </a:lnTo>
                  <a:close/>
                </a:path>
                <a:path w="5364480" h="5048250">
                  <a:moveTo>
                    <a:pt x="3882542" y="1745145"/>
                  </a:moveTo>
                  <a:lnTo>
                    <a:pt x="3880548" y="1735251"/>
                  </a:lnTo>
                  <a:lnTo>
                    <a:pt x="3875100" y="1727174"/>
                  </a:lnTo>
                  <a:lnTo>
                    <a:pt x="3867023" y="1721739"/>
                  </a:lnTo>
                  <a:lnTo>
                    <a:pt x="3857091" y="1719745"/>
                  </a:lnTo>
                  <a:lnTo>
                    <a:pt x="3847198" y="1721739"/>
                  </a:lnTo>
                  <a:lnTo>
                    <a:pt x="3839133" y="1727174"/>
                  </a:lnTo>
                  <a:lnTo>
                    <a:pt x="3833685" y="1735251"/>
                  </a:lnTo>
                  <a:lnTo>
                    <a:pt x="3831691" y="1745145"/>
                  </a:lnTo>
                  <a:lnTo>
                    <a:pt x="3833685" y="1755025"/>
                  </a:lnTo>
                  <a:lnTo>
                    <a:pt x="3839133" y="1763102"/>
                  </a:lnTo>
                  <a:lnTo>
                    <a:pt x="3847198" y="1768551"/>
                  </a:lnTo>
                  <a:lnTo>
                    <a:pt x="3857142" y="1770545"/>
                  </a:lnTo>
                  <a:lnTo>
                    <a:pt x="3867023" y="1768551"/>
                  </a:lnTo>
                  <a:lnTo>
                    <a:pt x="3875100" y="1763102"/>
                  </a:lnTo>
                  <a:lnTo>
                    <a:pt x="3880548" y="1755025"/>
                  </a:lnTo>
                  <a:lnTo>
                    <a:pt x="3882542" y="1745145"/>
                  </a:lnTo>
                  <a:close/>
                </a:path>
                <a:path w="5364480" h="5048250">
                  <a:moveTo>
                    <a:pt x="3882542" y="25400"/>
                  </a:moveTo>
                  <a:lnTo>
                    <a:pt x="3880548" y="15506"/>
                  </a:lnTo>
                  <a:lnTo>
                    <a:pt x="3875100" y="7442"/>
                  </a:lnTo>
                  <a:lnTo>
                    <a:pt x="3867023" y="1993"/>
                  </a:lnTo>
                  <a:lnTo>
                    <a:pt x="3857091" y="0"/>
                  </a:lnTo>
                  <a:lnTo>
                    <a:pt x="3847198" y="1993"/>
                  </a:lnTo>
                  <a:lnTo>
                    <a:pt x="3839133" y="7442"/>
                  </a:lnTo>
                  <a:lnTo>
                    <a:pt x="3833685" y="15506"/>
                  </a:lnTo>
                  <a:lnTo>
                    <a:pt x="3831691" y="25400"/>
                  </a:lnTo>
                  <a:lnTo>
                    <a:pt x="3833685" y="35280"/>
                  </a:lnTo>
                  <a:lnTo>
                    <a:pt x="3839133" y="43357"/>
                  </a:lnTo>
                  <a:lnTo>
                    <a:pt x="3847198" y="48806"/>
                  </a:lnTo>
                  <a:lnTo>
                    <a:pt x="3857142" y="50800"/>
                  </a:lnTo>
                  <a:lnTo>
                    <a:pt x="3867023" y="48806"/>
                  </a:lnTo>
                  <a:lnTo>
                    <a:pt x="3875100" y="43357"/>
                  </a:lnTo>
                  <a:lnTo>
                    <a:pt x="3880548" y="35280"/>
                  </a:lnTo>
                  <a:lnTo>
                    <a:pt x="3882542" y="25400"/>
                  </a:lnTo>
                  <a:close/>
                </a:path>
                <a:path w="5364480" h="5048250">
                  <a:moveTo>
                    <a:pt x="3937241" y="5022824"/>
                  </a:moveTo>
                  <a:lnTo>
                    <a:pt x="3935247" y="5012944"/>
                  </a:lnTo>
                  <a:lnTo>
                    <a:pt x="3929799" y="5004867"/>
                  </a:lnTo>
                  <a:lnTo>
                    <a:pt x="3921722" y="4999431"/>
                  </a:lnTo>
                  <a:lnTo>
                    <a:pt x="3911790" y="4997424"/>
                  </a:lnTo>
                  <a:lnTo>
                    <a:pt x="3901897" y="4999431"/>
                  </a:lnTo>
                  <a:lnTo>
                    <a:pt x="3893832" y="5004867"/>
                  </a:lnTo>
                  <a:lnTo>
                    <a:pt x="3888384" y="5012944"/>
                  </a:lnTo>
                  <a:lnTo>
                    <a:pt x="3886390" y="5022824"/>
                  </a:lnTo>
                  <a:lnTo>
                    <a:pt x="3888384" y="5032718"/>
                  </a:lnTo>
                  <a:lnTo>
                    <a:pt x="3893832" y="5040795"/>
                  </a:lnTo>
                  <a:lnTo>
                    <a:pt x="3901897" y="5046230"/>
                  </a:lnTo>
                  <a:lnTo>
                    <a:pt x="3911841" y="5048224"/>
                  </a:lnTo>
                  <a:lnTo>
                    <a:pt x="3921722" y="5046230"/>
                  </a:lnTo>
                  <a:lnTo>
                    <a:pt x="3929799" y="5040795"/>
                  </a:lnTo>
                  <a:lnTo>
                    <a:pt x="3935247" y="5032718"/>
                  </a:lnTo>
                  <a:lnTo>
                    <a:pt x="3937241" y="5022824"/>
                  </a:lnTo>
                  <a:close/>
                </a:path>
                <a:path w="5364480" h="5048250">
                  <a:moveTo>
                    <a:pt x="3937546" y="3483838"/>
                  </a:moveTo>
                  <a:lnTo>
                    <a:pt x="3935552" y="3473958"/>
                  </a:lnTo>
                  <a:lnTo>
                    <a:pt x="3930116" y="3465880"/>
                  </a:lnTo>
                  <a:lnTo>
                    <a:pt x="3922039" y="3460432"/>
                  </a:lnTo>
                  <a:lnTo>
                    <a:pt x="3912095" y="3458438"/>
                  </a:lnTo>
                  <a:lnTo>
                    <a:pt x="3902214" y="3460432"/>
                  </a:lnTo>
                  <a:lnTo>
                    <a:pt x="3894137" y="3465880"/>
                  </a:lnTo>
                  <a:lnTo>
                    <a:pt x="3888702" y="3473958"/>
                  </a:lnTo>
                  <a:lnTo>
                    <a:pt x="3886695" y="3483838"/>
                  </a:lnTo>
                  <a:lnTo>
                    <a:pt x="3888702" y="3493732"/>
                  </a:lnTo>
                  <a:lnTo>
                    <a:pt x="3894137" y="3501796"/>
                  </a:lnTo>
                  <a:lnTo>
                    <a:pt x="3902214" y="3507244"/>
                  </a:lnTo>
                  <a:lnTo>
                    <a:pt x="3912146" y="3509238"/>
                  </a:lnTo>
                  <a:lnTo>
                    <a:pt x="3922039" y="3507244"/>
                  </a:lnTo>
                  <a:lnTo>
                    <a:pt x="3930116" y="3501796"/>
                  </a:lnTo>
                  <a:lnTo>
                    <a:pt x="3935552" y="3493732"/>
                  </a:lnTo>
                  <a:lnTo>
                    <a:pt x="3937546" y="3483838"/>
                  </a:lnTo>
                  <a:close/>
                </a:path>
                <a:path w="5364480" h="5048250">
                  <a:moveTo>
                    <a:pt x="3983875" y="3284131"/>
                  </a:moveTo>
                  <a:lnTo>
                    <a:pt x="3981881" y="3274237"/>
                  </a:lnTo>
                  <a:lnTo>
                    <a:pt x="3976433" y="3266173"/>
                  </a:lnTo>
                  <a:lnTo>
                    <a:pt x="3968369" y="3260725"/>
                  </a:lnTo>
                  <a:lnTo>
                    <a:pt x="3958425" y="3258731"/>
                  </a:lnTo>
                  <a:lnTo>
                    <a:pt x="3948544" y="3260725"/>
                  </a:lnTo>
                  <a:lnTo>
                    <a:pt x="3940467" y="3266173"/>
                  </a:lnTo>
                  <a:lnTo>
                    <a:pt x="3935018" y="3274237"/>
                  </a:lnTo>
                  <a:lnTo>
                    <a:pt x="3933025" y="3284131"/>
                  </a:lnTo>
                  <a:lnTo>
                    <a:pt x="3935018" y="3294024"/>
                  </a:lnTo>
                  <a:lnTo>
                    <a:pt x="3940467" y="3302089"/>
                  </a:lnTo>
                  <a:lnTo>
                    <a:pt x="3948544" y="3307537"/>
                  </a:lnTo>
                  <a:lnTo>
                    <a:pt x="3958475" y="3309531"/>
                  </a:lnTo>
                  <a:lnTo>
                    <a:pt x="3968369" y="3307537"/>
                  </a:lnTo>
                  <a:lnTo>
                    <a:pt x="3976433" y="3302089"/>
                  </a:lnTo>
                  <a:lnTo>
                    <a:pt x="3981881" y="3294024"/>
                  </a:lnTo>
                  <a:lnTo>
                    <a:pt x="3983875" y="3284131"/>
                  </a:lnTo>
                  <a:close/>
                </a:path>
                <a:path w="5364480" h="5048250">
                  <a:moveTo>
                    <a:pt x="3983875" y="1564386"/>
                  </a:moveTo>
                  <a:lnTo>
                    <a:pt x="3981881" y="1554505"/>
                  </a:lnTo>
                  <a:lnTo>
                    <a:pt x="3976433" y="1546428"/>
                  </a:lnTo>
                  <a:lnTo>
                    <a:pt x="3968369" y="1540979"/>
                  </a:lnTo>
                  <a:lnTo>
                    <a:pt x="3958425" y="1538986"/>
                  </a:lnTo>
                  <a:lnTo>
                    <a:pt x="3948544" y="1540979"/>
                  </a:lnTo>
                  <a:lnTo>
                    <a:pt x="3940467" y="1546428"/>
                  </a:lnTo>
                  <a:lnTo>
                    <a:pt x="3935018" y="1554505"/>
                  </a:lnTo>
                  <a:lnTo>
                    <a:pt x="3933025" y="1564386"/>
                  </a:lnTo>
                  <a:lnTo>
                    <a:pt x="3935018" y="1574279"/>
                  </a:lnTo>
                  <a:lnTo>
                    <a:pt x="3940467" y="1582343"/>
                  </a:lnTo>
                  <a:lnTo>
                    <a:pt x="3948544" y="1587792"/>
                  </a:lnTo>
                  <a:lnTo>
                    <a:pt x="3958475" y="1589786"/>
                  </a:lnTo>
                  <a:lnTo>
                    <a:pt x="3968369" y="1587792"/>
                  </a:lnTo>
                  <a:lnTo>
                    <a:pt x="3976433" y="1582343"/>
                  </a:lnTo>
                  <a:lnTo>
                    <a:pt x="3981881" y="1574279"/>
                  </a:lnTo>
                  <a:lnTo>
                    <a:pt x="3983875" y="1564386"/>
                  </a:lnTo>
                  <a:close/>
                </a:path>
                <a:path w="5364480" h="5048250">
                  <a:moveTo>
                    <a:pt x="3984193" y="1745145"/>
                  </a:moveTo>
                  <a:lnTo>
                    <a:pt x="3982199" y="1735251"/>
                  </a:lnTo>
                  <a:lnTo>
                    <a:pt x="3976751" y="1727174"/>
                  </a:lnTo>
                  <a:lnTo>
                    <a:pt x="3968673" y="1721739"/>
                  </a:lnTo>
                  <a:lnTo>
                    <a:pt x="3958742" y="1719745"/>
                  </a:lnTo>
                  <a:lnTo>
                    <a:pt x="3948849" y="1721739"/>
                  </a:lnTo>
                  <a:lnTo>
                    <a:pt x="3940784" y="1727174"/>
                  </a:lnTo>
                  <a:lnTo>
                    <a:pt x="3935336" y="1735251"/>
                  </a:lnTo>
                  <a:lnTo>
                    <a:pt x="3933342" y="1745145"/>
                  </a:lnTo>
                  <a:lnTo>
                    <a:pt x="3935336" y="1755025"/>
                  </a:lnTo>
                  <a:lnTo>
                    <a:pt x="3940784" y="1763102"/>
                  </a:lnTo>
                  <a:lnTo>
                    <a:pt x="3948849" y="1768551"/>
                  </a:lnTo>
                  <a:lnTo>
                    <a:pt x="3958793" y="1770545"/>
                  </a:lnTo>
                  <a:lnTo>
                    <a:pt x="3968673" y="1768551"/>
                  </a:lnTo>
                  <a:lnTo>
                    <a:pt x="3976751" y="1763102"/>
                  </a:lnTo>
                  <a:lnTo>
                    <a:pt x="3982199" y="1755025"/>
                  </a:lnTo>
                  <a:lnTo>
                    <a:pt x="3984193" y="1745145"/>
                  </a:lnTo>
                  <a:close/>
                </a:path>
                <a:path w="5364480" h="5048250">
                  <a:moveTo>
                    <a:pt x="3984193" y="25400"/>
                  </a:moveTo>
                  <a:lnTo>
                    <a:pt x="3982199" y="15506"/>
                  </a:lnTo>
                  <a:lnTo>
                    <a:pt x="3976751" y="7442"/>
                  </a:lnTo>
                  <a:lnTo>
                    <a:pt x="3968673" y="1993"/>
                  </a:lnTo>
                  <a:lnTo>
                    <a:pt x="3958742" y="0"/>
                  </a:lnTo>
                  <a:lnTo>
                    <a:pt x="3948849" y="1993"/>
                  </a:lnTo>
                  <a:lnTo>
                    <a:pt x="3940784" y="7442"/>
                  </a:lnTo>
                  <a:lnTo>
                    <a:pt x="3935336" y="15506"/>
                  </a:lnTo>
                  <a:lnTo>
                    <a:pt x="3933342" y="25400"/>
                  </a:lnTo>
                  <a:lnTo>
                    <a:pt x="3935336" y="35280"/>
                  </a:lnTo>
                  <a:lnTo>
                    <a:pt x="3940784" y="43357"/>
                  </a:lnTo>
                  <a:lnTo>
                    <a:pt x="3948849" y="48806"/>
                  </a:lnTo>
                  <a:lnTo>
                    <a:pt x="3958793" y="50800"/>
                  </a:lnTo>
                  <a:lnTo>
                    <a:pt x="3968673" y="48806"/>
                  </a:lnTo>
                  <a:lnTo>
                    <a:pt x="3976751" y="43357"/>
                  </a:lnTo>
                  <a:lnTo>
                    <a:pt x="3982199" y="35280"/>
                  </a:lnTo>
                  <a:lnTo>
                    <a:pt x="3984193" y="25400"/>
                  </a:lnTo>
                  <a:close/>
                </a:path>
                <a:path w="5364480" h="5048250">
                  <a:moveTo>
                    <a:pt x="4038892" y="5022824"/>
                  </a:moveTo>
                  <a:lnTo>
                    <a:pt x="4036898" y="5012944"/>
                  </a:lnTo>
                  <a:lnTo>
                    <a:pt x="4031450" y="5004867"/>
                  </a:lnTo>
                  <a:lnTo>
                    <a:pt x="4023372" y="4999431"/>
                  </a:lnTo>
                  <a:lnTo>
                    <a:pt x="4013441" y="4997424"/>
                  </a:lnTo>
                  <a:lnTo>
                    <a:pt x="4003548" y="4999431"/>
                  </a:lnTo>
                  <a:lnTo>
                    <a:pt x="3995483" y="5004867"/>
                  </a:lnTo>
                  <a:lnTo>
                    <a:pt x="3990035" y="5012944"/>
                  </a:lnTo>
                  <a:lnTo>
                    <a:pt x="3988041" y="5022824"/>
                  </a:lnTo>
                  <a:lnTo>
                    <a:pt x="3990035" y="5032718"/>
                  </a:lnTo>
                  <a:lnTo>
                    <a:pt x="3995483" y="5040795"/>
                  </a:lnTo>
                  <a:lnTo>
                    <a:pt x="4003548" y="5046230"/>
                  </a:lnTo>
                  <a:lnTo>
                    <a:pt x="4013492" y="5048224"/>
                  </a:lnTo>
                  <a:lnTo>
                    <a:pt x="4023372" y="5046230"/>
                  </a:lnTo>
                  <a:lnTo>
                    <a:pt x="4031450" y="5040795"/>
                  </a:lnTo>
                  <a:lnTo>
                    <a:pt x="4036898" y="5032718"/>
                  </a:lnTo>
                  <a:lnTo>
                    <a:pt x="4038892" y="5022824"/>
                  </a:lnTo>
                  <a:close/>
                </a:path>
                <a:path w="5364480" h="5048250">
                  <a:moveTo>
                    <a:pt x="4039197" y="3483838"/>
                  </a:moveTo>
                  <a:lnTo>
                    <a:pt x="4037203" y="3473958"/>
                  </a:lnTo>
                  <a:lnTo>
                    <a:pt x="4031767" y="3465880"/>
                  </a:lnTo>
                  <a:lnTo>
                    <a:pt x="4023690" y="3460432"/>
                  </a:lnTo>
                  <a:lnTo>
                    <a:pt x="4013746" y="3458438"/>
                  </a:lnTo>
                  <a:lnTo>
                    <a:pt x="4003865" y="3460432"/>
                  </a:lnTo>
                  <a:lnTo>
                    <a:pt x="3995788" y="3465880"/>
                  </a:lnTo>
                  <a:lnTo>
                    <a:pt x="3990352" y="3473958"/>
                  </a:lnTo>
                  <a:lnTo>
                    <a:pt x="3988346" y="3483838"/>
                  </a:lnTo>
                  <a:lnTo>
                    <a:pt x="3990352" y="3493732"/>
                  </a:lnTo>
                  <a:lnTo>
                    <a:pt x="3995788" y="3501796"/>
                  </a:lnTo>
                  <a:lnTo>
                    <a:pt x="4003865" y="3507244"/>
                  </a:lnTo>
                  <a:lnTo>
                    <a:pt x="4013797" y="3509238"/>
                  </a:lnTo>
                  <a:lnTo>
                    <a:pt x="4023690" y="3507244"/>
                  </a:lnTo>
                  <a:lnTo>
                    <a:pt x="4031767" y="3501796"/>
                  </a:lnTo>
                  <a:lnTo>
                    <a:pt x="4037203" y="3493732"/>
                  </a:lnTo>
                  <a:lnTo>
                    <a:pt x="4039197" y="3483838"/>
                  </a:lnTo>
                  <a:close/>
                </a:path>
                <a:path w="5364480" h="5048250">
                  <a:moveTo>
                    <a:pt x="4085526" y="3284131"/>
                  </a:moveTo>
                  <a:lnTo>
                    <a:pt x="4083532" y="3274237"/>
                  </a:lnTo>
                  <a:lnTo>
                    <a:pt x="4078084" y="3266173"/>
                  </a:lnTo>
                  <a:lnTo>
                    <a:pt x="4070019" y="3260725"/>
                  </a:lnTo>
                  <a:lnTo>
                    <a:pt x="4060075" y="3258731"/>
                  </a:lnTo>
                  <a:lnTo>
                    <a:pt x="4050195" y="3260725"/>
                  </a:lnTo>
                  <a:lnTo>
                    <a:pt x="4042118" y="3266173"/>
                  </a:lnTo>
                  <a:lnTo>
                    <a:pt x="4036669" y="3274237"/>
                  </a:lnTo>
                  <a:lnTo>
                    <a:pt x="4034675" y="3284131"/>
                  </a:lnTo>
                  <a:lnTo>
                    <a:pt x="4036669" y="3294024"/>
                  </a:lnTo>
                  <a:lnTo>
                    <a:pt x="4042118" y="3302089"/>
                  </a:lnTo>
                  <a:lnTo>
                    <a:pt x="4050195" y="3307537"/>
                  </a:lnTo>
                  <a:lnTo>
                    <a:pt x="4060126" y="3309531"/>
                  </a:lnTo>
                  <a:lnTo>
                    <a:pt x="4070019" y="3307537"/>
                  </a:lnTo>
                  <a:lnTo>
                    <a:pt x="4078084" y="3302089"/>
                  </a:lnTo>
                  <a:lnTo>
                    <a:pt x="4083532" y="3294024"/>
                  </a:lnTo>
                  <a:lnTo>
                    <a:pt x="4085526" y="3284131"/>
                  </a:lnTo>
                  <a:close/>
                </a:path>
                <a:path w="5364480" h="5048250">
                  <a:moveTo>
                    <a:pt x="4085526" y="1564386"/>
                  </a:moveTo>
                  <a:lnTo>
                    <a:pt x="4083532" y="1554505"/>
                  </a:lnTo>
                  <a:lnTo>
                    <a:pt x="4078084" y="1546428"/>
                  </a:lnTo>
                  <a:lnTo>
                    <a:pt x="4070019" y="1540979"/>
                  </a:lnTo>
                  <a:lnTo>
                    <a:pt x="4060075" y="1538986"/>
                  </a:lnTo>
                  <a:lnTo>
                    <a:pt x="4050195" y="1540979"/>
                  </a:lnTo>
                  <a:lnTo>
                    <a:pt x="4042118" y="1546428"/>
                  </a:lnTo>
                  <a:lnTo>
                    <a:pt x="4036669" y="1554505"/>
                  </a:lnTo>
                  <a:lnTo>
                    <a:pt x="4034675" y="1564386"/>
                  </a:lnTo>
                  <a:lnTo>
                    <a:pt x="4036669" y="1574279"/>
                  </a:lnTo>
                  <a:lnTo>
                    <a:pt x="4042118" y="1582343"/>
                  </a:lnTo>
                  <a:lnTo>
                    <a:pt x="4050195" y="1587792"/>
                  </a:lnTo>
                  <a:lnTo>
                    <a:pt x="4060126" y="1589786"/>
                  </a:lnTo>
                  <a:lnTo>
                    <a:pt x="4070019" y="1587792"/>
                  </a:lnTo>
                  <a:lnTo>
                    <a:pt x="4078084" y="1582343"/>
                  </a:lnTo>
                  <a:lnTo>
                    <a:pt x="4083532" y="1574279"/>
                  </a:lnTo>
                  <a:lnTo>
                    <a:pt x="4085526" y="1564386"/>
                  </a:lnTo>
                  <a:close/>
                </a:path>
                <a:path w="5364480" h="5048250">
                  <a:moveTo>
                    <a:pt x="4085844" y="1745145"/>
                  </a:moveTo>
                  <a:lnTo>
                    <a:pt x="4083850" y="1735251"/>
                  </a:lnTo>
                  <a:lnTo>
                    <a:pt x="4078401" y="1727174"/>
                  </a:lnTo>
                  <a:lnTo>
                    <a:pt x="4070324" y="1721739"/>
                  </a:lnTo>
                  <a:lnTo>
                    <a:pt x="4060393" y="1719745"/>
                  </a:lnTo>
                  <a:lnTo>
                    <a:pt x="4050500" y="1721739"/>
                  </a:lnTo>
                  <a:lnTo>
                    <a:pt x="4042435" y="1727174"/>
                  </a:lnTo>
                  <a:lnTo>
                    <a:pt x="4036987" y="1735251"/>
                  </a:lnTo>
                  <a:lnTo>
                    <a:pt x="4034993" y="1745145"/>
                  </a:lnTo>
                  <a:lnTo>
                    <a:pt x="4036987" y="1755025"/>
                  </a:lnTo>
                  <a:lnTo>
                    <a:pt x="4042435" y="1763102"/>
                  </a:lnTo>
                  <a:lnTo>
                    <a:pt x="4050500" y="1768551"/>
                  </a:lnTo>
                  <a:lnTo>
                    <a:pt x="4060444" y="1770545"/>
                  </a:lnTo>
                  <a:lnTo>
                    <a:pt x="4070324" y="1768551"/>
                  </a:lnTo>
                  <a:lnTo>
                    <a:pt x="4078401" y="1763102"/>
                  </a:lnTo>
                  <a:lnTo>
                    <a:pt x="4083850" y="1755025"/>
                  </a:lnTo>
                  <a:lnTo>
                    <a:pt x="4085844" y="1745145"/>
                  </a:lnTo>
                  <a:close/>
                </a:path>
                <a:path w="5364480" h="5048250">
                  <a:moveTo>
                    <a:pt x="4085844" y="25400"/>
                  </a:moveTo>
                  <a:lnTo>
                    <a:pt x="4083850" y="15506"/>
                  </a:lnTo>
                  <a:lnTo>
                    <a:pt x="4078401" y="7442"/>
                  </a:lnTo>
                  <a:lnTo>
                    <a:pt x="4070324" y="1993"/>
                  </a:lnTo>
                  <a:lnTo>
                    <a:pt x="4060393" y="0"/>
                  </a:lnTo>
                  <a:lnTo>
                    <a:pt x="4050500" y="1993"/>
                  </a:lnTo>
                  <a:lnTo>
                    <a:pt x="4042435" y="7442"/>
                  </a:lnTo>
                  <a:lnTo>
                    <a:pt x="4036987" y="15506"/>
                  </a:lnTo>
                  <a:lnTo>
                    <a:pt x="4034993" y="25400"/>
                  </a:lnTo>
                  <a:lnTo>
                    <a:pt x="4036987" y="35280"/>
                  </a:lnTo>
                  <a:lnTo>
                    <a:pt x="4042435" y="43357"/>
                  </a:lnTo>
                  <a:lnTo>
                    <a:pt x="4050500" y="48806"/>
                  </a:lnTo>
                  <a:lnTo>
                    <a:pt x="4060444" y="50800"/>
                  </a:lnTo>
                  <a:lnTo>
                    <a:pt x="4070324" y="48806"/>
                  </a:lnTo>
                  <a:lnTo>
                    <a:pt x="4078401" y="43357"/>
                  </a:lnTo>
                  <a:lnTo>
                    <a:pt x="4083850" y="35280"/>
                  </a:lnTo>
                  <a:lnTo>
                    <a:pt x="4085844" y="25400"/>
                  </a:lnTo>
                  <a:close/>
                </a:path>
                <a:path w="5364480" h="5048250">
                  <a:moveTo>
                    <a:pt x="4140543" y="5022824"/>
                  </a:moveTo>
                  <a:lnTo>
                    <a:pt x="4138549" y="5012944"/>
                  </a:lnTo>
                  <a:lnTo>
                    <a:pt x="4133100" y="5004867"/>
                  </a:lnTo>
                  <a:lnTo>
                    <a:pt x="4125023" y="4999431"/>
                  </a:lnTo>
                  <a:lnTo>
                    <a:pt x="4115092" y="4997424"/>
                  </a:lnTo>
                  <a:lnTo>
                    <a:pt x="4105198" y="4999431"/>
                  </a:lnTo>
                  <a:lnTo>
                    <a:pt x="4097134" y="5004867"/>
                  </a:lnTo>
                  <a:lnTo>
                    <a:pt x="4091686" y="5012944"/>
                  </a:lnTo>
                  <a:lnTo>
                    <a:pt x="4089692" y="5022824"/>
                  </a:lnTo>
                  <a:lnTo>
                    <a:pt x="4091686" y="5032718"/>
                  </a:lnTo>
                  <a:lnTo>
                    <a:pt x="4097134" y="5040795"/>
                  </a:lnTo>
                  <a:lnTo>
                    <a:pt x="4105198" y="5046230"/>
                  </a:lnTo>
                  <a:lnTo>
                    <a:pt x="4115143" y="5048224"/>
                  </a:lnTo>
                  <a:lnTo>
                    <a:pt x="4125023" y="5046230"/>
                  </a:lnTo>
                  <a:lnTo>
                    <a:pt x="4133100" y="5040795"/>
                  </a:lnTo>
                  <a:lnTo>
                    <a:pt x="4138549" y="5032718"/>
                  </a:lnTo>
                  <a:lnTo>
                    <a:pt x="4140543" y="5022824"/>
                  </a:lnTo>
                  <a:close/>
                </a:path>
                <a:path w="5364480" h="5048250">
                  <a:moveTo>
                    <a:pt x="4140847" y="3483838"/>
                  </a:moveTo>
                  <a:lnTo>
                    <a:pt x="4138853" y="3473958"/>
                  </a:lnTo>
                  <a:lnTo>
                    <a:pt x="4133418" y="3465880"/>
                  </a:lnTo>
                  <a:lnTo>
                    <a:pt x="4125341" y="3460432"/>
                  </a:lnTo>
                  <a:lnTo>
                    <a:pt x="4115397" y="3458438"/>
                  </a:lnTo>
                  <a:lnTo>
                    <a:pt x="4105516" y="3460432"/>
                  </a:lnTo>
                  <a:lnTo>
                    <a:pt x="4097439" y="3465880"/>
                  </a:lnTo>
                  <a:lnTo>
                    <a:pt x="4092003" y="3473958"/>
                  </a:lnTo>
                  <a:lnTo>
                    <a:pt x="4089997" y="3483838"/>
                  </a:lnTo>
                  <a:lnTo>
                    <a:pt x="4092003" y="3493732"/>
                  </a:lnTo>
                  <a:lnTo>
                    <a:pt x="4097439" y="3501796"/>
                  </a:lnTo>
                  <a:lnTo>
                    <a:pt x="4105516" y="3507244"/>
                  </a:lnTo>
                  <a:lnTo>
                    <a:pt x="4115447" y="3509238"/>
                  </a:lnTo>
                  <a:lnTo>
                    <a:pt x="4125341" y="3507244"/>
                  </a:lnTo>
                  <a:lnTo>
                    <a:pt x="4133418" y="3501796"/>
                  </a:lnTo>
                  <a:lnTo>
                    <a:pt x="4138853" y="3493732"/>
                  </a:lnTo>
                  <a:lnTo>
                    <a:pt x="4140847" y="3483838"/>
                  </a:lnTo>
                  <a:close/>
                </a:path>
                <a:path w="5364480" h="5048250">
                  <a:moveTo>
                    <a:pt x="4187177" y="3284131"/>
                  </a:moveTo>
                  <a:lnTo>
                    <a:pt x="4185183" y="3274237"/>
                  </a:lnTo>
                  <a:lnTo>
                    <a:pt x="4179735" y="3266173"/>
                  </a:lnTo>
                  <a:lnTo>
                    <a:pt x="4171670" y="3260725"/>
                  </a:lnTo>
                  <a:lnTo>
                    <a:pt x="4161726" y="3258731"/>
                  </a:lnTo>
                  <a:lnTo>
                    <a:pt x="4151846" y="3260725"/>
                  </a:lnTo>
                  <a:lnTo>
                    <a:pt x="4143768" y="3266173"/>
                  </a:lnTo>
                  <a:lnTo>
                    <a:pt x="4138320" y="3274237"/>
                  </a:lnTo>
                  <a:lnTo>
                    <a:pt x="4136326" y="3284131"/>
                  </a:lnTo>
                  <a:lnTo>
                    <a:pt x="4138320" y="3294024"/>
                  </a:lnTo>
                  <a:lnTo>
                    <a:pt x="4143768" y="3302089"/>
                  </a:lnTo>
                  <a:lnTo>
                    <a:pt x="4151846" y="3307537"/>
                  </a:lnTo>
                  <a:lnTo>
                    <a:pt x="4161777" y="3309531"/>
                  </a:lnTo>
                  <a:lnTo>
                    <a:pt x="4171670" y="3307537"/>
                  </a:lnTo>
                  <a:lnTo>
                    <a:pt x="4179735" y="3302089"/>
                  </a:lnTo>
                  <a:lnTo>
                    <a:pt x="4185183" y="3294024"/>
                  </a:lnTo>
                  <a:lnTo>
                    <a:pt x="4187177" y="3284131"/>
                  </a:lnTo>
                  <a:close/>
                </a:path>
                <a:path w="5364480" h="5048250">
                  <a:moveTo>
                    <a:pt x="4187177" y="1564386"/>
                  </a:moveTo>
                  <a:lnTo>
                    <a:pt x="4185183" y="1554505"/>
                  </a:lnTo>
                  <a:lnTo>
                    <a:pt x="4179735" y="1546428"/>
                  </a:lnTo>
                  <a:lnTo>
                    <a:pt x="4171670" y="1540979"/>
                  </a:lnTo>
                  <a:lnTo>
                    <a:pt x="4161726" y="1538986"/>
                  </a:lnTo>
                  <a:lnTo>
                    <a:pt x="4151846" y="1540979"/>
                  </a:lnTo>
                  <a:lnTo>
                    <a:pt x="4143768" y="1546428"/>
                  </a:lnTo>
                  <a:lnTo>
                    <a:pt x="4138320" y="1554505"/>
                  </a:lnTo>
                  <a:lnTo>
                    <a:pt x="4136326" y="1564386"/>
                  </a:lnTo>
                  <a:lnTo>
                    <a:pt x="4138320" y="1574279"/>
                  </a:lnTo>
                  <a:lnTo>
                    <a:pt x="4143768" y="1582343"/>
                  </a:lnTo>
                  <a:lnTo>
                    <a:pt x="4151846" y="1587792"/>
                  </a:lnTo>
                  <a:lnTo>
                    <a:pt x="4161777" y="1589786"/>
                  </a:lnTo>
                  <a:lnTo>
                    <a:pt x="4171670" y="1587792"/>
                  </a:lnTo>
                  <a:lnTo>
                    <a:pt x="4179735" y="1582343"/>
                  </a:lnTo>
                  <a:lnTo>
                    <a:pt x="4185183" y="1574279"/>
                  </a:lnTo>
                  <a:lnTo>
                    <a:pt x="4187177" y="1564386"/>
                  </a:lnTo>
                  <a:close/>
                </a:path>
                <a:path w="5364480" h="5048250">
                  <a:moveTo>
                    <a:pt x="4187494" y="1745145"/>
                  </a:moveTo>
                  <a:lnTo>
                    <a:pt x="4185501" y="1735251"/>
                  </a:lnTo>
                  <a:lnTo>
                    <a:pt x="4180052" y="1727174"/>
                  </a:lnTo>
                  <a:lnTo>
                    <a:pt x="4171975" y="1721739"/>
                  </a:lnTo>
                  <a:lnTo>
                    <a:pt x="4162044" y="1719745"/>
                  </a:lnTo>
                  <a:lnTo>
                    <a:pt x="4152150" y="1721739"/>
                  </a:lnTo>
                  <a:lnTo>
                    <a:pt x="4144086" y="1727174"/>
                  </a:lnTo>
                  <a:lnTo>
                    <a:pt x="4138638" y="1735251"/>
                  </a:lnTo>
                  <a:lnTo>
                    <a:pt x="4136644" y="1745145"/>
                  </a:lnTo>
                  <a:lnTo>
                    <a:pt x="4138638" y="1755025"/>
                  </a:lnTo>
                  <a:lnTo>
                    <a:pt x="4144086" y="1763102"/>
                  </a:lnTo>
                  <a:lnTo>
                    <a:pt x="4152150" y="1768551"/>
                  </a:lnTo>
                  <a:lnTo>
                    <a:pt x="4162094" y="1770545"/>
                  </a:lnTo>
                  <a:lnTo>
                    <a:pt x="4171975" y="1768551"/>
                  </a:lnTo>
                  <a:lnTo>
                    <a:pt x="4180052" y="1763102"/>
                  </a:lnTo>
                  <a:lnTo>
                    <a:pt x="4185501" y="1755025"/>
                  </a:lnTo>
                  <a:lnTo>
                    <a:pt x="4187494" y="1745145"/>
                  </a:lnTo>
                  <a:close/>
                </a:path>
                <a:path w="5364480" h="5048250">
                  <a:moveTo>
                    <a:pt x="4187494" y="25400"/>
                  </a:moveTo>
                  <a:lnTo>
                    <a:pt x="4185501" y="15506"/>
                  </a:lnTo>
                  <a:lnTo>
                    <a:pt x="4180052" y="7442"/>
                  </a:lnTo>
                  <a:lnTo>
                    <a:pt x="4171975" y="1993"/>
                  </a:lnTo>
                  <a:lnTo>
                    <a:pt x="4162044" y="0"/>
                  </a:lnTo>
                  <a:lnTo>
                    <a:pt x="4152150" y="1993"/>
                  </a:lnTo>
                  <a:lnTo>
                    <a:pt x="4144086" y="7442"/>
                  </a:lnTo>
                  <a:lnTo>
                    <a:pt x="4138638" y="15506"/>
                  </a:lnTo>
                  <a:lnTo>
                    <a:pt x="4136644" y="25400"/>
                  </a:lnTo>
                  <a:lnTo>
                    <a:pt x="4138638" y="35280"/>
                  </a:lnTo>
                  <a:lnTo>
                    <a:pt x="4144086" y="43357"/>
                  </a:lnTo>
                  <a:lnTo>
                    <a:pt x="4152150" y="48806"/>
                  </a:lnTo>
                  <a:lnTo>
                    <a:pt x="4162094" y="50800"/>
                  </a:lnTo>
                  <a:lnTo>
                    <a:pt x="4171975" y="48806"/>
                  </a:lnTo>
                  <a:lnTo>
                    <a:pt x="4180052" y="43357"/>
                  </a:lnTo>
                  <a:lnTo>
                    <a:pt x="4185501" y="35280"/>
                  </a:lnTo>
                  <a:lnTo>
                    <a:pt x="4187494" y="25400"/>
                  </a:lnTo>
                  <a:close/>
                </a:path>
                <a:path w="5364480" h="5048250">
                  <a:moveTo>
                    <a:pt x="4242193" y="5022824"/>
                  </a:moveTo>
                  <a:lnTo>
                    <a:pt x="4240200" y="5012944"/>
                  </a:lnTo>
                  <a:lnTo>
                    <a:pt x="4234751" y="5004867"/>
                  </a:lnTo>
                  <a:lnTo>
                    <a:pt x="4226674" y="4999431"/>
                  </a:lnTo>
                  <a:lnTo>
                    <a:pt x="4216743" y="4997424"/>
                  </a:lnTo>
                  <a:lnTo>
                    <a:pt x="4206849" y="4999431"/>
                  </a:lnTo>
                  <a:lnTo>
                    <a:pt x="4198785" y="5004867"/>
                  </a:lnTo>
                  <a:lnTo>
                    <a:pt x="4193336" y="5012944"/>
                  </a:lnTo>
                  <a:lnTo>
                    <a:pt x="4191343" y="5022824"/>
                  </a:lnTo>
                  <a:lnTo>
                    <a:pt x="4193336" y="5032718"/>
                  </a:lnTo>
                  <a:lnTo>
                    <a:pt x="4198785" y="5040795"/>
                  </a:lnTo>
                  <a:lnTo>
                    <a:pt x="4206849" y="5046230"/>
                  </a:lnTo>
                  <a:lnTo>
                    <a:pt x="4216793" y="5048224"/>
                  </a:lnTo>
                  <a:lnTo>
                    <a:pt x="4226674" y="5046230"/>
                  </a:lnTo>
                  <a:lnTo>
                    <a:pt x="4234751" y="5040795"/>
                  </a:lnTo>
                  <a:lnTo>
                    <a:pt x="4240200" y="5032718"/>
                  </a:lnTo>
                  <a:lnTo>
                    <a:pt x="4242193" y="5022824"/>
                  </a:lnTo>
                  <a:close/>
                </a:path>
                <a:path w="5364480" h="5048250">
                  <a:moveTo>
                    <a:pt x="4242498" y="3483838"/>
                  </a:moveTo>
                  <a:lnTo>
                    <a:pt x="4240504" y="3473958"/>
                  </a:lnTo>
                  <a:lnTo>
                    <a:pt x="4235069" y="3465880"/>
                  </a:lnTo>
                  <a:lnTo>
                    <a:pt x="4226992" y="3460432"/>
                  </a:lnTo>
                  <a:lnTo>
                    <a:pt x="4217047" y="3458438"/>
                  </a:lnTo>
                  <a:lnTo>
                    <a:pt x="4207167" y="3460432"/>
                  </a:lnTo>
                  <a:lnTo>
                    <a:pt x="4199090" y="3465880"/>
                  </a:lnTo>
                  <a:lnTo>
                    <a:pt x="4193654" y="3473958"/>
                  </a:lnTo>
                  <a:lnTo>
                    <a:pt x="4191647" y="3483838"/>
                  </a:lnTo>
                  <a:lnTo>
                    <a:pt x="4193654" y="3493732"/>
                  </a:lnTo>
                  <a:lnTo>
                    <a:pt x="4199090" y="3501796"/>
                  </a:lnTo>
                  <a:lnTo>
                    <a:pt x="4207167" y="3507244"/>
                  </a:lnTo>
                  <a:lnTo>
                    <a:pt x="4217098" y="3509238"/>
                  </a:lnTo>
                  <a:lnTo>
                    <a:pt x="4226992" y="3507244"/>
                  </a:lnTo>
                  <a:lnTo>
                    <a:pt x="4235069" y="3501796"/>
                  </a:lnTo>
                  <a:lnTo>
                    <a:pt x="4240504" y="3493732"/>
                  </a:lnTo>
                  <a:lnTo>
                    <a:pt x="4242498" y="3483838"/>
                  </a:lnTo>
                  <a:close/>
                </a:path>
                <a:path w="5364480" h="5048250">
                  <a:moveTo>
                    <a:pt x="4288828" y="3284131"/>
                  </a:moveTo>
                  <a:lnTo>
                    <a:pt x="4286834" y="3274237"/>
                  </a:lnTo>
                  <a:lnTo>
                    <a:pt x="4281386" y="3266173"/>
                  </a:lnTo>
                  <a:lnTo>
                    <a:pt x="4273321" y="3260725"/>
                  </a:lnTo>
                  <a:lnTo>
                    <a:pt x="4263377" y="3258731"/>
                  </a:lnTo>
                  <a:lnTo>
                    <a:pt x="4253496" y="3260725"/>
                  </a:lnTo>
                  <a:lnTo>
                    <a:pt x="4245419" y="3266173"/>
                  </a:lnTo>
                  <a:lnTo>
                    <a:pt x="4239971" y="3274237"/>
                  </a:lnTo>
                  <a:lnTo>
                    <a:pt x="4237977" y="3284131"/>
                  </a:lnTo>
                  <a:lnTo>
                    <a:pt x="4239971" y="3294024"/>
                  </a:lnTo>
                  <a:lnTo>
                    <a:pt x="4245419" y="3302089"/>
                  </a:lnTo>
                  <a:lnTo>
                    <a:pt x="4253496" y="3307537"/>
                  </a:lnTo>
                  <a:lnTo>
                    <a:pt x="4263428" y="3309531"/>
                  </a:lnTo>
                  <a:lnTo>
                    <a:pt x="4273321" y="3307537"/>
                  </a:lnTo>
                  <a:lnTo>
                    <a:pt x="4281386" y="3302089"/>
                  </a:lnTo>
                  <a:lnTo>
                    <a:pt x="4286834" y="3294024"/>
                  </a:lnTo>
                  <a:lnTo>
                    <a:pt x="4288828" y="3284131"/>
                  </a:lnTo>
                  <a:close/>
                </a:path>
                <a:path w="5364480" h="5048250">
                  <a:moveTo>
                    <a:pt x="4288828" y="1564386"/>
                  </a:moveTo>
                  <a:lnTo>
                    <a:pt x="4286834" y="1554505"/>
                  </a:lnTo>
                  <a:lnTo>
                    <a:pt x="4281386" y="1546428"/>
                  </a:lnTo>
                  <a:lnTo>
                    <a:pt x="4273321" y="1540979"/>
                  </a:lnTo>
                  <a:lnTo>
                    <a:pt x="4263377" y="1538986"/>
                  </a:lnTo>
                  <a:lnTo>
                    <a:pt x="4253496" y="1540979"/>
                  </a:lnTo>
                  <a:lnTo>
                    <a:pt x="4245419" y="1546428"/>
                  </a:lnTo>
                  <a:lnTo>
                    <a:pt x="4239971" y="1554505"/>
                  </a:lnTo>
                  <a:lnTo>
                    <a:pt x="4237977" y="1564386"/>
                  </a:lnTo>
                  <a:lnTo>
                    <a:pt x="4239971" y="1574279"/>
                  </a:lnTo>
                  <a:lnTo>
                    <a:pt x="4245419" y="1582343"/>
                  </a:lnTo>
                  <a:lnTo>
                    <a:pt x="4253496" y="1587792"/>
                  </a:lnTo>
                  <a:lnTo>
                    <a:pt x="4263428" y="1589786"/>
                  </a:lnTo>
                  <a:lnTo>
                    <a:pt x="4273321" y="1587792"/>
                  </a:lnTo>
                  <a:lnTo>
                    <a:pt x="4281386" y="1582343"/>
                  </a:lnTo>
                  <a:lnTo>
                    <a:pt x="4286834" y="1574279"/>
                  </a:lnTo>
                  <a:lnTo>
                    <a:pt x="4288828" y="1564386"/>
                  </a:lnTo>
                  <a:close/>
                </a:path>
                <a:path w="5364480" h="5048250">
                  <a:moveTo>
                    <a:pt x="4289145" y="1745145"/>
                  </a:moveTo>
                  <a:lnTo>
                    <a:pt x="4287151" y="1735251"/>
                  </a:lnTo>
                  <a:lnTo>
                    <a:pt x="4281703" y="1727174"/>
                  </a:lnTo>
                  <a:lnTo>
                    <a:pt x="4273626" y="1721739"/>
                  </a:lnTo>
                  <a:lnTo>
                    <a:pt x="4263695" y="1719745"/>
                  </a:lnTo>
                  <a:lnTo>
                    <a:pt x="4253801" y="1721739"/>
                  </a:lnTo>
                  <a:lnTo>
                    <a:pt x="4245737" y="1727174"/>
                  </a:lnTo>
                  <a:lnTo>
                    <a:pt x="4240288" y="1735251"/>
                  </a:lnTo>
                  <a:lnTo>
                    <a:pt x="4238295" y="1745145"/>
                  </a:lnTo>
                  <a:lnTo>
                    <a:pt x="4240288" y="1755025"/>
                  </a:lnTo>
                  <a:lnTo>
                    <a:pt x="4245737" y="1763102"/>
                  </a:lnTo>
                  <a:lnTo>
                    <a:pt x="4253801" y="1768551"/>
                  </a:lnTo>
                  <a:lnTo>
                    <a:pt x="4263745" y="1770545"/>
                  </a:lnTo>
                  <a:lnTo>
                    <a:pt x="4273626" y="1768551"/>
                  </a:lnTo>
                  <a:lnTo>
                    <a:pt x="4281703" y="1763102"/>
                  </a:lnTo>
                  <a:lnTo>
                    <a:pt x="4287151" y="1755025"/>
                  </a:lnTo>
                  <a:lnTo>
                    <a:pt x="4289145" y="1745145"/>
                  </a:lnTo>
                  <a:close/>
                </a:path>
                <a:path w="5364480" h="5048250">
                  <a:moveTo>
                    <a:pt x="4289145" y="25400"/>
                  </a:moveTo>
                  <a:lnTo>
                    <a:pt x="4287151" y="15506"/>
                  </a:lnTo>
                  <a:lnTo>
                    <a:pt x="4281703" y="7442"/>
                  </a:lnTo>
                  <a:lnTo>
                    <a:pt x="4273626" y="1993"/>
                  </a:lnTo>
                  <a:lnTo>
                    <a:pt x="4263695" y="0"/>
                  </a:lnTo>
                  <a:lnTo>
                    <a:pt x="4253801" y="1993"/>
                  </a:lnTo>
                  <a:lnTo>
                    <a:pt x="4245737" y="7442"/>
                  </a:lnTo>
                  <a:lnTo>
                    <a:pt x="4240288" y="15506"/>
                  </a:lnTo>
                  <a:lnTo>
                    <a:pt x="4238295" y="25400"/>
                  </a:lnTo>
                  <a:lnTo>
                    <a:pt x="4240288" y="35280"/>
                  </a:lnTo>
                  <a:lnTo>
                    <a:pt x="4245737" y="43357"/>
                  </a:lnTo>
                  <a:lnTo>
                    <a:pt x="4253801" y="48806"/>
                  </a:lnTo>
                  <a:lnTo>
                    <a:pt x="4263745" y="50800"/>
                  </a:lnTo>
                  <a:lnTo>
                    <a:pt x="4273626" y="48806"/>
                  </a:lnTo>
                  <a:lnTo>
                    <a:pt x="4281703" y="43357"/>
                  </a:lnTo>
                  <a:lnTo>
                    <a:pt x="4287151" y="35280"/>
                  </a:lnTo>
                  <a:lnTo>
                    <a:pt x="4289145" y="25400"/>
                  </a:lnTo>
                  <a:close/>
                </a:path>
                <a:path w="5364480" h="5048250">
                  <a:moveTo>
                    <a:pt x="4343844" y="5022824"/>
                  </a:moveTo>
                  <a:lnTo>
                    <a:pt x="4341850" y="5012944"/>
                  </a:lnTo>
                  <a:lnTo>
                    <a:pt x="4336402" y="5004867"/>
                  </a:lnTo>
                  <a:lnTo>
                    <a:pt x="4328325" y="4999431"/>
                  </a:lnTo>
                  <a:lnTo>
                    <a:pt x="4318393" y="4997424"/>
                  </a:lnTo>
                  <a:lnTo>
                    <a:pt x="4308500" y="4999431"/>
                  </a:lnTo>
                  <a:lnTo>
                    <a:pt x="4300436" y="5004867"/>
                  </a:lnTo>
                  <a:lnTo>
                    <a:pt x="4294987" y="5012944"/>
                  </a:lnTo>
                  <a:lnTo>
                    <a:pt x="4292993" y="5022824"/>
                  </a:lnTo>
                  <a:lnTo>
                    <a:pt x="4294987" y="5032718"/>
                  </a:lnTo>
                  <a:lnTo>
                    <a:pt x="4300436" y="5040795"/>
                  </a:lnTo>
                  <a:lnTo>
                    <a:pt x="4308500" y="5046230"/>
                  </a:lnTo>
                  <a:lnTo>
                    <a:pt x="4318444" y="5048224"/>
                  </a:lnTo>
                  <a:lnTo>
                    <a:pt x="4328325" y="5046230"/>
                  </a:lnTo>
                  <a:lnTo>
                    <a:pt x="4336402" y="5040795"/>
                  </a:lnTo>
                  <a:lnTo>
                    <a:pt x="4341850" y="5032718"/>
                  </a:lnTo>
                  <a:lnTo>
                    <a:pt x="4343844" y="5022824"/>
                  </a:lnTo>
                  <a:close/>
                </a:path>
                <a:path w="5364480" h="5048250">
                  <a:moveTo>
                    <a:pt x="4344149" y="3483838"/>
                  </a:moveTo>
                  <a:lnTo>
                    <a:pt x="4342155" y="3473958"/>
                  </a:lnTo>
                  <a:lnTo>
                    <a:pt x="4336720" y="3465880"/>
                  </a:lnTo>
                  <a:lnTo>
                    <a:pt x="4328642" y="3460432"/>
                  </a:lnTo>
                  <a:lnTo>
                    <a:pt x="4318698" y="3458438"/>
                  </a:lnTo>
                  <a:lnTo>
                    <a:pt x="4308818" y="3460432"/>
                  </a:lnTo>
                  <a:lnTo>
                    <a:pt x="4300740" y="3465880"/>
                  </a:lnTo>
                  <a:lnTo>
                    <a:pt x="4295305" y="3473958"/>
                  </a:lnTo>
                  <a:lnTo>
                    <a:pt x="4293298" y="3483838"/>
                  </a:lnTo>
                  <a:lnTo>
                    <a:pt x="4295305" y="3493732"/>
                  </a:lnTo>
                  <a:lnTo>
                    <a:pt x="4300740" y="3501796"/>
                  </a:lnTo>
                  <a:lnTo>
                    <a:pt x="4308818" y="3507244"/>
                  </a:lnTo>
                  <a:lnTo>
                    <a:pt x="4318749" y="3509238"/>
                  </a:lnTo>
                  <a:lnTo>
                    <a:pt x="4328642" y="3507244"/>
                  </a:lnTo>
                  <a:lnTo>
                    <a:pt x="4336720" y="3501796"/>
                  </a:lnTo>
                  <a:lnTo>
                    <a:pt x="4342155" y="3493732"/>
                  </a:lnTo>
                  <a:lnTo>
                    <a:pt x="4344149" y="3483838"/>
                  </a:lnTo>
                  <a:close/>
                </a:path>
                <a:path w="5364480" h="5048250">
                  <a:moveTo>
                    <a:pt x="4390479" y="3284131"/>
                  </a:moveTo>
                  <a:lnTo>
                    <a:pt x="4388485" y="3274237"/>
                  </a:lnTo>
                  <a:lnTo>
                    <a:pt x="4383036" y="3266173"/>
                  </a:lnTo>
                  <a:lnTo>
                    <a:pt x="4374972" y="3260725"/>
                  </a:lnTo>
                  <a:lnTo>
                    <a:pt x="4365028" y="3258731"/>
                  </a:lnTo>
                  <a:lnTo>
                    <a:pt x="4355147" y="3260725"/>
                  </a:lnTo>
                  <a:lnTo>
                    <a:pt x="4347070" y="3266173"/>
                  </a:lnTo>
                  <a:lnTo>
                    <a:pt x="4341622" y="3274237"/>
                  </a:lnTo>
                  <a:lnTo>
                    <a:pt x="4339628" y="3284131"/>
                  </a:lnTo>
                  <a:lnTo>
                    <a:pt x="4341622" y="3294024"/>
                  </a:lnTo>
                  <a:lnTo>
                    <a:pt x="4347070" y="3302089"/>
                  </a:lnTo>
                  <a:lnTo>
                    <a:pt x="4355147" y="3307537"/>
                  </a:lnTo>
                  <a:lnTo>
                    <a:pt x="4365079" y="3309531"/>
                  </a:lnTo>
                  <a:lnTo>
                    <a:pt x="4374972" y="3307537"/>
                  </a:lnTo>
                  <a:lnTo>
                    <a:pt x="4383036" y="3302089"/>
                  </a:lnTo>
                  <a:lnTo>
                    <a:pt x="4388485" y="3294024"/>
                  </a:lnTo>
                  <a:lnTo>
                    <a:pt x="4390479" y="3284131"/>
                  </a:lnTo>
                  <a:close/>
                </a:path>
                <a:path w="5364480" h="5048250">
                  <a:moveTo>
                    <a:pt x="4390479" y="1564386"/>
                  </a:moveTo>
                  <a:lnTo>
                    <a:pt x="4388485" y="1554505"/>
                  </a:lnTo>
                  <a:lnTo>
                    <a:pt x="4383036" y="1546428"/>
                  </a:lnTo>
                  <a:lnTo>
                    <a:pt x="4374972" y="1540979"/>
                  </a:lnTo>
                  <a:lnTo>
                    <a:pt x="4365028" y="1538986"/>
                  </a:lnTo>
                  <a:lnTo>
                    <a:pt x="4355147" y="1540979"/>
                  </a:lnTo>
                  <a:lnTo>
                    <a:pt x="4347070" y="1546428"/>
                  </a:lnTo>
                  <a:lnTo>
                    <a:pt x="4341622" y="1554505"/>
                  </a:lnTo>
                  <a:lnTo>
                    <a:pt x="4339628" y="1564386"/>
                  </a:lnTo>
                  <a:lnTo>
                    <a:pt x="4341622" y="1574279"/>
                  </a:lnTo>
                  <a:lnTo>
                    <a:pt x="4347070" y="1582343"/>
                  </a:lnTo>
                  <a:lnTo>
                    <a:pt x="4355147" y="1587792"/>
                  </a:lnTo>
                  <a:lnTo>
                    <a:pt x="4365079" y="1589786"/>
                  </a:lnTo>
                  <a:lnTo>
                    <a:pt x="4374972" y="1587792"/>
                  </a:lnTo>
                  <a:lnTo>
                    <a:pt x="4383036" y="1582343"/>
                  </a:lnTo>
                  <a:lnTo>
                    <a:pt x="4388485" y="1574279"/>
                  </a:lnTo>
                  <a:lnTo>
                    <a:pt x="4390479" y="1564386"/>
                  </a:lnTo>
                  <a:close/>
                </a:path>
                <a:path w="5364480" h="5048250">
                  <a:moveTo>
                    <a:pt x="4390796" y="1745145"/>
                  </a:moveTo>
                  <a:lnTo>
                    <a:pt x="4388802" y="1735251"/>
                  </a:lnTo>
                  <a:lnTo>
                    <a:pt x="4383354" y="1727174"/>
                  </a:lnTo>
                  <a:lnTo>
                    <a:pt x="4375277" y="1721739"/>
                  </a:lnTo>
                  <a:lnTo>
                    <a:pt x="4365345" y="1719745"/>
                  </a:lnTo>
                  <a:lnTo>
                    <a:pt x="4355452" y="1721739"/>
                  </a:lnTo>
                  <a:lnTo>
                    <a:pt x="4347388" y="1727174"/>
                  </a:lnTo>
                  <a:lnTo>
                    <a:pt x="4341939" y="1735251"/>
                  </a:lnTo>
                  <a:lnTo>
                    <a:pt x="4339945" y="1745145"/>
                  </a:lnTo>
                  <a:lnTo>
                    <a:pt x="4341939" y="1755025"/>
                  </a:lnTo>
                  <a:lnTo>
                    <a:pt x="4347388" y="1763102"/>
                  </a:lnTo>
                  <a:lnTo>
                    <a:pt x="4355452" y="1768551"/>
                  </a:lnTo>
                  <a:lnTo>
                    <a:pt x="4365396" y="1770545"/>
                  </a:lnTo>
                  <a:lnTo>
                    <a:pt x="4375277" y="1768551"/>
                  </a:lnTo>
                  <a:lnTo>
                    <a:pt x="4383354" y="1763102"/>
                  </a:lnTo>
                  <a:lnTo>
                    <a:pt x="4388802" y="1755025"/>
                  </a:lnTo>
                  <a:lnTo>
                    <a:pt x="4390796" y="1745145"/>
                  </a:lnTo>
                  <a:close/>
                </a:path>
                <a:path w="5364480" h="5048250">
                  <a:moveTo>
                    <a:pt x="4390796" y="25400"/>
                  </a:moveTo>
                  <a:lnTo>
                    <a:pt x="4388802" y="15506"/>
                  </a:lnTo>
                  <a:lnTo>
                    <a:pt x="4383354" y="7442"/>
                  </a:lnTo>
                  <a:lnTo>
                    <a:pt x="4375277" y="1993"/>
                  </a:lnTo>
                  <a:lnTo>
                    <a:pt x="4365345" y="0"/>
                  </a:lnTo>
                  <a:lnTo>
                    <a:pt x="4355452" y="1993"/>
                  </a:lnTo>
                  <a:lnTo>
                    <a:pt x="4347388" y="7442"/>
                  </a:lnTo>
                  <a:lnTo>
                    <a:pt x="4341939" y="15506"/>
                  </a:lnTo>
                  <a:lnTo>
                    <a:pt x="4339945" y="25400"/>
                  </a:lnTo>
                  <a:lnTo>
                    <a:pt x="4341939" y="35280"/>
                  </a:lnTo>
                  <a:lnTo>
                    <a:pt x="4347388" y="43357"/>
                  </a:lnTo>
                  <a:lnTo>
                    <a:pt x="4355452" y="48806"/>
                  </a:lnTo>
                  <a:lnTo>
                    <a:pt x="4365396" y="50800"/>
                  </a:lnTo>
                  <a:lnTo>
                    <a:pt x="4375277" y="48806"/>
                  </a:lnTo>
                  <a:lnTo>
                    <a:pt x="4383354" y="43357"/>
                  </a:lnTo>
                  <a:lnTo>
                    <a:pt x="4388802" y="35280"/>
                  </a:lnTo>
                  <a:lnTo>
                    <a:pt x="4390796" y="25400"/>
                  </a:lnTo>
                  <a:close/>
                </a:path>
                <a:path w="5364480" h="5048250">
                  <a:moveTo>
                    <a:pt x="4445495" y="5022824"/>
                  </a:moveTo>
                  <a:lnTo>
                    <a:pt x="4443501" y="5012944"/>
                  </a:lnTo>
                  <a:lnTo>
                    <a:pt x="4438053" y="5004867"/>
                  </a:lnTo>
                  <a:lnTo>
                    <a:pt x="4429976" y="4999431"/>
                  </a:lnTo>
                  <a:lnTo>
                    <a:pt x="4420044" y="4997424"/>
                  </a:lnTo>
                  <a:lnTo>
                    <a:pt x="4410151" y="4999431"/>
                  </a:lnTo>
                  <a:lnTo>
                    <a:pt x="4402086" y="5004867"/>
                  </a:lnTo>
                  <a:lnTo>
                    <a:pt x="4396638" y="5012944"/>
                  </a:lnTo>
                  <a:lnTo>
                    <a:pt x="4394644" y="5022824"/>
                  </a:lnTo>
                  <a:lnTo>
                    <a:pt x="4396638" y="5032718"/>
                  </a:lnTo>
                  <a:lnTo>
                    <a:pt x="4402086" y="5040795"/>
                  </a:lnTo>
                  <a:lnTo>
                    <a:pt x="4410151" y="5046230"/>
                  </a:lnTo>
                  <a:lnTo>
                    <a:pt x="4420095" y="5048224"/>
                  </a:lnTo>
                  <a:lnTo>
                    <a:pt x="4429976" y="5046230"/>
                  </a:lnTo>
                  <a:lnTo>
                    <a:pt x="4438053" y="5040795"/>
                  </a:lnTo>
                  <a:lnTo>
                    <a:pt x="4443501" y="5032718"/>
                  </a:lnTo>
                  <a:lnTo>
                    <a:pt x="4445495" y="5022824"/>
                  </a:lnTo>
                  <a:close/>
                </a:path>
                <a:path w="5364480" h="5048250">
                  <a:moveTo>
                    <a:pt x="4445800" y="3483838"/>
                  </a:moveTo>
                  <a:lnTo>
                    <a:pt x="4443806" y="3473958"/>
                  </a:lnTo>
                  <a:lnTo>
                    <a:pt x="4438370" y="3465880"/>
                  </a:lnTo>
                  <a:lnTo>
                    <a:pt x="4430293" y="3460432"/>
                  </a:lnTo>
                  <a:lnTo>
                    <a:pt x="4420349" y="3458438"/>
                  </a:lnTo>
                  <a:lnTo>
                    <a:pt x="4410468" y="3460432"/>
                  </a:lnTo>
                  <a:lnTo>
                    <a:pt x="4402391" y="3465880"/>
                  </a:lnTo>
                  <a:lnTo>
                    <a:pt x="4396956" y="3473958"/>
                  </a:lnTo>
                  <a:lnTo>
                    <a:pt x="4394949" y="3483838"/>
                  </a:lnTo>
                  <a:lnTo>
                    <a:pt x="4396956" y="3493732"/>
                  </a:lnTo>
                  <a:lnTo>
                    <a:pt x="4402391" y="3501796"/>
                  </a:lnTo>
                  <a:lnTo>
                    <a:pt x="4410468" y="3507244"/>
                  </a:lnTo>
                  <a:lnTo>
                    <a:pt x="4420400" y="3509238"/>
                  </a:lnTo>
                  <a:lnTo>
                    <a:pt x="4430293" y="3507244"/>
                  </a:lnTo>
                  <a:lnTo>
                    <a:pt x="4438370" y="3501796"/>
                  </a:lnTo>
                  <a:lnTo>
                    <a:pt x="4443806" y="3493732"/>
                  </a:lnTo>
                  <a:lnTo>
                    <a:pt x="4445800" y="3483838"/>
                  </a:lnTo>
                  <a:close/>
                </a:path>
                <a:path w="5364480" h="5048250">
                  <a:moveTo>
                    <a:pt x="4492129" y="3284131"/>
                  </a:moveTo>
                  <a:lnTo>
                    <a:pt x="4490136" y="3274237"/>
                  </a:lnTo>
                  <a:lnTo>
                    <a:pt x="4484700" y="3266173"/>
                  </a:lnTo>
                  <a:lnTo>
                    <a:pt x="4476623" y="3260725"/>
                  </a:lnTo>
                  <a:lnTo>
                    <a:pt x="4466679" y="3258731"/>
                  </a:lnTo>
                  <a:lnTo>
                    <a:pt x="4456798" y="3260725"/>
                  </a:lnTo>
                  <a:lnTo>
                    <a:pt x="4448721" y="3266173"/>
                  </a:lnTo>
                  <a:lnTo>
                    <a:pt x="4443273" y="3274237"/>
                  </a:lnTo>
                  <a:lnTo>
                    <a:pt x="4441279" y="3284131"/>
                  </a:lnTo>
                  <a:lnTo>
                    <a:pt x="4443273" y="3294024"/>
                  </a:lnTo>
                  <a:lnTo>
                    <a:pt x="4448721" y="3302089"/>
                  </a:lnTo>
                  <a:lnTo>
                    <a:pt x="4456798" y="3307537"/>
                  </a:lnTo>
                  <a:lnTo>
                    <a:pt x="4466729" y="3309531"/>
                  </a:lnTo>
                  <a:lnTo>
                    <a:pt x="4476623" y="3307537"/>
                  </a:lnTo>
                  <a:lnTo>
                    <a:pt x="4484700" y="3302089"/>
                  </a:lnTo>
                  <a:lnTo>
                    <a:pt x="4490136" y="3294024"/>
                  </a:lnTo>
                  <a:lnTo>
                    <a:pt x="4492129" y="3284131"/>
                  </a:lnTo>
                  <a:close/>
                </a:path>
                <a:path w="5364480" h="5048250">
                  <a:moveTo>
                    <a:pt x="4492129" y="1564386"/>
                  </a:moveTo>
                  <a:lnTo>
                    <a:pt x="4490136" y="1554505"/>
                  </a:lnTo>
                  <a:lnTo>
                    <a:pt x="4484700" y="1546428"/>
                  </a:lnTo>
                  <a:lnTo>
                    <a:pt x="4476623" y="1540979"/>
                  </a:lnTo>
                  <a:lnTo>
                    <a:pt x="4466679" y="1538986"/>
                  </a:lnTo>
                  <a:lnTo>
                    <a:pt x="4456798" y="1540979"/>
                  </a:lnTo>
                  <a:lnTo>
                    <a:pt x="4448721" y="1546428"/>
                  </a:lnTo>
                  <a:lnTo>
                    <a:pt x="4443273" y="1554505"/>
                  </a:lnTo>
                  <a:lnTo>
                    <a:pt x="4441279" y="1564386"/>
                  </a:lnTo>
                  <a:lnTo>
                    <a:pt x="4443273" y="1574279"/>
                  </a:lnTo>
                  <a:lnTo>
                    <a:pt x="4448721" y="1582343"/>
                  </a:lnTo>
                  <a:lnTo>
                    <a:pt x="4456798" y="1587792"/>
                  </a:lnTo>
                  <a:lnTo>
                    <a:pt x="4466729" y="1589786"/>
                  </a:lnTo>
                  <a:lnTo>
                    <a:pt x="4476623" y="1587792"/>
                  </a:lnTo>
                  <a:lnTo>
                    <a:pt x="4484700" y="1582343"/>
                  </a:lnTo>
                  <a:lnTo>
                    <a:pt x="4490136" y="1574279"/>
                  </a:lnTo>
                  <a:lnTo>
                    <a:pt x="4492129" y="1564386"/>
                  </a:lnTo>
                  <a:close/>
                </a:path>
                <a:path w="5364480" h="5048250">
                  <a:moveTo>
                    <a:pt x="4492447" y="1745145"/>
                  </a:moveTo>
                  <a:lnTo>
                    <a:pt x="4490453" y="1735251"/>
                  </a:lnTo>
                  <a:lnTo>
                    <a:pt x="4485005" y="1727174"/>
                  </a:lnTo>
                  <a:lnTo>
                    <a:pt x="4476928" y="1721739"/>
                  </a:lnTo>
                  <a:lnTo>
                    <a:pt x="4466996" y="1719745"/>
                  </a:lnTo>
                  <a:lnTo>
                    <a:pt x="4457103" y="1721739"/>
                  </a:lnTo>
                  <a:lnTo>
                    <a:pt x="4449038" y="1727174"/>
                  </a:lnTo>
                  <a:lnTo>
                    <a:pt x="4443590" y="1735251"/>
                  </a:lnTo>
                  <a:lnTo>
                    <a:pt x="4441596" y="1745145"/>
                  </a:lnTo>
                  <a:lnTo>
                    <a:pt x="4443590" y="1755025"/>
                  </a:lnTo>
                  <a:lnTo>
                    <a:pt x="4449038" y="1763102"/>
                  </a:lnTo>
                  <a:lnTo>
                    <a:pt x="4457103" y="1768551"/>
                  </a:lnTo>
                  <a:lnTo>
                    <a:pt x="4467047" y="1770545"/>
                  </a:lnTo>
                  <a:lnTo>
                    <a:pt x="4476928" y="1768551"/>
                  </a:lnTo>
                  <a:lnTo>
                    <a:pt x="4485005" y="1763102"/>
                  </a:lnTo>
                  <a:lnTo>
                    <a:pt x="4490453" y="1755025"/>
                  </a:lnTo>
                  <a:lnTo>
                    <a:pt x="4492447" y="1745145"/>
                  </a:lnTo>
                  <a:close/>
                </a:path>
                <a:path w="5364480" h="5048250">
                  <a:moveTo>
                    <a:pt x="4492447" y="25400"/>
                  </a:moveTo>
                  <a:lnTo>
                    <a:pt x="4490453" y="15506"/>
                  </a:lnTo>
                  <a:lnTo>
                    <a:pt x="4485005" y="7442"/>
                  </a:lnTo>
                  <a:lnTo>
                    <a:pt x="4476928" y="1993"/>
                  </a:lnTo>
                  <a:lnTo>
                    <a:pt x="4466996" y="0"/>
                  </a:lnTo>
                  <a:lnTo>
                    <a:pt x="4457103" y="1993"/>
                  </a:lnTo>
                  <a:lnTo>
                    <a:pt x="4449038" y="7442"/>
                  </a:lnTo>
                  <a:lnTo>
                    <a:pt x="4443590" y="15506"/>
                  </a:lnTo>
                  <a:lnTo>
                    <a:pt x="4441596" y="25400"/>
                  </a:lnTo>
                  <a:lnTo>
                    <a:pt x="4443590" y="35280"/>
                  </a:lnTo>
                  <a:lnTo>
                    <a:pt x="4449038" y="43357"/>
                  </a:lnTo>
                  <a:lnTo>
                    <a:pt x="4457103" y="48806"/>
                  </a:lnTo>
                  <a:lnTo>
                    <a:pt x="4467047" y="50800"/>
                  </a:lnTo>
                  <a:lnTo>
                    <a:pt x="4476928" y="48806"/>
                  </a:lnTo>
                  <a:lnTo>
                    <a:pt x="4485005" y="43357"/>
                  </a:lnTo>
                  <a:lnTo>
                    <a:pt x="4490453" y="35280"/>
                  </a:lnTo>
                  <a:lnTo>
                    <a:pt x="4492447" y="25400"/>
                  </a:lnTo>
                  <a:close/>
                </a:path>
                <a:path w="5364480" h="5048250">
                  <a:moveTo>
                    <a:pt x="4547146" y="5022824"/>
                  </a:moveTo>
                  <a:lnTo>
                    <a:pt x="4545152" y="5012944"/>
                  </a:lnTo>
                  <a:lnTo>
                    <a:pt x="4539704" y="5004867"/>
                  </a:lnTo>
                  <a:lnTo>
                    <a:pt x="4531626" y="4999431"/>
                  </a:lnTo>
                  <a:lnTo>
                    <a:pt x="4521695" y="4997424"/>
                  </a:lnTo>
                  <a:lnTo>
                    <a:pt x="4511802" y="4999431"/>
                  </a:lnTo>
                  <a:lnTo>
                    <a:pt x="4503737" y="5004867"/>
                  </a:lnTo>
                  <a:lnTo>
                    <a:pt x="4498289" y="5012944"/>
                  </a:lnTo>
                  <a:lnTo>
                    <a:pt x="4496295" y="5022824"/>
                  </a:lnTo>
                  <a:lnTo>
                    <a:pt x="4498289" y="5032718"/>
                  </a:lnTo>
                  <a:lnTo>
                    <a:pt x="4503737" y="5040795"/>
                  </a:lnTo>
                  <a:lnTo>
                    <a:pt x="4511802" y="5046230"/>
                  </a:lnTo>
                  <a:lnTo>
                    <a:pt x="4521746" y="5048224"/>
                  </a:lnTo>
                  <a:lnTo>
                    <a:pt x="4531626" y="5046230"/>
                  </a:lnTo>
                  <a:lnTo>
                    <a:pt x="4539704" y="5040795"/>
                  </a:lnTo>
                  <a:lnTo>
                    <a:pt x="4545152" y="5032718"/>
                  </a:lnTo>
                  <a:lnTo>
                    <a:pt x="4547146" y="5022824"/>
                  </a:lnTo>
                  <a:close/>
                </a:path>
                <a:path w="5364480" h="5048250">
                  <a:moveTo>
                    <a:pt x="4547451" y="3483838"/>
                  </a:moveTo>
                  <a:lnTo>
                    <a:pt x="4545457" y="3473958"/>
                  </a:lnTo>
                  <a:lnTo>
                    <a:pt x="4540021" y="3465880"/>
                  </a:lnTo>
                  <a:lnTo>
                    <a:pt x="4531944" y="3460432"/>
                  </a:lnTo>
                  <a:lnTo>
                    <a:pt x="4522000" y="3458438"/>
                  </a:lnTo>
                  <a:lnTo>
                    <a:pt x="4512119" y="3460432"/>
                  </a:lnTo>
                  <a:lnTo>
                    <a:pt x="4504042" y="3465880"/>
                  </a:lnTo>
                  <a:lnTo>
                    <a:pt x="4498606" y="3473958"/>
                  </a:lnTo>
                  <a:lnTo>
                    <a:pt x="4496600" y="3483838"/>
                  </a:lnTo>
                  <a:lnTo>
                    <a:pt x="4498606" y="3493732"/>
                  </a:lnTo>
                  <a:lnTo>
                    <a:pt x="4504042" y="3501796"/>
                  </a:lnTo>
                  <a:lnTo>
                    <a:pt x="4512119" y="3507244"/>
                  </a:lnTo>
                  <a:lnTo>
                    <a:pt x="4522051" y="3509238"/>
                  </a:lnTo>
                  <a:lnTo>
                    <a:pt x="4531944" y="3507244"/>
                  </a:lnTo>
                  <a:lnTo>
                    <a:pt x="4540021" y="3501796"/>
                  </a:lnTo>
                  <a:lnTo>
                    <a:pt x="4545457" y="3493732"/>
                  </a:lnTo>
                  <a:lnTo>
                    <a:pt x="4547451" y="3483838"/>
                  </a:lnTo>
                  <a:close/>
                </a:path>
                <a:path w="5364480" h="5048250">
                  <a:moveTo>
                    <a:pt x="4593780" y="3284131"/>
                  </a:moveTo>
                  <a:lnTo>
                    <a:pt x="4591786" y="3274237"/>
                  </a:lnTo>
                  <a:lnTo>
                    <a:pt x="4586351" y="3266173"/>
                  </a:lnTo>
                  <a:lnTo>
                    <a:pt x="4578274" y="3260725"/>
                  </a:lnTo>
                  <a:lnTo>
                    <a:pt x="4568329" y="3258731"/>
                  </a:lnTo>
                  <a:lnTo>
                    <a:pt x="4558449" y="3260725"/>
                  </a:lnTo>
                  <a:lnTo>
                    <a:pt x="4550372" y="3266173"/>
                  </a:lnTo>
                  <a:lnTo>
                    <a:pt x="4544923" y="3274237"/>
                  </a:lnTo>
                  <a:lnTo>
                    <a:pt x="4542929" y="3284131"/>
                  </a:lnTo>
                  <a:lnTo>
                    <a:pt x="4544923" y="3294024"/>
                  </a:lnTo>
                  <a:lnTo>
                    <a:pt x="4550372" y="3302089"/>
                  </a:lnTo>
                  <a:lnTo>
                    <a:pt x="4558449" y="3307537"/>
                  </a:lnTo>
                  <a:lnTo>
                    <a:pt x="4568380" y="3309531"/>
                  </a:lnTo>
                  <a:lnTo>
                    <a:pt x="4578274" y="3307537"/>
                  </a:lnTo>
                  <a:lnTo>
                    <a:pt x="4586351" y="3302089"/>
                  </a:lnTo>
                  <a:lnTo>
                    <a:pt x="4591786" y="3294024"/>
                  </a:lnTo>
                  <a:lnTo>
                    <a:pt x="4593780" y="3284131"/>
                  </a:lnTo>
                  <a:close/>
                </a:path>
                <a:path w="5364480" h="5048250">
                  <a:moveTo>
                    <a:pt x="4593780" y="1564386"/>
                  </a:moveTo>
                  <a:lnTo>
                    <a:pt x="4591786" y="1554505"/>
                  </a:lnTo>
                  <a:lnTo>
                    <a:pt x="4586351" y="1546428"/>
                  </a:lnTo>
                  <a:lnTo>
                    <a:pt x="4578274" y="1540979"/>
                  </a:lnTo>
                  <a:lnTo>
                    <a:pt x="4568329" y="1538986"/>
                  </a:lnTo>
                  <a:lnTo>
                    <a:pt x="4558449" y="1540979"/>
                  </a:lnTo>
                  <a:lnTo>
                    <a:pt x="4550372" y="1546428"/>
                  </a:lnTo>
                  <a:lnTo>
                    <a:pt x="4544923" y="1554505"/>
                  </a:lnTo>
                  <a:lnTo>
                    <a:pt x="4542929" y="1564386"/>
                  </a:lnTo>
                  <a:lnTo>
                    <a:pt x="4544923" y="1574279"/>
                  </a:lnTo>
                  <a:lnTo>
                    <a:pt x="4550372" y="1582343"/>
                  </a:lnTo>
                  <a:lnTo>
                    <a:pt x="4558449" y="1587792"/>
                  </a:lnTo>
                  <a:lnTo>
                    <a:pt x="4568380" y="1589786"/>
                  </a:lnTo>
                  <a:lnTo>
                    <a:pt x="4578274" y="1587792"/>
                  </a:lnTo>
                  <a:lnTo>
                    <a:pt x="4586351" y="1582343"/>
                  </a:lnTo>
                  <a:lnTo>
                    <a:pt x="4591786" y="1574279"/>
                  </a:lnTo>
                  <a:lnTo>
                    <a:pt x="4593780" y="1564386"/>
                  </a:lnTo>
                  <a:close/>
                </a:path>
                <a:path w="5364480" h="5048250">
                  <a:moveTo>
                    <a:pt x="4594098" y="1745145"/>
                  </a:moveTo>
                  <a:lnTo>
                    <a:pt x="4592104" y="1735251"/>
                  </a:lnTo>
                  <a:lnTo>
                    <a:pt x="4586656" y="1727174"/>
                  </a:lnTo>
                  <a:lnTo>
                    <a:pt x="4578578" y="1721739"/>
                  </a:lnTo>
                  <a:lnTo>
                    <a:pt x="4568647" y="1719745"/>
                  </a:lnTo>
                  <a:lnTo>
                    <a:pt x="4558754" y="1721739"/>
                  </a:lnTo>
                  <a:lnTo>
                    <a:pt x="4550689" y="1727174"/>
                  </a:lnTo>
                  <a:lnTo>
                    <a:pt x="4545241" y="1735251"/>
                  </a:lnTo>
                  <a:lnTo>
                    <a:pt x="4543247" y="1745145"/>
                  </a:lnTo>
                  <a:lnTo>
                    <a:pt x="4545241" y="1755025"/>
                  </a:lnTo>
                  <a:lnTo>
                    <a:pt x="4550689" y="1763102"/>
                  </a:lnTo>
                  <a:lnTo>
                    <a:pt x="4558754" y="1768551"/>
                  </a:lnTo>
                  <a:lnTo>
                    <a:pt x="4568698" y="1770545"/>
                  </a:lnTo>
                  <a:lnTo>
                    <a:pt x="4578578" y="1768551"/>
                  </a:lnTo>
                  <a:lnTo>
                    <a:pt x="4586656" y="1763102"/>
                  </a:lnTo>
                  <a:lnTo>
                    <a:pt x="4592104" y="1755025"/>
                  </a:lnTo>
                  <a:lnTo>
                    <a:pt x="4594098" y="1745145"/>
                  </a:lnTo>
                  <a:close/>
                </a:path>
                <a:path w="5364480" h="5048250">
                  <a:moveTo>
                    <a:pt x="4594098" y="25400"/>
                  </a:moveTo>
                  <a:lnTo>
                    <a:pt x="4592104" y="15506"/>
                  </a:lnTo>
                  <a:lnTo>
                    <a:pt x="4586656" y="7442"/>
                  </a:lnTo>
                  <a:lnTo>
                    <a:pt x="4578578" y="1993"/>
                  </a:lnTo>
                  <a:lnTo>
                    <a:pt x="4568647" y="0"/>
                  </a:lnTo>
                  <a:lnTo>
                    <a:pt x="4558754" y="1993"/>
                  </a:lnTo>
                  <a:lnTo>
                    <a:pt x="4550689" y="7442"/>
                  </a:lnTo>
                  <a:lnTo>
                    <a:pt x="4545241" y="15506"/>
                  </a:lnTo>
                  <a:lnTo>
                    <a:pt x="4543247" y="25400"/>
                  </a:lnTo>
                  <a:lnTo>
                    <a:pt x="4545241" y="35280"/>
                  </a:lnTo>
                  <a:lnTo>
                    <a:pt x="4550689" y="43357"/>
                  </a:lnTo>
                  <a:lnTo>
                    <a:pt x="4558754" y="48806"/>
                  </a:lnTo>
                  <a:lnTo>
                    <a:pt x="4568698" y="50800"/>
                  </a:lnTo>
                  <a:lnTo>
                    <a:pt x="4578578" y="48806"/>
                  </a:lnTo>
                  <a:lnTo>
                    <a:pt x="4586656" y="43357"/>
                  </a:lnTo>
                  <a:lnTo>
                    <a:pt x="4592104" y="35280"/>
                  </a:lnTo>
                  <a:lnTo>
                    <a:pt x="4594098" y="25400"/>
                  </a:lnTo>
                  <a:close/>
                </a:path>
                <a:path w="5364480" h="5048250">
                  <a:moveTo>
                    <a:pt x="4648797" y="5022824"/>
                  </a:moveTo>
                  <a:lnTo>
                    <a:pt x="4646803" y="5012944"/>
                  </a:lnTo>
                  <a:lnTo>
                    <a:pt x="4641354" y="5004867"/>
                  </a:lnTo>
                  <a:lnTo>
                    <a:pt x="4633277" y="4999431"/>
                  </a:lnTo>
                  <a:lnTo>
                    <a:pt x="4623346" y="4997424"/>
                  </a:lnTo>
                  <a:lnTo>
                    <a:pt x="4613453" y="4999431"/>
                  </a:lnTo>
                  <a:lnTo>
                    <a:pt x="4605388" y="5004867"/>
                  </a:lnTo>
                  <a:lnTo>
                    <a:pt x="4599940" y="5012944"/>
                  </a:lnTo>
                  <a:lnTo>
                    <a:pt x="4597946" y="5022824"/>
                  </a:lnTo>
                  <a:lnTo>
                    <a:pt x="4599940" y="5032718"/>
                  </a:lnTo>
                  <a:lnTo>
                    <a:pt x="4605388" y="5040795"/>
                  </a:lnTo>
                  <a:lnTo>
                    <a:pt x="4613453" y="5046230"/>
                  </a:lnTo>
                  <a:lnTo>
                    <a:pt x="4623397" y="5048224"/>
                  </a:lnTo>
                  <a:lnTo>
                    <a:pt x="4633277" y="5046230"/>
                  </a:lnTo>
                  <a:lnTo>
                    <a:pt x="4641354" y="5040795"/>
                  </a:lnTo>
                  <a:lnTo>
                    <a:pt x="4646803" y="5032718"/>
                  </a:lnTo>
                  <a:lnTo>
                    <a:pt x="4648797" y="5022824"/>
                  </a:lnTo>
                  <a:close/>
                </a:path>
                <a:path w="5364480" h="5048250">
                  <a:moveTo>
                    <a:pt x="4649101" y="3483838"/>
                  </a:moveTo>
                  <a:lnTo>
                    <a:pt x="4647108" y="3473958"/>
                  </a:lnTo>
                  <a:lnTo>
                    <a:pt x="4641672" y="3465880"/>
                  </a:lnTo>
                  <a:lnTo>
                    <a:pt x="4633595" y="3460432"/>
                  </a:lnTo>
                  <a:lnTo>
                    <a:pt x="4623651" y="3458438"/>
                  </a:lnTo>
                  <a:lnTo>
                    <a:pt x="4613770" y="3460432"/>
                  </a:lnTo>
                  <a:lnTo>
                    <a:pt x="4605693" y="3465880"/>
                  </a:lnTo>
                  <a:lnTo>
                    <a:pt x="4600257" y="3473958"/>
                  </a:lnTo>
                  <a:lnTo>
                    <a:pt x="4598251" y="3483838"/>
                  </a:lnTo>
                  <a:lnTo>
                    <a:pt x="4600257" y="3493732"/>
                  </a:lnTo>
                  <a:lnTo>
                    <a:pt x="4605693" y="3501796"/>
                  </a:lnTo>
                  <a:lnTo>
                    <a:pt x="4613770" y="3507244"/>
                  </a:lnTo>
                  <a:lnTo>
                    <a:pt x="4623701" y="3509238"/>
                  </a:lnTo>
                  <a:lnTo>
                    <a:pt x="4633595" y="3507244"/>
                  </a:lnTo>
                  <a:lnTo>
                    <a:pt x="4641672" y="3501796"/>
                  </a:lnTo>
                  <a:lnTo>
                    <a:pt x="4647108" y="3493732"/>
                  </a:lnTo>
                  <a:lnTo>
                    <a:pt x="4649101" y="3483838"/>
                  </a:lnTo>
                  <a:close/>
                </a:path>
                <a:path w="5364480" h="5048250">
                  <a:moveTo>
                    <a:pt x="4695431" y="3284131"/>
                  </a:moveTo>
                  <a:lnTo>
                    <a:pt x="4693437" y="3274237"/>
                  </a:lnTo>
                  <a:lnTo>
                    <a:pt x="4688002" y="3266173"/>
                  </a:lnTo>
                  <a:lnTo>
                    <a:pt x="4679924" y="3260725"/>
                  </a:lnTo>
                  <a:lnTo>
                    <a:pt x="4669980" y="3258731"/>
                  </a:lnTo>
                  <a:lnTo>
                    <a:pt x="4660100" y="3260725"/>
                  </a:lnTo>
                  <a:lnTo>
                    <a:pt x="4652022" y="3266173"/>
                  </a:lnTo>
                  <a:lnTo>
                    <a:pt x="4646574" y="3274237"/>
                  </a:lnTo>
                  <a:lnTo>
                    <a:pt x="4644580" y="3284131"/>
                  </a:lnTo>
                  <a:lnTo>
                    <a:pt x="4646574" y="3294024"/>
                  </a:lnTo>
                  <a:lnTo>
                    <a:pt x="4652022" y="3302089"/>
                  </a:lnTo>
                  <a:lnTo>
                    <a:pt x="4660100" y="3307537"/>
                  </a:lnTo>
                  <a:lnTo>
                    <a:pt x="4670031" y="3309531"/>
                  </a:lnTo>
                  <a:lnTo>
                    <a:pt x="4679924" y="3307537"/>
                  </a:lnTo>
                  <a:lnTo>
                    <a:pt x="4688002" y="3302089"/>
                  </a:lnTo>
                  <a:lnTo>
                    <a:pt x="4693437" y="3294024"/>
                  </a:lnTo>
                  <a:lnTo>
                    <a:pt x="4695431" y="3284131"/>
                  </a:lnTo>
                  <a:close/>
                </a:path>
                <a:path w="5364480" h="5048250">
                  <a:moveTo>
                    <a:pt x="4695431" y="1564386"/>
                  </a:moveTo>
                  <a:lnTo>
                    <a:pt x="4693437" y="1554505"/>
                  </a:lnTo>
                  <a:lnTo>
                    <a:pt x="4688002" y="1546428"/>
                  </a:lnTo>
                  <a:lnTo>
                    <a:pt x="4679924" y="1540979"/>
                  </a:lnTo>
                  <a:lnTo>
                    <a:pt x="4669980" y="1538986"/>
                  </a:lnTo>
                  <a:lnTo>
                    <a:pt x="4660100" y="1540979"/>
                  </a:lnTo>
                  <a:lnTo>
                    <a:pt x="4652022" y="1546428"/>
                  </a:lnTo>
                  <a:lnTo>
                    <a:pt x="4646574" y="1554505"/>
                  </a:lnTo>
                  <a:lnTo>
                    <a:pt x="4644580" y="1564386"/>
                  </a:lnTo>
                  <a:lnTo>
                    <a:pt x="4646574" y="1574279"/>
                  </a:lnTo>
                  <a:lnTo>
                    <a:pt x="4652022" y="1582343"/>
                  </a:lnTo>
                  <a:lnTo>
                    <a:pt x="4660100" y="1587792"/>
                  </a:lnTo>
                  <a:lnTo>
                    <a:pt x="4670031" y="1589786"/>
                  </a:lnTo>
                  <a:lnTo>
                    <a:pt x="4679924" y="1587792"/>
                  </a:lnTo>
                  <a:lnTo>
                    <a:pt x="4688002" y="1582343"/>
                  </a:lnTo>
                  <a:lnTo>
                    <a:pt x="4693437" y="1574279"/>
                  </a:lnTo>
                  <a:lnTo>
                    <a:pt x="4695431" y="1564386"/>
                  </a:lnTo>
                  <a:close/>
                </a:path>
                <a:path w="5364480" h="5048250">
                  <a:moveTo>
                    <a:pt x="4695749" y="1745145"/>
                  </a:moveTo>
                  <a:lnTo>
                    <a:pt x="4693755" y="1735251"/>
                  </a:lnTo>
                  <a:lnTo>
                    <a:pt x="4688306" y="1727174"/>
                  </a:lnTo>
                  <a:lnTo>
                    <a:pt x="4680229" y="1721739"/>
                  </a:lnTo>
                  <a:lnTo>
                    <a:pt x="4670298" y="1719745"/>
                  </a:lnTo>
                  <a:lnTo>
                    <a:pt x="4660404" y="1721739"/>
                  </a:lnTo>
                  <a:lnTo>
                    <a:pt x="4652340" y="1727174"/>
                  </a:lnTo>
                  <a:lnTo>
                    <a:pt x="4646892" y="1735251"/>
                  </a:lnTo>
                  <a:lnTo>
                    <a:pt x="4644898" y="1745145"/>
                  </a:lnTo>
                  <a:lnTo>
                    <a:pt x="4646892" y="1755025"/>
                  </a:lnTo>
                  <a:lnTo>
                    <a:pt x="4652340" y="1763102"/>
                  </a:lnTo>
                  <a:lnTo>
                    <a:pt x="4660404" y="1768551"/>
                  </a:lnTo>
                  <a:lnTo>
                    <a:pt x="4670349" y="1770545"/>
                  </a:lnTo>
                  <a:lnTo>
                    <a:pt x="4680229" y="1768551"/>
                  </a:lnTo>
                  <a:lnTo>
                    <a:pt x="4688306" y="1763102"/>
                  </a:lnTo>
                  <a:lnTo>
                    <a:pt x="4693755" y="1755025"/>
                  </a:lnTo>
                  <a:lnTo>
                    <a:pt x="4695749" y="1745145"/>
                  </a:lnTo>
                  <a:close/>
                </a:path>
                <a:path w="5364480" h="5048250">
                  <a:moveTo>
                    <a:pt x="4695749" y="25400"/>
                  </a:moveTo>
                  <a:lnTo>
                    <a:pt x="4693755" y="15506"/>
                  </a:lnTo>
                  <a:lnTo>
                    <a:pt x="4688306" y="7442"/>
                  </a:lnTo>
                  <a:lnTo>
                    <a:pt x="4680229" y="1993"/>
                  </a:lnTo>
                  <a:lnTo>
                    <a:pt x="4670298" y="0"/>
                  </a:lnTo>
                  <a:lnTo>
                    <a:pt x="4660404" y="1993"/>
                  </a:lnTo>
                  <a:lnTo>
                    <a:pt x="4652340" y="7442"/>
                  </a:lnTo>
                  <a:lnTo>
                    <a:pt x="4646892" y="15506"/>
                  </a:lnTo>
                  <a:lnTo>
                    <a:pt x="4644898" y="25400"/>
                  </a:lnTo>
                  <a:lnTo>
                    <a:pt x="4646892" y="35280"/>
                  </a:lnTo>
                  <a:lnTo>
                    <a:pt x="4652340" y="43357"/>
                  </a:lnTo>
                  <a:lnTo>
                    <a:pt x="4660404" y="48806"/>
                  </a:lnTo>
                  <a:lnTo>
                    <a:pt x="4670349" y="50800"/>
                  </a:lnTo>
                  <a:lnTo>
                    <a:pt x="4680229" y="48806"/>
                  </a:lnTo>
                  <a:lnTo>
                    <a:pt x="4688306" y="43357"/>
                  </a:lnTo>
                  <a:lnTo>
                    <a:pt x="4693755" y="35280"/>
                  </a:lnTo>
                  <a:lnTo>
                    <a:pt x="4695749" y="25400"/>
                  </a:lnTo>
                  <a:close/>
                </a:path>
                <a:path w="5364480" h="5048250">
                  <a:moveTo>
                    <a:pt x="4750447" y="5022824"/>
                  </a:moveTo>
                  <a:lnTo>
                    <a:pt x="4748454" y="5012944"/>
                  </a:lnTo>
                  <a:lnTo>
                    <a:pt x="4743005" y="5004867"/>
                  </a:lnTo>
                  <a:lnTo>
                    <a:pt x="4734928" y="4999431"/>
                  </a:lnTo>
                  <a:lnTo>
                    <a:pt x="4724997" y="4997424"/>
                  </a:lnTo>
                  <a:lnTo>
                    <a:pt x="4715103" y="4999431"/>
                  </a:lnTo>
                  <a:lnTo>
                    <a:pt x="4707039" y="5004867"/>
                  </a:lnTo>
                  <a:lnTo>
                    <a:pt x="4701591" y="5012944"/>
                  </a:lnTo>
                  <a:lnTo>
                    <a:pt x="4699597" y="5022824"/>
                  </a:lnTo>
                  <a:lnTo>
                    <a:pt x="4701591" y="5032718"/>
                  </a:lnTo>
                  <a:lnTo>
                    <a:pt x="4707039" y="5040795"/>
                  </a:lnTo>
                  <a:lnTo>
                    <a:pt x="4715103" y="5046230"/>
                  </a:lnTo>
                  <a:lnTo>
                    <a:pt x="4725047" y="5048224"/>
                  </a:lnTo>
                  <a:lnTo>
                    <a:pt x="4734928" y="5046230"/>
                  </a:lnTo>
                  <a:lnTo>
                    <a:pt x="4743005" y="5040795"/>
                  </a:lnTo>
                  <a:lnTo>
                    <a:pt x="4748454" y="5032718"/>
                  </a:lnTo>
                  <a:lnTo>
                    <a:pt x="4750447" y="5022824"/>
                  </a:lnTo>
                  <a:close/>
                </a:path>
                <a:path w="5364480" h="5048250">
                  <a:moveTo>
                    <a:pt x="4750765" y="3483838"/>
                  </a:moveTo>
                  <a:lnTo>
                    <a:pt x="4748758" y="3473958"/>
                  </a:lnTo>
                  <a:lnTo>
                    <a:pt x="4743323" y="3465880"/>
                  </a:lnTo>
                  <a:lnTo>
                    <a:pt x="4735246" y="3460432"/>
                  </a:lnTo>
                  <a:lnTo>
                    <a:pt x="4725301" y="3458438"/>
                  </a:lnTo>
                  <a:lnTo>
                    <a:pt x="4715421" y="3460432"/>
                  </a:lnTo>
                  <a:lnTo>
                    <a:pt x="4707344" y="3465880"/>
                  </a:lnTo>
                  <a:lnTo>
                    <a:pt x="4701908" y="3473958"/>
                  </a:lnTo>
                  <a:lnTo>
                    <a:pt x="4699901" y="3483838"/>
                  </a:lnTo>
                  <a:lnTo>
                    <a:pt x="4701908" y="3493732"/>
                  </a:lnTo>
                  <a:lnTo>
                    <a:pt x="4707344" y="3501796"/>
                  </a:lnTo>
                  <a:lnTo>
                    <a:pt x="4715421" y="3507244"/>
                  </a:lnTo>
                  <a:lnTo>
                    <a:pt x="4725365" y="3509238"/>
                  </a:lnTo>
                  <a:lnTo>
                    <a:pt x="4735246" y="3507244"/>
                  </a:lnTo>
                  <a:lnTo>
                    <a:pt x="4743323" y="3501796"/>
                  </a:lnTo>
                  <a:lnTo>
                    <a:pt x="4748758" y="3493732"/>
                  </a:lnTo>
                  <a:lnTo>
                    <a:pt x="4750765" y="3483838"/>
                  </a:lnTo>
                  <a:close/>
                </a:path>
                <a:path w="5364480" h="5048250">
                  <a:moveTo>
                    <a:pt x="4797082" y="3284131"/>
                  </a:moveTo>
                  <a:lnTo>
                    <a:pt x="4795088" y="3274237"/>
                  </a:lnTo>
                  <a:lnTo>
                    <a:pt x="4789652" y="3266173"/>
                  </a:lnTo>
                  <a:lnTo>
                    <a:pt x="4781575" y="3260725"/>
                  </a:lnTo>
                  <a:lnTo>
                    <a:pt x="4771631" y="3258731"/>
                  </a:lnTo>
                  <a:lnTo>
                    <a:pt x="4761750" y="3260725"/>
                  </a:lnTo>
                  <a:lnTo>
                    <a:pt x="4753673" y="3266173"/>
                  </a:lnTo>
                  <a:lnTo>
                    <a:pt x="4748225" y="3274237"/>
                  </a:lnTo>
                  <a:lnTo>
                    <a:pt x="4746231" y="3284131"/>
                  </a:lnTo>
                  <a:lnTo>
                    <a:pt x="4748225" y="3294024"/>
                  </a:lnTo>
                  <a:lnTo>
                    <a:pt x="4753673" y="3302089"/>
                  </a:lnTo>
                  <a:lnTo>
                    <a:pt x="4761750" y="3307537"/>
                  </a:lnTo>
                  <a:lnTo>
                    <a:pt x="4771682" y="3309531"/>
                  </a:lnTo>
                  <a:lnTo>
                    <a:pt x="4781575" y="3307537"/>
                  </a:lnTo>
                  <a:lnTo>
                    <a:pt x="4789652" y="3302089"/>
                  </a:lnTo>
                  <a:lnTo>
                    <a:pt x="4795088" y="3294024"/>
                  </a:lnTo>
                  <a:lnTo>
                    <a:pt x="4797082" y="3284131"/>
                  </a:lnTo>
                  <a:close/>
                </a:path>
                <a:path w="5364480" h="5048250">
                  <a:moveTo>
                    <a:pt x="4797082" y="1564386"/>
                  </a:moveTo>
                  <a:lnTo>
                    <a:pt x="4795088" y="1554505"/>
                  </a:lnTo>
                  <a:lnTo>
                    <a:pt x="4789652" y="1546428"/>
                  </a:lnTo>
                  <a:lnTo>
                    <a:pt x="4781575" y="1540979"/>
                  </a:lnTo>
                  <a:lnTo>
                    <a:pt x="4771631" y="1538986"/>
                  </a:lnTo>
                  <a:lnTo>
                    <a:pt x="4761750" y="1540979"/>
                  </a:lnTo>
                  <a:lnTo>
                    <a:pt x="4753673" y="1546428"/>
                  </a:lnTo>
                  <a:lnTo>
                    <a:pt x="4748225" y="1554505"/>
                  </a:lnTo>
                  <a:lnTo>
                    <a:pt x="4746231" y="1564386"/>
                  </a:lnTo>
                  <a:lnTo>
                    <a:pt x="4748225" y="1574279"/>
                  </a:lnTo>
                  <a:lnTo>
                    <a:pt x="4753673" y="1582343"/>
                  </a:lnTo>
                  <a:lnTo>
                    <a:pt x="4761750" y="1587792"/>
                  </a:lnTo>
                  <a:lnTo>
                    <a:pt x="4771682" y="1589786"/>
                  </a:lnTo>
                  <a:lnTo>
                    <a:pt x="4781575" y="1587792"/>
                  </a:lnTo>
                  <a:lnTo>
                    <a:pt x="4789652" y="1582343"/>
                  </a:lnTo>
                  <a:lnTo>
                    <a:pt x="4795088" y="1574279"/>
                  </a:lnTo>
                  <a:lnTo>
                    <a:pt x="4797082" y="1564386"/>
                  </a:lnTo>
                  <a:close/>
                </a:path>
                <a:path w="5364480" h="5048250">
                  <a:moveTo>
                    <a:pt x="4797399" y="1745145"/>
                  </a:moveTo>
                  <a:lnTo>
                    <a:pt x="4795405" y="1735251"/>
                  </a:lnTo>
                  <a:lnTo>
                    <a:pt x="4789957" y="1727174"/>
                  </a:lnTo>
                  <a:lnTo>
                    <a:pt x="4781880" y="1721739"/>
                  </a:lnTo>
                  <a:lnTo>
                    <a:pt x="4771949" y="1719745"/>
                  </a:lnTo>
                  <a:lnTo>
                    <a:pt x="4762055" y="1721739"/>
                  </a:lnTo>
                  <a:lnTo>
                    <a:pt x="4753991" y="1727174"/>
                  </a:lnTo>
                  <a:lnTo>
                    <a:pt x="4748542" y="1735251"/>
                  </a:lnTo>
                  <a:lnTo>
                    <a:pt x="4746549" y="1745145"/>
                  </a:lnTo>
                  <a:lnTo>
                    <a:pt x="4748542" y="1755025"/>
                  </a:lnTo>
                  <a:lnTo>
                    <a:pt x="4753991" y="1763102"/>
                  </a:lnTo>
                  <a:lnTo>
                    <a:pt x="4762055" y="1768551"/>
                  </a:lnTo>
                  <a:lnTo>
                    <a:pt x="4771999" y="1770545"/>
                  </a:lnTo>
                  <a:lnTo>
                    <a:pt x="4781880" y="1768551"/>
                  </a:lnTo>
                  <a:lnTo>
                    <a:pt x="4789957" y="1763102"/>
                  </a:lnTo>
                  <a:lnTo>
                    <a:pt x="4795405" y="1755025"/>
                  </a:lnTo>
                  <a:lnTo>
                    <a:pt x="4797399" y="1745145"/>
                  </a:lnTo>
                  <a:close/>
                </a:path>
                <a:path w="5364480" h="5048250">
                  <a:moveTo>
                    <a:pt x="4797399" y="25400"/>
                  </a:moveTo>
                  <a:lnTo>
                    <a:pt x="4795405" y="15506"/>
                  </a:lnTo>
                  <a:lnTo>
                    <a:pt x="4789957" y="7442"/>
                  </a:lnTo>
                  <a:lnTo>
                    <a:pt x="4781880" y="1993"/>
                  </a:lnTo>
                  <a:lnTo>
                    <a:pt x="4771949" y="0"/>
                  </a:lnTo>
                  <a:lnTo>
                    <a:pt x="4762055" y="1993"/>
                  </a:lnTo>
                  <a:lnTo>
                    <a:pt x="4753991" y="7442"/>
                  </a:lnTo>
                  <a:lnTo>
                    <a:pt x="4748542" y="15506"/>
                  </a:lnTo>
                  <a:lnTo>
                    <a:pt x="4746549" y="25400"/>
                  </a:lnTo>
                  <a:lnTo>
                    <a:pt x="4748542" y="35280"/>
                  </a:lnTo>
                  <a:lnTo>
                    <a:pt x="4753991" y="43357"/>
                  </a:lnTo>
                  <a:lnTo>
                    <a:pt x="4762055" y="48806"/>
                  </a:lnTo>
                  <a:lnTo>
                    <a:pt x="4771999" y="50800"/>
                  </a:lnTo>
                  <a:lnTo>
                    <a:pt x="4781880" y="48806"/>
                  </a:lnTo>
                  <a:lnTo>
                    <a:pt x="4789957" y="43357"/>
                  </a:lnTo>
                  <a:lnTo>
                    <a:pt x="4795405" y="35280"/>
                  </a:lnTo>
                  <a:lnTo>
                    <a:pt x="4797399" y="25400"/>
                  </a:lnTo>
                  <a:close/>
                </a:path>
                <a:path w="5364480" h="5048250">
                  <a:moveTo>
                    <a:pt x="4852098" y="5022824"/>
                  </a:moveTo>
                  <a:lnTo>
                    <a:pt x="4850104" y="5012944"/>
                  </a:lnTo>
                  <a:lnTo>
                    <a:pt x="4844656" y="5004867"/>
                  </a:lnTo>
                  <a:lnTo>
                    <a:pt x="4836592" y="4999431"/>
                  </a:lnTo>
                  <a:lnTo>
                    <a:pt x="4826647" y="4997424"/>
                  </a:lnTo>
                  <a:lnTo>
                    <a:pt x="4816754" y="4999431"/>
                  </a:lnTo>
                  <a:lnTo>
                    <a:pt x="4808690" y="5004867"/>
                  </a:lnTo>
                  <a:lnTo>
                    <a:pt x="4803241" y="5012944"/>
                  </a:lnTo>
                  <a:lnTo>
                    <a:pt x="4801247" y="5022824"/>
                  </a:lnTo>
                  <a:lnTo>
                    <a:pt x="4803241" y="5032718"/>
                  </a:lnTo>
                  <a:lnTo>
                    <a:pt x="4808690" y="5040795"/>
                  </a:lnTo>
                  <a:lnTo>
                    <a:pt x="4816754" y="5046230"/>
                  </a:lnTo>
                  <a:lnTo>
                    <a:pt x="4826698" y="5048224"/>
                  </a:lnTo>
                  <a:lnTo>
                    <a:pt x="4836592" y="5046230"/>
                  </a:lnTo>
                  <a:lnTo>
                    <a:pt x="4844656" y="5040795"/>
                  </a:lnTo>
                  <a:lnTo>
                    <a:pt x="4850104" y="5032718"/>
                  </a:lnTo>
                  <a:lnTo>
                    <a:pt x="4852098" y="5022824"/>
                  </a:lnTo>
                  <a:close/>
                </a:path>
                <a:path w="5364480" h="5048250">
                  <a:moveTo>
                    <a:pt x="4852403" y="3483838"/>
                  </a:moveTo>
                  <a:lnTo>
                    <a:pt x="4850409" y="3473958"/>
                  </a:lnTo>
                  <a:lnTo>
                    <a:pt x="4844974" y="3465880"/>
                  </a:lnTo>
                  <a:lnTo>
                    <a:pt x="4836896" y="3460432"/>
                  </a:lnTo>
                  <a:lnTo>
                    <a:pt x="4826952" y="3458438"/>
                  </a:lnTo>
                  <a:lnTo>
                    <a:pt x="4817072" y="3460432"/>
                  </a:lnTo>
                  <a:lnTo>
                    <a:pt x="4808994" y="3465880"/>
                  </a:lnTo>
                  <a:lnTo>
                    <a:pt x="4803559" y="3473958"/>
                  </a:lnTo>
                  <a:lnTo>
                    <a:pt x="4801552" y="3483838"/>
                  </a:lnTo>
                  <a:lnTo>
                    <a:pt x="4803559" y="3493732"/>
                  </a:lnTo>
                  <a:lnTo>
                    <a:pt x="4808994" y="3501796"/>
                  </a:lnTo>
                  <a:lnTo>
                    <a:pt x="4817072" y="3507244"/>
                  </a:lnTo>
                  <a:lnTo>
                    <a:pt x="4827003" y="3509238"/>
                  </a:lnTo>
                  <a:lnTo>
                    <a:pt x="4836896" y="3507244"/>
                  </a:lnTo>
                  <a:lnTo>
                    <a:pt x="4844974" y="3501796"/>
                  </a:lnTo>
                  <a:lnTo>
                    <a:pt x="4850409" y="3493732"/>
                  </a:lnTo>
                  <a:lnTo>
                    <a:pt x="4852403" y="3483838"/>
                  </a:lnTo>
                  <a:close/>
                </a:path>
                <a:path w="5364480" h="5048250">
                  <a:moveTo>
                    <a:pt x="4898733" y="3284131"/>
                  </a:moveTo>
                  <a:lnTo>
                    <a:pt x="4896739" y="3274237"/>
                  </a:lnTo>
                  <a:lnTo>
                    <a:pt x="4891303" y="3266173"/>
                  </a:lnTo>
                  <a:lnTo>
                    <a:pt x="4883226" y="3260725"/>
                  </a:lnTo>
                  <a:lnTo>
                    <a:pt x="4873282" y="3258731"/>
                  </a:lnTo>
                  <a:lnTo>
                    <a:pt x="4863401" y="3260725"/>
                  </a:lnTo>
                  <a:lnTo>
                    <a:pt x="4855324" y="3266173"/>
                  </a:lnTo>
                  <a:lnTo>
                    <a:pt x="4849876" y="3274237"/>
                  </a:lnTo>
                  <a:lnTo>
                    <a:pt x="4847882" y="3284131"/>
                  </a:lnTo>
                  <a:lnTo>
                    <a:pt x="4849876" y="3294024"/>
                  </a:lnTo>
                  <a:lnTo>
                    <a:pt x="4855324" y="3302089"/>
                  </a:lnTo>
                  <a:lnTo>
                    <a:pt x="4863401" y="3307537"/>
                  </a:lnTo>
                  <a:lnTo>
                    <a:pt x="4873333" y="3309531"/>
                  </a:lnTo>
                  <a:lnTo>
                    <a:pt x="4883226" y="3307537"/>
                  </a:lnTo>
                  <a:lnTo>
                    <a:pt x="4891303" y="3302089"/>
                  </a:lnTo>
                  <a:lnTo>
                    <a:pt x="4896739" y="3294024"/>
                  </a:lnTo>
                  <a:lnTo>
                    <a:pt x="4898733" y="3284131"/>
                  </a:lnTo>
                  <a:close/>
                </a:path>
                <a:path w="5364480" h="5048250">
                  <a:moveTo>
                    <a:pt x="4898733" y="1564386"/>
                  </a:moveTo>
                  <a:lnTo>
                    <a:pt x="4896739" y="1554505"/>
                  </a:lnTo>
                  <a:lnTo>
                    <a:pt x="4891303" y="1546428"/>
                  </a:lnTo>
                  <a:lnTo>
                    <a:pt x="4883226" y="1540979"/>
                  </a:lnTo>
                  <a:lnTo>
                    <a:pt x="4873282" y="1538986"/>
                  </a:lnTo>
                  <a:lnTo>
                    <a:pt x="4863401" y="1540979"/>
                  </a:lnTo>
                  <a:lnTo>
                    <a:pt x="4855324" y="1546428"/>
                  </a:lnTo>
                  <a:lnTo>
                    <a:pt x="4849876" y="1554505"/>
                  </a:lnTo>
                  <a:lnTo>
                    <a:pt x="4847882" y="1564386"/>
                  </a:lnTo>
                  <a:lnTo>
                    <a:pt x="4849876" y="1574279"/>
                  </a:lnTo>
                  <a:lnTo>
                    <a:pt x="4855324" y="1582343"/>
                  </a:lnTo>
                  <a:lnTo>
                    <a:pt x="4863401" y="1587792"/>
                  </a:lnTo>
                  <a:lnTo>
                    <a:pt x="4873333" y="1589786"/>
                  </a:lnTo>
                  <a:lnTo>
                    <a:pt x="4883226" y="1587792"/>
                  </a:lnTo>
                  <a:lnTo>
                    <a:pt x="4891303" y="1582343"/>
                  </a:lnTo>
                  <a:lnTo>
                    <a:pt x="4896739" y="1574279"/>
                  </a:lnTo>
                  <a:lnTo>
                    <a:pt x="4898733" y="1564386"/>
                  </a:lnTo>
                  <a:close/>
                </a:path>
                <a:path w="5364480" h="5048250">
                  <a:moveTo>
                    <a:pt x="4899050" y="1745145"/>
                  </a:moveTo>
                  <a:lnTo>
                    <a:pt x="4897056" y="1735251"/>
                  </a:lnTo>
                  <a:lnTo>
                    <a:pt x="4891608" y="1727174"/>
                  </a:lnTo>
                  <a:lnTo>
                    <a:pt x="4883531" y="1721739"/>
                  </a:lnTo>
                  <a:lnTo>
                    <a:pt x="4873599" y="1719745"/>
                  </a:lnTo>
                  <a:lnTo>
                    <a:pt x="4863706" y="1721739"/>
                  </a:lnTo>
                  <a:lnTo>
                    <a:pt x="4855642" y="1727174"/>
                  </a:lnTo>
                  <a:lnTo>
                    <a:pt x="4850193" y="1735251"/>
                  </a:lnTo>
                  <a:lnTo>
                    <a:pt x="4848199" y="1745145"/>
                  </a:lnTo>
                  <a:lnTo>
                    <a:pt x="4850193" y="1755025"/>
                  </a:lnTo>
                  <a:lnTo>
                    <a:pt x="4855642" y="1763102"/>
                  </a:lnTo>
                  <a:lnTo>
                    <a:pt x="4863706" y="1768551"/>
                  </a:lnTo>
                  <a:lnTo>
                    <a:pt x="4873650" y="1770545"/>
                  </a:lnTo>
                  <a:lnTo>
                    <a:pt x="4883531" y="1768551"/>
                  </a:lnTo>
                  <a:lnTo>
                    <a:pt x="4891608" y="1763102"/>
                  </a:lnTo>
                  <a:lnTo>
                    <a:pt x="4897056" y="1755025"/>
                  </a:lnTo>
                  <a:lnTo>
                    <a:pt x="4899050" y="1745145"/>
                  </a:lnTo>
                  <a:close/>
                </a:path>
                <a:path w="5364480" h="5048250">
                  <a:moveTo>
                    <a:pt x="4899050" y="25400"/>
                  </a:moveTo>
                  <a:lnTo>
                    <a:pt x="4897056" y="15506"/>
                  </a:lnTo>
                  <a:lnTo>
                    <a:pt x="4891608" y="7442"/>
                  </a:lnTo>
                  <a:lnTo>
                    <a:pt x="4883531" y="1993"/>
                  </a:lnTo>
                  <a:lnTo>
                    <a:pt x="4873599" y="0"/>
                  </a:lnTo>
                  <a:lnTo>
                    <a:pt x="4863706" y="1993"/>
                  </a:lnTo>
                  <a:lnTo>
                    <a:pt x="4855642" y="7442"/>
                  </a:lnTo>
                  <a:lnTo>
                    <a:pt x="4850193" y="15506"/>
                  </a:lnTo>
                  <a:lnTo>
                    <a:pt x="4848199" y="25400"/>
                  </a:lnTo>
                  <a:lnTo>
                    <a:pt x="4850193" y="35280"/>
                  </a:lnTo>
                  <a:lnTo>
                    <a:pt x="4855642" y="43357"/>
                  </a:lnTo>
                  <a:lnTo>
                    <a:pt x="4863706" y="48806"/>
                  </a:lnTo>
                  <a:lnTo>
                    <a:pt x="4873650" y="50800"/>
                  </a:lnTo>
                  <a:lnTo>
                    <a:pt x="4883531" y="48806"/>
                  </a:lnTo>
                  <a:lnTo>
                    <a:pt x="4891608" y="43357"/>
                  </a:lnTo>
                  <a:lnTo>
                    <a:pt x="4897056" y="35280"/>
                  </a:lnTo>
                  <a:lnTo>
                    <a:pt x="4899050" y="25400"/>
                  </a:lnTo>
                  <a:close/>
                </a:path>
                <a:path w="5364480" h="5048250">
                  <a:moveTo>
                    <a:pt x="4953749" y="5022824"/>
                  </a:moveTo>
                  <a:lnTo>
                    <a:pt x="4951755" y="5012944"/>
                  </a:lnTo>
                  <a:lnTo>
                    <a:pt x="4946307" y="5004867"/>
                  </a:lnTo>
                  <a:lnTo>
                    <a:pt x="4938242" y="4999431"/>
                  </a:lnTo>
                  <a:lnTo>
                    <a:pt x="4928298" y="4997424"/>
                  </a:lnTo>
                  <a:lnTo>
                    <a:pt x="4918405" y="4999431"/>
                  </a:lnTo>
                  <a:lnTo>
                    <a:pt x="4910340" y="5004867"/>
                  </a:lnTo>
                  <a:lnTo>
                    <a:pt x="4904892" y="5012944"/>
                  </a:lnTo>
                  <a:lnTo>
                    <a:pt x="4902898" y="5022824"/>
                  </a:lnTo>
                  <a:lnTo>
                    <a:pt x="4904892" y="5032718"/>
                  </a:lnTo>
                  <a:lnTo>
                    <a:pt x="4910340" y="5040795"/>
                  </a:lnTo>
                  <a:lnTo>
                    <a:pt x="4918405" y="5046230"/>
                  </a:lnTo>
                  <a:lnTo>
                    <a:pt x="4928349" y="5048224"/>
                  </a:lnTo>
                  <a:lnTo>
                    <a:pt x="4938242" y="5046230"/>
                  </a:lnTo>
                  <a:lnTo>
                    <a:pt x="4946307" y="5040795"/>
                  </a:lnTo>
                  <a:lnTo>
                    <a:pt x="4951755" y="5032718"/>
                  </a:lnTo>
                  <a:lnTo>
                    <a:pt x="4953749" y="5022824"/>
                  </a:lnTo>
                  <a:close/>
                </a:path>
                <a:path w="5364480" h="5048250">
                  <a:moveTo>
                    <a:pt x="4954054" y="3483838"/>
                  </a:moveTo>
                  <a:lnTo>
                    <a:pt x="4952060" y="3473958"/>
                  </a:lnTo>
                  <a:lnTo>
                    <a:pt x="4946624" y="3465880"/>
                  </a:lnTo>
                  <a:lnTo>
                    <a:pt x="4938547" y="3460432"/>
                  </a:lnTo>
                  <a:lnTo>
                    <a:pt x="4928603" y="3458438"/>
                  </a:lnTo>
                  <a:lnTo>
                    <a:pt x="4918722" y="3460432"/>
                  </a:lnTo>
                  <a:lnTo>
                    <a:pt x="4910645" y="3465880"/>
                  </a:lnTo>
                  <a:lnTo>
                    <a:pt x="4905210" y="3473958"/>
                  </a:lnTo>
                  <a:lnTo>
                    <a:pt x="4903203" y="3483838"/>
                  </a:lnTo>
                  <a:lnTo>
                    <a:pt x="4905210" y="3493732"/>
                  </a:lnTo>
                  <a:lnTo>
                    <a:pt x="4910645" y="3501796"/>
                  </a:lnTo>
                  <a:lnTo>
                    <a:pt x="4918722" y="3507244"/>
                  </a:lnTo>
                  <a:lnTo>
                    <a:pt x="4928654" y="3509238"/>
                  </a:lnTo>
                  <a:lnTo>
                    <a:pt x="4938547" y="3507244"/>
                  </a:lnTo>
                  <a:lnTo>
                    <a:pt x="4946624" y="3501796"/>
                  </a:lnTo>
                  <a:lnTo>
                    <a:pt x="4952060" y="3493732"/>
                  </a:lnTo>
                  <a:lnTo>
                    <a:pt x="4954054" y="3483838"/>
                  </a:lnTo>
                  <a:close/>
                </a:path>
                <a:path w="5364480" h="5048250">
                  <a:moveTo>
                    <a:pt x="4999685" y="3273514"/>
                  </a:moveTo>
                  <a:lnTo>
                    <a:pt x="4996218" y="3264039"/>
                  </a:lnTo>
                  <a:lnTo>
                    <a:pt x="4989614" y="3256877"/>
                  </a:lnTo>
                  <a:lnTo>
                    <a:pt x="4980813" y="3252711"/>
                  </a:lnTo>
                  <a:lnTo>
                    <a:pt x="4970742" y="3252228"/>
                  </a:lnTo>
                  <a:lnTo>
                    <a:pt x="4961217" y="3255695"/>
                  </a:lnTo>
                  <a:lnTo>
                    <a:pt x="4954054" y="3262299"/>
                  </a:lnTo>
                  <a:lnTo>
                    <a:pt x="4949901" y="3271101"/>
                  </a:lnTo>
                  <a:lnTo>
                    <a:pt x="4949418" y="3281172"/>
                  </a:lnTo>
                  <a:lnTo>
                    <a:pt x="4952873" y="3290646"/>
                  </a:lnTo>
                  <a:lnTo>
                    <a:pt x="4959477" y="3297809"/>
                  </a:lnTo>
                  <a:lnTo>
                    <a:pt x="4968278" y="3301974"/>
                  </a:lnTo>
                  <a:lnTo>
                    <a:pt x="4978400" y="3302444"/>
                  </a:lnTo>
                  <a:lnTo>
                    <a:pt x="4987874" y="3298990"/>
                  </a:lnTo>
                  <a:lnTo>
                    <a:pt x="4995037" y="3292386"/>
                  </a:lnTo>
                  <a:lnTo>
                    <a:pt x="4999202" y="3283585"/>
                  </a:lnTo>
                  <a:lnTo>
                    <a:pt x="4999685" y="3273514"/>
                  </a:lnTo>
                  <a:close/>
                </a:path>
                <a:path w="5364480" h="5048250">
                  <a:moveTo>
                    <a:pt x="4999685" y="1553768"/>
                  </a:moveTo>
                  <a:lnTo>
                    <a:pt x="4996218" y="1544294"/>
                  </a:lnTo>
                  <a:lnTo>
                    <a:pt x="4989614" y="1537131"/>
                  </a:lnTo>
                  <a:lnTo>
                    <a:pt x="4980813" y="1532966"/>
                  </a:lnTo>
                  <a:lnTo>
                    <a:pt x="4970742" y="1532483"/>
                  </a:lnTo>
                  <a:lnTo>
                    <a:pt x="4961217" y="1535950"/>
                  </a:lnTo>
                  <a:lnTo>
                    <a:pt x="4954054" y="1542554"/>
                  </a:lnTo>
                  <a:lnTo>
                    <a:pt x="4949901" y="1551355"/>
                  </a:lnTo>
                  <a:lnTo>
                    <a:pt x="4949418" y="1561426"/>
                  </a:lnTo>
                  <a:lnTo>
                    <a:pt x="4952873" y="1570901"/>
                  </a:lnTo>
                  <a:lnTo>
                    <a:pt x="4959477" y="1578063"/>
                  </a:lnTo>
                  <a:lnTo>
                    <a:pt x="4968278" y="1582229"/>
                  </a:lnTo>
                  <a:lnTo>
                    <a:pt x="4978400" y="1582699"/>
                  </a:lnTo>
                  <a:lnTo>
                    <a:pt x="4987874" y="1579245"/>
                  </a:lnTo>
                  <a:lnTo>
                    <a:pt x="4995037" y="1572641"/>
                  </a:lnTo>
                  <a:lnTo>
                    <a:pt x="4999202" y="1563839"/>
                  </a:lnTo>
                  <a:lnTo>
                    <a:pt x="4999685" y="1553768"/>
                  </a:lnTo>
                  <a:close/>
                </a:path>
                <a:path w="5364480" h="5048250">
                  <a:moveTo>
                    <a:pt x="4999990" y="1755825"/>
                  </a:moveTo>
                  <a:lnTo>
                    <a:pt x="4999507" y="1745754"/>
                  </a:lnTo>
                  <a:lnTo>
                    <a:pt x="4995354" y="1736953"/>
                  </a:lnTo>
                  <a:lnTo>
                    <a:pt x="4988191" y="1730349"/>
                  </a:lnTo>
                  <a:lnTo>
                    <a:pt x="4978679" y="1726869"/>
                  </a:lnTo>
                  <a:lnTo>
                    <a:pt x="4968595" y="1727339"/>
                  </a:lnTo>
                  <a:lnTo>
                    <a:pt x="4959794" y="1731492"/>
                  </a:lnTo>
                  <a:lnTo>
                    <a:pt x="4953190" y="1738655"/>
                  </a:lnTo>
                  <a:lnTo>
                    <a:pt x="4949723" y="1748116"/>
                  </a:lnTo>
                  <a:lnTo>
                    <a:pt x="4950193" y="1758200"/>
                  </a:lnTo>
                  <a:lnTo>
                    <a:pt x="4954359" y="1767001"/>
                  </a:lnTo>
                  <a:lnTo>
                    <a:pt x="4961509" y="1773605"/>
                  </a:lnTo>
                  <a:lnTo>
                    <a:pt x="4970983" y="1777072"/>
                  </a:lnTo>
                  <a:lnTo>
                    <a:pt x="4981105" y="1776615"/>
                  </a:lnTo>
                  <a:lnTo>
                    <a:pt x="4989906" y="1772450"/>
                  </a:lnTo>
                  <a:lnTo>
                    <a:pt x="4996510" y="1765300"/>
                  </a:lnTo>
                  <a:lnTo>
                    <a:pt x="4999990" y="1755825"/>
                  </a:lnTo>
                  <a:close/>
                </a:path>
                <a:path w="5364480" h="5048250">
                  <a:moveTo>
                    <a:pt x="4999990" y="36080"/>
                  </a:moveTo>
                  <a:lnTo>
                    <a:pt x="4999507" y="26009"/>
                  </a:lnTo>
                  <a:lnTo>
                    <a:pt x="4995354" y="17208"/>
                  </a:lnTo>
                  <a:lnTo>
                    <a:pt x="4988191" y="10604"/>
                  </a:lnTo>
                  <a:lnTo>
                    <a:pt x="4978679" y="7124"/>
                  </a:lnTo>
                  <a:lnTo>
                    <a:pt x="4968595" y="7594"/>
                  </a:lnTo>
                  <a:lnTo>
                    <a:pt x="4959794" y="11747"/>
                  </a:lnTo>
                  <a:lnTo>
                    <a:pt x="4953190" y="18910"/>
                  </a:lnTo>
                  <a:lnTo>
                    <a:pt x="4949723" y="28384"/>
                  </a:lnTo>
                  <a:lnTo>
                    <a:pt x="4950193" y="38455"/>
                  </a:lnTo>
                  <a:lnTo>
                    <a:pt x="4954359" y="47256"/>
                  </a:lnTo>
                  <a:lnTo>
                    <a:pt x="4961509" y="53860"/>
                  </a:lnTo>
                  <a:lnTo>
                    <a:pt x="4970983" y="57340"/>
                  </a:lnTo>
                  <a:lnTo>
                    <a:pt x="4981105" y="56870"/>
                  </a:lnTo>
                  <a:lnTo>
                    <a:pt x="4989906" y="52705"/>
                  </a:lnTo>
                  <a:lnTo>
                    <a:pt x="4996510" y="45554"/>
                  </a:lnTo>
                  <a:lnTo>
                    <a:pt x="4999990" y="36080"/>
                  </a:lnTo>
                  <a:close/>
                </a:path>
                <a:path w="5364480" h="5048250">
                  <a:moveTo>
                    <a:pt x="5054689" y="5012207"/>
                  </a:moveTo>
                  <a:lnTo>
                    <a:pt x="5051234" y="5002733"/>
                  </a:lnTo>
                  <a:lnTo>
                    <a:pt x="5044630" y="4995570"/>
                  </a:lnTo>
                  <a:lnTo>
                    <a:pt x="5035829" y="4991417"/>
                  </a:lnTo>
                  <a:lnTo>
                    <a:pt x="5025758" y="4990922"/>
                  </a:lnTo>
                  <a:lnTo>
                    <a:pt x="5016233" y="4994402"/>
                  </a:lnTo>
                  <a:lnTo>
                    <a:pt x="5009070" y="5000993"/>
                  </a:lnTo>
                  <a:lnTo>
                    <a:pt x="5004905" y="5009794"/>
                  </a:lnTo>
                  <a:lnTo>
                    <a:pt x="5004422" y="5019878"/>
                  </a:lnTo>
                  <a:lnTo>
                    <a:pt x="5007889" y="5029352"/>
                  </a:lnTo>
                  <a:lnTo>
                    <a:pt x="5014480" y="5036502"/>
                  </a:lnTo>
                  <a:lnTo>
                    <a:pt x="5023294" y="5040668"/>
                  </a:lnTo>
                  <a:lnTo>
                    <a:pt x="5033416" y="5041150"/>
                  </a:lnTo>
                  <a:lnTo>
                    <a:pt x="5042890" y="5037683"/>
                  </a:lnTo>
                  <a:lnTo>
                    <a:pt x="5050053" y="5031079"/>
                  </a:lnTo>
                  <a:lnTo>
                    <a:pt x="5054206" y="5022278"/>
                  </a:lnTo>
                  <a:lnTo>
                    <a:pt x="5054689" y="5012207"/>
                  </a:lnTo>
                  <a:close/>
                </a:path>
                <a:path w="5364480" h="5048250">
                  <a:moveTo>
                    <a:pt x="5054993" y="3494532"/>
                  </a:moveTo>
                  <a:lnTo>
                    <a:pt x="5054524" y="3484448"/>
                  </a:lnTo>
                  <a:lnTo>
                    <a:pt x="5050371" y="3475647"/>
                  </a:lnTo>
                  <a:lnTo>
                    <a:pt x="5043208" y="3469043"/>
                  </a:lnTo>
                  <a:lnTo>
                    <a:pt x="5033696" y="3465563"/>
                  </a:lnTo>
                  <a:lnTo>
                    <a:pt x="5023612" y="3466033"/>
                  </a:lnTo>
                  <a:lnTo>
                    <a:pt x="5014811" y="3470198"/>
                  </a:lnTo>
                  <a:lnTo>
                    <a:pt x="5008207" y="3477349"/>
                  </a:lnTo>
                  <a:lnTo>
                    <a:pt x="5004740" y="3486823"/>
                  </a:lnTo>
                  <a:lnTo>
                    <a:pt x="5005209" y="3496894"/>
                  </a:lnTo>
                  <a:lnTo>
                    <a:pt x="5009362" y="3505708"/>
                  </a:lnTo>
                  <a:lnTo>
                    <a:pt x="5016525" y="3512312"/>
                  </a:lnTo>
                  <a:lnTo>
                    <a:pt x="5025987" y="3515779"/>
                  </a:lnTo>
                  <a:lnTo>
                    <a:pt x="5036121" y="3515309"/>
                  </a:lnTo>
                  <a:lnTo>
                    <a:pt x="5044922" y="3511156"/>
                  </a:lnTo>
                  <a:lnTo>
                    <a:pt x="5051526" y="3503993"/>
                  </a:lnTo>
                  <a:lnTo>
                    <a:pt x="5054993" y="3494532"/>
                  </a:lnTo>
                  <a:close/>
                </a:path>
                <a:path w="5364480" h="5048250">
                  <a:moveTo>
                    <a:pt x="5096014" y="3244050"/>
                  </a:moveTo>
                  <a:lnTo>
                    <a:pt x="5093551" y="3234271"/>
                  </a:lnTo>
                  <a:lnTo>
                    <a:pt x="5087480" y="3226219"/>
                  </a:lnTo>
                  <a:lnTo>
                    <a:pt x="5079085" y="3221278"/>
                  </a:lnTo>
                  <a:lnTo>
                    <a:pt x="5069459" y="3219856"/>
                  </a:lnTo>
                  <a:lnTo>
                    <a:pt x="5059680" y="3222320"/>
                  </a:lnTo>
                  <a:lnTo>
                    <a:pt x="5051577" y="3228403"/>
                  </a:lnTo>
                  <a:lnTo>
                    <a:pt x="5046637" y="3236798"/>
                  </a:lnTo>
                  <a:lnTo>
                    <a:pt x="5045214" y="3246437"/>
                  </a:lnTo>
                  <a:lnTo>
                    <a:pt x="5047678" y="3256216"/>
                  </a:lnTo>
                  <a:lnTo>
                    <a:pt x="5053736" y="3264268"/>
                  </a:lnTo>
                  <a:lnTo>
                    <a:pt x="5062131" y="3269208"/>
                  </a:lnTo>
                  <a:lnTo>
                    <a:pt x="5071770" y="3270631"/>
                  </a:lnTo>
                  <a:lnTo>
                    <a:pt x="5081600" y="3268141"/>
                  </a:lnTo>
                  <a:lnTo>
                    <a:pt x="5089652" y="3262084"/>
                  </a:lnTo>
                  <a:lnTo>
                    <a:pt x="5094592" y="3253689"/>
                  </a:lnTo>
                  <a:lnTo>
                    <a:pt x="5096014" y="3244050"/>
                  </a:lnTo>
                  <a:close/>
                </a:path>
                <a:path w="5364480" h="5048250">
                  <a:moveTo>
                    <a:pt x="5096014" y="1524304"/>
                  </a:moveTo>
                  <a:lnTo>
                    <a:pt x="5093551" y="1514525"/>
                  </a:lnTo>
                  <a:lnTo>
                    <a:pt x="5087480" y="1506474"/>
                  </a:lnTo>
                  <a:lnTo>
                    <a:pt x="5079085" y="1501533"/>
                  </a:lnTo>
                  <a:lnTo>
                    <a:pt x="5069459" y="1500111"/>
                  </a:lnTo>
                  <a:lnTo>
                    <a:pt x="5059680" y="1502575"/>
                  </a:lnTo>
                  <a:lnTo>
                    <a:pt x="5051577" y="1508658"/>
                  </a:lnTo>
                  <a:lnTo>
                    <a:pt x="5046637" y="1517053"/>
                  </a:lnTo>
                  <a:lnTo>
                    <a:pt x="5045214" y="1526692"/>
                  </a:lnTo>
                  <a:lnTo>
                    <a:pt x="5047678" y="1536471"/>
                  </a:lnTo>
                  <a:lnTo>
                    <a:pt x="5053736" y="1544523"/>
                  </a:lnTo>
                  <a:lnTo>
                    <a:pt x="5062131" y="1549463"/>
                  </a:lnTo>
                  <a:lnTo>
                    <a:pt x="5071770" y="1550885"/>
                  </a:lnTo>
                  <a:lnTo>
                    <a:pt x="5081600" y="1548396"/>
                  </a:lnTo>
                  <a:lnTo>
                    <a:pt x="5089652" y="1542338"/>
                  </a:lnTo>
                  <a:lnTo>
                    <a:pt x="5094592" y="1533944"/>
                  </a:lnTo>
                  <a:lnTo>
                    <a:pt x="5096014" y="1524304"/>
                  </a:lnTo>
                  <a:close/>
                </a:path>
                <a:path w="5364480" h="5048250">
                  <a:moveTo>
                    <a:pt x="5096294" y="1785378"/>
                  </a:moveTo>
                  <a:lnTo>
                    <a:pt x="5094871" y="1775739"/>
                  </a:lnTo>
                  <a:lnTo>
                    <a:pt x="5089944" y="1767344"/>
                  </a:lnTo>
                  <a:lnTo>
                    <a:pt x="5081841" y="1761248"/>
                  </a:lnTo>
                  <a:lnTo>
                    <a:pt x="5072062" y="1758772"/>
                  </a:lnTo>
                  <a:lnTo>
                    <a:pt x="5062436" y="1760194"/>
                  </a:lnTo>
                  <a:lnTo>
                    <a:pt x="5054041" y="1765122"/>
                  </a:lnTo>
                  <a:lnTo>
                    <a:pt x="5047958" y="1773174"/>
                  </a:lnTo>
                  <a:lnTo>
                    <a:pt x="5045494" y="1782953"/>
                  </a:lnTo>
                  <a:lnTo>
                    <a:pt x="5046904" y="1792579"/>
                  </a:lnTo>
                  <a:lnTo>
                    <a:pt x="5051831" y="1800987"/>
                  </a:lnTo>
                  <a:lnTo>
                    <a:pt x="5059896" y="1807057"/>
                  </a:lnTo>
                  <a:lnTo>
                    <a:pt x="5069713" y="1809546"/>
                  </a:lnTo>
                  <a:lnTo>
                    <a:pt x="5079352" y="1808137"/>
                  </a:lnTo>
                  <a:lnTo>
                    <a:pt x="5087747" y="1803209"/>
                  </a:lnTo>
                  <a:lnTo>
                    <a:pt x="5093817" y="1795145"/>
                  </a:lnTo>
                  <a:lnTo>
                    <a:pt x="5096294" y="1785378"/>
                  </a:lnTo>
                  <a:close/>
                </a:path>
                <a:path w="5364480" h="5048250">
                  <a:moveTo>
                    <a:pt x="5096294" y="65633"/>
                  </a:moveTo>
                  <a:lnTo>
                    <a:pt x="5094871" y="55994"/>
                  </a:lnTo>
                  <a:lnTo>
                    <a:pt x="5089944" y="47599"/>
                  </a:lnTo>
                  <a:lnTo>
                    <a:pt x="5081841" y="41503"/>
                  </a:lnTo>
                  <a:lnTo>
                    <a:pt x="5072062" y="39027"/>
                  </a:lnTo>
                  <a:lnTo>
                    <a:pt x="5062436" y="40449"/>
                  </a:lnTo>
                  <a:lnTo>
                    <a:pt x="5054041" y="45377"/>
                  </a:lnTo>
                  <a:lnTo>
                    <a:pt x="5047958" y="53428"/>
                  </a:lnTo>
                  <a:lnTo>
                    <a:pt x="5045494" y="63207"/>
                  </a:lnTo>
                  <a:lnTo>
                    <a:pt x="5046904" y="72847"/>
                  </a:lnTo>
                  <a:lnTo>
                    <a:pt x="5051831" y="81241"/>
                  </a:lnTo>
                  <a:lnTo>
                    <a:pt x="5059896" y="87312"/>
                  </a:lnTo>
                  <a:lnTo>
                    <a:pt x="5069713" y="89814"/>
                  </a:lnTo>
                  <a:lnTo>
                    <a:pt x="5079352" y="88392"/>
                  </a:lnTo>
                  <a:lnTo>
                    <a:pt x="5087747" y="83464"/>
                  </a:lnTo>
                  <a:lnTo>
                    <a:pt x="5093817" y="75412"/>
                  </a:lnTo>
                  <a:lnTo>
                    <a:pt x="5096294" y="65633"/>
                  </a:lnTo>
                  <a:close/>
                </a:path>
                <a:path w="5364480" h="5048250">
                  <a:moveTo>
                    <a:pt x="5151031" y="4982756"/>
                  </a:moveTo>
                  <a:lnTo>
                    <a:pt x="5148567" y="4972977"/>
                  </a:lnTo>
                  <a:lnTo>
                    <a:pt x="5142496" y="4964912"/>
                  </a:lnTo>
                  <a:lnTo>
                    <a:pt x="5134102" y="4959985"/>
                  </a:lnTo>
                  <a:lnTo>
                    <a:pt x="5124462" y="4958550"/>
                  </a:lnTo>
                  <a:lnTo>
                    <a:pt x="5114683" y="4961013"/>
                  </a:lnTo>
                  <a:lnTo>
                    <a:pt x="5106581" y="4967109"/>
                  </a:lnTo>
                  <a:lnTo>
                    <a:pt x="5101653" y="4975504"/>
                  </a:lnTo>
                  <a:lnTo>
                    <a:pt x="5100218" y="4985131"/>
                  </a:lnTo>
                  <a:lnTo>
                    <a:pt x="5102682" y="4994910"/>
                  </a:lnTo>
                  <a:lnTo>
                    <a:pt x="5108753" y="5002974"/>
                  </a:lnTo>
                  <a:lnTo>
                    <a:pt x="5117147" y="5007902"/>
                  </a:lnTo>
                  <a:lnTo>
                    <a:pt x="5126774" y="5009337"/>
                  </a:lnTo>
                  <a:lnTo>
                    <a:pt x="5136604" y="5006848"/>
                  </a:lnTo>
                  <a:lnTo>
                    <a:pt x="5144668" y="5000777"/>
                  </a:lnTo>
                  <a:lnTo>
                    <a:pt x="5149596" y="4992382"/>
                  </a:lnTo>
                  <a:lnTo>
                    <a:pt x="5151031" y="4982756"/>
                  </a:lnTo>
                  <a:close/>
                </a:path>
                <a:path w="5364480" h="5048250">
                  <a:moveTo>
                    <a:pt x="5151310" y="3524072"/>
                  </a:moveTo>
                  <a:lnTo>
                    <a:pt x="5149888" y="3514433"/>
                  </a:lnTo>
                  <a:lnTo>
                    <a:pt x="5144960" y="3506038"/>
                  </a:lnTo>
                  <a:lnTo>
                    <a:pt x="5136858" y="3499942"/>
                  </a:lnTo>
                  <a:lnTo>
                    <a:pt x="5127079" y="3497465"/>
                  </a:lnTo>
                  <a:lnTo>
                    <a:pt x="5117452" y="3498888"/>
                  </a:lnTo>
                  <a:lnTo>
                    <a:pt x="5109045" y="3503815"/>
                  </a:lnTo>
                  <a:lnTo>
                    <a:pt x="5102974" y="3511867"/>
                  </a:lnTo>
                  <a:lnTo>
                    <a:pt x="5100498" y="3521646"/>
                  </a:lnTo>
                  <a:lnTo>
                    <a:pt x="5101920" y="3531285"/>
                  </a:lnTo>
                  <a:lnTo>
                    <a:pt x="5106848" y="3539680"/>
                  </a:lnTo>
                  <a:lnTo>
                    <a:pt x="5114899" y="3545751"/>
                  </a:lnTo>
                  <a:lnTo>
                    <a:pt x="5124729" y="3548253"/>
                  </a:lnTo>
                  <a:lnTo>
                    <a:pt x="5134356" y="3546830"/>
                  </a:lnTo>
                  <a:lnTo>
                    <a:pt x="5142763" y="3541903"/>
                  </a:lnTo>
                  <a:lnTo>
                    <a:pt x="5148834" y="3533851"/>
                  </a:lnTo>
                  <a:lnTo>
                    <a:pt x="5151310" y="3524072"/>
                  </a:lnTo>
                  <a:close/>
                </a:path>
                <a:path w="5364480" h="5048250">
                  <a:moveTo>
                    <a:pt x="5180190" y="3190151"/>
                  </a:moveTo>
                  <a:lnTo>
                    <a:pt x="5178793" y="3180511"/>
                  </a:lnTo>
                  <a:lnTo>
                    <a:pt x="5173611" y="3171850"/>
                  </a:lnTo>
                  <a:lnTo>
                    <a:pt x="5165483" y="3165881"/>
                  </a:lnTo>
                  <a:lnTo>
                    <a:pt x="5156022" y="3163582"/>
                  </a:lnTo>
                  <a:lnTo>
                    <a:pt x="5146383" y="3164979"/>
                  </a:lnTo>
                  <a:lnTo>
                    <a:pt x="5137734" y="3170161"/>
                  </a:lnTo>
                  <a:lnTo>
                    <a:pt x="5131727" y="3178327"/>
                  </a:lnTo>
                  <a:lnTo>
                    <a:pt x="5129415" y="3187789"/>
                  </a:lnTo>
                  <a:lnTo>
                    <a:pt x="5130825" y="3197428"/>
                  </a:lnTo>
                  <a:lnTo>
                    <a:pt x="5136007" y="3206077"/>
                  </a:lnTo>
                  <a:lnTo>
                    <a:pt x="5144135" y="3212046"/>
                  </a:lnTo>
                  <a:lnTo>
                    <a:pt x="5153596" y="3214357"/>
                  </a:lnTo>
                  <a:lnTo>
                    <a:pt x="5163223" y="3212947"/>
                  </a:lnTo>
                  <a:lnTo>
                    <a:pt x="5171922" y="3207740"/>
                  </a:lnTo>
                  <a:lnTo>
                    <a:pt x="5177891" y="3199600"/>
                  </a:lnTo>
                  <a:lnTo>
                    <a:pt x="5180190" y="3190151"/>
                  </a:lnTo>
                  <a:close/>
                </a:path>
                <a:path w="5364480" h="5048250">
                  <a:moveTo>
                    <a:pt x="5180190" y="1470406"/>
                  </a:moveTo>
                  <a:lnTo>
                    <a:pt x="5178793" y="1460766"/>
                  </a:lnTo>
                  <a:lnTo>
                    <a:pt x="5173611" y="1452105"/>
                  </a:lnTo>
                  <a:lnTo>
                    <a:pt x="5165483" y="1446136"/>
                  </a:lnTo>
                  <a:lnTo>
                    <a:pt x="5156022" y="1443837"/>
                  </a:lnTo>
                  <a:lnTo>
                    <a:pt x="5146383" y="1445247"/>
                  </a:lnTo>
                  <a:lnTo>
                    <a:pt x="5137734" y="1450416"/>
                  </a:lnTo>
                  <a:lnTo>
                    <a:pt x="5131727" y="1458582"/>
                  </a:lnTo>
                  <a:lnTo>
                    <a:pt x="5129415" y="1468043"/>
                  </a:lnTo>
                  <a:lnTo>
                    <a:pt x="5130825" y="1477683"/>
                  </a:lnTo>
                  <a:lnTo>
                    <a:pt x="5136007" y="1486331"/>
                  </a:lnTo>
                  <a:lnTo>
                    <a:pt x="5144135" y="1492300"/>
                  </a:lnTo>
                  <a:lnTo>
                    <a:pt x="5153596" y="1494612"/>
                  </a:lnTo>
                  <a:lnTo>
                    <a:pt x="5163223" y="1493202"/>
                  </a:lnTo>
                  <a:lnTo>
                    <a:pt x="5171922" y="1487995"/>
                  </a:lnTo>
                  <a:lnTo>
                    <a:pt x="5177891" y="1479867"/>
                  </a:lnTo>
                  <a:lnTo>
                    <a:pt x="5180190" y="1470406"/>
                  </a:lnTo>
                  <a:close/>
                </a:path>
                <a:path w="5364480" h="5048250">
                  <a:moveTo>
                    <a:pt x="5180431" y="1839353"/>
                  </a:moveTo>
                  <a:lnTo>
                    <a:pt x="5178120" y="1829892"/>
                  </a:lnTo>
                  <a:lnTo>
                    <a:pt x="5172126" y="1821713"/>
                  </a:lnTo>
                  <a:lnTo>
                    <a:pt x="5163464" y="1816531"/>
                  </a:lnTo>
                  <a:lnTo>
                    <a:pt x="5153838" y="1815122"/>
                  </a:lnTo>
                  <a:lnTo>
                    <a:pt x="5144376" y="1817420"/>
                  </a:lnTo>
                  <a:lnTo>
                    <a:pt x="5136235" y="1823389"/>
                  </a:lnTo>
                  <a:lnTo>
                    <a:pt x="5131054" y="1832038"/>
                  </a:lnTo>
                  <a:lnTo>
                    <a:pt x="5129644" y="1841677"/>
                  </a:lnTo>
                  <a:lnTo>
                    <a:pt x="5131943" y="1851139"/>
                  </a:lnTo>
                  <a:lnTo>
                    <a:pt x="5137912" y="1859267"/>
                  </a:lnTo>
                  <a:lnTo>
                    <a:pt x="5146599" y="1864487"/>
                  </a:lnTo>
                  <a:lnTo>
                    <a:pt x="5156238" y="1865896"/>
                  </a:lnTo>
                  <a:lnTo>
                    <a:pt x="5165699" y="1863598"/>
                  </a:lnTo>
                  <a:lnTo>
                    <a:pt x="5173827" y="1857641"/>
                  </a:lnTo>
                  <a:lnTo>
                    <a:pt x="5179009" y="1848980"/>
                  </a:lnTo>
                  <a:lnTo>
                    <a:pt x="5180431" y="1839353"/>
                  </a:lnTo>
                  <a:close/>
                </a:path>
                <a:path w="5364480" h="5048250">
                  <a:moveTo>
                    <a:pt x="5180431" y="119608"/>
                  </a:moveTo>
                  <a:lnTo>
                    <a:pt x="5178120" y="110147"/>
                  </a:lnTo>
                  <a:lnTo>
                    <a:pt x="5172126" y="101981"/>
                  </a:lnTo>
                  <a:lnTo>
                    <a:pt x="5163464" y="96786"/>
                  </a:lnTo>
                  <a:lnTo>
                    <a:pt x="5153838" y="95377"/>
                  </a:lnTo>
                  <a:lnTo>
                    <a:pt x="5144376" y="97675"/>
                  </a:lnTo>
                  <a:lnTo>
                    <a:pt x="5136235" y="103644"/>
                  </a:lnTo>
                  <a:lnTo>
                    <a:pt x="5131054" y="112293"/>
                  </a:lnTo>
                  <a:lnTo>
                    <a:pt x="5129644" y="121932"/>
                  </a:lnTo>
                  <a:lnTo>
                    <a:pt x="5131943" y="131394"/>
                  </a:lnTo>
                  <a:lnTo>
                    <a:pt x="5137912" y="139522"/>
                  </a:lnTo>
                  <a:lnTo>
                    <a:pt x="5146599" y="144741"/>
                  </a:lnTo>
                  <a:lnTo>
                    <a:pt x="5156238" y="146164"/>
                  </a:lnTo>
                  <a:lnTo>
                    <a:pt x="5165699" y="143852"/>
                  </a:lnTo>
                  <a:lnTo>
                    <a:pt x="5173827" y="137896"/>
                  </a:lnTo>
                  <a:lnTo>
                    <a:pt x="5179009" y="129235"/>
                  </a:lnTo>
                  <a:lnTo>
                    <a:pt x="5180431" y="119608"/>
                  </a:lnTo>
                  <a:close/>
                </a:path>
                <a:path w="5364480" h="5048250">
                  <a:moveTo>
                    <a:pt x="5235206" y="4928844"/>
                  </a:moveTo>
                  <a:lnTo>
                    <a:pt x="5233797" y="4919205"/>
                  </a:lnTo>
                  <a:lnTo>
                    <a:pt x="5228628" y="4910556"/>
                  </a:lnTo>
                  <a:lnTo>
                    <a:pt x="5220487" y="4904587"/>
                  </a:lnTo>
                  <a:lnTo>
                    <a:pt x="5211026" y="4902276"/>
                  </a:lnTo>
                  <a:lnTo>
                    <a:pt x="5201399" y="4903686"/>
                  </a:lnTo>
                  <a:lnTo>
                    <a:pt x="5192738" y="4908867"/>
                  </a:lnTo>
                  <a:lnTo>
                    <a:pt x="5186731" y="4917033"/>
                  </a:lnTo>
                  <a:lnTo>
                    <a:pt x="5184432" y="4926482"/>
                  </a:lnTo>
                  <a:lnTo>
                    <a:pt x="5185829" y="4936121"/>
                  </a:lnTo>
                  <a:lnTo>
                    <a:pt x="5191010" y="4944783"/>
                  </a:lnTo>
                  <a:lnTo>
                    <a:pt x="5199138" y="4950752"/>
                  </a:lnTo>
                  <a:lnTo>
                    <a:pt x="5208600" y="4953051"/>
                  </a:lnTo>
                  <a:lnTo>
                    <a:pt x="5218239" y="4951641"/>
                  </a:lnTo>
                  <a:lnTo>
                    <a:pt x="5226926" y="4946434"/>
                  </a:lnTo>
                  <a:lnTo>
                    <a:pt x="5232895" y="4938306"/>
                  </a:lnTo>
                  <a:lnTo>
                    <a:pt x="5235206" y="4928844"/>
                  </a:lnTo>
                  <a:close/>
                </a:path>
                <a:path w="5364480" h="5048250">
                  <a:moveTo>
                    <a:pt x="5235435" y="3578047"/>
                  </a:moveTo>
                  <a:lnTo>
                    <a:pt x="5233136" y="3568585"/>
                  </a:lnTo>
                  <a:lnTo>
                    <a:pt x="5227129" y="3560419"/>
                  </a:lnTo>
                  <a:lnTo>
                    <a:pt x="5218481" y="3555238"/>
                  </a:lnTo>
                  <a:lnTo>
                    <a:pt x="5208841" y="3553828"/>
                  </a:lnTo>
                  <a:lnTo>
                    <a:pt x="5199380" y="3556127"/>
                  </a:lnTo>
                  <a:lnTo>
                    <a:pt x="5191252" y="3562083"/>
                  </a:lnTo>
                  <a:lnTo>
                    <a:pt x="5186070" y="3570744"/>
                  </a:lnTo>
                  <a:lnTo>
                    <a:pt x="5184660" y="3580371"/>
                  </a:lnTo>
                  <a:lnTo>
                    <a:pt x="5186959" y="3589832"/>
                  </a:lnTo>
                  <a:lnTo>
                    <a:pt x="5192928" y="3597973"/>
                  </a:lnTo>
                  <a:lnTo>
                    <a:pt x="5201615" y="3603193"/>
                  </a:lnTo>
                  <a:lnTo>
                    <a:pt x="5211242" y="3604603"/>
                  </a:lnTo>
                  <a:lnTo>
                    <a:pt x="5220703" y="3602304"/>
                  </a:lnTo>
                  <a:lnTo>
                    <a:pt x="5228844" y="3596335"/>
                  </a:lnTo>
                  <a:lnTo>
                    <a:pt x="5234025" y="3587686"/>
                  </a:lnTo>
                  <a:lnTo>
                    <a:pt x="5235435" y="3578047"/>
                  </a:lnTo>
                  <a:close/>
                </a:path>
                <a:path w="5364480" h="5048250">
                  <a:moveTo>
                    <a:pt x="5246446" y="3116288"/>
                  </a:moveTo>
                  <a:lnTo>
                    <a:pt x="5246001" y="3106559"/>
                  </a:lnTo>
                  <a:lnTo>
                    <a:pt x="5241950" y="3097695"/>
                  </a:lnTo>
                  <a:lnTo>
                    <a:pt x="5234559" y="3090837"/>
                  </a:lnTo>
                  <a:lnTo>
                    <a:pt x="5225085" y="3087395"/>
                  </a:lnTo>
                  <a:lnTo>
                    <a:pt x="5215356" y="3087827"/>
                  </a:lnTo>
                  <a:lnTo>
                    <a:pt x="5206504" y="3091878"/>
                  </a:lnTo>
                  <a:lnTo>
                    <a:pt x="5199646" y="3099270"/>
                  </a:lnTo>
                  <a:lnTo>
                    <a:pt x="5196167" y="3108795"/>
                  </a:lnTo>
                  <a:lnTo>
                    <a:pt x="5196598" y="3118523"/>
                  </a:lnTo>
                  <a:lnTo>
                    <a:pt x="5200650" y="3127375"/>
                  </a:lnTo>
                  <a:lnTo>
                    <a:pt x="5208054" y="3134233"/>
                  </a:lnTo>
                  <a:lnTo>
                    <a:pt x="5217528" y="3137687"/>
                  </a:lnTo>
                  <a:lnTo>
                    <a:pt x="5227256" y="3137255"/>
                  </a:lnTo>
                  <a:lnTo>
                    <a:pt x="5236108" y="3133204"/>
                  </a:lnTo>
                  <a:lnTo>
                    <a:pt x="5242992" y="3125762"/>
                  </a:lnTo>
                  <a:lnTo>
                    <a:pt x="5246446" y="3116288"/>
                  </a:lnTo>
                  <a:close/>
                </a:path>
                <a:path w="5364480" h="5048250">
                  <a:moveTo>
                    <a:pt x="5246446" y="1396542"/>
                  </a:moveTo>
                  <a:lnTo>
                    <a:pt x="5246001" y="1386814"/>
                  </a:lnTo>
                  <a:lnTo>
                    <a:pt x="5241950" y="1377962"/>
                  </a:lnTo>
                  <a:lnTo>
                    <a:pt x="5234559" y="1371104"/>
                  </a:lnTo>
                  <a:lnTo>
                    <a:pt x="5225085" y="1367650"/>
                  </a:lnTo>
                  <a:lnTo>
                    <a:pt x="5215356" y="1368082"/>
                  </a:lnTo>
                  <a:lnTo>
                    <a:pt x="5206504" y="1372133"/>
                  </a:lnTo>
                  <a:lnTo>
                    <a:pt x="5199646" y="1379537"/>
                  </a:lnTo>
                  <a:lnTo>
                    <a:pt x="5196167" y="1389049"/>
                  </a:lnTo>
                  <a:lnTo>
                    <a:pt x="5196598" y="1398778"/>
                  </a:lnTo>
                  <a:lnTo>
                    <a:pt x="5200650" y="1407629"/>
                  </a:lnTo>
                  <a:lnTo>
                    <a:pt x="5208054" y="1414487"/>
                  </a:lnTo>
                  <a:lnTo>
                    <a:pt x="5217528" y="1417942"/>
                  </a:lnTo>
                  <a:lnTo>
                    <a:pt x="5227256" y="1417510"/>
                  </a:lnTo>
                  <a:lnTo>
                    <a:pt x="5236108" y="1413459"/>
                  </a:lnTo>
                  <a:lnTo>
                    <a:pt x="5242992" y="1406017"/>
                  </a:lnTo>
                  <a:lnTo>
                    <a:pt x="5246446" y="1396542"/>
                  </a:lnTo>
                  <a:close/>
                </a:path>
                <a:path w="5364480" h="5048250">
                  <a:moveTo>
                    <a:pt x="5246598" y="1913267"/>
                  </a:moveTo>
                  <a:lnTo>
                    <a:pt x="5243131" y="1903742"/>
                  </a:lnTo>
                  <a:lnTo>
                    <a:pt x="5236273" y="1896338"/>
                  </a:lnTo>
                  <a:lnTo>
                    <a:pt x="5227421" y="1892287"/>
                  </a:lnTo>
                  <a:lnTo>
                    <a:pt x="5217693" y="1891842"/>
                  </a:lnTo>
                  <a:lnTo>
                    <a:pt x="5208219" y="1895297"/>
                  </a:lnTo>
                  <a:lnTo>
                    <a:pt x="5200815" y="1902142"/>
                  </a:lnTo>
                  <a:lnTo>
                    <a:pt x="5196764" y="1910994"/>
                  </a:lnTo>
                  <a:lnTo>
                    <a:pt x="5196319" y="1920722"/>
                  </a:lnTo>
                  <a:lnTo>
                    <a:pt x="5199773" y="1930209"/>
                  </a:lnTo>
                  <a:lnTo>
                    <a:pt x="5206644" y="1937651"/>
                  </a:lnTo>
                  <a:lnTo>
                    <a:pt x="5215509" y="1941703"/>
                  </a:lnTo>
                  <a:lnTo>
                    <a:pt x="5225224" y="1942147"/>
                  </a:lnTo>
                  <a:lnTo>
                    <a:pt x="5234711" y="1938693"/>
                  </a:lnTo>
                  <a:lnTo>
                    <a:pt x="5242103" y="1931847"/>
                  </a:lnTo>
                  <a:lnTo>
                    <a:pt x="5246167" y="1922995"/>
                  </a:lnTo>
                  <a:lnTo>
                    <a:pt x="5246598" y="1913267"/>
                  </a:lnTo>
                  <a:close/>
                </a:path>
                <a:path w="5364480" h="5048250">
                  <a:moveTo>
                    <a:pt x="5246598" y="193522"/>
                  </a:moveTo>
                  <a:lnTo>
                    <a:pt x="5243131" y="183997"/>
                  </a:lnTo>
                  <a:lnTo>
                    <a:pt x="5236273" y="176593"/>
                  </a:lnTo>
                  <a:lnTo>
                    <a:pt x="5227421" y="172542"/>
                  </a:lnTo>
                  <a:lnTo>
                    <a:pt x="5217693" y="172097"/>
                  </a:lnTo>
                  <a:lnTo>
                    <a:pt x="5208219" y="175552"/>
                  </a:lnTo>
                  <a:lnTo>
                    <a:pt x="5200815" y="182397"/>
                  </a:lnTo>
                  <a:lnTo>
                    <a:pt x="5196764" y="191262"/>
                  </a:lnTo>
                  <a:lnTo>
                    <a:pt x="5196319" y="200977"/>
                  </a:lnTo>
                  <a:lnTo>
                    <a:pt x="5199773" y="210464"/>
                  </a:lnTo>
                  <a:lnTo>
                    <a:pt x="5206644" y="217906"/>
                  </a:lnTo>
                  <a:lnTo>
                    <a:pt x="5215509" y="221957"/>
                  </a:lnTo>
                  <a:lnTo>
                    <a:pt x="5225224" y="222402"/>
                  </a:lnTo>
                  <a:lnTo>
                    <a:pt x="5234711" y="218960"/>
                  </a:lnTo>
                  <a:lnTo>
                    <a:pt x="5242103" y="212102"/>
                  </a:lnTo>
                  <a:lnTo>
                    <a:pt x="5246167" y="203250"/>
                  </a:lnTo>
                  <a:lnTo>
                    <a:pt x="5246598" y="193522"/>
                  </a:lnTo>
                  <a:close/>
                </a:path>
                <a:path w="5364480" h="5048250">
                  <a:moveTo>
                    <a:pt x="5290477" y="3019895"/>
                  </a:moveTo>
                  <a:lnTo>
                    <a:pt x="5288153" y="3010433"/>
                  </a:lnTo>
                  <a:lnTo>
                    <a:pt x="5282438" y="3002546"/>
                  </a:lnTo>
                  <a:lnTo>
                    <a:pt x="5273840" y="2997276"/>
                  </a:lnTo>
                  <a:lnTo>
                    <a:pt x="5263870" y="2995739"/>
                  </a:lnTo>
                  <a:lnTo>
                    <a:pt x="5254422" y="2998076"/>
                  </a:lnTo>
                  <a:lnTo>
                    <a:pt x="5246535" y="3003791"/>
                  </a:lnTo>
                  <a:lnTo>
                    <a:pt x="5241252" y="3012376"/>
                  </a:lnTo>
                  <a:lnTo>
                    <a:pt x="5239702" y="3022396"/>
                  </a:lnTo>
                  <a:lnTo>
                    <a:pt x="5242039" y="3031858"/>
                  </a:lnTo>
                  <a:lnTo>
                    <a:pt x="5247754" y="3039745"/>
                  </a:lnTo>
                  <a:lnTo>
                    <a:pt x="5256339" y="3045015"/>
                  </a:lnTo>
                  <a:lnTo>
                    <a:pt x="5266309" y="3046552"/>
                  </a:lnTo>
                  <a:lnTo>
                    <a:pt x="5275770" y="3044215"/>
                  </a:lnTo>
                  <a:lnTo>
                    <a:pt x="5283657" y="3038513"/>
                  </a:lnTo>
                  <a:lnTo>
                    <a:pt x="5288953" y="3029864"/>
                  </a:lnTo>
                  <a:lnTo>
                    <a:pt x="5290477" y="3019895"/>
                  </a:lnTo>
                  <a:close/>
                </a:path>
                <a:path w="5364480" h="5048250">
                  <a:moveTo>
                    <a:pt x="5290477" y="1300149"/>
                  </a:moveTo>
                  <a:lnTo>
                    <a:pt x="5288153" y="1290701"/>
                  </a:lnTo>
                  <a:lnTo>
                    <a:pt x="5282438" y="1282801"/>
                  </a:lnTo>
                  <a:lnTo>
                    <a:pt x="5273840" y="1277531"/>
                  </a:lnTo>
                  <a:lnTo>
                    <a:pt x="5263870" y="1276007"/>
                  </a:lnTo>
                  <a:lnTo>
                    <a:pt x="5254422" y="1278331"/>
                  </a:lnTo>
                  <a:lnTo>
                    <a:pt x="5246535" y="1284046"/>
                  </a:lnTo>
                  <a:lnTo>
                    <a:pt x="5241252" y="1292644"/>
                  </a:lnTo>
                  <a:lnTo>
                    <a:pt x="5239702" y="1302651"/>
                  </a:lnTo>
                  <a:lnTo>
                    <a:pt x="5242039" y="1312113"/>
                  </a:lnTo>
                  <a:lnTo>
                    <a:pt x="5247754" y="1319999"/>
                  </a:lnTo>
                  <a:lnTo>
                    <a:pt x="5256339" y="1325270"/>
                  </a:lnTo>
                  <a:lnTo>
                    <a:pt x="5266309" y="1326807"/>
                  </a:lnTo>
                  <a:lnTo>
                    <a:pt x="5275770" y="1324470"/>
                  </a:lnTo>
                  <a:lnTo>
                    <a:pt x="5283657" y="1318768"/>
                  </a:lnTo>
                  <a:lnTo>
                    <a:pt x="5288953" y="1310119"/>
                  </a:lnTo>
                  <a:lnTo>
                    <a:pt x="5290477" y="1300149"/>
                  </a:lnTo>
                  <a:close/>
                </a:path>
                <a:path w="5364480" h="5048250">
                  <a:moveTo>
                    <a:pt x="5290591" y="2009660"/>
                  </a:moveTo>
                  <a:lnTo>
                    <a:pt x="5289042" y="1999640"/>
                  </a:lnTo>
                  <a:lnTo>
                    <a:pt x="5283759" y="1991055"/>
                  </a:lnTo>
                  <a:lnTo>
                    <a:pt x="5275872" y="1985340"/>
                  </a:lnTo>
                  <a:lnTo>
                    <a:pt x="5266410" y="1983016"/>
                  </a:lnTo>
                  <a:lnTo>
                    <a:pt x="5256441" y="1984540"/>
                  </a:lnTo>
                  <a:lnTo>
                    <a:pt x="5247856" y="1989823"/>
                  </a:lnTo>
                  <a:lnTo>
                    <a:pt x="5242141" y="1997710"/>
                  </a:lnTo>
                  <a:lnTo>
                    <a:pt x="5239817" y="2007171"/>
                  </a:lnTo>
                  <a:lnTo>
                    <a:pt x="5241341" y="2017141"/>
                  </a:lnTo>
                  <a:lnTo>
                    <a:pt x="5246636" y="2025777"/>
                  </a:lnTo>
                  <a:lnTo>
                    <a:pt x="5254536" y="2031492"/>
                  </a:lnTo>
                  <a:lnTo>
                    <a:pt x="5263985" y="2033816"/>
                  </a:lnTo>
                  <a:lnTo>
                    <a:pt x="5273954" y="2032292"/>
                  </a:lnTo>
                  <a:lnTo>
                    <a:pt x="5282552" y="2027008"/>
                  </a:lnTo>
                  <a:lnTo>
                    <a:pt x="5288254" y="2019122"/>
                  </a:lnTo>
                  <a:lnTo>
                    <a:pt x="5290591" y="2009660"/>
                  </a:lnTo>
                  <a:close/>
                </a:path>
                <a:path w="5364480" h="5048250">
                  <a:moveTo>
                    <a:pt x="5290591" y="289915"/>
                  </a:moveTo>
                  <a:lnTo>
                    <a:pt x="5289042" y="279908"/>
                  </a:lnTo>
                  <a:lnTo>
                    <a:pt x="5283759" y="271310"/>
                  </a:lnTo>
                  <a:lnTo>
                    <a:pt x="5275872" y="265607"/>
                  </a:lnTo>
                  <a:lnTo>
                    <a:pt x="5266410" y="263271"/>
                  </a:lnTo>
                  <a:lnTo>
                    <a:pt x="5256441" y="264795"/>
                  </a:lnTo>
                  <a:lnTo>
                    <a:pt x="5247856" y="270078"/>
                  </a:lnTo>
                  <a:lnTo>
                    <a:pt x="5242141" y="277964"/>
                  </a:lnTo>
                  <a:lnTo>
                    <a:pt x="5239817" y="287426"/>
                  </a:lnTo>
                  <a:lnTo>
                    <a:pt x="5241341" y="297395"/>
                  </a:lnTo>
                  <a:lnTo>
                    <a:pt x="5246636" y="306031"/>
                  </a:lnTo>
                  <a:lnTo>
                    <a:pt x="5254536" y="311746"/>
                  </a:lnTo>
                  <a:lnTo>
                    <a:pt x="5263985" y="314071"/>
                  </a:lnTo>
                  <a:lnTo>
                    <a:pt x="5273954" y="312547"/>
                  </a:lnTo>
                  <a:lnTo>
                    <a:pt x="5282552" y="307263"/>
                  </a:lnTo>
                  <a:lnTo>
                    <a:pt x="5288254" y="299377"/>
                  </a:lnTo>
                  <a:lnTo>
                    <a:pt x="5290591" y="289915"/>
                  </a:lnTo>
                  <a:close/>
                </a:path>
                <a:path w="5364480" h="5048250">
                  <a:moveTo>
                    <a:pt x="5301450" y="4854981"/>
                  </a:moveTo>
                  <a:lnTo>
                    <a:pt x="5301018" y="4845253"/>
                  </a:lnTo>
                  <a:lnTo>
                    <a:pt x="5296967" y="4836401"/>
                  </a:lnTo>
                  <a:lnTo>
                    <a:pt x="5289575" y="4829543"/>
                  </a:lnTo>
                  <a:lnTo>
                    <a:pt x="5280088" y="4826089"/>
                  </a:lnTo>
                  <a:lnTo>
                    <a:pt x="5270360" y="4826520"/>
                  </a:lnTo>
                  <a:lnTo>
                    <a:pt x="5261508" y="4830584"/>
                  </a:lnTo>
                  <a:lnTo>
                    <a:pt x="5254650" y="4837976"/>
                  </a:lnTo>
                  <a:lnTo>
                    <a:pt x="5251170" y="4847501"/>
                  </a:lnTo>
                  <a:lnTo>
                    <a:pt x="5251615" y="4857229"/>
                  </a:lnTo>
                  <a:lnTo>
                    <a:pt x="5255666" y="4866081"/>
                  </a:lnTo>
                  <a:lnTo>
                    <a:pt x="5263058" y="4872939"/>
                  </a:lnTo>
                  <a:lnTo>
                    <a:pt x="5272532" y="4876381"/>
                  </a:lnTo>
                  <a:lnTo>
                    <a:pt x="5282260" y="4875949"/>
                  </a:lnTo>
                  <a:lnTo>
                    <a:pt x="5291125" y="4871898"/>
                  </a:lnTo>
                  <a:lnTo>
                    <a:pt x="5298008" y="4864455"/>
                  </a:lnTo>
                  <a:lnTo>
                    <a:pt x="5301450" y="4854981"/>
                  </a:lnTo>
                  <a:close/>
                </a:path>
                <a:path w="5364480" h="5048250">
                  <a:moveTo>
                    <a:pt x="5301615" y="3651961"/>
                  </a:moveTo>
                  <a:lnTo>
                    <a:pt x="5298148" y="3642436"/>
                  </a:lnTo>
                  <a:lnTo>
                    <a:pt x="5291290" y="3635044"/>
                  </a:lnTo>
                  <a:lnTo>
                    <a:pt x="5282438" y="3630980"/>
                  </a:lnTo>
                  <a:lnTo>
                    <a:pt x="5272710" y="3630549"/>
                  </a:lnTo>
                  <a:lnTo>
                    <a:pt x="5263235" y="3633990"/>
                  </a:lnTo>
                  <a:lnTo>
                    <a:pt x="5255831" y="3640848"/>
                  </a:lnTo>
                  <a:lnTo>
                    <a:pt x="5251780" y="3649700"/>
                  </a:lnTo>
                  <a:lnTo>
                    <a:pt x="5251335" y="3659428"/>
                  </a:lnTo>
                  <a:lnTo>
                    <a:pt x="5254777" y="3668903"/>
                  </a:lnTo>
                  <a:lnTo>
                    <a:pt x="5261661" y="3676345"/>
                  </a:lnTo>
                  <a:lnTo>
                    <a:pt x="5270512" y="3680409"/>
                  </a:lnTo>
                  <a:lnTo>
                    <a:pt x="5280241" y="3680841"/>
                  </a:lnTo>
                  <a:lnTo>
                    <a:pt x="5289728" y="3677399"/>
                  </a:lnTo>
                  <a:lnTo>
                    <a:pt x="5297119" y="3670541"/>
                  </a:lnTo>
                  <a:lnTo>
                    <a:pt x="5301170" y="3661689"/>
                  </a:lnTo>
                  <a:lnTo>
                    <a:pt x="5301615" y="3651961"/>
                  </a:lnTo>
                  <a:close/>
                </a:path>
                <a:path w="5364480" h="5048250">
                  <a:moveTo>
                    <a:pt x="5307977" y="2922600"/>
                  </a:moveTo>
                  <a:lnTo>
                    <a:pt x="5306466" y="2912618"/>
                  </a:lnTo>
                  <a:lnTo>
                    <a:pt x="5301437" y="2904286"/>
                  </a:lnTo>
                  <a:lnTo>
                    <a:pt x="5293639" y="2898457"/>
                  </a:lnTo>
                  <a:lnTo>
                    <a:pt x="5283860" y="2895981"/>
                  </a:lnTo>
                  <a:lnTo>
                    <a:pt x="5273891" y="2897479"/>
                  </a:lnTo>
                  <a:lnTo>
                    <a:pt x="5265559" y="2902521"/>
                  </a:lnTo>
                  <a:lnTo>
                    <a:pt x="5259717" y="2910319"/>
                  </a:lnTo>
                  <a:lnTo>
                    <a:pt x="5257241" y="2920098"/>
                  </a:lnTo>
                  <a:lnTo>
                    <a:pt x="5258740" y="2930118"/>
                  </a:lnTo>
                  <a:lnTo>
                    <a:pt x="5263781" y="2938449"/>
                  </a:lnTo>
                  <a:lnTo>
                    <a:pt x="5271579" y="2944291"/>
                  </a:lnTo>
                  <a:lnTo>
                    <a:pt x="5281358" y="2946768"/>
                  </a:lnTo>
                  <a:lnTo>
                    <a:pt x="5291328" y="2945257"/>
                  </a:lnTo>
                  <a:lnTo>
                    <a:pt x="5299659" y="2940215"/>
                  </a:lnTo>
                  <a:lnTo>
                    <a:pt x="5305501" y="2932430"/>
                  </a:lnTo>
                  <a:lnTo>
                    <a:pt x="5307977" y="2922600"/>
                  </a:lnTo>
                  <a:close/>
                </a:path>
                <a:path w="5364480" h="5048250">
                  <a:moveTo>
                    <a:pt x="5307977" y="1202855"/>
                  </a:moveTo>
                  <a:lnTo>
                    <a:pt x="5306466" y="1192885"/>
                  </a:lnTo>
                  <a:lnTo>
                    <a:pt x="5301437" y="1184554"/>
                  </a:lnTo>
                  <a:lnTo>
                    <a:pt x="5293639" y="1178712"/>
                  </a:lnTo>
                  <a:lnTo>
                    <a:pt x="5283860" y="1176235"/>
                  </a:lnTo>
                  <a:lnTo>
                    <a:pt x="5273891" y="1177747"/>
                  </a:lnTo>
                  <a:lnTo>
                    <a:pt x="5265559" y="1182776"/>
                  </a:lnTo>
                  <a:lnTo>
                    <a:pt x="5259717" y="1190574"/>
                  </a:lnTo>
                  <a:lnTo>
                    <a:pt x="5257241" y="1200353"/>
                  </a:lnTo>
                  <a:lnTo>
                    <a:pt x="5258740" y="1210373"/>
                  </a:lnTo>
                  <a:lnTo>
                    <a:pt x="5263781" y="1218704"/>
                  </a:lnTo>
                  <a:lnTo>
                    <a:pt x="5271579" y="1224546"/>
                  </a:lnTo>
                  <a:lnTo>
                    <a:pt x="5281358" y="1227023"/>
                  </a:lnTo>
                  <a:lnTo>
                    <a:pt x="5291328" y="1225511"/>
                  </a:lnTo>
                  <a:lnTo>
                    <a:pt x="5299659" y="1220482"/>
                  </a:lnTo>
                  <a:lnTo>
                    <a:pt x="5305501" y="1212684"/>
                  </a:lnTo>
                  <a:lnTo>
                    <a:pt x="5307977" y="1202855"/>
                  </a:lnTo>
                  <a:close/>
                </a:path>
                <a:path w="5364480" h="5048250">
                  <a:moveTo>
                    <a:pt x="5307990" y="2106930"/>
                  </a:moveTo>
                  <a:lnTo>
                    <a:pt x="5305514" y="2097151"/>
                  </a:lnTo>
                  <a:lnTo>
                    <a:pt x="5299672" y="2089365"/>
                  </a:lnTo>
                  <a:lnTo>
                    <a:pt x="5291340" y="2084324"/>
                  </a:lnTo>
                  <a:lnTo>
                    <a:pt x="5281371" y="2082812"/>
                  </a:lnTo>
                  <a:lnTo>
                    <a:pt x="5271592" y="2085289"/>
                  </a:lnTo>
                  <a:lnTo>
                    <a:pt x="5263794" y="2091131"/>
                  </a:lnTo>
                  <a:lnTo>
                    <a:pt x="5258765" y="2099462"/>
                  </a:lnTo>
                  <a:lnTo>
                    <a:pt x="5257254" y="2109432"/>
                  </a:lnTo>
                  <a:lnTo>
                    <a:pt x="5259730" y="2119261"/>
                  </a:lnTo>
                  <a:lnTo>
                    <a:pt x="5265572" y="2127059"/>
                  </a:lnTo>
                  <a:lnTo>
                    <a:pt x="5273903" y="2132101"/>
                  </a:lnTo>
                  <a:lnTo>
                    <a:pt x="5283873" y="2133600"/>
                  </a:lnTo>
                  <a:lnTo>
                    <a:pt x="5293652" y="2131123"/>
                  </a:lnTo>
                  <a:lnTo>
                    <a:pt x="5301450" y="2125294"/>
                  </a:lnTo>
                  <a:lnTo>
                    <a:pt x="5306492" y="2116963"/>
                  </a:lnTo>
                  <a:lnTo>
                    <a:pt x="5307990" y="2106930"/>
                  </a:lnTo>
                  <a:close/>
                </a:path>
                <a:path w="5364480" h="5048250">
                  <a:moveTo>
                    <a:pt x="5307990" y="387184"/>
                  </a:moveTo>
                  <a:lnTo>
                    <a:pt x="5305514" y="377418"/>
                  </a:lnTo>
                  <a:lnTo>
                    <a:pt x="5299672" y="369620"/>
                  </a:lnTo>
                  <a:lnTo>
                    <a:pt x="5291340" y="364578"/>
                  </a:lnTo>
                  <a:lnTo>
                    <a:pt x="5281371" y="363067"/>
                  </a:lnTo>
                  <a:lnTo>
                    <a:pt x="5271592" y="365544"/>
                  </a:lnTo>
                  <a:lnTo>
                    <a:pt x="5263794" y="371386"/>
                  </a:lnTo>
                  <a:lnTo>
                    <a:pt x="5258765" y="379717"/>
                  </a:lnTo>
                  <a:lnTo>
                    <a:pt x="5257254" y="389686"/>
                  </a:lnTo>
                  <a:lnTo>
                    <a:pt x="5259730" y="399516"/>
                  </a:lnTo>
                  <a:lnTo>
                    <a:pt x="5265572" y="407314"/>
                  </a:lnTo>
                  <a:lnTo>
                    <a:pt x="5273903" y="412356"/>
                  </a:lnTo>
                  <a:lnTo>
                    <a:pt x="5283873" y="413854"/>
                  </a:lnTo>
                  <a:lnTo>
                    <a:pt x="5293652" y="411378"/>
                  </a:lnTo>
                  <a:lnTo>
                    <a:pt x="5301450" y="405549"/>
                  </a:lnTo>
                  <a:lnTo>
                    <a:pt x="5306492" y="397217"/>
                  </a:lnTo>
                  <a:lnTo>
                    <a:pt x="5307990" y="387184"/>
                  </a:lnTo>
                  <a:close/>
                </a:path>
                <a:path w="5364480" h="5048250">
                  <a:moveTo>
                    <a:pt x="5308841" y="2819717"/>
                  </a:moveTo>
                  <a:lnTo>
                    <a:pt x="5306847" y="2809837"/>
                  </a:lnTo>
                  <a:lnTo>
                    <a:pt x="5301412" y="2801759"/>
                  </a:lnTo>
                  <a:lnTo>
                    <a:pt x="5293334" y="2796311"/>
                  </a:lnTo>
                  <a:lnTo>
                    <a:pt x="5283441" y="2794317"/>
                  </a:lnTo>
                  <a:lnTo>
                    <a:pt x="5273560" y="2796311"/>
                  </a:lnTo>
                  <a:lnTo>
                    <a:pt x="5265483" y="2801759"/>
                  </a:lnTo>
                  <a:lnTo>
                    <a:pt x="5260035" y="2809837"/>
                  </a:lnTo>
                  <a:lnTo>
                    <a:pt x="5258041" y="2819768"/>
                  </a:lnTo>
                  <a:lnTo>
                    <a:pt x="5260035" y="2829661"/>
                  </a:lnTo>
                  <a:lnTo>
                    <a:pt x="5265483" y="2837726"/>
                  </a:lnTo>
                  <a:lnTo>
                    <a:pt x="5273560" y="2843174"/>
                  </a:lnTo>
                  <a:lnTo>
                    <a:pt x="5283441" y="2845168"/>
                  </a:lnTo>
                  <a:lnTo>
                    <a:pt x="5293334" y="2843174"/>
                  </a:lnTo>
                  <a:lnTo>
                    <a:pt x="5301412" y="2837726"/>
                  </a:lnTo>
                  <a:lnTo>
                    <a:pt x="5306847" y="2829661"/>
                  </a:lnTo>
                  <a:lnTo>
                    <a:pt x="5308841" y="2819717"/>
                  </a:lnTo>
                  <a:close/>
                </a:path>
                <a:path w="5364480" h="5048250">
                  <a:moveTo>
                    <a:pt x="5308841" y="2718066"/>
                  </a:moveTo>
                  <a:lnTo>
                    <a:pt x="5306847" y="2708186"/>
                  </a:lnTo>
                  <a:lnTo>
                    <a:pt x="5301412" y="2700109"/>
                  </a:lnTo>
                  <a:lnTo>
                    <a:pt x="5293334" y="2694660"/>
                  </a:lnTo>
                  <a:lnTo>
                    <a:pt x="5283441" y="2692666"/>
                  </a:lnTo>
                  <a:lnTo>
                    <a:pt x="5273560" y="2694660"/>
                  </a:lnTo>
                  <a:lnTo>
                    <a:pt x="5265483" y="2700109"/>
                  </a:lnTo>
                  <a:lnTo>
                    <a:pt x="5260035" y="2708186"/>
                  </a:lnTo>
                  <a:lnTo>
                    <a:pt x="5258041" y="2718117"/>
                  </a:lnTo>
                  <a:lnTo>
                    <a:pt x="5260035" y="2728010"/>
                  </a:lnTo>
                  <a:lnTo>
                    <a:pt x="5265483" y="2736075"/>
                  </a:lnTo>
                  <a:lnTo>
                    <a:pt x="5273560" y="2741523"/>
                  </a:lnTo>
                  <a:lnTo>
                    <a:pt x="5283441" y="2743517"/>
                  </a:lnTo>
                  <a:lnTo>
                    <a:pt x="5293334" y="2741523"/>
                  </a:lnTo>
                  <a:lnTo>
                    <a:pt x="5301412" y="2736075"/>
                  </a:lnTo>
                  <a:lnTo>
                    <a:pt x="5306847" y="2728010"/>
                  </a:lnTo>
                  <a:lnTo>
                    <a:pt x="5308841" y="2718066"/>
                  </a:lnTo>
                  <a:close/>
                </a:path>
                <a:path w="5364480" h="5048250">
                  <a:moveTo>
                    <a:pt x="5308841" y="2616416"/>
                  </a:moveTo>
                  <a:lnTo>
                    <a:pt x="5306847" y="2606535"/>
                  </a:lnTo>
                  <a:lnTo>
                    <a:pt x="5301412" y="2598458"/>
                  </a:lnTo>
                  <a:lnTo>
                    <a:pt x="5293334" y="2593009"/>
                  </a:lnTo>
                  <a:lnTo>
                    <a:pt x="5283441" y="2591016"/>
                  </a:lnTo>
                  <a:lnTo>
                    <a:pt x="5273560" y="2593009"/>
                  </a:lnTo>
                  <a:lnTo>
                    <a:pt x="5265483" y="2598458"/>
                  </a:lnTo>
                  <a:lnTo>
                    <a:pt x="5260035" y="2606535"/>
                  </a:lnTo>
                  <a:lnTo>
                    <a:pt x="5258041" y="2616466"/>
                  </a:lnTo>
                  <a:lnTo>
                    <a:pt x="5260035" y="2626360"/>
                  </a:lnTo>
                  <a:lnTo>
                    <a:pt x="5265483" y="2634424"/>
                  </a:lnTo>
                  <a:lnTo>
                    <a:pt x="5273560" y="2639872"/>
                  </a:lnTo>
                  <a:lnTo>
                    <a:pt x="5283441" y="2641866"/>
                  </a:lnTo>
                  <a:lnTo>
                    <a:pt x="5293334" y="2639872"/>
                  </a:lnTo>
                  <a:lnTo>
                    <a:pt x="5301412" y="2634424"/>
                  </a:lnTo>
                  <a:lnTo>
                    <a:pt x="5306847" y="2626360"/>
                  </a:lnTo>
                  <a:lnTo>
                    <a:pt x="5308841" y="2616416"/>
                  </a:lnTo>
                  <a:close/>
                </a:path>
                <a:path w="5364480" h="5048250">
                  <a:moveTo>
                    <a:pt x="5308841" y="2514765"/>
                  </a:moveTo>
                  <a:lnTo>
                    <a:pt x="5306847" y="2504884"/>
                  </a:lnTo>
                  <a:lnTo>
                    <a:pt x="5301412" y="2496807"/>
                  </a:lnTo>
                  <a:lnTo>
                    <a:pt x="5293334" y="2491359"/>
                  </a:lnTo>
                  <a:lnTo>
                    <a:pt x="5283441" y="2489365"/>
                  </a:lnTo>
                  <a:lnTo>
                    <a:pt x="5273560" y="2491359"/>
                  </a:lnTo>
                  <a:lnTo>
                    <a:pt x="5265483" y="2496807"/>
                  </a:lnTo>
                  <a:lnTo>
                    <a:pt x="5260035" y="2504884"/>
                  </a:lnTo>
                  <a:lnTo>
                    <a:pt x="5258041" y="2514816"/>
                  </a:lnTo>
                  <a:lnTo>
                    <a:pt x="5260035" y="2524709"/>
                  </a:lnTo>
                  <a:lnTo>
                    <a:pt x="5265483" y="2532773"/>
                  </a:lnTo>
                  <a:lnTo>
                    <a:pt x="5273560" y="2538222"/>
                  </a:lnTo>
                  <a:lnTo>
                    <a:pt x="5283441" y="2540216"/>
                  </a:lnTo>
                  <a:lnTo>
                    <a:pt x="5293334" y="2538222"/>
                  </a:lnTo>
                  <a:lnTo>
                    <a:pt x="5301412" y="2532773"/>
                  </a:lnTo>
                  <a:lnTo>
                    <a:pt x="5306847" y="2524709"/>
                  </a:lnTo>
                  <a:lnTo>
                    <a:pt x="5308841" y="2514765"/>
                  </a:lnTo>
                  <a:close/>
                </a:path>
                <a:path w="5364480" h="5048250">
                  <a:moveTo>
                    <a:pt x="5308841" y="2413114"/>
                  </a:moveTo>
                  <a:lnTo>
                    <a:pt x="5306847" y="2403233"/>
                  </a:lnTo>
                  <a:lnTo>
                    <a:pt x="5301412" y="2395156"/>
                  </a:lnTo>
                  <a:lnTo>
                    <a:pt x="5293334" y="2389708"/>
                  </a:lnTo>
                  <a:lnTo>
                    <a:pt x="5283441" y="2387714"/>
                  </a:lnTo>
                  <a:lnTo>
                    <a:pt x="5273560" y="2389708"/>
                  </a:lnTo>
                  <a:lnTo>
                    <a:pt x="5265483" y="2395156"/>
                  </a:lnTo>
                  <a:lnTo>
                    <a:pt x="5260035" y="2403233"/>
                  </a:lnTo>
                  <a:lnTo>
                    <a:pt x="5258041" y="2413165"/>
                  </a:lnTo>
                  <a:lnTo>
                    <a:pt x="5260035" y="2423058"/>
                  </a:lnTo>
                  <a:lnTo>
                    <a:pt x="5265483" y="2431123"/>
                  </a:lnTo>
                  <a:lnTo>
                    <a:pt x="5273560" y="2436571"/>
                  </a:lnTo>
                  <a:lnTo>
                    <a:pt x="5283441" y="2438565"/>
                  </a:lnTo>
                  <a:lnTo>
                    <a:pt x="5293334" y="2436571"/>
                  </a:lnTo>
                  <a:lnTo>
                    <a:pt x="5301412" y="2431123"/>
                  </a:lnTo>
                  <a:lnTo>
                    <a:pt x="5306847" y="2423058"/>
                  </a:lnTo>
                  <a:lnTo>
                    <a:pt x="5308841" y="2413114"/>
                  </a:lnTo>
                  <a:close/>
                </a:path>
                <a:path w="5364480" h="5048250">
                  <a:moveTo>
                    <a:pt x="5308841" y="2311463"/>
                  </a:moveTo>
                  <a:lnTo>
                    <a:pt x="5306847" y="2301583"/>
                  </a:lnTo>
                  <a:lnTo>
                    <a:pt x="5301412" y="2293505"/>
                  </a:lnTo>
                  <a:lnTo>
                    <a:pt x="5293334" y="2288057"/>
                  </a:lnTo>
                  <a:lnTo>
                    <a:pt x="5283441" y="2286063"/>
                  </a:lnTo>
                  <a:lnTo>
                    <a:pt x="5273560" y="2288057"/>
                  </a:lnTo>
                  <a:lnTo>
                    <a:pt x="5265483" y="2293505"/>
                  </a:lnTo>
                  <a:lnTo>
                    <a:pt x="5260035" y="2301583"/>
                  </a:lnTo>
                  <a:lnTo>
                    <a:pt x="5258041" y="2311514"/>
                  </a:lnTo>
                  <a:lnTo>
                    <a:pt x="5260035" y="2321407"/>
                  </a:lnTo>
                  <a:lnTo>
                    <a:pt x="5265483" y="2329472"/>
                  </a:lnTo>
                  <a:lnTo>
                    <a:pt x="5273560" y="2334920"/>
                  </a:lnTo>
                  <a:lnTo>
                    <a:pt x="5283441" y="2336914"/>
                  </a:lnTo>
                  <a:lnTo>
                    <a:pt x="5293334" y="2334920"/>
                  </a:lnTo>
                  <a:lnTo>
                    <a:pt x="5301412" y="2329472"/>
                  </a:lnTo>
                  <a:lnTo>
                    <a:pt x="5306847" y="2321407"/>
                  </a:lnTo>
                  <a:lnTo>
                    <a:pt x="5308841" y="2311463"/>
                  </a:lnTo>
                  <a:close/>
                </a:path>
                <a:path w="5364480" h="5048250">
                  <a:moveTo>
                    <a:pt x="5308841" y="2209812"/>
                  </a:moveTo>
                  <a:lnTo>
                    <a:pt x="5306847" y="2199932"/>
                  </a:lnTo>
                  <a:lnTo>
                    <a:pt x="5301412" y="2191855"/>
                  </a:lnTo>
                  <a:lnTo>
                    <a:pt x="5293334" y="2186406"/>
                  </a:lnTo>
                  <a:lnTo>
                    <a:pt x="5283441" y="2184412"/>
                  </a:lnTo>
                  <a:lnTo>
                    <a:pt x="5273560" y="2186406"/>
                  </a:lnTo>
                  <a:lnTo>
                    <a:pt x="5265483" y="2191855"/>
                  </a:lnTo>
                  <a:lnTo>
                    <a:pt x="5260035" y="2199932"/>
                  </a:lnTo>
                  <a:lnTo>
                    <a:pt x="5258041" y="2209863"/>
                  </a:lnTo>
                  <a:lnTo>
                    <a:pt x="5260035" y="2219756"/>
                  </a:lnTo>
                  <a:lnTo>
                    <a:pt x="5265483" y="2227821"/>
                  </a:lnTo>
                  <a:lnTo>
                    <a:pt x="5273560" y="2233269"/>
                  </a:lnTo>
                  <a:lnTo>
                    <a:pt x="5283441" y="2235263"/>
                  </a:lnTo>
                  <a:lnTo>
                    <a:pt x="5293334" y="2233269"/>
                  </a:lnTo>
                  <a:lnTo>
                    <a:pt x="5301412" y="2227821"/>
                  </a:lnTo>
                  <a:lnTo>
                    <a:pt x="5306847" y="2219756"/>
                  </a:lnTo>
                  <a:lnTo>
                    <a:pt x="5308841" y="2209812"/>
                  </a:lnTo>
                  <a:close/>
                </a:path>
                <a:path w="5364480" h="5048250">
                  <a:moveTo>
                    <a:pt x="5308841" y="1099972"/>
                  </a:moveTo>
                  <a:lnTo>
                    <a:pt x="5306847" y="1090091"/>
                  </a:lnTo>
                  <a:lnTo>
                    <a:pt x="5301412" y="1082014"/>
                  </a:lnTo>
                  <a:lnTo>
                    <a:pt x="5293334" y="1076566"/>
                  </a:lnTo>
                  <a:lnTo>
                    <a:pt x="5283441" y="1074572"/>
                  </a:lnTo>
                  <a:lnTo>
                    <a:pt x="5273560" y="1076566"/>
                  </a:lnTo>
                  <a:lnTo>
                    <a:pt x="5265483" y="1082014"/>
                  </a:lnTo>
                  <a:lnTo>
                    <a:pt x="5260035" y="1090091"/>
                  </a:lnTo>
                  <a:lnTo>
                    <a:pt x="5258041" y="1100023"/>
                  </a:lnTo>
                  <a:lnTo>
                    <a:pt x="5260035" y="1109916"/>
                  </a:lnTo>
                  <a:lnTo>
                    <a:pt x="5265483" y="1117981"/>
                  </a:lnTo>
                  <a:lnTo>
                    <a:pt x="5273560" y="1123429"/>
                  </a:lnTo>
                  <a:lnTo>
                    <a:pt x="5283441" y="1125423"/>
                  </a:lnTo>
                  <a:lnTo>
                    <a:pt x="5293334" y="1123429"/>
                  </a:lnTo>
                  <a:lnTo>
                    <a:pt x="5301412" y="1117981"/>
                  </a:lnTo>
                  <a:lnTo>
                    <a:pt x="5306847" y="1109916"/>
                  </a:lnTo>
                  <a:lnTo>
                    <a:pt x="5308841" y="1099972"/>
                  </a:lnTo>
                  <a:close/>
                </a:path>
                <a:path w="5364480" h="5048250">
                  <a:moveTo>
                    <a:pt x="5308841" y="998321"/>
                  </a:moveTo>
                  <a:lnTo>
                    <a:pt x="5306847" y="988441"/>
                  </a:lnTo>
                  <a:lnTo>
                    <a:pt x="5301412" y="980363"/>
                  </a:lnTo>
                  <a:lnTo>
                    <a:pt x="5293334" y="974915"/>
                  </a:lnTo>
                  <a:lnTo>
                    <a:pt x="5283441" y="972921"/>
                  </a:lnTo>
                  <a:lnTo>
                    <a:pt x="5273560" y="974915"/>
                  </a:lnTo>
                  <a:lnTo>
                    <a:pt x="5265483" y="980363"/>
                  </a:lnTo>
                  <a:lnTo>
                    <a:pt x="5260035" y="988441"/>
                  </a:lnTo>
                  <a:lnTo>
                    <a:pt x="5258041" y="998372"/>
                  </a:lnTo>
                  <a:lnTo>
                    <a:pt x="5260035" y="1008265"/>
                  </a:lnTo>
                  <a:lnTo>
                    <a:pt x="5265483" y="1016330"/>
                  </a:lnTo>
                  <a:lnTo>
                    <a:pt x="5273560" y="1021778"/>
                  </a:lnTo>
                  <a:lnTo>
                    <a:pt x="5283441" y="1023772"/>
                  </a:lnTo>
                  <a:lnTo>
                    <a:pt x="5293334" y="1021778"/>
                  </a:lnTo>
                  <a:lnTo>
                    <a:pt x="5301412" y="1016330"/>
                  </a:lnTo>
                  <a:lnTo>
                    <a:pt x="5306847" y="1008265"/>
                  </a:lnTo>
                  <a:lnTo>
                    <a:pt x="5308841" y="998321"/>
                  </a:lnTo>
                  <a:close/>
                </a:path>
                <a:path w="5364480" h="5048250">
                  <a:moveTo>
                    <a:pt x="5308841" y="896670"/>
                  </a:moveTo>
                  <a:lnTo>
                    <a:pt x="5306847" y="886790"/>
                  </a:lnTo>
                  <a:lnTo>
                    <a:pt x="5301412" y="878713"/>
                  </a:lnTo>
                  <a:lnTo>
                    <a:pt x="5293334" y="873264"/>
                  </a:lnTo>
                  <a:lnTo>
                    <a:pt x="5283441" y="871270"/>
                  </a:lnTo>
                  <a:lnTo>
                    <a:pt x="5273560" y="873264"/>
                  </a:lnTo>
                  <a:lnTo>
                    <a:pt x="5265483" y="878713"/>
                  </a:lnTo>
                  <a:lnTo>
                    <a:pt x="5260035" y="886790"/>
                  </a:lnTo>
                  <a:lnTo>
                    <a:pt x="5258041" y="896721"/>
                  </a:lnTo>
                  <a:lnTo>
                    <a:pt x="5260035" y="906614"/>
                  </a:lnTo>
                  <a:lnTo>
                    <a:pt x="5265483" y="914679"/>
                  </a:lnTo>
                  <a:lnTo>
                    <a:pt x="5273560" y="920127"/>
                  </a:lnTo>
                  <a:lnTo>
                    <a:pt x="5283441" y="922121"/>
                  </a:lnTo>
                  <a:lnTo>
                    <a:pt x="5293334" y="920127"/>
                  </a:lnTo>
                  <a:lnTo>
                    <a:pt x="5301412" y="914679"/>
                  </a:lnTo>
                  <a:lnTo>
                    <a:pt x="5306847" y="906614"/>
                  </a:lnTo>
                  <a:lnTo>
                    <a:pt x="5308841" y="896670"/>
                  </a:lnTo>
                  <a:close/>
                </a:path>
                <a:path w="5364480" h="5048250">
                  <a:moveTo>
                    <a:pt x="5308841" y="795020"/>
                  </a:moveTo>
                  <a:lnTo>
                    <a:pt x="5306847" y="785139"/>
                  </a:lnTo>
                  <a:lnTo>
                    <a:pt x="5301412" y="777062"/>
                  </a:lnTo>
                  <a:lnTo>
                    <a:pt x="5293334" y="771613"/>
                  </a:lnTo>
                  <a:lnTo>
                    <a:pt x="5283441" y="769620"/>
                  </a:lnTo>
                  <a:lnTo>
                    <a:pt x="5273560" y="771613"/>
                  </a:lnTo>
                  <a:lnTo>
                    <a:pt x="5265483" y="777062"/>
                  </a:lnTo>
                  <a:lnTo>
                    <a:pt x="5260035" y="785139"/>
                  </a:lnTo>
                  <a:lnTo>
                    <a:pt x="5258041" y="795070"/>
                  </a:lnTo>
                  <a:lnTo>
                    <a:pt x="5260035" y="804964"/>
                  </a:lnTo>
                  <a:lnTo>
                    <a:pt x="5265483" y="813028"/>
                  </a:lnTo>
                  <a:lnTo>
                    <a:pt x="5273560" y="818476"/>
                  </a:lnTo>
                  <a:lnTo>
                    <a:pt x="5283441" y="820470"/>
                  </a:lnTo>
                  <a:lnTo>
                    <a:pt x="5293334" y="818476"/>
                  </a:lnTo>
                  <a:lnTo>
                    <a:pt x="5301412" y="813028"/>
                  </a:lnTo>
                  <a:lnTo>
                    <a:pt x="5306847" y="804964"/>
                  </a:lnTo>
                  <a:lnTo>
                    <a:pt x="5308841" y="795020"/>
                  </a:lnTo>
                  <a:close/>
                </a:path>
                <a:path w="5364480" h="5048250">
                  <a:moveTo>
                    <a:pt x="5308841" y="693369"/>
                  </a:moveTo>
                  <a:lnTo>
                    <a:pt x="5306847" y="683488"/>
                  </a:lnTo>
                  <a:lnTo>
                    <a:pt x="5301412" y="675411"/>
                  </a:lnTo>
                  <a:lnTo>
                    <a:pt x="5293334" y="669963"/>
                  </a:lnTo>
                  <a:lnTo>
                    <a:pt x="5283441" y="667969"/>
                  </a:lnTo>
                  <a:lnTo>
                    <a:pt x="5273560" y="669963"/>
                  </a:lnTo>
                  <a:lnTo>
                    <a:pt x="5265483" y="675411"/>
                  </a:lnTo>
                  <a:lnTo>
                    <a:pt x="5260035" y="683488"/>
                  </a:lnTo>
                  <a:lnTo>
                    <a:pt x="5258041" y="693420"/>
                  </a:lnTo>
                  <a:lnTo>
                    <a:pt x="5260035" y="703313"/>
                  </a:lnTo>
                  <a:lnTo>
                    <a:pt x="5265483" y="711377"/>
                  </a:lnTo>
                  <a:lnTo>
                    <a:pt x="5273560" y="716826"/>
                  </a:lnTo>
                  <a:lnTo>
                    <a:pt x="5283441" y="718820"/>
                  </a:lnTo>
                  <a:lnTo>
                    <a:pt x="5293334" y="716826"/>
                  </a:lnTo>
                  <a:lnTo>
                    <a:pt x="5301412" y="711377"/>
                  </a:lnTo>
                  <a:lnTo>
                    <a:pt x="5306847" y="703313"/>
                  </a:lnTo>
                  <a:lnTo>
                    <a:pt x="5308841" y="693369"/>
                  </a:lnTo>
                  <a:close/>
                </a:path>
                <a:path w="5364480" h="5048250">
                  <a:moveTo>
                    <a:pt x="5308841" y="591718"/>
                  </a:moveTo>
                  <a:lnTo>
                    <a:pt x="5306847" y="581837"/>
                  </a:lnTo>
                  <a:lnTo>
                    <a:pt x="5301412" y="573760"/>
                  </a:lnTo>
                  <a:lnTo>
                    <a:pt x="5293334" y="568312"/>
                  </a:lnTo>
                  <a:lnTo>
                    <a:pt x="5283441" y="566318"/>
                  </a:lnTo>
                  <a:lnTo>
                    <a:pt x="5273560" y="568312"/>
                  </a:lnTo>
                  <a:lnTo>
                    <a:pt x="5265483" y="573760"/>
                  </a:lnTo>
                  <a:lnTo>
                    <a:pt x="5260035" y="581837"/>
                  </a:lnTo>
                  <a:lnTo>
                    <a:pt x="5258041" y="591769"/>
                  </a:lnTo>
                  <a:lnTo>
                    <a:pt x="5260035" y="601662"/>
                  </a:lnTo>
                  <a:lnTo>
                    <a:pt x="5265483" y="609727"/>
                  </a:lnTo>
                  <a:lnTo>
                    <a:pt x="5273560" y="615175"/>
                  </a:lnTo>
                  <a:lnTo>
                    <a:pt x="5283441" y="617169"/>
                  </a:lnTo>
                  <a:lnTo>
                    <a:pt x="5293334" y="615175"/>
                  </a:lnTo>
                  <a:lnTo>
                    <a:pt x="5301412" y="609727"/>
                  </a:lnTo>
                  <a:lnTo>
                    <a:pt x="5306847" y="601662"/>
                  </a:lnTo>
                  <a:lnTo>
                    <a:pt x="5308841" y="591718"/>
                  </a:lnTo>
                  <a:close/>
                </a:path>
                <a:path w="5364480" h="5048250">
                  <a:moveTo>
                    <a:pt x="5308841" y="490067"/>
                  </a:moveTo>
                  <a:lnTo>
                    <a:pt x="5306847" y="480187"/>
                  </a:lnTo>
                  <a:lnTo>
                    <a:pt x="5301412" y="472109"/>
                  </a:lnTo>
                  <a:lnTo>
                    <a:pt x="5293334" y="466661"/>
                  </a:lnTo>
                  <a:lnTo>
                    <a:pt x="5283441" y="464667"/>
                  </a:lnTo>
                  <a:lnTo>
                    <a:pt x="5273560" y="466661"/>
                  </a:lnTo>
                  <a:lnTo>
                    <a:pt x="5265483" y="472109"/>
                  </a:lnTo>
                  <a:lnTo>
                    <a:pt x="5260035" y="480187"/>
                  </a:lnTo>
                  <a:lnTo>
                    <a:pt x="5258041" y="490118"/>
                  </a:lnTo>
                  <a:lnTo>
                    <a:pt x="5260035" y="500011"/>
                  </a:lnTo>
                  <a:lnTo>
                    <a:pt x="5265483" y="508076"/>
                  </a:lnTo>
                  <a:lnTo>
                    <a:pt x="5273560" y="513524"/>
                  </a:lnTo>
                  <a:lnTo>
                    <a:pt x="5283441" y="515518"/>
                  </a:lnTo>
                  <a:lnTo>
                    <a:pt x="5293334" y="513524"/>
                  </a:lnTo>
                  <a:lnTo>
                    <a:pt x="5301412" y="508076"/>
                  </a:lnTo>
                  <a:lnTo>
                    <a:pt x="5306847" y="500011"/>
                  </a:lnTo>
                  <a:lnTo>
                    <a:pt x="5308841" y="490067"/>
                  </a:lnTo>
                  <a:close/>
                </a:path>
                <a:path w="5364480" h="5048250">
                  <a:moveTo>
                    <a:pt x="5345493" y="4758588"/>
                  </a:moveTo>
                  <a:lnTo>
                    <a:pt x="5343156" y="4749139"/>
                  </a:lnTo>
                  <a:lnTo>
                    <a:pt x="5337454" y="4741253"/>
                  </a:lnTo>
                  <a:lnTo>
                    <a:pt x="5328856" y="4735969"/>
                  </a:lnTo>
                  <a:lnTo>
                    <a:pt x="5318887" y="4734445"/>
                  </a:lnTo>
                  <a:lnTo>
                    <a:pt x="5309425" y="4736782"/>
                  </a:lnTo>
                  <a:lnTo>
                    <a:pt x="5301539" y="4742485"/>
                  </a:lnTo>
                  <a:lnTo>
                    <a:pt x="5296268" y="4751082"/>
                  </a:lnTo>
                  <a:lnTo>
                    <a:pt x="5294719" y="4761103"/>
                  </a:lnTo>
                  <a:lnTo>
                    <a:pt x="5297055" y="4770552"/>
                  </a:lnTo>
                  <a:lnTo>
                    <a:pt x="5302758" y="4778438"/>
                  </a:lnTo>
                  <a:lnTo>
                    <a:pt x="5311356" y="4783721"/>
                  </a:lnTo>
                  <a:lnTo>
                    <a:pt x="5321325" y="4785245"/>
                  </a:lnTo>
                  <a:lnTo>
                    <a:pt x="5330787" y="4782909"/>
                  </a:lnTo>
                  <a:lnTo>
                    <a:pt x="5338673" y="4777206"/>
                  </a:lnTo>
                  <a:lnTo>
                    <a:pt x="5343969" y="4768558"/>
                  </a:lnTo>
                  <a:lnTo>
                    <a:pt x="5345493" y="4758588"/>
                  </a:lnTo>
                  <a:close/>
                </a:path>
                <a:path w="5364480" h="5048250">
                  <a:moveTo>
                    <a:pt x="5345595" y="3748367"/>
                  </a:moveTo>
                  <a:lnTo>
                    <a:pt x="5344045" y="3738346"/>
                  </a:lnTo>
                  <a:lnTo>
                    <a:pt x="5338775" y="3729748"/>
                  </a:lnTo>
                  <a:lnTo>
                    <a:pt x="5330888" y="3724046"/>
                  </a:lnTo>
                  <a:lnTo>
                    <a:pt x="5321427" y="3721709"/>
                  </a:lnTo>
                  <a:lnTo>
                    <a:pt x="5311457" y="3723246"/>
                  </a:lnTo>
                  <a:lnTo>
                    <a:pt x="5302859" y="3728516"/>
                  </a:lnTo>
                  <a:lnTo>
                    <a:pt x="5297157" y="3736416"/>
                  </a:lnTo>
                  <a:lnTo>
                    <a:pt x="5294833" y="3745865"/>
                  </a:lnTo>
                  <a:lnTo>
                    <a:pt x="5296357" y="3755834"/>
                  </a:lnTo>
                  <a:lnTo>
                    <a:pt x="5301653" y="3764483"/>
                  </a:lnTo>
                  <a:lnTo>
                    <a:pt x="5309540" y="3770185"/>
                  </a:lnTo>
                  <a:lnTo>
                    <a:pt x="5319001" y="3772509"/>
                  </a:lnTo>
                  <a:lnTo>
                    <a:pt x="5328971" y="3770985"/>
                  </a:lnTo>
                  <a:lnTo>
                    <a:pt x="5337556" y="3765702"/>
                  </a:lnTo>
                  <a:lnTo>
                    <a:pt x="5343271" y="3757815"/>
                  </a:lnTo>
                  <a:lnTo>
                    <a:pt x="5345595" y="3748367"/>
                  </a:lnTo>
                  <a:close/>
                </a:path>
                <a:path w="5364480" h="5048250">
                  <a:moveTo>
                    <a:pt x="5362994" y="4661293"/>
                  </a:moveTo>
                  <a:lnTo>
                    <a:pt x="5361483" y="4651324"/>
                  </a:lnTo>
                  <a:lnTo>
                    <a:pt x="5356441" y="4642993"/>
                  </a:lnTo>
                  <a:lnTo>
                    <a:pt x="5348643" y="4637163"/>
                  </a:lnTo>
                  <a:lnTo>
                    <a:pt x="5338877" y="4634674"/>
                  </a:lnTo>
                  <a:lnTo>
                    <a:pt x="5328894" y="4636186"/>
                  </a:lnTo>
                  <a:lnTo>
                    <a:pt x="5320563" y="4641227"/>
                  </a:lnTo>
                  <a:lnTo>
                    <a:pt x="5314734" y="4649025"/>
                  </a:lnTo>
                  <a:lnTo>
                    <a:pt x="5312257" y="4658792"/>
                  </a:lnTo>
                  <a:lnTo>
                    <a:pt x="5313756" y="4668825"/>
                  </a:lnTo>
                  <a:lnTo>
                    <a:pt x="5318798" y="4677156"/>
                  </a:lnTo>
                  <a:lnTo>
                    <a:pt x="5326596" y="4682985"/>
                  </a:lnTo>
                  <a:lnTo>
                    <a:pt x="5336375" y="4685462"/>
                  </a:lnTo>
                  <a:lnTo>
                    <a:pt x="5346344" y="4683963"/>
                  </a:lnTo>
                  <a:lnTo>
                    <a:pt x="5354675" y="4678921"/>
                  </a:lnTo>
                  <a:lnTo>
                    <a:pt x="5360505" y="4671123"/>
                  </a:lnTo>
                  <a:lnTo>
                    <a:pt x="5362994" y="4661293"/>
                  </a:lnTo>
                  <a:close/>
                </a:path>
                <a:path w="5364480" h="5048250">
                  <a:moveTo>
                    <a:pt x="5363007" y="3845636"/>
                  </a:moveTo>
                  <a:lnTo>
                    <a:pt x="5360530" y="3835857"/>
                  </a:lnTo>
                  <a:lnTo>
                    <a:pt x="5354688" y="3828059"/>
                  </a:lnTo>
                  <a:lnTo>
                    <a:pt x="5346357" y="3823017"/>
                  </a:lnTo>
                  <a:lnTo>
                    <a:pt x="5336387" y="3821506"/>
                  </a:lnTo>
                  <a:lnTo>
                    <a:pt x="5326608" y="3823995"/>
                  </a:lnTo>
                  <a:lnTo>
                    <a:pt x="5318811" y="3829824"/>
                  </a:lnTo>
                  <a:lnTo>
                    <a:pt x="5313769" y="3838156"/>
                  </a:lnTo>
                  <a:lnTo>
                    <a:pt x="5312270" y="3848125"/>
                  </a:lnTo>
                  <a:lnTo>
                    <a:pt x="5314747" y="3857955"/>
                  </a:lnTo>
                  <a:lnTo>
                    <a:pt x="5320576" y="3865753"/>
                  </a:lnTo>
                  <a:lnTo>
                    <a:pt x="5328920" y="3870795"/>
                  </a:lnTo>
                  <a:lnTo>
                    <a:pt x="5338889" y="3872306"/>
                  </a:lnTo>
                  <a:lnTo>
                    <a:pt x="5348668" y="3869817"/>
                  </a:lnTo>
                  <a:lnTo>
                    <a:pt x="5356466" y="3863987"/>
                  </a:lnTo>
                  <a:lnTo>
                    <a:pt x="5361495" y="3855656"/>
                  </a:lnTo>
                  <a:lnTo>
                    <a:pt x="5363007" y="3845636"/>
                  </a:lnTo>
                  <a:close/>
                </a:path>
                <a:path w="5364480" h="5048250">
                  <a:moveTo>
                    <a:pt x="5363857" y="4558411"/>
                  </a:moveTo>
                  <a:lnTo>
                    <a:pt x="5361864" y="4548530"/>
                  </a:lnTo>
                  <a:lnTo>
                    <a:pt x="5356415" y="4540453"/>
                  </a:lnTo>
                  <a:lnTo>
                    <a:pt x="5348338" y="4535017"/>
                  </a:lnTo>
                  <a:lnTo>
                    <a:pt x="5338457" y="4533011"/>
                  </a:lnTo>
                  <a:lnTo>
                    <a:pt x="5328564" y="4535017"/>
                  </a:lnTo>
                  <a:lnTo>
                    <a:pt x="5320500" y="4540453"/>
                  </a:lnTo>
                  <a:lnTo>
                    <a:pt x="5315051" y="4548530"/>
                  </a:lnTo>
                  <a:lnTo>
                    <a:pt x="5313057" y="4558462"/>
                  </a:lnTo>
                  <a:lnTo>
                    <a:pt x="5315051" y="4568355"/>
                  </a:lnTo>
                  <a:lnTo>
                    <a:pt x="5320500" y="4576432"/>
                  </a:lnTo>
                  <a:lnTo>
                    <a:pt x="5328564" y="4581868"/>
                  </a:lnTo>
                  <a:lnTo>
                    <a:pt x="5338457" y="4583862"/>
                  </a:lnTo>
                  <a:lnTo>
                    <a:pt x="5348338" y="4581868"/>
                  </a:lnTo>
                  <a:lnTo>
                    <a:pt x="5356415" y="4576432"/>
                  </a:lnTo>
                  <a:lnTo>
                    <a:pt x="5361864" y="4568355"/>
                  </a:lnTo>
                  <a:lnTo>
                    <a:pt x="5363857" y="4558411"/>
                  </a:lnTo>
                  <a:close/>
                </a:path>
                <a:path w="5364480" h="5048250">
                  <a:moveTo>
                    <a:pt x="5363857" y="4456760"/>
                  </a:moveTo>
                  <a:lnTo>
                    <a:pt x="5361864" y="4446879"/>
                  </a:lnTo>
                  <a:lnTo>
                    <a:pt x="5356415" y="4438802"/>
                  </a:lnTo>
                  <a:lnTo>
                    <a:pt x="5348338" y="4433367"/>
                  </a:lnTo>
                  <a:lnTo>
                    <a:pt x="5338457" y="4431360"/>
                  </a:lnTo>
                  <a:lnTo>
                    <a:pt x="5328564" y="4433367"/>
                  </a:lnTo>
                  <a:lnTo>
                    <a:pt x="5320500" y="4438802"/>
                  </a:lnTo>
                  <a:lnTo>
                    <a:pt x="5315051" y="4446879"/>
                  </a:lnTo>
                  <a:lnTo>
                    <a:pt x="5313057" y="4456811"/>
                  </a:lnTo>
                  <a:lnTo>
                    <a:pt x="5315051" y="4466704"/>
                  </a:lnTo>
                  <a:lnTo>
                    <a:pt x="5320500" y="4474781"/>
                  </a:lnTo>
                  <a:lnTo>
                    <a:pt x="5328564" y="4480217"/>
                  </a:lnTo>
                  <a:lnTo>
                    <a:pt x="5338457" y="4482211"/>
                  </a:lnTo>
                  <a:lnTo>
                    <a:pt x="5348338" y="4480217"/>
                  </a:lnTo>
                  <a:lnTo>
                    <a:pt x="5356415" y="4474781"/>
                  </a:lnTo>
                  <a:lnTo>
                    <a:pt x="5361864" y="4466704"/>
                  </a:lnTo>
                  <a:lnTo>
                    <a:pt x="5363857" y="4456760"/>
                  </a:lnTo>
                  <a:close/>
                </a:path>
                <a:path w="5364480" h="5048250">
                  <a:moveTo>
                    <a:pt x="5363857" y="4355109"/>
                  </a:moveTo>
                  <a:lnTo>
                    <a:pt x="5361864" y="4345229"/>
                  </a:lnTo>
                  <a:lnTo>
                    <a:pt x="5356415" y="4337151"/>
                  </a:lnTo>
                  <a:lnTo>
                    <a:pt x="5348338" y="4331716"/>
                  </a:lnTo>
                  <a:lnTo>
                    <a:pt x="5338457" y="4329709"/>
                  </a:lnTo>
                  <a:lnTo>
                    <a:pt x="5328564" y="4331716"/>
                  </a:lnTo>
                  <a:lnTo>
                    <a:pt x="5320500" y="4337151"/>
                  </a:lnTo>
                  <a:lnTo>
                    <a:pt x="5315051" y="4345229"/>
                  </a:lnTo>
                  <a:lnTo>
                    <a:pt x="5313057" y="4355160"/>
                  </a:lnTo>
                  <a:lnTo>
                    <a:pt x="5315051" y="4365053"/>
                  </a:lnTo>
                  <a:lnTo>
                    <a:pt x="5320500" y="4373130"/>
                  </a:lnTo>
                  <a:lnTo>
                    <a:pt x="5328564" y="4378566"/>
                  </a:lnTo>
                  <a:lnTo>
                    <a:pt x="5338457" y="4380560"/>
                  </a:lnTo>
                  <a:lnTo>
                    <a:pt x="5348338" y="4378566"/>
                  </a:lnTo>
                  <a:lnTo>
                    <a:pt x="5356415" y="4373130"/>
                  </a:lnTo>
                  <a:lnTo>
                    <a:pt x="5361864" y="4365053"/>
                  </a:lnTo>
                  <a:lnTo>
                    <a:pt x="5363857" y="4355109"/>
                  </a:lnTo>
                  <a:close/>
                </a:path>
                <a:path w="5364480" h="5048250">
                  <a:moveTo>
                    <a:pt x="5363857" y="4253458"/>
                  </a:moveTo>
                  <a:lnTo>
                    <a:pt x="5361864" y="4243578"/>
                  </a:lnTo>
                  <a:lnTo>
                    <a:pt x="5356415" y="4235501"/>
                  </a:lnTo>
                  <a:lnTo>
                    <a:pt x="5348338" y="4230065"/>
                  </a:lnTo>
                  <a:lnTo>
                    <a:pt x="5338457" y="4228058"/>
                  </a:lnTo>
                  <a:lnTo>
                    <a:pt x="5328564" y="4230065"/>
                  </a:lnTo>
                  <a:lnTo>
                    <a:pt x="5320500" y="4235501"/>
                  </a:lnTo>
                  <a:lnTo>
                    <a:pt x="5315051" y="4243578"/>
                  </a:lnTo>
                  <a:lnTo>
                    <a:pt x="5313057" y="4253509"/>
                  </a:lnTo>
                  <a:lnTo>
                    <a:pt x="5315051" y="4263402"/>
                  </a:lnTo>
                  <a:lnTo>
                    <a:pt x="5320500" y="4271480"/>
                  </a:lnTo>
                  <a:lnTo>
                    <a:pt x="5328564" y="4276915"/>
                  </a:lnTo>
                  <a:lnTo>
                    <a:pt x="5338457" y="4278909"/>
                  </a:lnTo>
                  <a:lnTo>
                    <a:pt x="5348338" y="4276915"/>
                  </a:lnTo>
                  <a:lnTo>
                    <a:pt x="5356415" y="4271480"/>
                  </a:lnTo>
                  <a:lnTo>
                    <a:pt x="5361864" y="4263402"/>
                  </a:lnTo>
                  <a:lnTo>
                    <a:pt x="5363857" y="4253458"/>
                  </a:lnTo>
                  <a:close/>
                </a:path>
                <a:path w="5364480" h="5048250">
                  <a:moveTo>
                    <a:pt x="5363857" y="4151807"/>
                  </a:moveTo>
                  <a:lnTo>
                    <a:pt x="5361864" y="4141927"/>
                  </a:lnTo>
                  <a:lnTo>
                    <a:pt x="5356415" y="4133850"/>
                  </a:lnTo>
                  <a:lnTo>
                    <a:pt x="5348338" y="4128414"/>
                  </a:lnTo>
                  <a:lnTo>
                    <a:pt x="5338457" y="4126407"/>
                  </a:lnTo>
                  <a:lnTo>
                    <a:pt x="5328564" y="4128414"/>
                  </a:lnTo>
                  <a:lnTo>
                    <a:pt x="5320500" y="4133850"/>
                  </a:lnTo>
                  <a:lnTo>
                    <a:pt x="5315051" y="4141927"/>
                  </a:lnTo>
                  <a:lnTo>
                    <a:pt x="5313057" y="4151858"/>
                  </a:lnTo>
                  <a:lnTo>
                    <a:pt x="5315051" y="4161752"/>
                  </a:lnTo>
                  <a:lnTo>
                    <a:pt x="5320500" y="4169829"/>
                  </a:lnTo>
                  <a:lnTo>
                    <a:pt x="5328564" y="4175264"/>
                  </a:lnTo>
                  <a:lnTo>
                    <a:pt x="5338457" y="4177258"/>
                  </a:lnTo>
                  <a:lnTo>
                    <a:pt x="5348338" y="4175264"/>
                  </a:lnTo>
                  <a:lnTo>
                    <a:pt x="5356415" y="4169829"/>
                  </a:lnTo>
                  <a:lnTo>
                    <a:pt x="5361864" y="4161752"/>
                  </a:lnTo>
                  <a:lnTo>
                    <a:pt x="5363857" y="4151807"/>
                  </a:lnTo>
                  <a:close/>
                </a:path>
                <a:path w="5364480" h="5048250">
                  <a:moveTo>
                    <a:pt x="5363857" y="4050157"/>
                  </a:moveTo>
                  <a:lnTo>
                    <a:pt x="5361864" y="4040276"/>
                  </a:lnTo>
                  <a:lnTo>
                    <a:pt x="5356415" y="4032199"/>
                  </a:lnTo>
                  <a:lnTo>
                    <a:pt x="5348338" y="4026763"/>
                  </a:lnTo>
                  <a:lnTo>
                    <a:pt x="5338457" y="4024757"/>
                  </a:lnTo>
                  <a:lnTo>
                    <a:pt x="5328564" y="4026763"/>
                  </a:lnTo>
                  <a:lnTo>
                    <a:pt x="5320500" y="4032199"/>
                  </a:lnTo>
                  <a:lnTo>
                    <a:pt x="5315051" y="4040276"/>
                  </a:lnTo>
                  <a:lnTo>
                    <a:pt x="5313057" y="4050207"/>
                  </a:lnTo>
                  <a:lnTo>
                    <a:pt x="5315051" y="4060101"/>
                  </a:lnTo>
                  <a:lnTo>
                    <a:pt x="5320500" y="4068178"/>
                  </a:lnTo>
                  <a:lnTo>
                    <a:pt x="5328564" y="4073614"/>
                  </a:lnTo>
                  <a:lnTo>
                    <a:pt x="5338457" y="4075607"/>
                  </a:lnTo>
                  <a:lnTo>
                    <a:pt x="5348338" y="4073614"/>
                  </a:lnTo>
                  <a:lnTo>
                    <a:pt x="5356415" y="4068178"/>
                  </a:lnTo>
                  <a:lnTo>
                    <a:pt x="5361864" y="4060101"/>
                  </a:lnTo>
                  <a:lnTo>
                    <a:pt x="5363857" y="4050157"/>
                  </a:lnTo>
                  <a:close/>
                </a:path>
                <a:path w="5364480" h="5048250">
                  <a:moveTo>
                    <a:pt x="5363857" y="3948506"/>
                  </a:moveTo>
                  <a:lnTo>
                    <a:pt x="5361864" y="3938625"/>
                  </a:lnTo>
                  <a:lnTo>
                    <a:pt x="5356415" y="3930548"/>
                  </a:lnTo>
                  <a:lnTo>
                    <a:pt x="5348338" y="3925112"/>
                  </a:lnTo>
                  <a:lnTo>
                    <a:pt x="5338457" y="3923106"/>
                  </a:lnTo>
                  <a:lnTo>
                    <a:pt x="5328564" y="3925112"/>
                  </a:lnTo>
                  <a:lnTo>
                    <a:pt x="5320500" y="3930548"/>
                  </a:lnTo>
                  <a:lnTo>
                    <a:pt x="5315051" y="3938625"/>
                  </a:lnTo>
                  <a:lnTo>
                    <a:pt x="5313057" y="3948557"/>
                  </a:lnTo>
                  <a:lnTo>
                    <a:pt x="5315051" y="3958450"/>
                  </a:lnTo>
                  <a:lnTo>
                    <a:pt x="5320500" y="3966527"/>
                  </a:lnTo>
                  <a:lnTo>
                    <a:pt x="5328564" y="3971963"/>
                  </a:lnTo>
                  <a:lnTo>
                    <a:pt x="5338457" y="3973957"/>
                  </a:lnTo>
                  <a:lnTo>
                    <a:pt x="5348338" y="3971963"/>
                  </a:lnTo>
                  <a:lnTo>
                    <a:pt x="5356415" y="3966527"/>
                  </a:lnTo>
                  <a:lnTo>
                    <a:pt x="5361864" y="3958450"/>
                  </a:lnTo>
                  <a:lnTo>
                    <a:pt x="5363857" y="394850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Protected</a:t>
            </a:r>
            <a:endParaRPr spc="165" dirty="0"/>
          </a:p>
        </p:txBody>
      </p:sp>
      <p:sp>
        <p:nvSpPr>
          <p:cNvPr id="6" name="object 6"/>
          <p:cNvSpPr txBox="1"/>
          <p:nvPr/>
        </p:nvSpPr>
        <p:spPr>
          <a:xfrm>
            <a:off x="1846070" y="376682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2345" y="548589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114" y="7198867"/>
            <a:ext cx="150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599" y="3102356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599" y="4809235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126" y="6613652"/>
            <a:ext cx="1912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7562" y="2839198"/>
            <a:ext cx="4443095" cy="4528820"/>
            <a:chOff x="2187562" y="2839198"/>
            <a:chExt cx="4443095" cy="45288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190" y="3187727"/>
              <a:ext cx="652301" cy="6730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339" y="3188134"/>
              <a:ext cx="652301" cy="6730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7562" y="2839198"/>
              <a:ext cx="808612" cy="8550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950" y="4558370"/>
              <a:ext cx="808612" cy="855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915" y="3210362"/>
              <a:ext cx="652301" cy="6897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1096" y="4863335"/>
              <a:ext cx="652301" cy="6730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247" y="4863741"/>
              <a:ext cx="652301" cy="6730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7821" y="4885969"/>
              <a:ext cx="652301" cy="6897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062" y="6655145"/>
              <a:ext cx="652301" cy="6730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9211" y="6655551"/>
              <a:ext cx="652301" cy="6730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787" y="6677780"/>
              <a:ext cx="652301" cy="6897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7063" y="6268226"/>
              <a:ext cx="808611" cy="85506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583636" y="8183371"/>
            <a:ext cx="230759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995" algn="r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36" y="9211893"/>
            <a:ext cx="747105" cy="62431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231848" y="8025663"/>
            <a:ext cx="1581150" cy="673100"/>
            <a:chOff x="4231848" y="8025663"/>
            <a:chExt cx="1581150" cy="673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848" y="8025663"/>
              <a:ext cx="652301" cy="6730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0515" y="8025663"/>
              <a:ext cx="652301" cy="673009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10489311" y="3175622"/>
            <a:ext cx="4300220" cy="4594860"/>
          </a:xfrm>
          <a:custGeom>
            <a:avLst/>
            <a:gdLst/>
            <a:ahLst/>
            <a:cxnLst/>
            <a:rect l="l" t="t" r="r" b="b"/>
            <a:pathLst>
              <a:path w="4300219" h="4594859">
                <a:moveTo>
                  <a:pt x="50800" y="3470833"/>
                </a:moveTo>
                <a:lnTo>
                  <a:pt x="48806" y="3460940"/>
                </a:lnTo>
                <a:lnTo>
                  <a:pt x="43357" y="3452876"/>
                </a:lnTo>
                <a:lnTo>
                  <a:pt x="35280" y="3447427"/>
                </a:lnTo>
                <a:lnTo>
                  <a:pt x="25400" y="3445433"/>
                </a:lnTo>
                <a:lnTo>
                  <a:pt x="15506" y="3447427"/>
                </a:lnTo>
                <a:lnTo>
                  <a:pt x="7442" y="3452876"/>
                </a:lnTo>
                <a:lnTo>
                  <a:pt x="1993" y="3460940"/>
                </a:lnTo>
                <a:lnTo>
                  <a:pt x="0" y="3470884"/>
                </a:lnTo>
                <a:lnTo>
                  <a:pt x="1993" y="3480765"/>
                </a:lnTo>
                <a:lnTo>
                  <a:pt x="7442" y="3488842"/>
                </a:lnTo>
                <a:lnTo>
                  <a:pt x="15506" y="3494290"/>
                </a:lnTo>
                <a:lnTo>
                  <a:pt x="25400" y="3496284"/>
                </a:lnTo>
                <a:lnTo>
                  <a:pt x="35280" y="3494290"/>
                </a:lnTo>
                <a:lnTo>
                  <a:pt x="43357" y="3488842"/>
                </a:lnTo>
                <a:lnTo>
                  <a:pt x="48806" y="3480765"/>
                </a:lnTo>
                <a:lnTo>
                  <a:pt x="50800" y="3470833"/>
                </a:lnTo>
                <a:close/>
              </a:path>
              <a:path w="4300219" h="4594859">
                <a:moveTo>
                  <a:pt x="50800" y="3369183"/>
                </a:moveTo>
                <a:lnTo>
                  <a:pt x="48806" y="3359289"/>
                </a:lnTo>
                <a:lnTo>
                  <a:pt x="43357" y="3351225"/>
                </a:lnTo>
                <a:lnTo>
                  <a:pt x="35280" y="3345777"/>
                </a:lnTo>
                <a:lnTo>
                  <a:pt x="25400" y="3343783"/>
                </a:lnTo>
                <a:lnTo>
                  <a:pt x="15506" y="3345777"/>
                </a:lnTo>
                <a:lnTo>
                  <a:pt x="7442" y="3351225"/>
                </a:lnTo>
                <a:lnTo>
                  <a:pt x="1993" y="3359289"/>
                </a:lnTo>
                <a:lnTo>
                  <a:pt x="0" y="3369233"/>
                </a:lnTo>
                <a:lnTo>
                  <a:pt x="1993" y="3379114"/>
                </a:lnTo>
                <a:lnTo>
                  <a:pt x="7442" y="3387191"/>
                </a:lnTo>
                <a:lnTo>
                  <a:pt x="15506" y="3392640"/>
                </a:lnTo>
                <a:lnTo>
                  <a:pt x="25400" y="3394633"/>
                </a:lnTo>
                <a:lnTo>
                  <a:pt x="35280" y="3392640"/>
                </a:lnTo>
                <a:lnTo>
                  <a:pt x="43357" y="3387191"/>
                </a:lnTo>
                <a:lnTo>
                  <a:pt x="48806" y="3379114"/>
                </a:lnTo>
                <a:lnTo>
                  <a:pt x="50800" y="3369183"/>
                </a:lnTo>
                <a:close/>
              </a:path>
              <a:path w="4300219" h="4594859">
                <a:moveTo>
                  <a:pt x="50800" y="3267532"/>
                </a:moveTo>
                <a:lnTo>
                  <a:pt x="48806" y="3257639"/>
                </a:lnTo>
                <a:lnTo>
                  <a:pt x="43357" y="3249574"/>
                </a:lnTo>
                <a:lnTo>
                  <a:pt x="35280" y="3244126"/>
                </a:lnTo>
                <a:lnTo>
                  <a:pt x="25400" y="3242132"/>
                </a:lnTo>
                <a:lnTo>
                  <a:pt x="15506" y="3244126"/>
                </a:lnTo>
                <a:lnTo>
                  <a:pt x="7442" y="3249574"/>
                </a:lnTo>
                <a:lnTo>
                  <a:pt x="1993" y="3257639"/>
                </a:lnTo>
                <a:lnTo>
                  <a:pt x="0" y="3267583"/>
                </a:lnTo>
                <a:lnTo>
                  <a:pt x="1993" y="3277463"/>
                </a:lnTo>
                <a:lnTo>
                  <a:pt x="7442" y="3285540"/>
                </a:lnTo>
                <a:lnTo>
                  <a:pt x="15506" y="3290989"/>
                </a:lnTo>
                <a:lnTo>
                  <a:pt x="25400" y="3292983"/>
                </a:lnTo>
                <a:lnTo>
                  <a:pt x="35280" y="3290989"/>
                </a:lnTo>
                <a:lnTo>
                  <a:pt x="43357" y="3285540"/>
                </a:lnTo>
                <a:lnTo>
                  <a:pt x="48806" y="3277463"/>
                </a:lnTo>
                <a:lnTo>
                  <a:pt x="50800" y="3267532"/>
                </a:lnTo>
                <a:close/>
              </a:path>
              <a:path w="4300219" h="4594859">
                <a:moveTo>
                  <a:pt x="50800" y="3165881"/>
                </a:moveTo>
                <a:lnTo>
                  <a:pt x="48806" y="3155988"/>
                </a:lnTo>
                <a:lnTo>
                  <a:pt x="43357" y="3147923"/>
                </a:lnTo>
                <a:lnTo>
                  <a:pt x="35280" y="3142475"/>
                </a:lnTo>
                <a:lnTo>
                  <a:pt x="25400" y="3140481"/>
                </a:lnTo>
                <a:lnTo>
                  <a:pt x="15506" y="3142475"/>
                </a:lnTo>
                <a:lnTo>
                  <a:pt x="7442" y="3147923"/>
                </a:lnTo>
                <a:lnTo>
                  <a:pt x="1993" y="3155988"/>
                </a:lnTo>
                <a:lnTo>
                  <a:pt x="0" y="3165932"/>
                </a:lnTo>
                <a:lnTo>
                  <a:pt x="1993" y="3175812"/>
                </a:lnTo>
                <a:lnTo>
                  <a:pt x="7442" y="3183890"/>
                </a:lnTo>
                <a:lnTo>
                  <a:pt x="15506" y="3189338"/>
                </a:lnTo>
                <a:lnTo>
                  <a:pt x="25400" y="3191332"/>
                </a:lnTo>
                <a:lnTo>
                  <a:pt x="35280" y="3189338"/>
                </a:lnTo>
                <a:lnTo>
                  <a:pt x="43357" y="3183890"/>
                </a:lnTo>
                <a:lnTo>
                  <a:pt x="48806" y="3175812"/>
                </a:lnTo>
                <a:lnTo>
                  <a:pt x="50800" y="3165881"/>
                </a:lnTo>
                <a:close/>
              </a:path>
              <a:path w="4300219" h="4594859">
                <a:moveTo>
                  <a:pt x="50800" y="3064230"/>
                </a:moveTo>
                <a:lnTo>
                  <a:pt x="48806" y="3054337"/>
                </a:lnTo>
                <a:lnTo>
                  <a:pt x="43357" y="3046272"/>
                </a:lnTo>
                <a:lnTo>
                  <a:pt x="35280" y="3040824"/>
                </a:lnTo>
                <a:lnTo>
                  <a:pt x="25400" y="3038830"/>
                </a:lnTo>
                <a:lnTo>
                  <a:pt x="15506" y="3040824"/>
                </a:lnTo>
                <a:lnTo>
                  <a:pt x="7442" y="3046272"/>
                </a:lnTo>
                <a:lnTo>
                  <a:pt x="1993" y="3054337"/>
                </a:lnTo>
                <a:lnTo>
                  <a:pt x="0" y="3064281"/>
                </a:lnTo>
                <a:lnTo>
                  <a:pt x="1993" y="3074162"/>
                </a:lnTo>
                <a:lnTo>
                  <a:pt x="7442" y="3082239"/>
                </a:lnTo>
                <a:lnTo>
                  <a:pt x="15506" y="3087687"/>
                </a:lnTo>
                <a:lnTo>
                  <a:pt x="25400" y="3089681"/>
                </a:lnTo>
                <a:lnTo>
                  <a:pt x="35280" y="3087687"/>
                </a:lnTo>
                <a:lnTo>
                  <a:pt x="43357" y="3082239"/>
                </a:lnTo>
                <a:lnTo>
                  <a:pt x="48806" y="3074162"/>
                </a:lnTo>
                <a:lnTo>
                  <a:pt x="50800" y="3064230"/>
                </a:lnTo>
                <a:close/>
              </a:path>
              <a:path w="4300219" h="4594859">
                <a:moveTo>
                  <a:pt x="50800" y="2962579"/>
                </a:moveTo>
                <a:lnTo>
                  <a:pt x="48806" y="2952686"/>
                </a:lnTo>
                <a:lnTo>
                  <a:pt x="43357" y="2944622"/>
                </a:lnTo>
                <a:lnTo>
                  <a:pt x="35280" y="2939173"/>
                </a:lnTo>
                <a:lnTo>
                  <a:pt x="25400" y="2937179"/>
                </a:lnTo>
                <a:lnTo>
                  <a:pt x="15506" y="2939173"/>
                </a:lnTo>
                <a:lnTo>
                  <a:pt x="7442" y="2944622"/>
                </a:lnTo>
                <a:lnTo>
                  <a:pt x="1993" y="2952686"/>
                </a:lnTo>
                <a:lnTo>
                  <a:pt x="0" y="2962630"/>
                </a:lnTo>
                <a:lnTo>
                  <a:pt x="1993" y="2972511"/>
                </a:lnTo>
                <a:lnTo>
                  <a:pt x="7442" y="2980588"/>
                </a:lnTo>
                <a:lnTo>
                  <a:pt x="15506" y="2986036"/>
                </a:lnTo>
                <a:lnTo>
                  <a:pt x="25400" y="2988030"/>
                </a:lnTo>
                <a:lnTo>
                  <a:pt x="35280" y="2986036"/>
                </a:lnTo>
                <a:lnTo>
                  <a:pt x="43357" y="2980588"/>
                </a:lnTo>
                <a:lnTo>
                  <a:pt x="48806" y="2972511"/>
                </a:lnTo>
                <a:lnTo>
                  <a:pt x="50800" y="2962579"/>
                </a:lnTo>
                <a:close/>
              </a:path>
              <a:path w="4300219" h="4594859">
                <a:moveTo>
                  <a:pt x="50800" y="2860929"/>
                </a:moveTo>
                <a:lnTo>
                  <a:pt x="48806" y="2851035"/>
                </a:lnTo>
                <a:lnTo>
                  <a:pt x="43357" y="2842971"/>
                </a:lnTo>
                <a:lnTo>
                  <a:pt x="35280" y="2837523"/>
                </a:lnTo>
                <a:lnTo>
                  <a:pt x="25400" y="2835529"/>
                </a:lnTo>
                <a:lnTo>
                  <a:pt x="15506" y="2837523"/>
                </a:lnTo>
                <a:lnTo>
                  <a:pt x="7442" y="2842971"/>
                </a:lnTo>
                <a:lnTo>
                  <a:pt x="1993" y="2851035"/>
                </a:lnTo>
                <a:lnTo>
                  <a:pt x="0" y="2860979"/>
                </a:lnTo>
                <a:lnTo>
                  <a:pt x="1993" y="2870860"/>
                </a:lnTo>
                <a:lnTo>
                  <a:pt x="7442" y="2878937"/>
                </a:lnTo>
                <a:lnTo>
                  <a:pt x="15506" y="2884386"/>
                </a:lnTo>
                <a:lnTo>
                  <a:pt x="25400" y="2886379"/>
                </a:lnTo>
                <a:lnTo>
                  <a:pt x="35280" y="2884386"/>
                </a:lnTo>
                <a:lnTo>
                  <a:pt x="43357" y="2878937"/>
                </a:lnTo>
                <a:lnTo>
                  <a:pt x="48806" y="2870860"/>
                </a:lnTo>
                <a:lnTo>
                  <a:pt x="50800" y="2860929"/>
                </a:lnTo>
                <a:close/>
              </a:path>
              <a:path w="4300219" h="4594859">
                <a:moveTo>
                  <a:pt x="50800" y="2759278"/>
                </a:moveTo>
                <a:lnTo>
                  <a:pt x="48806" y="2749385"/>
                </a:lnTo>
                <a:lnTo>
                  <a:pt x="43357" y="2741320"/>
                </a:lnTo>
                <a:lnTo>
                  <a:pt x="35280" y="2735872"/>
                </a:lnTo>
                <a:lnTo>
                  <a:pt x="25400" y="2733878"/>
                </a:lnTo>
                <a:lnTo>
                  <a:pt x="15506" y="2735872"/>
                </a:lnTo>
                <a:lnTo>
                  <a:pt x="7442" y="2741320"/>
                </a:lnTo>
                <a:lnTo>
                  <a:pt x="1993" y="2749385"/>
                </a:lnTo>
                <a:lnTo>
                  <a:pt x="0" y="2759329"/>
                </a:lnTo>
                <a:lnTo>
                  <a:pt x="1993" y="2769209"/>
                </a:lnTo>
                <a:lnTo>
                  <a:pt x="7442" y="2777286"/>
                </a:lnTo>
                <a:lnTo>
                  <a:pt x="15506" y="2782735"/>
                </a:lnTo>
                <a:lnTo>
                  <a:pt x="25400" y="2784729"/>
                </a:lnTo>
                <a:lnTo>
                  <a:pt x="35280" y="2782735"/>
                </a:lnTo>
                <a:lnTo>
                  <a:pt x="43357" y="2777286"/>
                </a:lnTo>
                <a:lnTo>
                  <a:pt x="48806" y="2769209"/>
                </a:lnTo>
                <a:lnTo>
                  <a:pt x="50800" y="2759278"/>
                </a:lnTo>
                <a:close/>
              </a:path>
              <a:path w="4300219" h="4594859">
                <a:moveTo>
                  <a:pt x="50800" y="2657627"/>
                </a:moveTo>
                <a:lnTo>
                  <a:pt x="48806" y="2647734"/>
                </a:lnTo>
                <a:lnTo>
                  <a:pt x="43357" y="2639669"/>
                </a:lnTo>
                <a:lnTo>
                  <a:pt x="35280" y="2634221"/>
                </a:lnTo>
                <a:lnTo>
                  <a:pt x="25400" y="2632227"/>
                </a:lnTo>
                <a:lnTo>
                  <a:pt x="15506" y="2634221"/>
                </a:lnTo>
                <a:lnTo>
                  <a:pt x="7442" y="2639669"/>
                </a:lnTo>
                <a:lnTo>
                  <a:pt x="1993" y="2647734"/>
                </a:lnTo>
                <a:lnTo>
                  <a:pt x="0" y="2657678"/>
                </a:lnTo>
                <a:lnTo>
                  <a:pt x="1993" y="2667558"/>
                </a:lnTo>
                <a:lnTo>
                  <a:pt x="7442" y="2675636"/>
                </a:lnTo>
                <a:lnTo>
                  <a:pt x="15506" y="2681084"/>
                </a:lnTo>
                <a:lnTo>
                  <a:pt x="25400" y="2683078"/>
                </a:lnTo>
                <a:lnTo>
                  <a:pt x="35280" y="2681084"/>
                </a:lnTo>
                <a:lnTo>
                  <a:pt x="43357" y="2675636"/>
                </a:lnTo>
                <a:lnTo>
                  <a:pt x="48806" y="2667558"/>
                </a:lnTo>
                <a:lnTo>
                  <a:pt x="50800" y="2657627"/>
                </a:lnTo>
                <a:close/>
              </a:path>
              <a:path w="4300219" h="4594859">
                <a:moveTo>
                  <a:pt x="50800" y="2555976"/>
                </a:moveTo>
                <a:lnTo>
                  <a:pt x="48806" y="2546083"/>
                </a:lnTo>
                <a:lnTo>
                  <a:pt x="43357" y="2538018"/>
                </a:lnTo>
                <a:lnTo>
                  <a:pt x="35280" y="2532570"/>
                </a:lnTo>
                <a:lnTo>
                  <a:pt x="25400" y="2530576"/>
                </a:lnTo>
                <a:lnTo>
                  <a:pt x="15506" y="2532570"/>
                </a:lnTo>
                <a:lnTo>
                  <a:pt x="7442" y="2538018"/>
                </a:lnTo>
                <a:lnTo>
                  <a:pt x="1993" y="2546083"/>
                </a:lnTo>
                <a:lnTo>
                  <a:pt x="0" y="2556027"/>
                </a:lnTo>
                <a:lnTo>
                  <a:pt x="1993" y="2565908"/>
                </a:lnTo>
                <a:lnTo>
                  <a:pt x="7442" y="2573985"/>
                </a:lnTo>
                <a:lnTo>
                  <a:pt x="15506" y="2579433"/>
                </a:lnTo>
                <a:lnTo>
                  <a:pt x="25400" y="2581427"/>
                </a:lnTo>
                <a:lnTo>
                  <a:pt x="35280" y="2579433"/>
                </a:lnTo>
                <a:lnTo>
                  <a:pt x="43357" y="2573985"/>
                </a:lnTo>
                <a:lnTo>
                  <a:pt x="48806" y="2565908"/>
                </a:lnTo>
                <a:lnTo>
                  <a:pt x="50800" y="2555976"/>
                </a:lnTo>
                <a:close/>
              </a:path>
              <a:path w="4300219" h="4594859">
                <a:moveTo>
                  <a:pt x="50800" y="2454325"/>
                </a:moveTo>
                <a:lnTo>
                  <a:pt x="48806" y="2444432"/>
                </a:lnTo>
                <a:lnTo>
                  <a:pt x="43357" y="2436368"/>
                </a:lnTo>
                <a:lnTo>
                  <a:pt x="35280" y="2430919"/>
                </a:lnTo>
                <a:lnTo>
                  <a:pt x="25400" y="2428925"/>
                </a:lnTo>
                <a:lnTo>
                  <a:pt x="15506" y="2430919"/>
                </a:lnTo>
                <a:lnTo>
                  <a:pt x="7442" y="2436368"/>
                </a:lnTo>
                <a:lnTo>
                  <a:pt x="1993" y="2444432"/>
                </a:lnTo>
                <a:lnTo>
                  <a:pt x="0" y="2454376"/>
                </a:lnTo>
                <a:lnTo>
                  <a:pt x="1993" y="2464257"/>
                </a:lnTo>
                <a:lnTo>
                  <a:pt x="7442" y="2472334"/>
                </a:lnTo>
                <a:lnTo>
                  <a:pt x="15506" y="2477782"/>
                </a:lnTo>
                <a:lnTo>
                  <a:pt x="25400" y="2479776"/>
                </a:lnTo>
                <a:lnTo>
                  <a:pt x="35280" y="2477782"/>
                </a:lnTo>
                <a:lnTo>
                  <a:pt x="43357" y="2472334"/>
                </a:lnTo>
                <a:lnTo>
                  <a:pt x="48806" y="2464257"/>
                </a:lnTo>
                <a:lnTo>
                  <a:pt x="50800" y="2454325"/>
                </a:lnTo>
                <a:close/>
              </a:path>
              <a:path w="4300219" h="4594859">
                <a:moveTo>
                  <a:pt x="50800" y="2352675"/>
                </a:moveTo>
                <a:lnTo>
                  <a:pt x="48806" y="2342781"/>
                </a:lnTo>
                <a:lnTo>
                  <a:pt x="43357" y="2334717"/>
                </a:lnTo>
                <a:lnTo>
                  <a:pt x="35280" y="2329269"/>
                </a:lnTo>
                <a:lnTo>
                  <a:pt x="25400" y="2327275"/>
                </a:lnTo>
                <a:lnTo>
                  <a:pt x="15506" y="2329269"/>
                </a:lnTo>
                <a:lnTo>
                  <a:pt x="7442" y="2334717"/>
                </a:lnTo>
                <a:lnTo>
                  <a:pt x="1993" y="2342781"/>
                </a:lnTo>
                <a:lnTo>
                  <a:pt x="0" y="2352725"/>
                </a:lnTo>
                <a:lnTo>
                  <a:pt x="1993" y="2362606"/>
                </a:lnTo>
                <a:lnTo>
                  <a:pt x="7442" y="2370683"/>
                </a:lnTo>
                <a:lnTo>
                  <a:pt x="15506" y="2376132"/>
                </a:lnTo>
                <a:lnTo>
                  <a:pt x="25400" y="2378125"/>
                </a:lnTo>
                <a:lnTo>
                  <a:pt x="35280" y="2376132"/>
                </a:lnTo>
                <a:lnTo>
                  <a:pt x="43357" y="2370683"/>
                </a:lnTo>
                <a:lnTo>
                  <a:pt x="48806" y="2362606"/>
                </a:lnTo>
                <a:lnTo>
                  <a:pt x="50800" y="2352675"/>
                </a:lnTo>
                <a:close/>
              </a:path>
              <a:path w="4300219" h="4594859">
                <a:moveTo>
                  <a:pt x="50800" y="2251024"/>
                </a:moveTo>
                <a:lnTo>
                  <a:pt x="48806" y="2241131"/>
                </a:lnTo>
                <a:lnTo>
                  <a:pt x="43357" y="2233066"/>
                </a:lnTo>
                <a:lnTo>
                  <a:pt x="35280" y="2227618"/>
                </a:lnTo>
                <a:lnTo>
                  <a:pt x="25400" y="2225624"/>
                </a:lnTo>
                <a:lnTo>
                  <a:pt x="15506" y="2227618"/>
                </a:lnTo>
                <a:lnTo>
                  <a:pt x="7442" y="2233066"/>
                </a:lnTo>
                <a:lnTo>
                  <a:pt x="1993" y="2241131"/>
                </a:lnTo>
                <a:lnTo>
                  <a:pt x="0" y="2251075"/>
                </a:lnTo>
                <a:lnTo>
                  <a:pt x="1993" y="2260968"/>
                </a:lnTo>
                <a:lnTo>
                  <a:pt x="7442" y="2269032"/>
                </a:lnTo>
                <a:lnTo>
                  <a:pt x="15506" y="2274481"/>
                </a:lnTo>
                <a:lnTo>
                  <a:pt x="25400" y="2276475"/>
                </a:lnTo>
                <a:lnTo>
                  <a:pt x="35280" y="2274481"/>
                </a:lnTo>
                <a:lnTo>
                  <a:pt x="43357" y="2269032"/>
                </a:lnTo>
                <a:lnTo>
                  <a:pt x="48806" y="2260968"/>
                </a:lnTo>
                <a:lnTo>
                  <a:pt x="50800" y="2251024"/>
                </a:lnTo>
                <a:close/>
              </a:path>
              <a:path w="4300219" h="4594859">
                <a:moveTo>
                  <a:pt x="50800" y="2149373"/>
                </a:moveTo>
                <a:lnTo>
                  <a:pt x="48806" y="2139480"/>
                </a:lnTo>
                <a:lnTo>
                  <a:pt x="43357" y="2131415"/>
                </a:lnTo>
                <a:lnTo>
                  <a:pt x="35280" y="2125967"/>
                </a:lnTo>
                <a:lnTo>
                  <a:pt x="25400" y="2123973"/>
                </a:lnTo>
                <a:lnTo>
                  <a:pt x="15506" y="2125967"/>
                </a:lnTo>
                <a:lnTo>
                  <a:pt x="7442" y="2131415"/>
                </a:lnTo>
                <a:lnTo>
                  <a:pt x="1993" y="2139480"/>
                </a:lnTo>
                <a:lnTo>
                  <a:pt x="0" y="2149424"/>
                </a:lnTo>
                <a:lnTo>
                  <a:pt x="1993" y="2159317"/>
                </a:lnTo>
                <a:lnTo>
                  <a:pt x="7442" y="2167382"/>
                </a:lnTo>
                <a:lnTo>
                  <a:pt x="15506" y="2172830"/>
                </a:lnTo>
                <a:lnTo>
                  <a:pt x="25400" y="2174824"/>
                </a:lnTo>
                <a:lnTo>
                  <a:pt x="35280" y="2172830"/>
                </a:lnTo>
                <a:lnTo>
                  <a:pt x="43357" y="2167382"/>
                </a:lnTo>
                <a:lnTo>
                  <a:pt x="48806" y="2159317"/>
                </a:lnTo>
                <a:lnTo>
                  <a:pt x="50800" y="2149373"/>
                </a:lnTo>
                <a:close/>
              </a:path>
              <a:path w="4300219" h="4594859">
                <a:moveTo>
                  <a:pt x="50800" y="2047722"/>
                </a:moveTo>
                <a:lnTo>
                  <a:pt x="48806" y="2037829"/>
                </a:lnTo>
                <a:lnTo>
                  <a:pt x="43357" y="2029764"/>
                </a:lnTo>
                <a:lnTo>
                  <a:pt x="35280" y="2024316"/>
                </a:lnTo>
                <a:lnTo>
                  <a:pt x="25400" y="2022322"/>
                </a:lnTo>
                <a:lnTo>
                  <a:pt x="15506" y="2024316"/>
                </a:lnTo>
                <a:lnTo>
                  <a:pt x="7442" y="2029764"/>
                </a:lnTo>
                <a:lnTo>
                  <a:pt x="1993" y="2037829"/>
                </a:lnTo>
                <a:lnTo>
                  <a:pt x="0" y="2047773"/>
                </a:lnTo>
                <a:lnTo>
                  <a:pt x="1993" y="2057666"/>
                </a:lnTo>
                <a:lnTo>
                  <a:pt x="7442" y="2065731"/>
                </a:lnTo>
                <a:lnTo>
                  <a:pt x="15506" y="2071179"/>
                </a:lnTo>
                <a:lnTo>
                  <a:pt x="25400" y="2073173"/>
                </a:lnTo>
                <a:lnTo>
                  <a:pt x="35280" y="2071179"/>
                </a:lnTo>
                <a:lnTo>
                  <a:pt x="43357" y="2065731"/>
                </a:lnTo>
                <a:lnTo>
                  <a:pt x="48806" y="2057666"/>
                </a:lnTo>
                <a:lnTo>
                  <a:pt x="50800" y="2047722"/>
                </a:lnTo>
                <a:close/>
              </a:path>
              <a:path w="4300219" h="4594859">
                <a:moveTo>
                  <a:pt x="50800" y="1946071"/>
                </a:moveTo>
                <a:lnTo>
                  <a:pt x="48806" y="1936178"/>
                </a:lnTo>
                <a:lnTo>
                  <a:pt x="43357" y="1928114"/>
                </a:lnTo>
                <a:lnTo>
                  <a:pt x="35280" y="1922665"/>
                </a:lnTo>
                <a:lnTo>
                  <a:pt x="25400" y="1920671"/>
                </a:lnTo>
                <a:lnTo>
                  <a:pt x="15506" y="1922665"/>
                </a:lnTo>
                <a:lnTo>
                  <a:pt x="7442" y="1928114"/>
                </a:lnTo>
                <a:lnTo>
                  <a:pt x="1993" y="1936178"/>
                </a:lnTo>
                <a:lnTo>
                  <a:pt x="0" y="1946122"/>
                </a:lnTo>
                <a:lnTo>
                  <a:pt x="1993" y="1956015"/>
                </a:lnTo>
                <a:lnTo>
                  <a:pt x="7442" y="1964080"/>
                </a:lnTo>
                <a:lnTo>
                  <a:pt x="15506" y="1969528"/>
                </a:lnTo>
                <a:lnTo>
                  <a:pt x="25400" y="1971522"/>
                </a:lnTo>
                <a:lnTo>
                  <a:pt x="35280" y="1969528"/>
                </a:lnTo>
                <a:lnTo>
                  <a:pt x="43357" y="1964080"/>
                </a:lnTo>
                <a:lnTo>
                  <a:pt x="48806" y="1956015"/>
                </a:lnTo>
                <a:lnTo>
                  <a:pt x="50800" y="1946071"/>
                </a:lnTo>
                <a:close/>
              </a:path>
              <a:path w="4300219" h="4594859">
                <a:moveTo>
                  <a:pt x="50800" y="1844421"/>
                </a:moveTo>
                <a:lnTo>
                  <a:pt x="48806" y="1834527"/>
                </a:lnTo>
                <a:lnTo>
                  <a:pt x="43357" y="1826463"/>
                </a:lnTo>
                <a:lnTo>
                  <a:pt x="35280" y="1821014"/>
                </a:lnTo>
                <a:lnTo>
                  <a:pt x="25400" y="1819021"/>
                </a:lnTo>
                <a:lnTo>
                  <a:pt x="15506" y="1821014"/>
                </a:lnTo>
                <a:lnTo>
                  <a:pt x="7442" y="1826463"/>
                </a:lnTo>
                <a:lnTo>
                  <a:pt x="1993" y="1834527"/>
                </a:lnTo>
                <a:lnTo>
                  <a:pt x="0" y="1844471"/>
                </a:lnTo>
                <a:lnTo>
                  <a:pt x="1993" y="1854365"/>
                </a:lnTo>
                <a:lnTo>
                  <a:pt x="7442" y="1862429"/>
                </a:lnTo>
                <a:lnTo>
                  <a:pt x="15506" y="1867877"/>
                </a:lnTo>
                <a:lnTo>
                  <a:pt x="25400" y="1869871"/>
                </a:lnTo>
                <a:lnTo>
                  <a:pt x="35280" y="1867877"/>
                </a:lnTo>
                <a:lnTo>
                  <a:pt x="43357" y="1862429"/>
                </a:lnTo>
                <a:lnTo>
                  <a:pt x="48806" y="1854365"/>
                </a:lnTo>
                <a:lnTo>
                  <a:pt x="50800" y="1844421"/>
                </a:lnTo>
                <a:close/>
              </a:path>
              <a:path w="4300219" h="4594859">
                <a:moveTo>
                  <a:pt x="50800" y="1742770"/>
                </a:moveTo>
                <a:lnTo>
                  <a:pt x="48806" y="1732876"/>
                </a:lnTo>
                <a:lnTo>
                  <a:pt x="43357" y="1724812"/>
                </a:lnTo>
                <a:lnTo>
                  <a:pt x="35280" y="1719364"/>
                </a:lnTo>
                <a:lnTo>
                  <a:pt x="25400" y="1717370"/>
                </a:lnTo>
                <a:lnTo>
                  <a:pt x="15506" y="1719364"/>
                </a:lnTo>
                <a:lnTo>
                  <a:pt x="7442" y="1724812"/>
                </a:lnTo>
                <a:lnTo>
                  <a:pt x="1993" y="1732876"/>
                </a:lnTo>
                <a:lnTo>
                  <a:pt x="0" y="1742821"/>
                </a:lnTo>
                <a:lnTo>
                  <a:pt x="1993" y="1752714"/>
                </a:lnTo>
                <a:lnTo>
                  <a:pt x="7442" y="1760778"/>
                </a:lnTo>
                <a:lnTo>
                  <a:pt x="15506" y="1766227"/>
                </a:lnTo>
                <a:lnTo>
                  <a:pt x="25400" y="1768221"/>
                </a:lnTo>
                <a:lnTo>
                  <a:pt x="35280" y="1766227"/>
                </a:lnTo>
                <a:lnTo>
                  <a:pt x="43357" y="1760778"/>
                </a:lnTo>
                <a:lnTo>
                  <a:pt x="48806" y="1752714"/>
                </a:lnTo>
                <a:lnTo>
                  <a:pt x="50800" y="1742770"/>
                </a:lnTo>
                <a:close/>
              </a:path>
              <a:path w="4300219" h="4594859">
                <a:moveTo>
                  <a:pt x="50800" y="1641119"/>
                </a:moveTo>
                <a:lnTo>
                  <a:pt x="48806" y="1631226"/>
                </a:lnTo>
                <a:lnTo>
                  <a:pt x="43357" y="1623161"/>
                </a:lnTo>
                <a:lnTo>
                  <a:pt x="35280" y="1617713"/>
                </a:lnTo>
                <a:lnTo>
                  <a:pt x="25400" y="1615719"/>
                </a:lnTo>
                <a:lnTo>
                  <a:pt x="15506" y="1617713"/>
                </a:lnTo>
                <a:lnTo>
                  <a:pt x="7442" y="1623161"/>
                </a:lnTo>
                <a:lnTo>
                  <a:pt x="1993" y="1631226"/>
                </a:lnTo>
                <a:lnTo>
                  <a:pt x="0" y="1641170"/>
                </a:lnTo>
                <a:lnTo>
                  <a:pt x="1993" y="1651063"/>
                </a:lnTo>
                <a:lnTo>
                  <a:pt x="7442" y="1659128"/>
                </a:lnTo>
                <a:lnTo>
                  <a:pt x="15506" y="1664576"/>
                </a:lnTo>
                <a:lnTo>
                  <a:pt x="25400" y="1666570"/>
                </a:lnTo>
                <a:lnTo>
                  <a:pt x="35280" y="1664576"/>
                </a:lnTo>
                <a:lnTo>
                  <a:pt x="43357" y="1659128"/>
                </a:lnTo>
                <a:lnTo>
                  <a:pt x="48806" y="1651063"/>
                </a:lnTo>
                <a:lnTo>
                  <a:pt x="50800" y="1641119"/>
                </a:lnTo>
                <a:close/>
              </a:path>
              <a:path w="4300219" h="4594859">
                <a:moveTo>
                  <a:pt x="50800" y="1539468"/>
                </a:moveTo>
                <a:lnTo>
                  <a:pt x="48806" y="1529575"/>
                </a:lnTo>
                <a:lnTo>
                  <a:pt x="43357" y="1521510"/>
                </a:lnTo>
                <a:lnTo>
                  <a:pt x="35280" y="1516062"/>
                </a:lnTo>
                <a:lnTo>
                  <a:pt x="25400" y="1514068"/>
                </a:lnTo>
                <a:lnTo>
                  <a:pt x="15506" y="1516062"/>
                </a:lnTo>
                <a:lnTo>
                  <a:pt x="7442" y="1521510"/>
                </a:lnTo>
                <a:lnTo>
                  <a:pt x="1993" y="1529575"/>
                </a:lnTo>
                <a:lnTo>
                  <a:pt x="0" y="1539519"/>
                </a:lnTo>
                <a:lnTo>
                  <a:pt x="1993" y="1549412"/>
                </a:lnTo>
                <a:lnTo>
                  <a:pt x="7442" y="1557477"/>
                </a:lnTo>
                <a:lnTo>
                  <a:pt x="15506" y="1562925"/>
                </a:lnTo>
                <a:lnTo>
                  <a:pt x="25400" y="1564919"/>
                </a:lnTo>
                <a:lnTo>
                  <a:pt x="35280" y="1562925"/>
                </a:lnTo>
                <a:lnTo>
                  <a:pt x="43357" y="1557477"/>
                </a:lnTo>
                <a:lnTo>
                  <a:pt x="48806" y="1549412"/>
                </a:lnTo>
                <a:lnTo>
                  <a:pt x="50800" y="1539468"/>
                </a:lnTo>
                <a:close/>
              </a:path>
              <a:path w="4300219" h="4594859">
                <a:moveTo>
                  <a:pt x="50800" y="1437817"/>
                </a:moveTo>
                <a:lnTo>
                  <a:pt x="48806" y="1427924"/>
                </a:lnTo>
                <a:lnTo>
                  <a:pt x="43357" y="1419860"/>
                </a:lnTo>
                <a:lnTo>
                  <a:pt x="35280" y="1414411"/>
                </a:lnTo>
                <a:lnTo>
                  <a:pt x="25400" y="1412417"/>
                </a:lnTo>
                <a:lnTo>
                  <a:pt x="15506" y="1414411"/>
                </a:lnTo>
                <a:lnTo>
                  <a:pt x="7442" y="1419860"/>
                </a:lnTo>
                <a:lnTo>
                  <a:pt x="1993" y="1427924"/>
                </a:lnTo>
                <a:lnTo>
                  <a:pt x="0" y="1437868"/>
                </a:lnTo>
                <a:lnTo>
                  <a:pt x="1993" y="1447761"/>
                </a:lnTo>
                <a:lnTo>
                  <a:pt x="7442" y="1455826"/>
                </a:lnTo>
                <a:lnTo>
                  <a:pt x="15506" y="1461274"/>
                </a:lnTo>
                <a:lnTo>
                  <a:pt x="25400" y="1463268"/>
                </a:lnTo>
                <a:lnTo>
                  <a:pt x="35280" y="1461274"/>
                </a:lnTo>
                <a:lnTo>
                  <a:pt x="43357" y="1455826"/>
                </a:lnTo>
                <a:lnTo>
                  <a:pt x="48806" y="1447761"/>
                </a:lnTo>
                <a:lnTo>
                  <a:pt x="50800" y="1437817"/>
                </a:lnTo>
                <a:close/>
              </a:path>
              <a:path w="4300219" h="4594859">
                <a:moveTo>
                  <a:pt x="50800" y="1336167"/>
                </a:moveTo>
                <a:lnTo>
                  <a:pt x="48806" y="1326273"/>
                </a:lnTo>
                <a:lnTo>
                  <a:pt x="43357" y="1318209"/>
                </a:lnTo>
                <a:lnTo>
                  <a:pt x="35280" y="1312760"/>
                </a:lnTo>
                <a:lnTo>
                  <a:pt x="25400" y="1310767"/>
                </a:lnTo>
                <a:lnTo>
                  <a:pt x="15506" y="1312760"/>
                </a:lnTo>
                <a:lnTo>
                  <a:pt x="7442" y="1318209"/>
                </a:lnTo>
                <a:lnTo>
                  <a:pt x="1993" y="1326273"/>
                </a:lnTo>
                <a:lnTo>
                  <a:pt x="0" y="1336217"/>
                </a:lnTo>
                <a:lnTo>
                  <a:pt x="1993" y="1346111"/>
                </a:lnTo>
                <a:lnTo>
                  <a:pt x="7442" y="1354175"/>
                </a:lnTo>
                <a:lnTo>
                  <a:pt x="15506" y="1359623"/>
                </a:lnTo>
                <a:lnTo>
                  <a:pt x="25400" y="1361617"/>
                </a:lnTo>
                <a:lnTo>
                  <a:pt x="35280" y="1359623"/>
                </a:lnTo>
                <a:lnTo>
                  <a:pt x="43357" y="1354175"/>
                </a:lnTo>
                <a:lnTo>
                  <a:pt x="48806" y="1346111"/>
                </a:lnTo>
                <a:lnTo>
                  <a:pt x="50800" y="1336167"/>
                </a:lnTo>
                <a:close/>
              </a:path>
              <a:path w="4300219" h="4594859">
                <a:moveTo>
                  <a:pt x="50800" y="1234516"/>
                </a:moveTo>
                <a:lnTo>
                  <a:pt x="48806" y="1224622"/>
                </a:lnTo>
                <a:lnTo>
                  <a:pt x="43357" y="1216558"/>
                </a:lnTo>
                <a:lnTo>
                  <a:pt x="35280" y="1211110"/>
                </a:lnTo>
                <a:lnTo>
                  <a:pt x="25400" y="1209116"/>
                </a:lnTo>
                <a:lnTo>
                  <a:pt x="15506" y="1211110"/>
                </a:lnTo>
                <a:lnTo>
                  <a:pt x="7442" y="1216558"/>
                </a:lnTo>
                <a:lnTo>
                  <a:pt x="1993" y="1224622"/>
                </a:lnTo>
                <a:lnTo>
                  <a:pt x="0" y="1234567"/>
                </a:lnTo>
                <a:lnTo>
                  <a:pt x="1993" y="1244460"/>
                </a:lnTo>
                <a:lnTo>
                  <a:pt x="7442" y="1252524"/>
                </a:lnTo>
                <a:lnTo>
                  <a:pt x="15506" y="1257973"/>
                </a:lnTo>
                <a:lnTo>
                  <a:pt x="25400" y="1259967"/>
                </a:lnTo>
                <a:lnTo>
                  <a:pt x="35280" y="1257973"/>
                </a:lnTo>
                <a:lnTo>
                  <a:pt x="43357" y="1252524"/>
                </a:lnTo>
                <a:lnTo>
                  <a:pt x="48806" y="1244460"/>
                </a:lnTo>
                <a:lnTo>
                  <a:pt x="50800" y="1234516"/>
                </a:lnTo>
                <a:close/>
              </a:path>
              <a:path w="4300219" h="4594859">
                <a:moveTo>
                  <a:pt x="50800" y="1132865"/>
                </a:moveTo>
                <a:lnTo>
                  <a:pt x="48806" y="1122972"/>
                </a:lnTo>
                <a:lnTo>
                  <a:pt x="43357" y="1114907"/>
                </a:lnTo>
                <a:lnTo>
                  <a:pt x="35280" y="1109459"/>
                </a:lnTo>
                <a:lnTo>
                  <a:pt x="25400" y="1107465"/>
                </a:lnTo>
                <a:lnTo>
                  <a:pt x="15506" y="1109459"/>
                </a:lnTo>
                <a:lnTo>
                  <a:pt x="7442" y="1114907"/>
                </a:lnTo>
                <a:lnTo>
                  <a:pt x="1993" y="1122972"/>
                </a:lnTo>
                <a:lnTo>
                  <a:pt x="0" y="1132916"/>
                </a:lnTo>
                <a:lnTo>
                  <a:pt x="1993" y="1142809"/>
                </a:lnTo>
                <a:lnTo>
                  <a:pt x="7442" y="1150874"/>
                </a:lnTo>
                <a:lnTo>
                  <a:pt x="15506" y="1156322"/>
                </a:lnTo>
                <a:lnTo>
                  <a:pt x="25400" y="1158316"/>
                </a:lnTo>
                <a:lnTo>
                  <a:pt x="35280" y="1156322"/>
                </a:lnTo>
                <a:lnTo>
                  <a:pt x="43357" y="1150874"/>
                </a:lnTo>
                <a:lnTo>
                  <a:pt x="48806" y="1142809"/>
                </a:lnTo>
                <a:lnTo>
                  <a:pt x="50800" y="1132865"/>
                </a:lnTo>
                <a:close/>
              </a:path>
              <a:path w="4300219" h="4594859">
                <a:moveTo>
                  <a:pt x="51841" y="1031913"/>
                </a:moveTo>
                <a:lnTo>
                  <a:pt x="50088" y="1021930"/>
                </a:lnTo>
                <a:lnTo>
                  <a:pt x="44856" y="1013726"/>
                </a:lnTo>
                <a:lnTo>
                  <a:pt x="36918" y="1008075"/>
                </a:lnTo>
                <a:lnTo>
                  <a:pt x="27089" y="1005840"/>
                </a:lnTo>
                <a:lnTo>
                  <a:pt x="17157" y="1007579"/>
                </a:lnTo>
                <a:lnTo>
                  <a:pt x="8940" y="1012825"/>
                </a:lnTo>
                <a:lnTo>
                  <a:pt x="3302" y="1020749"/>
                </a:lnTo>
                <a:lnTo>
                  <a:pt x="1054" y="1030630"/>
                </a:lnTo>
                <a:lnTo>
                  <a:pt x="2794" y="1040574"/>
                </a:lnTo>
                <a:lnTo>
                  <a:pt x="8039" y="1048778"/>
                </a:lnTo>
                <a:lnTo>
                  <a:pt x="15976" y="1054430"/>
                </a:lnTo>
                <a:lnTo>
                  <a:pt x="25806" y="1056665"/>
                </a:lnTo>
                <a:lnTo>
                  <a:pt x="35737" y="1054925"/>
                </a:lnTo>
                <a:lnTo>
                  <a:pt x="43942" y="1049693"/>
                </a:lnTo>
                <a:lnTo>
                  <a:pt x="49593" y="1041755"/>
                </a:lnTo>
                <a:lnTo>
                  <a:pt x="51841" y="1031913"/>
                </a:lnTo>
                <a:close/>
              </a:path>
              <a:path w="4300219" h="4594859">
                <a:moveTo>
                  <a:pt x="54254" y="3602113"/>
                </a:moveTo>
                <a:lnTo>
                  <a:pt x="51511" y="3592347"/>
                </a:lnTo>
                <a:lnTo>
                  <a:pt x="45466" y="3584714"/>
                </a:lnTo>
                <a:lnTo>
                  <a:pt x="37007" y="3579888"/>
                </a:lnTo>
                <a:lnTo>
                  <a:pt x="27000" y="3578656"/>
                </a:lnTo>
                <a:lnTo>
                  <a:pt x="17297" y="3581387"/>
                </a:lnTo>
                <a:lnTo>
                  <a:pt x="9652" y="3587432"/>
                </a:lnTo>
                <a:lnTo>
                  <a:pt x="4838" y="3595890"/>
                </a:lnTo>
                <a:lnTo>
                  <a:pt x="3594" y="3605949"/>
                </a:lnTo>
                <a:lnTo>
                  <a:pt x="6337" y="3615664"/>
                </a:lnTo>
                <a:lnTo>
                  <a:pt x="12369" y="3623297"/>
                </a:lnTo>
                <a:lnTo>
                  <a:pt x="20840" y="3628110"/>
                </a:lnTo>
                <a:lnTo>
                  <a:pt x="30848" y="3629355"/>
                </a:lnTo>
                <a:lnTo>
                  <a:pt x="40551" y="3626624"/>
                </a:lnTo>
                <a:lnTo>
                  <a:pt x="48196" y="3620579"/>
                </a:lnTo>
                <a:lnTo>
                  <a:pt x="53009" y="3612121"/>
                </a:lnTo>
                <a:lnTo>
                  <a:pt x="54254" y="3602113"/>
                </a:lnTo>
                <a:close/>
              </a:path>
              <a:path w="4300219" h="4594859">
                <a:moveTo>
                  <a:pt x="60515" y="933272"/>
                </a:moveTo>
                <a:lnTo>
                  <a:pt x="59791" y="923163"/>
                </a:lnTo>
                <a:lnTo>
                  <a:pt x="55410" y="914463"/>
                </a:lnTo>
                <a:lnTo>
                  <a:pt x="48082" y="908050"/>
                </a:lnTo>
                <a:lnTo>
                  <a:pt x="38531" y="904824"/>
                </a:lnTo>
                <a:lnTo>
                  <a:pt x="28473" y="905560"/>
                </a:lnTo>
                <a:lnTo>
                  <a:pt x="19773" y="909942"/>
                </a:lnTo>
                <a:lnTo>
                  <a:pt x="13360" y="917257"/>
                </a:lnTo>
                <a:lnTo>
                  <a:pt x="10121" y="926871"/>
                </a:lnTo>
                <a:lnTo>
                  <a:pt x="10858" y="936929"/>
                </a:lnTo>
                <a:lnTo>
                  <a:pt x="15240" y="945629"/>
                </a:lnTo>
                <a:lnTo>
                  <a:pt x="22567" y="952042"/>
                </a:lnTo>
                <a:lnTo>
                  <a:pt x="32118" y="955268"/>
                </a:lnTo>
                <a:lnTo>
                  <a:pt x="42176" y="954532"/>
                </a:lnTo>
                <a:lnTo>
                  <a:pt x="50876" y="950150"/>
                </a:lnTo>
                <a:lnTo>
                  <a:pt x="57289" y="942835"/>
                </a:lnTo>
                <a:lnTo>
                  <a:pt x="60515" y="933272"/>
                </a:lnTo>
                <a:close/>
              </a:path>
              <a:path w="4300219" h="4594859">
                <a:moveTo>
                  <a:pt x="66687" y="3700348"/>
                </a:moveTo>
                <a:lnTo>
                  <a:pt x="62979" y="3690912"/>
                </a:lnTo>
                <a:lnTo>
                  <a:pt x="56197" y="3683927"/>
                </a:lnTo>
                <a:lnTo>
                  <a:pt x="47294" y="3679990"/>
                </a:lnTo>
                <a:lnTo>
                  <a:pt x="37211" y="3679761"/>
                </a:lnTo>
                <a:lnTo>
                  <a:pt x="27825" y="3683457"/>
                </a:lnTo>
                <a:lnTo>
                  <a:pt x="20840" y="3690239"/>
                </a:lnTo>
                <a:lnTo>
                  <a:pt x="16903" y="3699141"/>
                </a:lnTo>
                <a:lnTo>
                  <a:pt x="16687" y="3709276"/>
                </a:lnTo>
                <a:lnTo>
                  <a:pt x="20383" y="3718661"/>
                </a:lnTo>
                <a:lnTo>
                  <a:pt x="27165" y="3725646"/>
                </a:lnTo>
                <a:lnTo>
                  <a:pt x="36068" y="3729596"/>
                </a:lnTo>
                <a:lnTo>
                  <a:pt x="46151" y="3729812"/>
                </a:lnTo>
                <a:lnTo>
                  <a:pt x="55537" y="3726116"/>
                </a:lnTo>
                <a:lnTo>
                  <a:pt x="62522" y="3719334"/>
                </a:lnTo>
                <a:lnTo>
                  <a:pt x="66459" y="3710432"/>
                </a:lnTo>
                <a:lnTo>
                  <a:pt x="66687" y="3700348"/>
                </a:lnTo>
                <a:close/>
              </a:path>
              <a:path w="4300219" h="4594859">
                <a:moveTo>
                  <a:pt x="78968" y="825779"/>
                </a:moveTo>
                <a:lnTo>
                  <a:pt x="75476" y="816686"/>
                </a:lnTo>
                <a:lnTo>
                  <a:pt x="68834" y="809561"/>
                </a:lnTo>
                <a:lnTo>
                  <a:pt x="59651" y="805395"/>
                </a:lnTo>
                <a:lnTo>
                  <a:pt x="49568" y="805116"/>
                </a:lnTo>
                <a:lnTo>
                  <a:pt x="40474" y="808609"/>
                </a:lnTo>
                <a:lnTo>
                  <a:pt x="33362" y="815251"/>
                </a:lnTo>
                <a:lnTo>
                  <a:pt x="29184" y="824484"/>
                </a:lnTo>
                <a:lnTo>
                  <a:pt x="28905" y="834567"/>
                </a:lnTo>
                <a:lnTo>
                  <a:pt x="32397" y="843661"/>
                </a:lnTo>
                <a:lnTo>
                  <a:pt x="39039" y="850773"/>
                </a:lnTo>
                <a:lnTo>
                  <a:pt x="48221" y="854951"/>
                </a:lnTo>
                <a:lnTo>
                  <a:pt x="58305" y="855230"/>
                </a:lnTo>
                <a:lnTo>
                  <a:pt x="67398" y="851738"/>
                </a:lnTo>
                <a:lnTo>
                  <a:pt x="74510" y="845096"/>
                </a:lnTo>
                <a:lnTo>
                  <a:pt x="78676" y="835914"/>
                </a:lnTo>
                <a:lnTo>
                  <a:pt x="78968" y="825779"/>
                </a:lnTo>
                <a:close/>
              </a:path>
              <a:path w="4300219" h="4594859">
                <a:moveTo>
                  <a:pt x="89395" y="3806990"/>
                </a:moveTo>
                <a:lnTo>
                  <a:pt x="88607" y="3796931"/>
                </a:lnTo>
                <a:lnTo>
                  <a:pt x="83972" y="3787914"/>
                </a:lnTo>
                <a:lnTo>
                  <a:pt x="76530" y="3781641"/>
                </a:lnTo>
                <a:lnTo>
                  <a:pt x="67271" y="3778618"/>
                </a:lnTo>
                <a:lnTo>
                  <a:pt x="57213" y="3779405"/>
                </a:lnTo>
                <a:lnTo>
                  <a:pt x="48247" y="3784028"/>
                </a:lnTo>
                <a:lnTo>
                  <a:pt x="41973" y="3791470"/>
                </a:lnTo>
                <a:lnTo>
                  <a:pt x="38950" y="3800729"/>
                </a:lnTo>
                <a:lnTo>
                  <a:pt x="39751" y="3810838"/>
                </a:lnTo>
                <a:lnTo>
                  <a:pt x="44373" y="3819791"/>
                </a:lnTo>
                <a:lnTo>
                  <a:pt x="51828" y="3826078"/>
                </a:lnTo>
                <a:lnTo>
                  <a:pt x="61074" y="3829100"/>
                </a:lnTo>
                <a:lnTo>
                  <a:pt x="71132" y="3828313"/>
                </a:lnTo>
                <a:lnTo>
                  <a:pt x="80098" y="3823690"/>
                </a:lnTo>
                <a:lnTo>
                  <a:pt x="86372" y="3816235"/>
                </a:lnTo>
                <a:lnTo>
                  <a:pt x="89395" y="3806990"/>
                </a:lnTo>
                <a:close/>
              </a:path>
              <a:path w="4300219" h="4594859">
                <a:moveTo>
                  <a:pt x="107530" y="730707"/>
                </a:moveTo>
                <a:lnTo>
                  <a:pt x="104965" y="721309"/>
                </a:lnTo>
                <a:lnTo>
                  <a:pt x="99060" y="713562"/>
                </a:lnTo>
                <a:lnTo>
                  <a:pt x="90335" y="708507"/>
                </a:lnTo>
                <a:lnTo>
                  <a:pt x="80327" y="707224"/>
                </a:lnTo>
                <a:lnTo>
                  <a:pt x="70942" y="709790"/>
                </a:lnTo>
                <a:lnTo>
                  <a:pt x="63195" y="715695"/>
                </a:lnTo>
                <a:lnTo>
                  <a:pt x="58115" y="724471"/>
                </a:lnTo>
                <a:lnTo>
                  <a:pt x="56845" y="734479"/>
                </a:lnTo>
                <a:lnTo>
                  <a:pt x="59410" y="743877"/>
                </a:lnTo>
                <a:lnTo>
                  <a:pt x="65316" y="751611"/>
                </a:lnTo>
                <a:lnTo>
                  <a:pt x="74041" y="756678"/>
                </a:lnTo>
                <a:lnTo>
                  <a:pt x="84048" y="757948"/>
                </a:lnTo>
                <a:lnTo>
                  <a:pt x="93433" y="755383"/>
                </a:lnTo>
                <a:lnTo>
                  <a:pt x="101180" y="749477"/>
                </a:lnTo>
                <a:lnTo>
                  <a:pt x="106235" y="740752"/>
                </a:lnTo>
                <a:lnTo>
                  <a:pt x="107530" y="730707"/>
                </a:lnTo>
                <a:close/>
              </a:path>
              <a:path w="4300219" h="4594859">
                <a:moveTo>
                  <a:pt x="121640" y="3900894"/>
                </a:moveTo>
                <a:lnTo>
                  <a:pt x="119875" y="3890962"/>
                </a:lnTo>
                <a:lnTo>
                  <a:pt x="114363" y="3882453"/>
                </a:lnTo>
                <a:lnTo>
                  <a:pt x="106349" y="3876941"/>
                </a:lnTo>
                <a:lnTo>
                  <a:pt x="96837" y="3874833"/>
                </a:lnTo>
                <a:lnTo>
                  <a:pt x="86906" y="3876598"/>
                </a:lnTo>
                <a:lnTo>
                  <a:pt x="78435" y="3882085"/>
                </a:lnTo>
                <a:lnTo>
                  <a:pt x="72923" y="3890111"/>
                </a:lnTo>
                <a:lnTo>
                  <a:pt x="70827" y="3899624"/>
                </a:lnTo>
                <a:lnTo>
                  <a:pt x="72618" y="3909593"/>
                </a:lnTo>
                <a:lnTo>
                  <a:pt x="78092" y="3918064"/>
                </a:lnTo>
                <a:lnTo>
                  <a:pt x="86118" y="3923576"/>
                </a:lnTo>
                <a:lnTo>
                  <a:pt x="95631" y="3925684"/>
                </a:lnTo>
                <a:lnTo>
                  <a:pt x="105562" y="3923906"/>
                </a:lnTo>
                <a:lnTo>
                  <a:pt x="114020" y="3918432"/>
                </a:lnTo>
                <a:lnTo>
                  <a:pt x="119545" y="3910406"/>
                </a:lnTo>
                <a:lnTo>
                  <a:pt x="121640" y="3900894"/>
                </a:lnTo>
                <a:close/>
              </a:path>
              <a:path w="4300219" h="4594859">
                <a:moveTo>
                  <a:pt x="145237" y="638835"/>
                </a:moveTo>
                <a:lnTo>
                  <a:pt x="143598" y="629234"/>
                </a:lnTo>
                <a:lnTo>
                  <a:pt x="138480" y="620953"/>
                </a:lnTo>
                <a:lnTo>
                  <a:pt x="130302" y="615061"/>
                </a:lnTo>
                <a:lnTo>
                  <a:pt x="120459" y="612813"/>
                </a:lnTo>
                <a:lnTo>
                  <a:pt x="110871" y="614438"/>
                </a:lnTo>
                <a:lnTo>
                  <a:pt x="102577" y="619556"/>
                </a:lnTo>
                <a:lnTo>
                  <a:pt x="96672" y="627786"/>
                </a:lnTo>
                <a:lnTo>
                  <a:pt x="94411" y="637628"/>
                </a:lnTo>
                <a:lnTo>
                  <a:pt x="96050" y="647217"/>
                </a:lnTo>
                <a:lnTo>
                  <a:pt x="101168" y="655510"/>
                </a:lnTo>
                <a:lnTo>
                  <a:pt x="109359" y="661403"/>
                </a:lnTo>
                <a:lnTo>
                  <a:pt x="119189" y="663651"/>
                </a:lnTo>
                <a:lnTo>
                  <a:pt x="128778" y="662012"/>
                </a:lnTo>
                <a:lnTo>
                  <a:pt x="137071" y="656894"/>
                </a:lnTo>
                <a:lnTo>
                  <a:pt x="142963" y="648716"/>
                </a:lnTo>
                <a:lnTo>
                  <a:pt x="145237" y="638835"/>
                </a:lnTo>
                <a:close/>
              </a:path>
              <a:path w="4300219" h="4594859">
                <a:moveTo>
                  <a:pt x="162902" y="3991229"/>
                </a:moveTo>
                <a:lnTo>
                  <a:pt x="160172" y="3981513"/>
                </a:lnTo>
                <a:lnTo>
                  <a:pt x="153873" y="3973576"/>
                </a:lnTo>
                <a:lnTo>
                  <a:pt x="145351" y="3968877"/>
                </a:lnTo>
                <a:lnTo>
                  <a:pt x="135686" y="3967708"/>
                </a:lnTo>
                <a:lnTo>
                  <a:pt x="125971" y="3970426"/>
                </a:lnTo>
                <a:lnTo>
                  <a:pt x="118071" y="3976713"/>
                </a:lnTo>
                <a:lnTo>
                  <a:pt x="113372" y="3985234"/>
                </a:lnTo>
                <a:lnTo>
                  <a:pt x="112204" y="3994899"/>
                </a:lnTo>
                <a:lnTo>
                  <a:pt x="114947" y="4004665"/>
                </a:lnTo>
                <a:lnTo>
                  <a:pt x="121234" y="4012552"/>
                </a:lnTo>
                <a:lnTo>
                  <a:pt x="129755" y="4017264"/>
                </a:lnTo>
                <a:lnTo>
                  <a:pt x="139420" y="4018432"/>
                </a:lnTo>
                <a:lnTo>
                  <a:pt x="149136" y="4015702"/>
                </a:lnTo>
                <a:lnTo>
                  <a:pt x="157022" y="4009415"/>
                </a:lnTo>
                <a:lnTo>
                  <a:pt x="161734" y="4000893"/>
                </a:lnTo>
                <a:lnTo>
                  <a:pt x="162902" y="3991229"/>
                </a:lnTo>
                <a:close/>
              </a:path>
              <a:path w="4300219" h="4594859">
                <a:moveTo>
                  <a:pt x="191706" y="551053"/>
                </a:moveTo>
                <a:lnTo>
                  <a:pt x="191008" y="541350"/>
                </a:lnTo>
                <a:lnTo>
                  <a:pt x="186728" y="532599"/>
                </a:lnTo>
                <a:lnTo>
                  <a:pt x="179146" y="525945"/>
                </a:lnTo>
                <a:lnTo>
                  <a:pt x="169583" y="522744"/>
                </a:lnTo>
                <a:lnTo>
                  <a:pt x="159867" y="523430"/>
                </a:lnTo>
                <a:lnTo>
                  <a:pt x="151130" y="527723"/>
                </a:lnTo>
                <a:lnTo>
                  <a:pt x="144449" y="535343"/>
                </a:lnTo>
                <a:lnTo>
                  <a:pt x="141249" y="544906"/>
                </a:lnTo>
                <a:lnTo>
                  <a:pt x="141935" y="554621"/>
                </a:lnTo>
                <a:lnTo>
                  <a:pt x="146215" y="563359"/>
                </a:lnTo>
                <a:lnTo>
                  <a:pt x="153797" y="570014"/>
                </a:lnTo>
                <a:lnTo>
                  <a:pt x="163360" y="573214"/>
                </a:lnTo>
                <a:lnTo>
                  <a:pt x="173075" y="572528"/>
                </a:lnTo>
                <a:lnTo>
                  <a:pt x="181813" y="568248"/>
                </a:lnTo>
                <a:lnTo>
                  <a:pt x="188480" y="560666"/>
                </a:lnTo>
                <a:lnTo>
                  <a:pt x="191706" y="551053"/>
                </a:lnTo>
                <a:close/>
              </a:path>
              <a:path w="4300219" h="4594859">
                <a:moveTo>
                  <a:pt x="212763" y="4077119"/>
                </a:moveTo>
                <a:lnTo>
                  <a:pt x="209105" y="4067721"/>
                </a:lnTo>
                <a:lnTo>
                  <a:pt x="202057" y="4060431"/>
                </a:lnTo>
                <a:lnTo>
                  <a:pt x="193116" y="4056583"/>
                </a:lnTo>
                <a:lnTo>
                  <a:pt x="183375" y="4056354"/>
                </a:lnTo>
                <a:lnTo>
                  <a:pt x="173977" y="4060012"/>
                </a:lnTo>
                <a:lnTo>
                  <a:pt x="166738" y="4067035"/>
                </a:lnTo>
                <a:lnTo>
                  <a:pt x="162877" y="4075976"/>
                </a:lnTo>
                <a:lnTo>
                  <a:pt x="162648" y="4085704"/>
                </a:lnTo>
                <a:lnTo>
                  <a:pt x="166344" y="4095153"/>
                </a:lnTo>
                <a:lnTo>
                  <a:pt x="173355" y="4102392"/>
                </a:lnTo>
                <a:lnTo>
                  <a:pt x="182295" y="4106253"/>
                </a:lnTo>
                <a:lnTo>
                  <a:pt x="192036" y="4106468"/>
                </a:lnTo>
                <a:lnTo>
                  <a:pt x="201434" y="4102811"/>
                </a:lnTo>
                <a:lnTo>
                  <a:pt x="208673" y="4095800"/>
                </a:lnTo>
                <a:lnTo>
                  <a:pt x="212534" y="4086860"/>
                </a:lnTo>
                <a:lnTo>
                  <a:pt x="212763" y="4077119"/>
                </a:lnTo>
                <a:close/>
              </a:path>
              <a:path w="4300219" h="4594859">
                <a:moveTo>
                  <a:pt x="218782" y="3717810"/>
                </a:moveTo>
                <a:lnTo>
                  <a:pt x="216789" y="3707930"/>
                </a:lnTo>
                <a:lnTo>
                  <a:pt x="211340" y="3699853"/>
                </a:lnTo>
                <a:lnTo>
                  <a:pt x="203276" y="3694404"/>
                </a:lnTo>
                <a:lnTo>
                  <a:pt x="193382" y="3692410"/>
                </a:lnTo>
                <a:lnTo>
                  <a:pt x="183502" y="3694404"/>
                </a:lnTo>
                <a:lnTo>
                  <a:pt x="175425" y="3699853"/>
                </a:lnTo>
                <a:lnTo>
                  <a:pt x="169976" y="3707930"/>
                </a:lnTo>
                <a:lnTo>
                  <a:pt x="167982" y="3717861"/>
                </a:lnTo>
                <a:lnTo>
                  <a:pt x="169976" y="3727754"/>
                </a:lnTo>
                <a:lnTo>
                  <a:pt x="175425" y="3735819"/>
                </a:lnTo>
                <a:lnTo>
                  <a:pt x="183502" y="3741267"/>
                </a:lnTo>
                <a:lnTo>
                  <a:pt x="193382" y="3743261"/>
                </a:lnTo>
                <a:lnTo>
                  <a:pt x="203276" y="3741267"/>
                </a:lnTo>
                <a:lnTo>
                  <a:pt x="211340" y="3735819"/>
                </a:lnTo>
                <a:lnTo>
                  <a:pt x="216789" y="3727754"/>
                </a:lnTo>
                <a:lnTo>
                  <a:pt x="218782" y="3717810"/>
                </a:lnTo>
                <a:close/>
              </a:path>
              <a:path w="4300219" h="4594859">
                <a:moveTo>
                  <a:pt x="218782" y="3616160"/>
                </a:moveTo>
                <a:lnTo>
                  <a:pt x="216789" y="3606279"/>
                </a:lnTo>
                <a:lnTo>
                  <a:pt x="211340" y="3598202"/>
                </a:lnTo>
                <a:lnTo>
                  <a:pt x="203276" y="3592753"/>
                </a:lnTo>
                <a:lnTo>
                  <a:pt x="193382" y="3590760"/>
                </a:lnTo>
                <a:lnTo>
                  <a:pt x="183502" y="3592753"/>
                </a:lnTo>
                <a:lnTo>
                  <a:pt x="175425" y="3598202"/>
                </a:lnTo>
                <a:lnTo>
                  <a:pt x="169976" y="3606279"/>
                </a:lnTo>
                <a:lnTo>
                  <a:pt x="167982" y="3616210"/>
                </a:lnTo>
                <a:lnTo>
                  <a:pt x="169976" y="3626104"/>
                </a:lnTo>
                <a:lnTo>
                  <a:pt x="175425" y="3634168"/>
                </a:lnTo>
                <a:lnTo>
                  <a:pt x="183502" y="3639616"/>
                </a:lnTo>
                <a:lnTo>
                  <a:pt x="193382" y="3641610"/>
                </a:lnTo>
                <a:lnTo>
                  <a:pt x="203276" y="3639616"/>
                </a:lnTo>
                <a:lnTo>
                  <a:pt x="211340" y="3634168"/>
                </a:lnTo>
                <a:lnTo>
                  <a:pt x="216789" y="3626104"/>
                </a:lnTo>
                <a:lnTo>
                  <a:pt x="218782" y="3616160"/>
                </a:lnTo>
                <a:close/>
              </a:path>
              <a:path w="4300219" h="4594859">
                <a:moveTo>
                  <a:pt x="218782" y="3514509"/>
                </a:moveTo>
                <a:lnTo>
                  <a:pt x="216789" y="3504628"/>
                </a:lnTo>
                <a:lnTo>
                  <a:pt x="211340" y="3496551"/>
                </a:lnTo>
                <a:lnTo>
                  <a:pt x="203276" y="3491103"/>
                </a:lnTo>
                <a:lnTo>
                  <a:pt x="193382" y="3489109"/>
                </a:lnTo>
                <a:lnTo>
                  <a:pt x="183502" y="3491103"/>
                </a:lnTo>
                <a:lnTo>
                  <a:pt x="175425" y="3496551"/>
                </a:lnTo>
                <a:lnTo>
                  <a:pt x="169976" y="3504628"/>
                </a:lnTo>
                <a:lnTo>
                  <a:pt x="167982" y="3514560"/>
                </a:lnTo>
                <a:lnTo>
                  <a:pt x="169976" y="3524453"/>
                </a:lnTo>
                <a:lnTo>
                  <a:pt x="175425" y="3532517"/>
                </a:lnTo>
                <a:lnTo>
                  <a:pt x="183502" y="3537966"/>
                </a:lnTo>
                <a:lnTo>
                  <a:pt x="193382" y="3539960"/>
                </a:lnTo>
                <a:lnTo>
                  <a:pt x="203276" y="3537966"/>
                </a:lnTo>
                <a:lnTo>
                  <a:pt x="211340" y="3532517"/>
                </a:lnTo>
                <a:lnTo>
                  <a:pt x="216789" y="3524453"/>
                </a:lnTo>
                <a:lnTo>
                  <a:pt x="218782" y="3514509"/>
                </a:lnTo>
                <a:close/>
              </a:path>
              <a:path w="4300219" h="4594859">
                <a:moveTo>
                  <a:pt x="218782" y="3412858"/>
                </a:moveTo>
                <a:lnTo>
                  <a:pt x="216789" y="3402977"/>
                </a:lnTo>
                <a:lnTo>
                  <a:pt x="211340" y="3394900"/>
                </a:lnTo>
                <a:lnTo>
                  <a:pt x="203276" y="3389452"/>
                </a:lnTo>
                <a:lnTo>
                  <a:pt x="193382" y="3387458"/>
                </a:lnTo>
                <a:lnTo>
                  <a:pt x="183502" y="3389452"/>
                </a:lnTo>
                <a:lnTo>
                  <a:pt x="175425" y="3394900"/>
                </a:lnTo>
                <a:lnTo>
                  <a:pt x="169976" y="3402977"/>
                </a:lnTo>
                <a:lnTo>
                  <a:pt x="167982" y="3412909"/>
                </a:lnTo>
                <a:lnTo>
                  <a:pt x="169976" y="3422802"/>
                </a:lnTo>
                <a:lnTo>
                  <a:pt x="175425" y="3430867"/>
                </a:lnTo>
                <a:lnTo>
                  <a:pt x="183502" y="3436315"/>
                </a:lnTo>
                <a:lnTo>
                  <a:pt x="193382" y="3438309"/>
                </a:lnTo>
                <a:lnTo>
                  <a:pt x="203276" y="3436315"/>
                </a:lnTo>
                <a:lnTo>
                  <a:pt x="211340" y="3430867"/>
                </a:lnTo>
                <a:lnTo>
                  <a:pt x="216789" y="3422802"/>
                </a:lnTo>
                <a:lnTo>
                  <a:pt x="218782" y="3412858"/>
                </a:lnTo>
                <a:close/>
              </a:path>
              <a:path w="4300219" h="4594859">
                <a:moveTo>
                  <a:pt x="218782" y="2584945"/>
                </a:moveTo>
                <a:lnTo>
                  <a:pt x="216789" y="2575064"/>
                </a:lnTo>
                <a:lnTo>
                  <a:pt x="211340" y="2566987"/>
                </a:lnTo>
                <a:lnTo>
                  <a:pt x="203276" y="2561552"/>
                </a:lnTo>
                <a:lnTo>
                  <a:pt x="193382" y="2559545"/>
                </a:lnTo>
                <a:lnTo>
                  <a:pt x="183502" y="2561552"/>
                </a:lnTo>
                <a:lnTo>
                  <a:pt x="175425" y="2566987"/>
                </a:lnTo>
                <a:lnTo>
                  <a:pt x="169976" y="2575064"/>
                </a:lnTo>
                <a:lnTo>
                  <a:pt x="167982" y="2584996"/>
                </a:lnTo>
                <a:lnTo>
                  <a:pt x="169976" y="2594889"/>
                </a:lnTo>
                <a:lnTo>
                  <a:pt x="175425" y="2602966"/>
                </a:lnTo>
                <a:lnTo>
                  <a:pt x="183502" y="2608402"/>
                </a:lnTo>
                <a:lnTo>
                  <a:pt x="193382" y="2610396"/>
                </a:lnTo>
                <a:lnTo>
                  <a:pt x="203276" y="2608402"/>
                </a:lnTo>
                <a:lnTo>
                  <a:pt x="211340" y="2602966"/>
                </a:lnTo>
                <a:lnTo>
                  <a:pt x="216789" y="2594889"/>
                </a:lnTo>
                <a:lnTo>
                  <a:pt x="218782" y="2584945"/>
                </a:lnTo>
                <a:close/>
              </a:path>
              <a:path w="4300219" h="4594859">
                <a:moveTo>
                  <a:pt x="218782" y="2483294"/>
                </a:moveTo>
                <a:lnTo>
                  <a:pt x="216789" y="2473414"/>
                </a:lnTo>
                <a:lnTo>
                  <a:pt x="211340" y="2465336"/>
                </a:lnTo>
                <a:lnTo>
                  <a:pt x="203276" y="2459901"/>
                </a:lnTo>
                <a:lnTo>
                  <a:pt x="193382" y="2457894"/>
                </a:lnTo>
                <a:lnTo>
                  <a:pt x="183502" y="2459901"/>
                </a:lnTo>
                <a:lnTo>
                  <a:pt x="175425" y="2465336"/>
                </a:lnTo>
                <a:lnTo>
                  <a:pt x="169976" y="2473414"/>
                </a:lnTo>
                <a:lnTo>
                  <a:pt x="167982" y="2483345"/>
                </a:lnTo>
                <a:lnTo>
                  <a:pt x="169976" y="2493238"/>
                </a:lnTo>
                <a:lnTo>
                  <a:pt x="175425" y="2501315"/>
                </a:lnTo>
                <a:lnTo>
                  <a:pt x="183502" y="2506751"/>
                </a:lnTo>
                <a:lnTo>
                  <a:pt x="193382" y="2508745"/>
                </a:lnTo>
                <a:lnTo>
                  <a:pt x="203276" y="2506751"/>
                </a:lnTo>
                <a:lnTo>
                  <a:pt x="211340" y="2501315"/>
                </a:lnTo>
                <a:lnTo>
                  <a:pt x="216789" y="2493238"/>
                </a:lnTo>
                <a:lnTo>
                  <a:pt x="218782" y="2483294"/>
                </a:lnTo>
                <a:close/>
              </a:path>
              <a:path w="4300219" h="4594859">
                <a:moveTo>
                  <a:pt x="218782" y="2381643"/>
                </a:moveTo>
                <a:lnTo>
                  <a:pt x="216789" y="2371763"/>
                </a:lnTo>
                <a:lnTo>
                  <a:pt x="211340" y="2363686"/>
                </a:lnTo>
                <a:lnTo>
                  <a:pt x="203276" y="2358250"/>
                </a:lnTo>
                <a:lnTo>
                  <a:pt x="193382" y="2356243"/>
                </a:lnTo>
                <a:lnTo>
                  <a:pt x="183502" y="2358250"/>
                </a:lnTo>
                <a:lnTo>
                  <a:pt x="175425" y="2363686"/>
                </a:lnTo>
                <a:lnTo>
                  <a:pt x="169976" y="2371763"/>
                </a:lnTo>
                <a:lnTo>
                  <a:pt x="167982" y="2381694"/>
                </a:lnTo>
                <a:lnTo>
                  <a:pt x="169976" y="2391587"/>
                </a:lnTo>
                <a:lnTo>
                  <a:pt x="175425" y="2399665"/>
                </a:lnTo>
                <a:lnTo>
                  <a:pt x="183502" y="2405100"/>
                </a:lnTo>
                <a:lnTo>
                  <a:pt x="193382" y="2407094"/>
                </a:lnTo>
                <a:lnTo>
                  <a:pt x="203276" y="2405100"/>
                </a:lnTo>
                <a:lnTo>
                  <a:pt x="211340" y="2399665"/>
                </a:lnTo>
                <a:lnTo>
                  <a:pt x="216789" y="2391587"/>
                </a:lnTo>
                <a:lnTo>
                  <a:pt x="218782" y="2381643"/>
                </a:lnTo>
                <a:close/>
              </a:path>
              <a:path w="4300219" h="4594859">
                <a:moveTo>
                  <a:pt x="218782" y="2279993"/>
                </a:moveTo>
                <a:lnTo>
                  <a:pt x="216789" y="2270112"/>
                </a:lnTo>
                <a:lnTo>
                  <a:pt x="211340" y="2262035"/>
                </a:lnTo>
                <a:lnTo>
                  <a:pt x="203276" y="2256599"/>
                </a:lnTo>
                <a:lnTo>
                  <a:pt x="193382" y="2254593"/>
                </a:lnTo>
                <a:lnTo>
                  <a:pt x="183502" y="2256599"/>
                </a:lnTo>
                <a:lnTo>
                  <a:pt x="175425" y="2262035"/>
                </a:lnTo>
                <a:lnTo>
                  <a:pt x="169976" y="2270112"/>
                </a:lnTo>
                <a:lnTo>
                  <a:pt x="167982" y="2280043"/>
                </a:lnTo>
                <a:lnTo>
                  <a:pt x="169976" y="2289937"/>
                </a:lnTo>
                <a:lnTo>
                  <a:pt x="175425" y="2298014"/>
                </a:lnTo>
                <a:lnTo>
                  <a:pt x="183502" y="2303449"/>
                </a:lnTo>
                <a:lnTo>
                  <a:pt x="193382" y="2305443"/>
                </a:lnTo>
                <a:lnTo>
                  <a:pt x="203276" y="2303449"/>
                </a:lnTo>
                <a:lnTo>
                  <a:pt x="211340" y="2298014"/>
                </a:lnTo>
                <a:lnTo>
                  <a:pt x="216789" y="2289937"/>
                </a:lnTo>
                <a:lnTo>
                  <a:pt x="218782" y="2279993"/>
                </a:lnTo>
                <a:close/>
              </a:path>
              <a:path w="4300219" h="4594859">
                <a:moveTo>
                  <a:pt x="218782" y="1460157"/>
                </a:moveTo>
                <a:lnTo>
                  <a:pt x="216789" y="1450276"/>
                </a:lnTo>
                <a:lnTo>
                  <a:pt x="211340" y="1442199"/>
                </a:lnTo>
                <a:lnTo>
                  <a:pt x="203276" y="1436751"/>
                </a:lnTo>
                <a:lnTo>
                  <a:pt x="193382" y="1434757"/>
                </a:lnTo>
                <a:lnTo>
                  <a:pt x="183502" y="1436751"/>
                </a:lnTo>
                <a:lnTo>
                  <a:pt x="175425" y="1442199"/>
                </a:lnTo>
                <a:lnTo>
                  <a:pt x="169976" y="1450276"/>
                </a:lnTo>
                <a:lnTo>
                  <a:pt x="167982" y="1460207"/>
                </a:lnTo>
                <a:lnTo>
                  <a:pt x="169976" y="1470101"/>
                </a:lnTo>
                <a:lnTo>
                  <a:pt x="175425" y="1478165"/>
                </a:lnTo>
                <a:lnTo>
                  <a:pt x="183502" y="1483614"/>
                </a:lnTo>
                <a:lnTo>
                  <a:pt x="193382" y="1485607"/>
                </a:lnTo>
                <a:lnTo>
                  <a:pt x="203276" y="1483614"/>
                </a:lnTo>
                <a:lnTo>
                  <a:pt x="211340" y="1478165"/>
                </a:lnTo>
                <a:lnTo>
                  <a:pt x="216789" y="1470101"/>
                </a:lnTo>
                <a:lnTo>
                  <a:pt x="218782" y="1460157"/>
                </a:lnTo>
                <a:close/>
              </a:path>
              <a:path w="4300219" h="4594859">
                <a:moveTo>
                  <a:pt x="218782" y="1358506"/>
                </a:moveTo>
                <a:lnTo>
                  <a:pt x="216789" y="1348625"/>
                </a:lnTo>
                <a:lnTo>
                  <a:pt x="211340" y="1340548"/>
                </a:lnTo>
                <a:lnTo>
                  <a:pt x="203276" y="1335100"/>
                </a:lnTo>
                <a:lnTo>
                  <a:pt x="193382" y="1333106"/>
                </a:lnTo>
                <a:lnTo>
                  <a:pt x="183502" y="1335100"/>
                </a:lnTo>
                <a:lnTo>
                  <a:pt x="175425" y="1340548"/>
                </a:lnTo>
                <a:lnTo>
                  <a:pt x="169976" y="1348625"/>
                </a:lnTo>
                <a:lnTo>
                  <a:pt x="167982" y="1358557"/>
                </a:lnTo>
                <a:lnTo>
                  <a:pt x="169976" y="1368450"/>
                </a:lnTo>
                <a:lnTo>
                  <a:pt x="175425" y="1376514"/>
                </a:lnTo>
                <a:lnTo>
                  <a:pt x="183502" y="1381963"/>
                </a:lnTo>
                <a:lnTo>
                  <a:pt x="193382" y="1383957"/>
                </a:lnTo>
                <a:lnTo>
                  <a:pt x="203276" y="1381963"/>
                </a:lnTo>
                <a:lnTo>
                  <a:pt x="211340" y="1376514"/>
                </a:lnTo>
                <a:lnTo>
                  <a:pt x="216789" y="1368450"/>
                </a:lnTo>
                <a:lnTo>
                  <a:pt x="218782" y="1358506"/>
                </a:lnTo>
                <a:close/>
              </a:path>
              <a:path w="4300219" h="4594859">
                <a:moveTo>
                  <a:pt x="218782" y="1256855"/>
                </a:moveTo>
                <a:lnTo>
                  <a:pt x="216789" y="1246974"/>
                </a:lnTo>
                <a:lnTo>
                  <a:pt x="211340" y="1238897"/>
                </a:lnTo>
                <a:lnTo>
                  <a:pt x="203276" y="1233449"/>
                </a:lnTo>
                <a:lnTo>
                  <a:pt x="193382" y="1231455"/>
                </a:lnTo>
                <a:lnTo>
                  <a:pt x="183502" y="1233449"/>
                </a:lnTo>
                <a:lnTo>
                  <a:pt x="175425" y="1238897"/>
                </a:lnTo>
                <a:lnTo>
                  <a:pt x="169976" y="1246974"/>
                </a:lnTo>
                <a:lnTo>
                  <a:pt x="167982" y="1256906"/>
                </a:lnTo>
                <a:lnTo>
                  <a:pt x="169976" y="1266799"/>
                </a:lnTo>
                <a:lnTo>
                  <a:pt x="175425" y="1274864"/>
                </a:lnTo>
                <a:lnTo>
                  <a:pt x="183502" y="1280312"/>
                </a:lnTo>
                <a:lnTo>
                  <a:pt x="193382" y="1282306"/>
                </a:lnTo>
                <a:lnTo>
                  <a:pt x="203276" y="1280312"/>
                </a:lnTo>
                <a:lnTo>
                  <a:pt x="211340" y="1274864"/>
                </a:lnTo>
                <a:lnTo>
                  <a:pt x="216789" y="1266799"/>
                </a:lnTo>
                <a:lnTo>
                  <a:pt x="218782" y="1256855"/>
                </a:lnTo>
                <a:close/>
              </a:path>
              <a:path w="4300219" h="4594859">
                <a:moveTo>
                  <a:pt x="218782" y="1155204"/>
                </a:moveTo>
                <a:lnTo>
                  <a:pt x="216789" y="1145324"/>
                </a:lnTo>
                <a:lnTo>
                  <a:pt x="211340" y="1137246"/>
                </a:lnTo>
                <a:lnTo>
                  <a:pt x="203276" y="1131798"/>
                </a:lnTo>
                <a:lnTo>
                  <a:pt x="193382" y="1129804"/>
                </a:lnTo>
                <a:lnTo>
                  <a:pt x="183502" y="1131798"/>
                </a:lnTo>
                <a:lnTo>
                  <a:pt x="175425" y="1137246"/>
                </a:lnTo>
                <a:lnTo>
                  <a:pt x="169976" y="1145324"/>
                </a:lnTo>
                <a:lnTo>
                  <a:pt x="167982" y="1155255"/>
                </a:lnTo>
                <a:lnTo>
                  <a:pt x="169976" y="1165148"/>
                </a:lnTo>
                <a:lnTo>
                  <a:pt x="175425" y="1173213"/>
                </a:lnTo>
                <a:lnTo>
                  <a:pt x="183502" y="1178661"/>
                </a:lnTo>
                <a:lnTo>
                  <a:pt x="193382" y="1180655"/>
                </a:lnTo>
                <a:lnTo>
                  <a:pt x="203276" y="1178661"/>
                </a:lnTo>
                <a:lnTo>
                  <a:pt x="211340" y="1173213"/>
                </a:lnTo>
                <a:lnTo>
                  <a:pt x="216789" y="1165148"/>
                </a:lnTo>
                <a:lnTo>
                  <a:pt x="218782" y="1155204"/>
                </a:lnTo>
                <a:close/>
              </a:path>
              <a:path w="4300219" h="4594859">
                <a:moveTo>
                  <a:pt x="221437" y="3315258"/>
                </a:moveTo>
                <a:lnTo>
                  <a:pt x="220954" y="3305137"/>
                </a:lnTo>
                <a:lnTo>
                  <a:pt x="216789" y="3296335"/>
                </a:lnTo>
                <a:lnTo>
                  <a:pt x="209638" y="3289731"/>
                </a:lnTo>
                <a:lnTo>
                  <a:pt x="200164" y="3286264"/>
                </a:lnTo>
                <a:lnTo>
                  <a:pt x="190093" y="3286747"/>
                </a:lnTo>
                <a:lnTo>
                  <a:pt x="181279" y="3290913"/>
                </a:lnTo>
                <a:lnTo>
                  <a:pt x="174688" y="3298075"/>
                </a:lnTo>
                <a:lnTo>
                  <a:pt x="171208" y="3307600"/>
                </a:lnTo>
                <a:lnTo>
                  <a:pt x="171691" y="3317671"/>
                </a:lnTo>
                <a:lnTo>
                  <a:pt x="175856" y="3326473"/>
                </a:lnTo>
                <a:lnTo>
                  <a:pt x="183019" y="3333077"/>
                </a:lnTo>
                <a:lnTo>
                  <a:pt x="192493" y="3336544"/>
                </a:lnTo>
                <a:lnTo>
                  <a:pt x="202565" y="3336061"/>
                </a:lnTo>
                <a:lnTo>
                  <a:pt x="211366" y="3331895"/>
                </a:lnTo>
                <a:lnTo>
                  <a:pt x="217970" y="3324733"/>
                </a:lnTo>
                <a:lnTo>
                  <a:pt x="221437" y="3315258"/>
                </a:lnTo>
                <a:close/>
              </a:path>
              <a:path w="4300219" h="4594859">
                <a:moveTo>
                  <a:pt x="221437" y="2182393"/>
                </a:moveTo>
                <a:lnTo>
                  <a:pt x="220954" y="2172271"/>
                </a:lnTo>
                <a:lnTo>
                  <a:pt x="216789" y="2163470"/>
                </a:lnTo>
                <a:lnTo>
                  <a:pt x="209638" y="2156879"/>
                </a:lnTo>
                <a:lnTo>
                  <a:pt x="200164" y="2153412"/>
                </a:lnTo>
                <a:lnTo>
                  <a:pt x="190093" y="2153894"/>
                </a:lnTo>
                <a:lnTo>
                  <a:pt x="181279" y="2158047"/>
                </a:lnTo>
                <a:lnTo>
                  <a:pt x="174688" y="2165210"/>
                </a:lnTo>
                <a:lnTo>
                  <a:pt x="171208" y="2174735"/>
                </a:lnTo>
                <a:lnTo>
                  <a:pt x="171691" y="2184806"/>
                </a:lnTo>
                <a:lnTo>
                  <a:pt x="175856" y="2193607"/>
                </a:lnTo>
                <a:lnTo>
                  <a:pt x="183019" y="2200211"/>
                </a:lnTo>
                <a:lnTo>
                  <a:pt x="192493" y="2203678"/>
                </a:lnTo>
                <a:lnTo>
                  <a:pt x="202565" y="2203196"/>
                </a:lnTo>
                <a:lnTo>
                  <a:pt x="211366" y="2199030"/>
                </a:lnTo>
                <a:lnTo>
                  <a:pt x="217970" y="2191867"/>
                </a:lnTo>
                <a:lnTo>
                  <a:pt x="221437" y="2182393"/>
                </a:lnTo>
                <a:close/>
              </a:path>
              <a:path w="4300219" h="4594859">
                <a:moveTo>
                  <a:pt x="221437" y="1057605"/>
                </a:moveTo>
                <a:lnTo>
                  <a:pt x="220954" y="1047483"/>
                </a:lnTo>
                <a:lnTo>
                  <a:pt x="216789" y="1038682"/>
                </a:lnTo>
                <a:lnTo>
                  <a:pt x="209638" y="1032078"/>
                </a:lnTo>
                <a:lnTo>
                  <a:pt x="200164" y="1028611"/>
                </a:lnTo>
                <a:lnTo>
                  <a:pt x="190093" y="1029093"/>
                </a:lnTo>
                <a:lnTo>
                  <a:pt x="181279" y="1033259"/>
                </a:lnTo>
                <a:lnTo>
                  <a:pt x="174688" y="1040422"/>
                </a:lnTo>
                <a:lnTo>
                  <a:pt x="171208" y="1049947"/>
                </a:lnTo>
                <a:lnTo>
                  <a:pt x="171691" y="1060018"/>
                </a:lnTo>
                <a:lnTo>
                  <a:pt x="175856" y="1068819"/>
                </a:lnTo>
                <a:lnTo>
                  <a:pt x="183019" y="1075423"/>
                </a:lnTo>
                <a:lnTo>
                  <a:pt x="192493" y="1078890"/>
                </a:lnTo>
                <a:lnTo>
                  <a:pt x="202565" y="1078407"/>
                </a:lnTo>
                <a:lnTo>
                  <a:pt x="211366" y="1074242"/>
                </a:lnTo>
                <a:lnTo>
                  <a:pt x="217970" y="1067079"/>
                </a:lnTo>
                <a:lnTo>
                  <a:pt x="221437" y="1057605"/>
                </a:lnTo>
                <a:close/>
              </a:path>
              <a:path w="4300219" h="4594859">
                <a:moveTo>
                  <a:pt x="232968" y="3844683"/>
                </a:moveTo>
                <a:lnTo>
                  <a:pt x="231444" y="3834714"/>
                </a:lnTo>
                <a:lnTo>
                  <a:pt x="226148" y="3826078"/>
                </a:lnTo>
                <a:lnTo>
                  <a:pt x="218262" y="3820363"/>
                </a:lnTo>
                <a:lnTo>
                  <a:pt x="208813" y="3818026"/>
                </a:lnTo>
                <a:lnTo>
                  <a:pt x="198843" y="3819550"/>
                </a:lnTo>
                <a:lnTo>
                  <a:pt x="190246" y="3824821"/>
                </a:lnTo>
                <a:lnTo>
                  <a:pt x="184531" y="3832707"/>
                </a:lnTo>
                <a:lnTo>
                  <a:pt x="182194" y="3842169"/>
                </a:lnTo>
                <a:lnTo>
                  <a:pt x="183743" y="3852176"/>
                </a:lnTo>
                <a:lnTo>
                  <a:pt x="189014" y="3860787"/>
                </a:lnTo>
                <a:lnTo>
                  <a:pt x="196900" y="3866489"/>
                </a:lnTo>
                <a:lnTo>
                  <a:pt x="206349" y="3868826"/>
                </a:lnTo>
                <a:lnTo>
                  <a:pt x="216331" y="3867302"/>
                </a:lnTo>
                <a:lnTo>
                  <a:pt x="224929" y="3862032"/>
                </a:lnTo>
                <a:lnTo>
                  <a:pt x="230632" y="3854145"/>
                </a:lnTo>
                <a:lnTo>
                  <a:pt x="232968" y="3844683"/>
                </a:lnTo>
                <a:close/>
              </a:path>
              <a:path w="4300219" h="4594859">
                <a:moveTo>
                  <a:pt x="232968" y="2711831"/>
                </a:moveTo>
                <a:lnTo>
                  <a:pt x="231444" y="2701861"/>
                </a:lnTo>
                <a:lnTo>
                  <a:pt x="226148" y="2693212"/>
                </a:lnTo>
                <a:lnTo>
                  <a:pt x="218262" y="2687497"/>
                </a:lnTo>
                <a:lnTo>
                  <a:pt x="208813" y="2685161"/>
                </a:lnTo>
                <a:lnTo>
                  <a:pt x="198843" y="2686685"/>
                </a:lnTo>
                <a:lnTo>
                  <a:pt x="190246" y="2691968"/>
                </a:lnTo>
                <a:lnTo>
                  <a:pt x="184531" y="2699855"/>
                </a:lnTo>
                <a:lnTo>
                  <a:pt x="182194" y="2709303"/>
                </a:lnTo>
                <a:lnTo>
                  <a:pt x="183743" y="2719324"/>
                </a:lnTo>
                <a:lnTo>
                  <a:pt x="189014" y="2727922"/>
                </a:lnTo>
                <a:lnTo>
                  <a:pt x="196900" y="2733624"/>
                </a:lnTo>
                <a:lnTo>
                  <a:pt x="206349" y="2735961"/>
                </a:lnTo>
                <a:lnTo>
                  <a:pt x="216331" y="2734437"/>
                </a:lnTo>
                <a:lnTo>
                  <a:pt x="224929" y="2729166"/>
                </a:lnTo>
                <a:lnTo>
                  <a:pt x="230632" y="2721279"/>
                </a:lnTo>
                <a:lnTo>
                  <a:pt x="232968" y="2711831"/>
                </a:lnTo>
                <a:close/>
              </a:path>
              <a:path w="4300219" h="4594859">
                <a:moveTo>
                  <a:pt x="232968" y="1587030"/>
                </a:moveTo>
                <a:lnTo>
                  <a:pt x="231444" y="1577060"/>
                </a:lnTo>
                <a:lnTo>
                  <a:pt x="226148" y="1568424"/>
                </a:lnTo>
                <a:lnTo>
                  <a:pt x="218262" y="1562709"/>
                </a:lnTo>
                <a:lnTo>
                  <a:pt x="208813" y="1560372"/>
                </a:lnTo>
                <a:lnTo>
                  <a:pt x="198843" y="1561896"/>
                </a:lnTo>
                <a:lnTo>
                  <a:pt x="190246" y="1567167"/>
                </a:lnTo>
                <a:lnTo>
                  <a:pt x="184531" y="1575054"/>
                </a:lnTo>
                <a:lnTo>
                  <a:pt x="182194" y="1584515"/>
                </a:lnTo>
                <a:lnTo>
                  <a:pt x="183743" y="1594535"/>
                </a:lnTo>
                <a:lnTo>
                  <a:pt x="189014" y="1603133"/>
                </a:lnTo>
                <a:lnTo>
                  <a:pt x="196900" y="1608836"/>
                </a:lnTo>
                <a:lnTo>
                  <a:pt x="206349" y="1611172"/>
                </a:lnTo>
                <a:lnTo>
                  <a:pt x="216331" y="1609648"/>
                </a:lnTo>
                <a:lnTo>
                  <a:pt x="224929" y="1604378"/>
                </a:lnTo>
                <a:lnTo>
                  <a:pt x="230632" y="1596491"/>
                </a:lnTo>
                <a:lnTo>
                  <a:pt x="232968" y="1587030"/>
                </a:lnTo>
                <a:close/>
              </a:path>
              <a:path w="4300219" h="4594859">
                <a:moveTo>
                  <a:pt x="246722" y="458431"/>
                </a:moveTo>
                <a:lnTo>
                  <a:pt x="243293" y="449313"/>
                </a:lnTo>
                <a:lnTo>
                  <a:pt x="236385" y="441960"/>
                </a:lnTo>
                <a:lnTo>
                  <a:pt x="227177" y="437857"/>
                </a:lnTo>
                <a:lnTo>
                  <a:pt x="217436" y="437616"/>
                </a:lnTo>
                <a:lnTo>
                  <a:pt x="208330" y="441045"/>
                </a:lnTo>
                <a:lnTo>
                  <a:pt x="200939" y="447979"/>
                </a:lnTo>
                <a:lnTo>
                  <a:pt x="196837" y="457200"/>
                </a:lnTo>
                <a:lnTo>
                  <a:pt x="196596" y="466940"/>
                </a:lnTo>
                <a:lnTo>
                  <a:pt x="200025" y="476046"/>
                </a:lnTo>
                <a:lnTo>
                  <a:pt x="206921" y="483400"/>
                </a:lnTo>
                <a:lnTo>
                  <a:pt x="216141" y="487502"/>
                </a:lnTo>
                <a:lnTo>
                  <a:pt x="225869" y="487743"/>
                </a:lnTo>
                <a:lnTo>
                  <a:pt x="234988" y="484327"/>
                </a:lnTo>
                <a:lnTo>
                  <a:pt x="242341" y="477418"/>
                </a:lnTo>
                <a:lnTo>
                  <a:pt x="246481" y="468160"/>
                </a:lnTo>
                <a:lnTo>
                  <a:pt x="246722" y="458431"/>
                </a:lnTo>
                <a:close/>
              </a:path>
              <a:path w="4300219" h="4594859">
                <a:moveTo>
                  <a:pt x="261505" y="3215525"/>
                </a:moveTo>
                <a:lnTo>
                  <a:pt x="258305" y="3206331"/>
                </a:lnTo>
                <a:lnTo>
                  <a:pt x="251587" y="3198812"/>
                </a:lnTo>
                <a:lnTo>
                  <a:pt x="242468" y="3194494"/>
                </a:lnTo>
                <a:lnTo>
                  <a:pt x="232740" y="3194012"/>
                </a:lnTo>
                <a:lnTo>
                  <a:pt x="223545" y="3197225"/>
                </a:lnTo>
                <a:lnTo>
                  <a:pt x="216001" y="3203981"/>
                </a:lnTo>
                <a:lnTo>
                  <a:pt x="211670" y="3213100"/>
                </a:lnTo>
                <a:lnTo>
                  <a:pt x="211201" y="3222828"/>
                </a:lnTo>
                <a:lnTo>
                  <a:pt x="214401" y="3232023"/>
                </a:lnTo>
                <a:lnTo>
                  <a:pt x="221132" y="3239541"/>
                </a:lnTo>
                <a:lnTo>
                  <a:pt x="230238" y="3243859"/>
                </a:lnTo>
                <a:lnTo>
                  <a:pt x="239966" y="3244342"/>
                </a:lnTo>
                <a:lnTo>
                  <a:pt x="249161" y="3241129"/>
                </a:lnTo>
                <a:lnTo>
                  <a:pt x="256679" y="3234410"/>
                </a:lnTo>
                <a:lnTo>
                  <a:pt x="261035" y="3225254"/>
                </a:lnTo>
                <a:lnTo>
                  <a:pt x="261505" y="3215525"/>
                </a:lnTo>
                <a:close/>
              </a:path>
              <a:path w="4300219" h="4594859">
                <a:moveTo>
                  <a:pt x="261505" y="2082673"/>
                </a:moveTo>
                <a:lnTo>
                  <a:pt x="258305" y="2073478"/>
                </a:lnTo>
                <a:lnTo>
                  <a:pt x="251587" y="2065947"/>
                </a:lnTo>
                <a:lnTo>
                  <a:pt x="242468" y="2061629"/>
                </a:lnTo>
                <a:lnTo>
                  <a:pt x="232740" y="2061159"/>
                </a:lnTo>
                <a:lnTo>
                  <a:pt x="223545" y="2064359"/>
                </a:lnTo>
                <a:lnTo>
                  <a:pt x="216001" y="2071116"/>
                </a:lnTo>
                <a:lnTo>
                  <a:pt x="211670" y="2080234"/>
                </a:lnTo>
                <a:lnTo>
                  <a:pt x="211201" y="2089962"/>
                </a:lnTo>
                <a:lnTo>
                  <a:pt x="214401" y="2099157"/>
                </a:lnTo>
                <a:lnTo>
                  <a:pt x="221132" y="2106676"/>
                </a:lnTo>
                <a:lnTo>
                  <a:pt x="230238" y="2110994"/>
                </a:lnTo>
                <a:lnTo>
                  <a:pt x="239966" y="2111476"/>
                </a:lnTo>
                <a:lnTo>
                  <a:pt x="249161" y="2108263"/>
                </a:lnTo>
                <a:lnTo>
                  <a:pt x="256679" y="2101545"/>
                </a:lnTo>
                <a:lnTo>
                  <a:pt x="261035" y="2092388"/>
                </a:lnTo>
                <a:lnTo>
                  <a:pt x="261505" y="2082673"/>
                </a:lnTo>
                <a:close/>
              </a:path>
              <a:path w="4300219" h="4594859">
                <a:moveTo>
                  <a:pt x="261505" y="957872"/>
                </a:moveTo>
                <a:lnTo>
                  <a:pt x="258305" y="948677"/>
                </a:lnTo>
                <a:lnTo>
                  <a:pt x="251587" y="941158"/>
                </a:lnTo>
                <a:lnTo>
                  <a:pt x="242468" y="936840"/>
                </a:lnTo>
                <a:lnTo>
                  <a:pt x="232740" y="936358"/>
                </a:lnTo>
                <a:lnTo>
                  <a:pt x="223545" y="939571"/>
                </a:lnTo>
                <a:lnTo>
                  <a:pt x="216001" y="946327"/>
                </a:lnTo>
                <a:lnTo>
                  <a:pt x="211670" y="955446"/>
                </a:lnTo>
                <a:lnTo>
                  <a:pt x="211201" y="965174"/>
                </a:lnTo>
                <a:lnTo>
                  <a:pt x="214401" y="974369"/>
                </a:lnTo>
                <a:lnTo>
                  <a:pt x="221132" y="981887"/>
                </a:lnTo>
                <a:lnTo>
                  <a:pt x="230238" y="986205"/>
                </a:lnTo>
                <a:lnTo>
                  <a:pt x="239966" y="986688"/>
                </a:lnTo>
                <a:lnTo>
                  <a:pt x="249161" y="983475"/>
                </a:lnTo>
                <a:lnTo>
                  <a:pt x="256679" y="976757"/>
                </a:lnTo>
                <a:lnTo>
                  <a:pt x="261035" y="967600"/>
                </a:lnTo>
                <a:lnTo>
                  <a:pt x="261505" y="957872"/>
                </a:lnTo>
                <a:close/>
              </a:path>
              <a:path w="4300219" h="4594859">
                <a:moveTo>
                  <a:pt x="271411" y="4167555"/>
                </a:moveTo>
                <a:lnTo>
                  <a:pt x="270713" y="4157840"/>
                </a:lnTo>
                <a:lnTo>
                  <a:pt x="266179" y="4148823"/>
                </a:lnTo>
                <a:lnTo>
                  <a:pt x="258470" y="4142244"/>
                </a:lnTo>
                <a:lnTo>
                  <a:pt x="249212" y="4139260"/>
                </a:lnTo>
                <a:lnTo>
                  <a:pt x="239496" y="4139958"/>
                </a:lnTo>
                <a:lnTo>
                  <a:pt x="230492" y="4144492"/>
                </a:lnTo>
                <a:lnTo>
                  <a:pt x="223939" y="4152163"/>
                </a:lnTo>
                <a:lnTo>
                  <a:pt x="220954" y="4161434"/>
                </a:lnTo>
                <a:lnTo>
                  <a:pt x="221653" y="4171137"/>
                </a:lnTo>
                <a:lnTo>
                  <a:pt x="226212" y="4180192"/>
                </a:lnTo>
                <a:lnTo>
                  <a:pt x="233895" y="4186732"/>
                </a:lnTo>
                <a:lnTo>
                  <a:pt x="243154" y="4189730"/>
                </a:lnTo>
                <a:lnTo>
                  <a:pt x="252869" y="4189031"/>
                </a:lnTo>
                <a:lnTo>
                  <a:pt x="261886" y="4184497"/>
                </a:lnTo>
                <a:lnTo>
                  <a:pt x="268427" y="4176814"/>
                </a:lnTo>
                <a:lnTo>
                  <a:pt x="271411" y="4167555"/>
                </a:lnTo>
                <a:close/>
              </a:path>
              <a:path w="4300219" h="4594859">
                <a:moveTo>
                  <a:pt x="291261" y="3924211"/>
                </a:moveTo>
                <a:lnTo>
                  <a:pt x="288950" y="3914749"/>
                </a:lnTo>
                <a:lnTo>
                  <a:pt x="282981" y="3906621"/>
                </a:lnTo>
                <a:lnTo>
                  <a:pt x="274281" y="3901414"/>
                </a:lnTo>
                <a:lnTo>
                  <a:pt x="264655" y="3900005"/>
                </a:lnTo>
                <a:lnTo>
                  <a:pt x="255193" y="3902316"/>
                </a:lnTo>
                <a:lnTo>
                  <a:pt x="247065" y="3908298"/>
                </a:lnTo>
                <a:lnTo>
                  <a:pt x="241884" y="3916946"/>
                </a:lnTo>
                <a:lnTo>
                  <a:pt x="240487" y="3926586"/>
                </a:lnTo>
                <a:lnTo>
                  <a:pt x="242798" y="3936047"/>
                </a:lnTo>
                <a:lnTo>
                  <a:pt x="248805" y="3944201"/>
                </a:lnTo>
                <a:lnTo>
                  <a:pt x="257454" y="3949382"/>
                </a:lnTo>
                <a:lnTo>
                  <a:pt x="267093" y="3950792"/>
                </a:lnTo>
                <a:lnTo>
                  <a:pt x="276555" y="3948480"/>
                </a:lnTo>
                <a:lnTo>
                  <a:pt x="284683" y="3942499"/>
                </a:lnTo>
                <a:lnTo>
                  <a:pt x="289864" y="3933850"/>
                </a:lnTo>
                <a:lnTo>
                  <a:pt x="291261" y="3924211"/>
                </a:lnTo>
                <a:close/>
              </a:path>
              <a:path w="4300219" h="4594859">
                <a:moveTo>
                  <a:pt x="291261" y="2791345"/>
                </a:moveTo>
                <a:lnTo>
                  <a:pt x="288950" y="2781897"/>
                </a:lnTo>
                <a:lnTo>
                  <a:pt x="282981" y="2773756"/>
                </a:lnTo>
                <a:lnTo>
                  <a:pt x="274281" y="2768549"/>
                </a:lnTo>
                <a:lnTo>
                  <a:pt x="264655" y="2767152"/>
                </a:lnTo>
                <a:lnTo>
                  <a:pt x="255193" y="2769463"/>
                </a:lnTo>
                <a:lnTo>
                  <a:pt x="247065" y="2775432"/>
                </a:lnTo>
                <a:lnTo>
                  <a:pt x="241884" y="2784081"/>
                </a:lnTo>
                <a:lnTo>
                  <a:pt x="240487" y="2793720"/>
                </a:lnTo>
                <a:lnTo>
                  <a:pt x="242798" y="2803182"/>
                </a:lnTo>
                <a:lnTo>
                  <a:pt x="248805" y="2811348"/>
                </a:lnTo>
                <a:lnTo>
                  <a:pt x="257454" y="2816517"/>
                </a:lnTo>
                <a:lnTo>
                  <a:pt x="267093" y="2817926"/>
                </a:lnTo>
                <a:lnTo>
                  <a:pt x="276555" y="2815615"/>
                </a:lnTo>
                <a:lnTo>
                  <a:pt x="284683" y="2809646"/>
                </a:lnTo>
                <a:lnTo>
                  <a:pt x="289864" y="2800985"/>
                </a:lnTo>
                <a:lnTo>
                  <a:pt x="291261" y="2791345"/>
                </a:lnTo>
                <a:close/>
              </a:path>
              <a:path w="4300219" h="4594859">
                <a:moveTo>
                  <a:pt x="291261" y="1666557"/>
                </a:moveTo>
                <a:lnTo>
                  <a:pt x="288950" y="1657096"/>
                </a:lnTo>
                <a:lnTo>
                  <a:pt x="282981" y="1648968"/>
                </a:lnTo>
                <a:lnTo>
                  <a:pt x="274281" y="1643761"/>
                </a:lnTo>
                <a:lnTo>
                  <a:pt x="264655" y="1642351"/>
                </a:lnTo>
                <a:lnTo>
                  <a:pt x="255193" y="1644662"/>
                </a:lnTo>
                <a:lnTo>
                  <a:pt x="247065" y="1650644"/>
                </a:lnTo>
                <a:lnTo>
                  <a:pt x="241884" y="1659293"/>
                </a:lnTo>
                <a:lnTo>
                  <a:pt x="240487" y="1668932"/>
                </a:lnTo>
                <a:lnTo>
                  <a:pt x="242798" y="1678393"/>
                </a:lnTo>
                <a:lnTo>
                  <a:pt x="248805" y="1686560"/>
                </a:lnTo>
                <a:lnTo>
                  <a:pt x="257454" y="1691728"/>
                </a:lnTo>
                <a:lnTo>
                  <a:pt x="267093" y="1693138"/>
                </a:lnTo>
                <a:lnTo>
                  <a:pt x="276555" y="1690827"/>
                </a:lnTo>
                <a:lnTo>
                  <a:pt x="284683" y="1684845"/>
                </a:lnTo>
                <a:lnTo>
                  <a:pt x="289864" y="1676196"/>
                </a:lnTo>
                <a:lnTo>
                  <a:pt x="291261" y="1666557"/>
                </a:lnTo>
                <a:close/>
              </a:path>
              <a:path w="4300219" h="4594859">
                <a:moveTo>
                  <a:pt x="310172" y="381279"/>
                </a:moveTo>
                <a:lnTo>
                  <a:pt x="307644" y="371881"/>
                </a:lnTo>
                <a:lnTo>
                  <a:pt x="301472" y="363893"/>
                </a:lnTo>
                <a:lnTo>
                  <a:pt x="292696" y="358927"/>
                </a:lnTo>
                <a:lnTo>
                  <a:pt x="283032" y="357759"/>
                </a:lnTo>
                <a:lnTo>
                  <a:pt x="273621" y="360299"/>
                </a:lnTo>
                <a:lnTo>
                  <a:pt x="265607" y="366509"/>
                </a:lnTo>
                <a:lnTo>
                  <a:pt x="260642" y="375285"/>
                </a:lnTo>
                <a:lnTo>
                  <a:pt x="259473" y="384949"/>
                </a:lnTo>
                <a:lnTo>
                  <a:pt x="262013" y="394347"/>
                </a:lnTo>
                <a:lnTo>
                  <a:pt x="268185" y="402336"/>
                </a:lnTo>
                <a:lnTo>
                  <a:pt x="276961" y="407301"/>
                </a:lnTo>
                <a:lnTo>
                  <a:pt x="286626" y="408470"/>
                </a:lnTo>
                <a:lnTo>
                  <a:pt x="296024" y="405930"/>
                </a:lnTo>
                <a:lnTo>
                  <a:pt x="304012" y="399757"/>
                </a:lnTo>
                <a:lnTo>
                  <a:pt x="309003" y="390944"/>
                </a:lnTo>
                <a:lnTo>
                  <a:pt x="310172" y="381279"/>
                </a:lnTo>
                <a:close/>
              </a:path>
              <a:path w="4300219" h="4594859">
                <a:moveTo>
                  <a:pt x="337820" y="4242232"/>
                </a:moveTo>
                <a:lnTo>
                  <a:pt x="336219" y="4232630"/>
                </a:lnTo>
                <a:lnTo>
                  <a:pt x="330860" y="4224083"/>
                </a:lnTo>
                <a:lnTo>
                  <a:pt x="322580" y="4218241"/>
                </a:lnTo>
                <a:lnTo>
                  <a:pt x="313067" y="4216120"/>
                </a:lnTo>
                <a:lnTo>
                  <a:pt x="303466" y="4217721"/>
                </a:lnTo>
                <a:lnTo>
                  <a:pt x="294919" y="4223080"/>
                </a:lnTo>
                <a:lnTo>
                  <a:pt x="289115" y="4231322"/>
                </a:lnTo>
                <a:lnTo>
                  <a:pt x="286994" y="4240835"/>
                </a:lnTo>
                <a:lnTo>
                  <a:pt x="288607" y="4250436"/>
                </a:lnTo>
                <a:lnTo>
                  <a:pt x="293992" y="4259021"/>
                </a:lnTo>
                <a:lnTo>
                  <a:pt x="302234" y="4264825"/>
                </a:lnTo>
                <a:lnTo>
                  <a:pt x="311746" y="4266946"/>
                </a:lnTo>
                <a:lnTo>
                  <a:pt x="321348" y="4265346"/>
                </a:lnTo>
                <a:lnTo>
                  <a:pt x="329895" y="4259986"/>
                </a:lnTo>
                <a:lnTo>
                  <a:pt x="335699" y="4251744"/>
                </a:lnTo>
                <a:lnTo>
                  <a:pt x="337820" y="4242232"/>
                </a:lnTo>
                <a:close/>
              </a:path>
              <a:path w="4300219" h="4594859">
                <a:moveTo>
                  <a:pt x="340677" y="3155569"/>
                </a:moveTo>
                <a:lnTo>
                  <a:pt x="338175" y="3145790"/>
                </a:lnTo>
                <a:lnTo>
                  <a:pt x="332092" y="3137751"/>
                </a:lnTo>
                <a:lnTo>
                  <a:pt x="323684" y="3132848"/>
                </a:lnTo>
                <a:lnTo>
                  <a:pt x="314045" y="3131439"/>
                </a:lnTo>
                <a:lnTo>
                  <a:pt x="304228" y="3133953"/>
                </a:lnTo>
                <a:lnTo>
                  <a:pt x="296189" y="3140049"/>
                </a:lnTo>
                <a:lnTo>
                  <a:pt x="291274" y="3148457"/>
                </a:lnTo>
                <a:lnTo>
                  <a:pt x="289877" y="3158096"/>
                </a:lnTo>
                <a:lnTo>
                  <a:pt x="292366" y="3167862"/>
                </a:lnTo>
                <a:lnTo>
                  <a:pt x="298462" y="3175901"/>
                </a:lnTo>
                <a:lnTo>
                  <a:pt x="306870" y="3180816"/>
                </a:lnTo>
                <a:lnTo>
                  <a:pt x="316496" y="3182213"/>
                </a:lnTo>
                <a:lnTo>
                  <a:pt x="326275" y="3179724"/>
                </a:lnTo>
                <a:lnTo>
                  <a:pt x="334365" y="3173615"/>
                </a:lnTo>
                <a:lnTo>
                  <a:pt x="339267" y="3165208"/>
                </a:lnTo>
                <a:lnTo>
                  <a:pt x="340677" y="3155569"/>
                </a:lnTo>
                <a:close/>
              </a:path>
              <a:path w="4300219" h="4594859">
                <a:moveTo>
                  <a:pt x="340677" y="2022703"/>
                </a:moveTo>
                <a:lnTo>
                  <a:pt x="338175" y="2012937"/>
                </a:lnTo>
                <a:lnTo>
                  <a:pt x="332092" y="2004898"/>
                </a:lnTo>
                <a:lnTo>
                  <a:pt x="323684" y="1999983"/>
                </a:lnTo>
                <a:lnTo>
                  <a:pt x="314045" y="1998586"/>
                </a:lnTo>
                <a:lnTo>
                  <a:pt x="304228" y="2001100"/>
                </a:lnTo>
                <a:lnTo>
                  <a:pt x="296189" y="2007184"/>
                </a:lnTo>
                <a:lnTo>
                  <a:pt x="291274" y="2015591"/>
                </a:lnTo>
                <a:lnTo>
                  <a:pt x="289877" y="2025230"/>
                </a:lnTo>
                <a:lnTo>
                  <a:pt x="292366" y="2034997"/>
                </a:lnTo>
                <a:lnTo>
                  <a:pt x="298462" y="2043049"/>
                </a:lnTo>
                <a:lnTo>
                  <a:pt x="306870" y="2047951"/>
                </a:lnTo>
                <a:lnTo>
                  <a:pt x="316496" y="2049360"/>
                </a:lnTo>
                <a:lnTo>
                  <a:pt x="326275" y="2046859"/>
                </a:lnTo>
                <a:lnTo>
                  <a:pt x="334365" y="2040750"/>
                </a:lnTo>
                <a:lnTo>
                  <a:pt x="339267" y="2032342"/>
                </a:lnTo>
                <a:lnTo>
                  <a:pt x="340677" y="2022703"/>
                </a:lnTo>
                <a:close/>
              </a:path>
              <a:path w="4300219" h="4594859">
                <a:moveTo>
                  <a:pt x="340677" y="897915"/>
                </a:moveTo>
                <a:lnTo>
                  <a:pt x="338175" y="888136"/>
                </a:lnTo>
                <a:lnTo>
                  <a:pt x="332092" y="880097"/>
                </a:lnTo>
                <a:lnTo>
                  <a:pt x="323684" y="875195"/>
                </a:lnTo>
                <a:lnTo>
                  <a:pt x="314045" y="873785"/>
                </a:lnTo>
                <a:lnTo>
                  <a:pt x="304228" y="876300"/>
                </a:lnTo>
                <a:lnTo>
                  <a:pt x="296189" y="882396"/>
                </a:lnTo>
                <a:lnTo>
                  <a:pt x="291274" y="890803"/>
                </a:lnTo>
                <a:lnTo>
                  <a:pt x="289877" y="900442"/>
                </a:lnTo>
                <a:lnTo>
                  <a:pt x="292366" y="910209"/>
                </a:lnTo>
                <a:lnTo>
                  <a:pt x="298462" y="918248"/>
                </a:lnTo>
                <a:lnTo>
                  <a:pt x="306870" y="923163"/>
                </a:lnTo>
                <a:lnTo>
                  <a:pt x="316496" y="924560"/>
                </a:lnTo>
                <a:lnTo>
                  <a:pt x="326275" y="922070"/>
                </a:lnTo>
                <a:lnTo>
                  <a:pt x="334365" y="915962"/>
                </a:lnTo>
                <a:lnTo>
                  <a:pt x="339267" y="907554"/>
                </a:lnTo>
                <a:lnTo>
                  <a:pt x="340677" y="897915"/>
                </a:lnTo>
                <a:close/>
              </a:path>
              <a:path w="4300219" h="4594859">
                <a:moveTo>
                  <a:pt x="380784" y="310591"/>
                </a:moveTo>
                <a:lnTo>
                  <a:pt x="379145" y="301002"/>
                </a:lnTo>
                <a:lnTo>
                  <a:pt x="373773" y="292468"/>
                </a:lnTo>
                <a:lnTo>
                  <a:pt x="365506" y="286689"/>
                </a:lnTo>
                <a:lnTo>
                  <a:pt x="355993" y="284594"/>
                </a:lnTo>
                <a:lnTo>
                  <a:pt x="346392" y="286232"/>
                </a:lnTo>
                <a:lnTo>
                  <a:pt x="337832" y="291642"/>
                </a:lnTo>
                <a:lnTo>
                  <a:pt x="332041" y="299910"/>
                </a:lnTo>
                <a:lnTo>
                  <a:pt x="329958" y="309422"/>
                </a:lnTo>
                <a:lnTo>
                  <a:pt x="331584" y="319011"/>
                </a:lnTo>
                <a:lnTo>
                  <a:pt x="336969" y="327545"/>
                </a:lnTo>
                <a:lnTo>
                  <a:pt x="345236" y="333324"/>
                </a:lnTo>
                <a:lnTo>
                  <a:pt x="354749" y="335419"/>
                </a:lnTo>
                <a:lnTo>
                  <a:pt x="364350" y="333781"/>
                </a:lnTo>
                <a:lnTo>
                  <a:pt x="372884" y="328409"/>
                </a:lnTo>
                <a:lnTo>
                  <a:pt x="378688" y="320103"/>
                </a:lnTo>
                <a:lnTo>
                  <a:pt x="380784" y="310591"/>
                </a:lnTo>
                <a:close/>
              </a:path>
              <a:path w="4300219" h="4594859">
                <a:moveTo>
                  <a:pt x="381177" y="3966299"/>
                </a:moveTo>
                <a:lnTo>
                  <a:pt x="377913" y="3957116"/>
                </a:lnTo>
                <a:lnTo>
                  <a:pt x="371436" y="3949839"/>
                </a:lnTo>
                <a:lnTo>
                  <a:pt x="362356" y="3945445"/>
                </a:lnTo>
                <a:lnTo>
                  <a:pt x="352234" y="3944912"/>
                </a:lnTo>
                <a:lnTo>
                  <a:pt x="343065" y="3948176"/>
                </a:lnTo>
                <a:lnTo>
                  <a:pt x="335788" y="3954653"/>
                </a:lnTo>
                <a:lnTo>
                  <a:pt x="331393" y="3963733"/>
                </a:lnTo>
                <a:lnTo>
                  <a:pt x="330873" y="3973804"/>
                </a:lnTo>
                <a:lnTo>
                  <a:pt x="334137" y="3982974"/>
                </a:lnTo>
                <a:lnTo>
                  <a:pt x="340601" y="3990251"/>
                </a:lnTo>
                <a:lnTo>
                  <a:pt x="349732" y="3994658"/>
                </a:lnTo>
                <a:lnTo>
                  <a:pt x="359803" y="3995178"/>
                </a:lnTo>
                <a:lnTo>
                  <a:pt x="368985" y="3991914"/>
                </a:lnTo>
                <a:lnTo>
                  <a:pt x="376262" y="3985450"/>
                </a:lnTo>
                <a:lnTo>
                  <a:pt x="380657" y="3976370"/>
                </a:lnTo>
                <a:lnTo>
                  <a:pt x="381177" y="3966299"/>
                </a:lnTo>
                <a:close/>
              </a:path>
              <a:path w="4300219" h="4594859">
                <a:moveTo>
                  <a:pt x="381177" y="2833433"/>
                </a:moveTo>
                <a:lnTo>
                  <a:pt x="377913" y="2824264"/>
                </a:lnTo>
                <a:lnTo>
                  <a:pt x="371436" y="2816974"/>
                </a:lnTo>
                <a:lnTo>
                  <a:pt x="362356" y="2812592"/>
                </a:lnTo>
                <a:lnTo>
                  <a:pt x="352234" y="2812046"/>
                </a:lnTo>
                <a:lnTo>
                  <a:pt x="343065" y="2815323"/>
                </a:lnTo>
                <a:lnTo>
                  <a:pt x="335788" y="2821787"/>
                </a:lnTo>
                <a:lnTo>
                  <a:pt x="331393" y="2830868"/>
                </a:lnTo>
                <a:lnTo>
                  <a:pt x="330873" y="2840939"/>
                </a:lnTo>
                <a:lnTo>
                  <a:pt x="334137" y="2850108"/>
                </a:lnTo>
                <a:lnTo>
                  <a:pt x="340601" y="2857385"/>
                </a:lnTo>
                <a:lnTo>
                  <a:pt x="349732" y="2861792"/>
                </a:lnTo>
                <a:lnTo>
                  <a:pt x="359803" y="2862313"/>
                </a:lnTo>
                <a:lnTo>
                  <a:pt x="368985" y="2859049"/>
                </a:lnTo>
                <a:lnTo>
                  <a:pt x="376262" y="2852585"/>
                </a:lnTo>
                <a:lnTo>
                  <a:pt x="380657" y="2843504"/>
                </a:lnTo>
                <a:lnTo>
                  <a:pt x="381177" y="2833433"/>
                </a:lnTo>
                <a:close/>
              </a:path>
              <a:path w="4300219" h="4594859">
                <a:moveTo>
                  <a:pt x="381177" y="1708645"/>
                </a:moveTo>
                <a:lnTo>
                  <a:pt x="377913" y="1699463"/>
                </a:lnTo>
                <a:lnTo>
                  <a:pt x="371436" y="1692186"/>
                </a:lnTo>
                <a:lnTo>
                  <a:pt x="362356" y="1687791"/>
                </a:lnTo>
                <a:lnTo>
                  <a:pt x="352234" y="1687258"/>
                </a:lnTo>
                <a:lnTo>
                  <a:pt x="343065" y="1690522"/>
                </a:lnTo>
                <a:lnTo>
                  <a:pt x="335788" y="1696999"/>
                </a:lnTo>
                <a:lnTo>
                  <a:pt x="331393" y="1706079"/>
                </a:lnTo>
                <a:lnTo>
                  <a:pt x="330873" y="1716151"/>
                </a:lnTo>
                <a:lnTo>
                  <a:pt x="334137" y="1725320"/>
                </a:lnTo>
                <a:lnTo>
                  <a:pt x="340601" y="1732597"/>
                </a:lnTo>
                <a:lnTo>
                  <a:pt x="349732" y="1737004"/>
                </a:lnTo>
                <a:lnTo>
                  <a:pt x="359803" y="1737525"/>
                </a:lnTo>
                <a:lnTo>
                  <a:pt x="368985" y="1734261"/>
                </a:lnTo>
                <a:lnTo>
                  <a:pt x="376262" y="1727796"/>
                </a:lnTo>
                <a:lnTo>
                  <a:pt x="380657" y="1718716"/>
                </a:lnTo>
                <a:lnTo>
                  <a:pt x="381177" y="1708645"/>
                </a:lnTo>
                <a:close/>
              </a:path>
              <a:path w="4300219" h="4594859">
                <a:moveTo>
                  <a:pt x="411111" y="4310126"/>
                </a:moveTo>
                <a:lnTo>
                  <a:pt x="408597" y="4300715"/>
                </a:lnTo>
                <a:lnTo>
                  <a:pt x="402463" y="4292714"/>
                </a:lnTo>
                <a:lnTo>
                  <a:pt x="393661" y="4287685"/>
                </a:lnTo>
                <a:lnTo>
                  <a:pt x="383997" y="4286478"/>
                </a:lnTo>
                <a:lnTo>
                  <a:pt x="374586" y="4288980"/>
                </a:lnTo>
                <a:lnTo>
                  <a:pt x="366585" y="4295127"/>
                </a:lnTo>
                <a:lnTo>
                  <a:pt x="361594" y="4303890"/>
                </a:lnTo>
                <a:lnTo>
                  <a:pt x="360387" y="4313555"/>
                </a:lnTo>
                <a:lnTo>
                  <a:pt x="362889" y="4322953"/>
                </a:lnTo>
                <a:lnTo>
                  <a:pt x="369074" y="4330992"/>
                </a:lnTo>
                <a:lnTo>
                  <a:pt x="377825" y="4335996"/>
                </a:lnTo>
                <a:lnTo>
                  <a:pt x="387489" y="4337189"/>
                </a:lnTo>
                <a:lnTo>
                  <a:pt x="396900" y="4334688"/>
                </a:lnTo>
                <a:lnTo>
                  <a:pt x="404901" y="4328553"/>
                </a:lnTo>
                <a:lnTo>
                  <a:pt x="409905" y="4319790"/>
                </a:lnTo>
                <a:lnTo>
                  <a:pt x="411111" y="4310126"/>
                </a:lnTo>
                <a:close/>
              </a:path>
              <a:path w="4300219" h="4594859">
                <a:moveTo>
                  <a:pt x="439775" y="3138728"/>
                </a:moveTo>
                <a:lnTo>
                  <a:pt x="437781" y="3128848"/>
                </a:lnTo>
                <a:lnTo>
                  <a:pt x="432346" y="3120771"/>
                </a:lnTo>
                <a:lnTo>
                  <a:pt x="424268" y="3115322"/>
                </a:lnTo>
                <a:lnTo>
                  <a:pt x="414324" y="3113328"/>
                </a:lnTo>
                <a:lnTo>
                  <a:pt x="404444" y="3115322"/>
                </a:lnTo>
                <a:lnTo>
                  <a:pt x="396367" y="3120771"/>
                </a:lnTo>
                <a:lnTo>
                  <a:pt x="390931" y="3128848"/>
                </a:lnTo>
                <a:lnTo>
                  <a:pt x="388924" y="3138728"/>
                </a:lnTo>
                <a:lnTo>
                  <a:pt x="390931" y="3148622"/>
                </a:lnTo>
                <a:lnTo>
                  <a:pt x="396367" y="3156686"/>
                </a:lnTo>
                <a:lnTo>
                  <a:pt x="404444" y="3162135"/>
                </a:lnTo>
                <a:lnTo>
                  <a:pt x="414375" y="3164128"/>
                </a:lnTo>
                <a:lnTo>
                  <a:pt x="424268" y="3162135"/>
                </a:lnTo>
                <a:lnTo>
                  <a:pt x="432346" y="3156686"/>
                </a:lnTo>
                <a:lnTo>
                  <a:pt x="437781" y="3148622"/>
                </a:lnTo>
                <a:lnTo>
                  <a:pt x="439775" y="3138728"/>
                </a:lnTo>
                <a:close/>
              </a:path>
              <a:path w="4300219" h="4594859">
                <a:moveTo>
                  <a:pt x="439775" y="2005863"/>
                </a:moveTo>
                <a:lnTo>
                  <a:pt x="437781" y="1995982"/>
                </a:lnTo>
                <a:lnTo>
                  <a:pt x="432346" y="1987905"/>
                </a:lnTo>
                <a:lnTo>
                  <a:pt x="424268" y="1982470"/>
                </a:lnTo>
                <a:lnTo>
                  <a:pt x="414324" y="1980463"/>
                </a:lnTo>
                <a:lnTo>
                  <a:pt x="404444" y="1982470"/>
                </a:lnTo>
                <a:lnTo>
                  <a:pt x="396367" y="1987905"/>
                </a:lnTo>
                <a:lnTo>
                  <a:pt x="390931" y="1995982"/>
                </a:lnTo>
                <a:lnTo>
                  <a:pt x="388924" y="2005863"/>
                </a:lnTo>
                <a:lnTo>
                  <a:pt x="390931" y="2015756"/>
                </a:lnTo>
                <a:lnTo>
                  <a:pt x="396367" y="2023833"/>
                </a:lnTo>
                <a:lnTo>
                  <a:pt x="404444" y="2029269"/>
                </a:lnTo>
                <a:lnTo>
                  <a:pt x="414375" y="2031263"/>
                </a:lnTo>
                <a:lnTo>
                  <a:pt x="424268" y="2029269"/>
                </a:lnTo>
                <a:lnTo>
                  <a:pt x="432346" y="2023833"/>
                </a:lnTo>
                <a:lnTo>
                  <a:pt x="437781" y="2015756"/>
                </a:lnTo>
                <a:lnTo>
                  <a:pt x="439775" y="2005863"/>
                </a:lnTo>
                <a:close/>
              </a:path>
              <a:path w="4300219" h="4594859">
                <a:moveTo>
                  <a:pt x="439775" y="881075"/>
                </a:moveTo>
                <a:lnTo>
                  <a:pt x="437781" y="871194"/>
                </a:lnTo>
                <a:lnTo>
                  <a:pt x="432346" y="863117"/>
                </a:lnTo>
                <a:lnTo>
                  <a:pt x="424268" y="857669"/>
                </a:lnTo>
                <a:lnTo>
                  <a:pt x="414324" y="855675"/>
                </a:lnTo>
                <a:lnTo>
                  <a:pt x="404444" y="857669"/>
                </a:lnTo>
                <a:lnTo>
                  <a:pt x="396367" y="863117"/>
                </a:lnTo>
                <a:lnTo>
                  <a:pt x="390931" y="871194"/>
                </a:lnTo>
                <a:lnTo>
                  <a:pt x="388924" y="881075"/>
                </a:lnTo>
                <a:lnTo>
                  <a:pt x="390931" y="890968"/>
                </a:lnTo>
                <a:lnTo>
                  <a:pt x="396367" y="899033"/>
                </a:lnTo>
                <a:lnTo>
                  <a:pt x="404444" y="904481"/>
                </a:lnTo>
                <a:lnTo>
                  <a:pt x="414375" y="906475"/>
                </a:lnTo>
                <a:lnTo>
                  <a:pt x="424268" y="904481"/>
                </a:lnTo>
                <a:lnTo>
                  <a:pt x="432346" y="899033"/>
                </a:lnTo>
                <a:lnTo>
                  <a:pt x="437781" y="890968"/>
                </a:lnTo>
                <a:lnTo>
                  <a:pt x="439775" y="881075"/>
                </a:lnTo>
                <a:close/>
              </a:path>
              <a:path w="4300219" h="4594859">
                <a:moveTo>
                  <a:pt x="457873" y="247040"/>
                </a:moveTo>
                <a:lnTo>
                  <a:pt x="457161" y="237324"/>
                </a:lnTo>
                <a:lnTo>
                  <a:pt x="452628" y="228320"/>
                </a:lnTo>
                <a:lnTo>
                  <a:pt x="444944" y="221780"/>
                </a:lnTo>
                <a:lnTo>
                  <a:pt x="435673" y="218795"/>
                </a:lnTo>
                <a:lnTo>
                  <a:pt x="425958" y="219506"/>
                </a:lnTo>
                <a:lnTo>
                  <a:pt x="416915" y="224078"/>
                </a:lnTo>
                <a:lnTo>
                  <a:pt x="410375" y="231762"/>
                </a:lnTo>
                <a:lnTo>
                  <a:pt x="407390" y="241033"/>
                </a:lnTo>
                <a:lnTo>
                  <a:pt x="408101" y="250736"/>
                </a:lnTo>
                <a:lnTo>
                  <a:pt x="412648" y="259740"/>
                </a:lnTo>
                <a:lnTo>
                  <a:pt x="420319" y="266280"/>
                </a:lnTo>
                <a:lnTo>
                  <a:pt x="429590" y="269265"/>
                </a:lnTo>
                <a:lnTo>
                  <a:pt x="439305" y="268566"/>
                </a:lnTo>
                <a:lnTo>
                  <a:pt x="448310" y="264020"/>
                </a:lnTo>
                <a:lnTo>
                  <a:pt x="454888" y="256311"/>
                </a:lnTo>
                <a:lnTo>
                  <a:pt x="457873" y="247040"/>
                </a:lnTo>
                <a:close/>
              </a:path>
              <a:path w="4300219" h="4594859">
                <a:moveTo>
                  <a:pt x="482777" y="3974719"/>
                </a:moveTo>
                <a:lnTo>
                  <a:pt x="480783" y="3964838"/>
                </a:lnTo>
                <a:lnTo>
                  <a:pt x="475335" y="3956761"/>
                </a:lnTo>
                <a:lnTo>
                  <a:pt x="467258" y="3951313"/>
                </a:lnTo>
                <a:lnTo>
                  <a:pt x="457327" y="3949319"/>
                </a:lnTo>
                <a:lnTo>
                  <a:pt x="447433" y="3951313"/>
                </a:lnTo>
                <a:lnTo>
                  <a:pt x="439369" y="3956761"/>
                </a:lnTo>
                <a:lnTo>
                  <a:pt x="433920" y="3964838"/>
                </a:lnTo>
                <a:lnTo>
                  <a:pt x="431927" y="3974719"/>
                </a:lnTo>
                <a:lnTo>
                  <a:pt x="433920" y="3984612"/>
                </a:lnTo>
                <a:lnTo>
                  <a:pt x="439369" y="3992676"/>
                </a:lnTo>
                <a:lnTo>
                  <a:pt x="447433" y="3998125"/>
                </a:lnTo>
                <a:lnTo>
                  <a:pt x="457377" y="4000119"/>
                </a:lnTo>
                <a:lnTo>
                  <a:pt x="467258" y="3998125"/>
                </a:lnTo>
                <a:lnTo>
                  <a:pt x="475335" y="3992676"/>
                </a:lnTo>
                <a:lnTo>
                  <a:pt x="480783" y="3984612"/>
                </a:lnTo>
                <a:lnTo>
                  <a:pt x="482777" y="3974719"/>
                </a:lnTo>
                <a:close/>
              </a:path>
              <a:path w="4300219" h="4594859">
                <a:moveTo>
                  <a:pt x="482777" y="2841853"/>
                </a:moveTo>
                <a:lnTo>
                  <a:pt x="480783" y="2831973"/>
                </a:lnTo>
                <a:lnTo>
                  <a:pt x="475335" y="2823895"/>
                </a:lnTo>
                <a:lnTo>
                  <a:pt x="467258" y="2818447"/>
                </a:lnTo>
                <a:lnTo>
                  <a:pt x="457327" y="2816453"/>
                </a:lnTo>
                <a:lnTo>
                  <a:pt x="447433" y="2818447"/>
                </a:lnTo>
                <a:lnTo>
                  <a:pt x="439369" y="2823895"/>
                </a:lnTo>
                <a:lnTo>
                  <a:pt x="433920" y="2831973"/>
                </a:lnTo>
                <a:lnTo>
                  <a:pt x="431927" y="2841853"/>
                </a:lnTo>
                <a:lnTo>
                  <a:pt x="433920" y="2851747"/>
                </a:lnTo>
                <a:lnTo>
                  <a:pt x="439369" y="2859824"/>
                </a:lnTo>
                <a:lnTo>
                  <a:pt x="447433" y="2865259"/>
                </a:lnTo>
                <a:lnTo>
                  <a:pt x="457377" y="2867253"/>
                </a:lnTo>
                <a:lnTo>
                  <a:pt x="467258" y="2865259"/>
                </a:lnTo>
                <a:lnTo>
                  <a:pt x="475335" y="2859824"/>
                </a:lnTo>
                <a:lnTo>
                  <a:pt x="480783" y="2851747"/>
                </a:lnTo>
                <a:lnTo>
                  <a:pt x="482777" y="2841853"/>
                </a:lnTo>
                <a:close/>
              </a:path>
              <a:path w="4300219" h="4594859">
                <a:moveTo>
                  <a:pt x="482777" y="1717065"/>
                </a:moveTo>
                <a:lnTo>
                  <a:pt x="480783" y="1707184"/>
                </a:lnTo>
                <a:lnTo>
                  <a:pt x="475335" y="1699107"/>
                </a:lnTo>
                <a:lnTo>
                  <a:pt x="467258" y="1693659"/>
                </a:lnTo>
                <a:lnTo>
                  <a:pt x="457327" y="1691665"/>
                </a:lnTo>
                <a:lnTo>
                  <a:pt x="447433" y="1693659"/>
                </a:lnTo>
                <a:lnTo>
                  <a:pt x="439369" y="1699107"/>
                </a:lnTo>
                <a:lnTo>
                  <a:pt x="433920" y="1707184"/>
                </a:lnTo>
                <a:lnTo>
                  <a:pt x="431927" y="1717065"/>
                </a:lnTo>
                <a:lnTo>
                  <a:pt x="433920" y="1726958"/>
                </a:lnTo>
                <a:lnTo>
                  <a:pt x="439369" y="1735023"/>
                </a:lnTo>
                <a:lnTo>
                  <a:pt x="447433" y="1740471"/>
                </a:lnTo>
                <a:lnTo>
                  <a:pt x="457377" y="1742465"/>
                </a:lnTo>
                <a:lnTo>
                  <a:pt x="467258" y="1740471"/>
                </a:lnTo>
                <a:lnTo>
                  <a:pt x="475335" y="1735023"/>
                </a:lnTo>
                <a:lnTo>
                  <a:pt x="480783" y="1726958"/>
                </a:lnTo>
                <a:lnTo>
                  <a:pt x="482777" y="1717065"/>
                </a:lnTo>
                <a:close/>
              </a:path>
              <a:path w="4300219" h="4594859">
                <a:moveTo>
                  <a:pt x="490588" y="4370552"/>
                </a:moveTo>
                <a:lnTo>
                  <a:pt x="487172" y="4361434"/>
                </a:lnTo>
                <a:lnTo>
                  <a:pt x="480275" y="4354068"/>
                </a:lnTo>
                <a:lnTo>
                  <a:pt x="471030" y="4349928"/>
                </a:lnTo>
                <a:lnTo>
                  <a:pt x="461289" y="4349686"/>
                </a:lnTo>
                <a:lnTo>
                  <a:pt x="452170" y="4353103"/>
                </a:lnTo>
                <a:lnTo>
                  <a:pt x="444817" y="4359986"/>
                </a:lnTo>
                <a:lnTo>
                  <a:pt x="440702" y="4369206"/>
                </a:lnTo>
                <a:lnTo>
                  <a:pt x="440448" y="4378934"/>
                </a:lnTo>
                <a:lnTo>
                  <a:pt x="443865" y="4388053"/>
                </a:lnTo>
                <a:lnTo>
                  <a:pt x="450799" y="4395444"/>
                </a:lnTo>
                <a:lnTo>
                  <a:pt x="460006" y="4399559"/>
                </a:lnTo>
                <a:lnTo>
                  <a:pt x="469747" y="4399813"/>
                </a:lnTo>
                <a:lnTo>
                  <a:pt x="478866" y="4396397"/>
                </a:lnTo>
                <a:lnTo>
                  <a:pt x="486232" y="4389501"/>
                </a:lnTo>
                <a:lnTo>
                  <a:pt x="490334" y="4380281"/>
                </a:lnTo>
                <a:lnTo>
                  <a:pt x="490588" y="4370552"/>
                </a:lnTo>
                <a:close/>
              </a:path>
              <a:path w="4300219" h="4594859">
                <a:moveTo>
                  <a:pt x="540956" y="181508"/>
                </a:moveTo>
                <a:lnTo>
                  <a:pt x="537311" y="172110"/>
                </a:lnTo>
                <a:lnTo>
                  <a:pt x="530288" y="164858"/>
                </a:lnTo>
                <a:lnTo>
                  <a:pt x="521347" y="160997"/>
                </a:lnTo>
                <a:lnTo>
                  <a:pt x="511619" y="160782"/>
                </a:lnTo>
                <a:lnTo>
                  <a:pt x="502170" y="164465"/>
                </a:lnTo>
                <a:lnTo>
                  <a:pt x="494931" y="171475"/>
                </a:lnTo>
                <a:lnTo>
                  <a:pt x="491070" y="180416"/>
                </a:lnTo>
                <a:lnTo>
                  <a:pt x="490842" y="190144"/>
                </a:lnTo>
                <a:lnTo>
                  <a:pt x="494499" y="199555"/>
                </a:lnTo>
                <a:lnTo>
                  <a:pt x="501510" y="206794"/>
                </a:lnTo>
                <a:lnTo>
                  <a:pt x="510451" y="210654"/>
                </a:lnTo>
                <a:lnTo>
                  <a:pt x="520179" y="210883"/>
                </a:lnTo>
                <a:lnTo>
                  <a:pt x="529590" y="207225"/>
                </a:lnTo>
                <a:lnTo>
                  <a:pt x="536879" y="200190"/>
                </a:lnTo>
                <a:lnTo>
                  <a:pt x="540740" y="191249"/>
                </a:lnTo>
                <a:lnTo>
                  <a:pt x="540956" y="181508"/>
                </a:lnTo>
                <a:close/>
              </a:path>
              <a:path w="4300219" h="4594859">
                <a:moveTo>
                  <a:pt x="541426" y="3138728"/>
                </a:moveTo>
                <a:lnTo>
                  <a:pt x="539432" y="3128848"/>
                </a:lnTo>
                <a:lnTo>
                  <a:pt x="533996" y="3120771"/>
                </a:lnTo>
                <a:lnTo>
                  <a:pt x="525919" y="3115322"/>
                </a:lnTo>
                <a:lnTo>
                  <a:pt x="515975" y="3113328"/>
                </a:lnTo>
                <a:lnTo>
                  <a:pt x="506095" y="3115322"/>
                </a:lnTo>
                <a:lnTo>
                  <a:pt x="498017" y="3120771"/>
                </a:lnTo>
                <a:lnTo>
                  <a:pt x="492582" y="3128848"/>
                </a:lnTo>
                <a:lnTo>
                  <a:pt x="490575" y="3138728"/>
                </a:lnTo>
                <a:lnTo>
                  <a:pt x="492582" y="3148622"/>
                </a:lnTo>
                <a:lnTo>
                  <a:pt x="498017" y="3156686"/>
                </a:lnTo>
                <a:lnTo>
                  <a:pt x="506095" y="3162135"/>
                </a:lnTo>
                <a:lnTo>
                  <a:pt x="516026" y="3164128"/>
                </a:lnTo>
                <a:lnTo>
                  <a:pt x="525919" y="3162135"/>
                </a:lnTo>
                <a:lnTo>
                  <a:pt x="533996" y="3156686"/>
                </a:lnTo>
                <a:lnTo>
                  <a:pt x="539432" y="3148622"/>
                </a:lnTo>
                <a:lnTo>
                  <a:pt x="541426" y="3138728"/>
                </a:lnTo>
                <a:close/>
              </a:path>
              <a:path w="4300219" h="4594859">
                <a:moveTo>
                  <a:pt x="541426" y="2005863"/>
                </a:moveTo>
                <a:lnTo>
                  <a:pt x="539432" y="1995982"/>
                </a:lnTo>
                <a:lnTo>
                  <a:pt x="533996" y="1987905"/>
                </a:lnTo>
                <a:lnTo>
                  <a:pt x="525919" y="1982470"/>
                </a:lnTo>
                <a:lnTo>
                  <a:pt x="515975" y="1980463"/>
                </a:lnTo>
                <a:lnTo>
                  <a:pt x="506095" y="1982470"/>
                </a:lnTo>
                <a:lnTo>
                  <a:pt x="498017" y="1987905"/>
                </a:lnTo>
                <a:lnTo>
                  <a:pt x="492582" y="1995982"/>
                </a:lnTo>
                <a:lnTo>
                  <a:pt x="490575" y="2005863"/>
                </a:lnTo>
                <a:lnTo>
                  <a:pt x="492582" y="2015756"/>
                </a:lnTo>
                <a:lnTo>
                  <a:pt x="498017" y="2023833"/>
                </a:lnTo>
                <a:lnTo>
                  <a:pt x="506095" y="2029269"/>
                </a:lnTo>
                <a:lnTo>
                  <a:pt x="516026" y="2031263"/>
                </a:lnTo>
                <a:lnTo>
                  <a:pt x="525919" y="2029269"/>
                </a:lnTo>
                <a:lnTo>
                  <a:pt x="533996" y="2023833"/>
                </a:lnTo>
                <a:lnTo>
                  <a:pt x="539432" y="2015756"/>
                </a:lnTo>
                <a:lnTo>
                  <a:pt x="541426" y="2005863"/>
                </a:lnTo>
                <a:close/>
              </a:path>
              <a:path w="4300219" h="4594859">
                <a:moveTo>
                  <a:pt x="541426" y="881075"/>
                </a:moveTo>
                <a:lnTo>
                  <a:pt x="539432" y="871194"/>
                </a:lnTo>
                <a:lnTo>
                  <a:pt x="533996" y="863117"/>
                </a:lnTo>
                <a:lnTo>
                  <a:pt x="525919" y="857669"/>
                </a:lnTo>
                <a:lnTo>
                  <a:pt x="515975" y="855675"/>
                </a:lnTo>
                <a:lnTo>
                  <a:pt x="506095" y="857669"/>
                </a:lnTo>
                <a:lnTo>
                  <a:pt x="498017" y="863117"/>
                </a:lnTo>
                <a:lnTo>
                  <a:pt x="492582" y="871194"/>
                </a:lnTo>
                <a:lnTo>
                  <a:pt x="490575" y="881075"/>
                </a:lnTo>
                <a:lnTo>
                  <a:pt x="492582" y="890968"/>
                </a:lnTo>
                <a:lnTo>
                  <a:pt x="498017" y="899033"/>
                </a:lnTo>
                <a:lnTo>
                  <a:pt x="506095" y="904481"/>
                </a:lnTo>
                <a:lnTo>
                  <a:pt x="516026" y="906475"/>
                </a:lnTo>
                <a:lnTo>
                  <a:pt x="525919" y="904481"/>
                </a:lnTo>
                <a:lnTo>
                  <a:pt x="533996" y="899033"/>
                </a:lnTo>
                <a:lnTo>
                  <a:pt x="539432" y="890968"/>
                </a:lnTo>
                <a:lnTo>
                  <a:pt x="541426" y="881075"/>
                </a:lnTo>
                <a:close/>
              </a:path>
              <a:path w="4300219" h="4594859">
                <a:moveTo>
                  <a:pt x="576224" y="4432820"/>
                </a:moveTo>
                <a:lnTo>
                  <a:pt x="575564" y="4423105"/>
                </a:lnTo>
                <a:lnTo>
                  <a:pt x="571296" y="4414355"/>
                </a:lnTo>
                <a:lnTo>
                  <a:pt x="563740" y="4407674"/>
                </a:lnTo>
                <a:lnTo>
                  <a:pt x="554139" y="4404423"/>
                </a:lnTo>
                <a:lnTo>
                  <a:pt x="544423" y="4405096"/>
                </a:lnTo>
                <a:lnTo>
                  <a:pt x="535673" y="4409351"/>
                </a:lnTo>
                <a:lnTo>
                  <a:pt x="528993" y="4416907"/>
                </a:lnTo>
                <a:lnTo>
                  <a:pt x="525767" y="4426470"/>
                </a:lnTo>
                <a:lnTo>
                  <a:pt x="526440" y="4436186"/>
                </a:lnTo>
                <a:lnTo>
                  <a:pt x="530694" y="4444936"/>
                </a:lnTo>
                <a:lnTo>
                  <a:pt x="538302" y="4451642"/>
                </a:lnTo>
                <a:lnTo>
                  <a:pt x="547852" y="4454868"/>
                </a:lnTo>
                <a:lnTo>
                  <a:pt x="557568" y="4454195"/>
                </a:lnTo>
                <a:lnTo>
                  <a:pt x="566318" y="4449940"/>
                </a:lnTo>
                <a:lnTo>
                  <a:pt x="572998" y="4442384"/>
                </a:lnTo>
                <a:lnTo>
                  <a:pt x="576224" y="4432820"/>
                </a:lnTo>
                <a:close/>
              </a:path>
              <a:path w="4300219" h="4594859">
                <a:moveTo>
                  <a:pt x="584428" y="3974719"/>
                </a:moveTo>
                <a:lnTo>
                  <a:pt x="582434" y="3964838"/>
                </a:lnTo>
                <a:lnTo>
                  <a:pt x="576986" y="3956761"/>
                </a:lnTo>
                <a:lnTo>
                  <a:pt x="568909" y="3951313"/>
                </a:lnTo>
                <a:lnTo>
                  <a:pt x="558977" y="3949319"/>
                </a:lnTo>
                <a:lnTo>
                  <a:pt x="549084" y="3951313"/>
                </a:lnTo>
                <a:lnTo>
                  <a:pt x="541020" y="3956761"/>
                </a:lnTo>
                <a:lnTo>
                  <a:pt x="535571" y="3964838"/>
                </a:lnTo>
                <a:lnTo>
                  <a:pt x="533577" y="3974719"/>
                </a:lnTo>
                <a:lnTo>
                  <a:pt x="535571" y="3984612"/>
                </a:lnTo>
                <a:lnTo>
                  <a:pt x="541020" y="3992676"/>
                </a:lnTo>
                <a:lnTo>
                  <a:pt x="549084" y="3998125"/>
                </a:lnTo>
                <a:lnTo>
                  <a:pt x="559028" y="4000119"/>
                </a:lnTo>
                <a:lnTo>
                  <a:pt x="568909" y="3998125"/>
                </a:lnTo>
                <a:lnTo>
                  <a:pt x="576986" y="3992676"/>
                </a:lnTo>
                <a:lnTo>
                  <a:pt x="582434" y="3984612"/>
                </a:lnTo>
                <a:lnTo>
                  <a:pt x="584428" y="3974719"/>
                </a:lnTo>
                <a:close/>
              </a:path>
              <a:path w="4300219" h="4594859">
                <a:moveTo>
                  <a:pt x="584428" y="2841853"/>
                </a:moveTo>
                <a:lnTo>
                  <a:pt x="582434" y="2831973"/>
                </a:lnTo>
                <a:lnTo>
                  <a:pt x="576986" y="2823895"/>
                </a:lnTo>
                <a:lnTo>
                  <a:pt x="568909" y="2818447"/>
                </a:lnTo>
                <a:lnTo>
                  <a:pt x="558977" y="2816453"/>
                </a:lnTo>
                <a:lnTo>
                  <a:pt x="549084" y="2818447"/>
                </a:lnTo>
                <a:lnTo>
                  <a:pt x="541020" y="2823895"/>
                </a:lnTo>
                <a:lnTo>
                  <a:pt x="535571" y="2831973"/>
                </a:lnTo>
                <a:lnTo>
                  <a:pt x="533577" y="2841853"/>
                </a:lnTo>
                <a:lnTo>
                  <a:pt x="535571" y="2851747"/>
                </a:lnTo>
                <a:lnTo>
                  <a:pt x="541020" y="2859824"/>
                </a:lnTo>
                <a:lnTo>
                  <a:pt x="549084" y="2865259"/>
                </a:lnTo>
                <a:lnTo>
                  <a:pt x="559028" y="2867253"/>
                </a:lnTo>
                <a:lnTo>
                  <a:pt x="568909" y="2865259"/>
                </a:lnTo>
                <a:lnTo>
                  <a:pt x="576986" y="2859824"/>
                </a:lnTo>
                <a:lnTo>
                  <a:pt x="582434" y="2851747"/>
                </a:lnTo>
                <a:lnTo>
                  <a:pt x="584428" y="2841853"/>
                </a:lnTo>
                <a:close/>
              </a:path>
              <a:path w="4300219" h="4594859">
                <a:moveTo>
                  <a:pt x="584428" y="1717065"/>
                </a:moveTo>
                <a:lnTo>
                  <a:pt x="582434" y="1707184"/>
                </a:lnTo>
                <a:lnTo>
                  <a:pt x="576986" y="1699107"/>
                </a:lnTo>
                <a:lnTo>
                  <a:pt x="568909" y="1693659"/>
                </a:lnTo>
                <a:lnTo>
                  <a:pt x="558977" y="1691665"/>
                </a:lnTo>
                <a:lnTo>
                  <a:pt x="549084" y="1693659"/>
                </a:lnTo>
                <a:lnTo>
                  <a:pt x="541020" y="1699107"/>
                </a:lnTo>
                <a:lnTo>
                  <a:pt x="535571" y="1707184"/>
                </a:lnTo>
                <a:lnTo>
                  <a:pt x="533577" y="1717065"/>
                </a:lnTo>
                <a:lnTo>
                  <a:pt x="535571" y="1726958"/>
                </a:lnTo>
                <a:lnTo>
                  <a:pt x="541020" y="1735023"/>
                </a:lnTo>
                <a:lnTo>
                  <a:pt x="549084" y="1740471"/>
                </a:lnTo>
                <a:lnTo>
                  <a:pt x="559028" y="1742465"/>
                </a:lnTo>
                <a:lnTo>
                  <a:pt x="568909" y="1740471"/>
                </a:lnTo>
                <a:lnTo>
                  <a:pt x="576986" y="1735023"/>
                </a:lnTo>
                <a:lnTo>
                  <a:pt x="582434" y="1726958"/>
                </a:lnTo>
                <a:lnTo>
                  <a:pt x="584428" y="1717065"/>
                </a:lnTo>
                <a:close/>
              </a:path>
              <a:path w="4300219" h="4594859">
                <a:moveTo>
                  <a:pt x="629780" y="134086"/>
                </a:moveTo>
                <a:lnTo>
                  <a:pt x="627049" y="124371"/>
                </a:lnTo>
                <a:lnTo>
                  <a:pt x="620763" y="116484"/>
                </a:lnTo>
                <a:lnTo>
                  <a:pt x="612228" y="111785"/>
                </a:lnTo>
                <a:lnTo>
                  <a:pt x="602564" y="110617"/>
                </a:lnTo>
                <a:lnTo>
                  <a:pt x="592810" y="113372"/>
                </a:lnTo>
                <a:lnTo>
                  <a:pt x="584923" y="119659"/>
                </a:lnTo>
                <a:lnTo>
                  <a:pt x="580224" y="128181"/>
                </a:lnTo>
                <a:lnTo>
                  <a:pt x="579056" y="137858"/>
                </a:lnTo>
                <a:lnTo>
                  <a:pt x="581787" y="147561"/>
                </a:lnTo>
                <a:lnTo>
                  <a:pt x="588073" y="155448"/>
                </a:lnTo>
                <a:lnTo>
                  <a:pt x="596607" y="160159"/>
                </a:lnTo>
                <a:lnTo>
                  <a:pt x="606272" y="161315"/>
                </a:lnTo>
                <a:lnTo>
                  <a:pt x="615975" y="158584"/>
                </a:lnTo>
                <a:lnTo>
                  <a:pt x="623912" y="152273"/>
                </a:lnTo>
                <a:lnTo>
                  <a:pt x="628611" y="143751"/>
                </a:lnTo>
                <a:lnTo>
                  <a:pt x="629780" y="134086"/>
                </a:lnTo>
                <a:close/>
              </a:path>
              <a:path w="4300219" h="4594859">
                <a:moveTo>
                  <a:pt x="643077" y="3138728"/>
                </a:moveTo>
                <a:lnTo>
                  <a:pt x="641083" y="3128848"/>
                </a:lnTo>
                <a:lnTo>
                  <a:pt x="635647" y="3120771"/>
                </a:lnTo>
                <a:lnTo>
                  <a:pt x="627570" y="3115322"/>
                </a:lnTo>
                <a:lnTo>
                  <a:pt x="617626" y="3113328"/>
                </a:lnTo>
                <a:lnTo>
                  <a:pt x="607745" y="3115322"/>
                </a:lnTo>
                <a:lnTo>
                  <a:pt x="599668" y="3120771"/>
                </a:lnTo>
                <a:lnTo>
                  <a:pt x="594233" y="3128848"/>
                </a:lnTo>
                <a:lnTo>
                  <a:pt x="592226" y="3138728"/>
                </a:lnTo>
                <a:lnTo>
                  <a:pt x="594233" y="3148622"/>
                </a:lnTo>
                <a:lnTo>
                  <a:pt x="599668" y="3156686"/>
                </a:lnTo>
                <a:lnTo>
                  <a:pt x="607745" y="3162135"/>
                </a:lnTo>
                <a:lnTo>
                  <a:pt x="617677" y="3164128"/>
                </a:lnTo>
                <a:lnTo>
                  <a:pt x="627570" y="3162135"/>
                </a:lnTo>
                <a:lnTo>
                  <a:pt x="635647" y="3156686"/>
                </a:lnTo>
                <a:lnTo>
                  <a:pt x="641083" y="3148622"/>
                </a:lnTo>
                <a:lnTo>
                  <a:pt x="643077" y="3138728"/>
                </a:lnTo>
                <a:close/>
              </a:path>
              <a:path w="4300219" h="4594859">
                <a:moveTo>
                  <a:pt x="643077" y="2005863"/>
                </a:moveTo>
                <a:lnTo>
                  <a:pt x="641083" y="1995982"/>
                </a:lnTo>
                <a:lnTo>
                  <a:pt x="635647" y="1987905"/>
                </a:lnTo>
                <a:lnTo>
                  <a:pt x="627570" y="1982470"/>
                </a:lnTo>
                <a:lnTo>
                  <a:pt x="617626" y="1980463"/>
                </a:lnTo>
                <a:lnTo>
                  <a:pt x="607745" y="1982470"/>
                </a:lnTo>
                <a:lnTo>
                  <a:pt x="599668" y="1987905"/>
                </a:lnTo>
                <a:lnTo>
                  <a:pt x="594233" y="1995982"/>
                </a:lnTo>
                <a:lnTo>
                  <a:pt x="592226" y="2005863"/>
                </a:lnTo>
                <a:lnTo>
                  <a:pt x="594233" y="2015756"/>
                </a:lnTo>
                <a:lnTo>
                  <a:pt x="599668" y="2023833"/>
                </a:lnTo>
                <a:lnTo>
                  <a:pt x="607745" y="2029269"/>
                </a:lnTo>
                <a:lnTo>
                  <a:pt x="617677" y="2031263"/>
                </a:lnTo>
                <a:lnTo>
                  <a:pt x="627570" y="2029269"/>
                </a:lnTo>
                <a:lnTo>
                  <a:pt x="635647" y="2023833"/>
                </a:lnTo>
                <a:lnTo>
                  <a:pt x="641083" y="2015756"/>
                </a:lnTo>
                <a:lnTo>
                  <a:pt x="643077" y="2005863"/>
                </a:lnTo>
                <a:close/>
              </a:path>
              <a:path w="4300219" h="4594859">
                <a:moveTo>
                  <a:pt x="643077" y="881075"/>
                </a:moveTo>
                <a:lnTo>
                  <a:pt x="641083" y="871194"/>
                </a:lnTo>
                <a:lnTo>
                  <a:pt x="635647" y="863117"/>
                </a:lnTo>
                <a:lnTo>
                  <a:pt x="627570" y="857669"/>
                </a:lnTo>
                <a:lnTo>
                  <a:pt x="617626" y="855675"/>
                </a:lnTo>
                <a:lnTo>
                  <a:pt x="607745" y="857669"/>
                </a:lnTo>
                <a:lnTo>
                  <a:pt x="599668" y="863117"/>
                </a:lnTo>
                <a:lnTo>
                  <a:pt x="594233" y="871194"/>
                </a:lnTo>
                <a:lnTo>
                  <a:pt x="592226" y="881075"/>
                </a:lnTo>
                <a:lnTo>
                  <a:pt x="594233" y="890968"/>
                </a:lnTo>
                <a:lnTo>
                  <a:pt x="599668" y="899033"/>
                </a:lnTo>
                <a:lnTo>
                  <a:pt x="607745" y="904481"/>
                </a:lnTo>
                <a:lnTo>
                  <a:pt x="617677" y="906475"/>
                </a:lnTo>
                <a:lnTo>
                  <a:pt x="627570" y="904481"/>
                </a:lnTo>
                <a:lnTo>
                  <a:pt x="635647" y="899033"/>
                </a:lnTo>
                <a:lnTo>
                  <a:pt x="641083" y="890968"/>
                </a:lnTo>
                <a:lnTo>
                  <a:pt x="643077" y="881075"/>
                </a:lnTo>
                <a:close/>
              </a:path>
              <a:path w="4300219" h="4594859">
                <a:moveTo>
                  <a:pt x="666826" y="4476661"/>
                </a:moveTo>
                <a:lnTo>
                  <a:pt x="665200" y="4467060"/>
                </a:lnTo>
                <a:lnTo>
                  <a:pt x="660095" y="4458767"/>
                </a:lnTo>
                <a:lnTo>
                  <a:pt x="651916" y="4452874"/>
                </a:lnTo>
                <a:lnTo>
                  <a:pt x="642035" y="4450588"/>
                </a:lnTo>
                <a:lnTo>
                  <a:pt x="632434" y="4452213"/>
                </a:lnTo>
                <a:lnTo>
                  <a:pt x="624141" y="4457306"/>
                </a:lnTo>
                <a:lnTo>
                  <a:pt x="618248" y="4465498"/>
                </a:lnTo>
                <a:lnTo>
                  <a:pt x="615975" y="4475327"/>
                </a:lnTo>
                <a:lnTo>
                  <a:pt x="617601" y="4484929"/>
                </a:lnTo>
                <a:lnTo>
                  <a:pt x="622706" y="4493209"/>
                </a:lnTo>
                <a:lnTo>
                  <a:pt x="630936" y="4499140"/>
                </a:lnTo>
                <a:lnTo>
                  <a:pt x="640765" y="4501400"/>
                </a:lnTo>
                <a:lnTo>
                  <a:pt x="650367" y="4499775"/>
                </a:lnTo>
                <a:lnTo>
                  <a:pt x="658660" y="4494669"/>
                </a:lnTo>
                <a:lnTo>
                  <a:pt x="664552" y="4486491"/>
                </a:lnTo>
                <a:lnTo>
                  <a:pt x="666826" y="4476661"/>
                </a:lnTo>
                <a:close/>
              </a:path>
              <a:path w="4300219" h="4594859">
                <a:moveTo>
                  <a:pt x="686079" y="3974719"/>
                </a:moveTo>
                <a:lnTo>
                  <a:pt x="684085" y="3964838"/>
                </a:lnTo>
                <a:lnTo>
                  <a:pt x="678637" y="3956761"/>
                </a:lnTo>
                <a:lnTo>
                  <a:pt x="670560" y="3951313"/>
                </a:lnTo>
                <a:lnTo>
                  <a:pt x="660628" y="3949319"/>
                </a:lnTo>
                <a:lnTo>
                  <a:pt x="650735" y="3951313"/>
                </a:lnTo>
                <a:lnTo>
                  <a:pt x="642670" y="3956761"/>
                </a:lnTo>
                <a:lnTo>
                  <a:pt x="637222" y="3964838"/>
                </a:lnTo>
                <a:lnTo>
                  <a:pt x="635228" y="3974719"/>
                </a:lnTo>
                <a:lnTo>
                  <a:pt x="637222" y="3984612"/>
                </a:lnTo>
                <a:lnTo>
                  <a:pt x="642670" y="3992676"/>
                </a:lnTo>
                <a:lnTo>
                  <a:pt x="650735" y="3998125"/>
                </a:lnTo>
                <a:lnTo>
                  <a:pt x="660679" y="4000119"/>
                </a:lnTo>
                <a:lnTo>
                  <a:pt x="670560" y="3998125"/>
                </a:lnTo>
                <a:lnTo>
                  <a:pt x="678637" y="3992676"/>
                </a:lnTo>
                <a:lnTo>
                  <a:pt x="684085" y="3984612"/>
                </a:lnTo>
                <a:lnTo>
                  <a:pt x="686079" y="3974719"/>
                </a:lnTo>
                <a:close/>
              </a:path>
              <a:path w="4300219" h="4594859">
                <a:moveTo>
                  <a:pt x="686079" y="2841853"/>
                </a:moveTo>
                <a:lnTo>
                  <a:pt x="684085" y="2831973"/>
                </a:lnTo>
                <a:lnTo>
                  <a:pt x="678637" y="2823895"/>
                </a:lnTo>
                <a:lnTo>
                  <a:pt x="670560" y="2818447"/>
                </a:lnTo>
                <a:lnTo>
                  <a:pt x="660628" y="2816453"/>
                </a:lnTo>
                <a:lnTo>
                  <a:pt x="650735" y="2818447"/>
                </a:lnTo>
                <a:lnTo>
                  <a:pt x="642670" y="2823895"/>
                </a:lnTo>
                <a:lnTo>
                  <a:pt x="637222" y="2831973"/>
                </a:lnTo>
                <a:lnTo>
                  <a:pt x="635228" y="2841853"/>
                </a:lnTo>
                <a:lnTo>
                  <a:pt x="637222" y="2851747"/>
                </a:lnTo>
                <a:lnTo>
                  <a:pt x="642670" y="2859824"/>
                </a:lnTo>
                <a:lnTo>
                  <a:pt x="650735" y="2865259"/>
                </a:lnTo>
                <a:lnTo>
                  <a:pt x="660679" y="2867253"/>
                </a:lnTo>
                <a:lnTo>
                  <a:pt x="670560" y="2865259"/>
                </a:lnTo>
                <a:lnTo>
                  <a:pt x="678637" y="2859824"/>
                </a:lnTo>
                <a:lnTo>
                  <a:pt x="684085" y="2851747"/>
                </a:lnTo>
                <a:lnTo>
                  <a:pt x="686079" y="2841853"/>
                </a:lnTo>
                <a:close/>
              </a:path>
              <a:path w="4300219" h="4594859">
                <a:moveTo>
                  <a:pt x="686079" y="1717065"/>
                </a:moveTo>
                <a:lnTo>
                  <a:pt x="684085" y="1707184"/>
                </a:lnTo>
                <a:lnTo>
                  <a:pt x="678637" y="1699107"/>
                </a:lnTo>
                <a:lnTo>
                  <a:pt x="670560" y="1693659"/>
                </a:lnTo>
                <a:lnTo>
                  <a:pt x="660628" y="1691665"/>
                </a:lnTo>
                <a:lnTo>
                  <a:pt x="650735" y="1693659"/>
                </a:lnTo>
                <a:lnTo>
                  <a:pt x="642670" y="1699107"/>
                </a:lnTo>
                <a:lnTo>
                  <a:pt x="637222" y="1707184"/>
                </a:lnTo>
                <a:lnTo>
                  <a:pt x="635228" y="1717065"/>
                </a:lnTo>
                <a:lnTo>
                  <a:pt x="637222" y="1726958"/>
                </a:lnTo>
                <a:lnTo>
                  <a:pt x="642670" y="1735023"/>
                </a:lnTo>
                <a:lnTo>
                  <a:pt x="650735" y="1740471"/>
                </a:lnTo>
                <a:lnTo>
                  <a:pt x="660679" y="1742465"/>
                </a:lnTo>
                <a:lnTo>
                  <a:pt x="670560" y="1740471"/>
                </a:lnTo>
                <a:lnTo>
                  <a:pt x="678637" y="1735023"/>
                </a:lnTo>
                <a:lnTo>
                  <a:pt x="684085" y="1726958"/>
                </a:lnTo>
                <a:lnTo>
                  <a:pt x="686079" y="1717065"/>
                </a:lnTo>
                <a:close/>
              </a:path>
              <a:path w="4300219" h="4594859">
                <a:moveTo>
                  <a:pt x="722795" y="95567"/>
                </a:moveTo>
                <a:lnTo>
                  <a:pt x="721017" y="85636"/>
                </a:lnTo>
                <a:lnTo>
                  <a:pt x="715543" y="77165"/>
                </a:lnTo>
                <a:lnTo>
                  <a:pt x="707517" y="71653"/>
                </a:lnTo>
                <a:lnTo>
                  <a:pt x="698004" y="69557"/>
                </a:lnTo>
                <a:lnTo>
                  <a:pt x="688022" y="71335"/>
                </a:lnTo>
                <a:lnTo>
                  <a:pt x="679564" y="76822"/>
                </a:lnTo>
                <a:lnTo>
                  <a:pt x="674052" y="84848"/>
                </a:lnTo>
                <a:lnTo>
                  <a:pt x="671944" y="94361"/>
                </a:lnTo>
                <a:lnTo>
                  <a:pt x="673709" y="104292"/>
                </a:lnTo>
                <a:lnTo>
                  <a:pt x="679196" y="112750"/>
                </a:lnTo>
                <a:lnTo>
                  <a:pt x="687222" y="118262"/>
                </a:lnTo>
                <a:lnTo>
                  <a:pt x="696734" y="120370"/>
                </a:lnTo>
                <a:lnTo>
                  <a:pt x="706666" y="118592"/>
                </a:lnTo>
                <a:lnTo>
                  <a:pt x="715175" y="113093"/>
                </a:lnTo>
                <a:lnTo>
                  <a:pt x="720686" y="105067"/>
                </a:lnTo>
                <a:lnTo>
                  <a:pt x="722795" y="95567"/>
                </a:lnTo>
                <a:close/>
              </a:path>
              <a:path w="4300219" h="4594859">
                <a:moveTo>
                  <a:pt x="744728" y="3138728"/>
                </a:moveTo>
                <a:lnTo>
                  <a:pt x="742734" y="3128848"/>
                </a:lnTo>
                <a:lnTo>
                  <a:pt x="737298" y="3120771"/>
                </a:lnTo>
                <a:lnTo>
                  <a:pt x="729221" y="3115322"/>
                </a:lnTo>
                <a:lnTo>
                  <a:pt x="719277" y="3113328"/>
                </a:lnTo>
                <a:lnTo>
                  <a:pt x="709396" y="3115322"/>
                </a:lnTo>
                <a:lnTo>
                  <a:pt x="701319" y="3120771"/>
                </a:lnTo>
                <a:lnTo>
                  <a:pt x="695883" y="3128848"/>
                </a:lnTo>
                <a:lnTo>
                  <a:pt x="693877" y="3138728"/>
                </a:lnTo>
                <a:lnTo>
                  <a:pt x="695883" y="3148622"/>
                </a:lnTo>
                <a:lnTo>
                  <a:pt x="701319" y="3156686"/>
                </a:lnTo>
                <a:lnTo>
                  <a:pt x="709396" y="3162135"/>
                </a:lnTo>
                <a:lnTo>
                  <a:pt x="719328" y="3164128"/>
                </a:lnTo>
                <a:lnTo>
                  <a:pt x="729221" y="3162135"/>
                </a:lnTo>
                <a:lnTo>
                  <a:pt x="737298" y="3156686"/>
                </a:lnTo>
                <a:lnTo>
                  <a:pt x="742734" y="3148622"/>
                </a:lnTo>
                <a:lnTo>
                  <a:pt x="744728" y="3138728"/>
                </a:lnTo>
                <a:close/>
              </a:path>
              <a:path w="4300219" h="4594859">
                <a:moveTo>
                  <a:pt x="744728" y="2005863"/>
                </a:moveTo>
                <a:lnTo>
                  <a:pt x="742734" y="1995982"/>
                </a:lnTo>
                <a:lnTo>
                  <a:pt x="737298" y="1987905"/>
                </a:lnTo>
                <a:lnTo>
                  <a:pt x="729221" y="1982470"/>
                </a:lnTo>
                <a:lnTo>
                  <a:pt x="719277" y="1980463"/>
                </a:lnTo>
                <a:lnTo>
                  <a:pt x="709396" y="1982470"/>
                </a:lnTo>
                <a:lnTo>
                  <a:pt x="701319" y="1987905"/>
                </a:lnTo>
                <a:lnTo>
                  <a:pt x="695883" y="1995982"/>
                </a:lnTo>
                <a:lnTo>
                  <a:pt x="693877" y="2005863"/>
                </a:lnTo>
                <a:lnTo>
                  <a:pt x="695883" y="2015756"/>
                </a:lnTo>
                <a:lnTo>
                  <a:pt x="701319" y="2023833"/>
                </a:lnTo>
                <a:lnTo>
                  <a:pt x="709396" y="2029269"/>
                </a:lnTo>
                <a:lnTo>
                  <a:pt x="719328" y="2031263"/>
                </a:lnTo>
                <a:lnTo>
                  <a:pt x="729221" y="2029269"/>
                </a:lnTo>
                <a:lnTo>
                  <a:pt x="737298" y="2023833"/>
                </a:lnTo>
                <a:lnTo>
                  <a:pt x="742734" y="2015756"/>
                </a:lnTo>
                <a:lnTo>
                  <a:pt x="744728" y="2005863"/>
                </a:lnTo>
                <a:close/>
              </a:path>
              <a:path w="4300219" h="4594859">
                <a:moveTo>
                  <a:pt x="744728" y="881075"/>
                </a:moveTo>
                <a:lnTo>
                  <a:pt x="742734" y="871194"/>
                </a:lnTo>
                <a:lnTo>
                  <a:pt x="737298" y="863117"/>
                </a:lnTo>
                <a:lnTo>
                  <a:pt x="729221" y="857669"/>
                </a:lnTo>
                <a:lnTo>
                  <a:pt x="719277" y="855675"/>
                </a:lnTo>
                <a:lnTo>
                  <a:pt x="709396" y="857669"/>
                </a:lnTo>
                <a:lnTo>
                  <a:pt x="701319" y="863117"/>
                </a:lnTo>
                <a:lnTo>
                  <a:pt x="695883" y="871194"/>
                </a:lnTo>
                <a:lnTo>
                  <a:pt x="693877" y="881075"/>
                </a:lnTo>
                <a:lnTo>
                  <a:pt x="695883" y="890968"/>
                </a:lnTo>
                <a:lnTo>
                  <a:pt x="701319" y="899033"/>
                </a:lnTo>
                <a:lnTo>
                  <a:pt x="709396" y="904481"/>
                </a:lnTo>
                <a:lnTo>
                  <a:pt x="719328" y="906475"/>
                </a:lnTo>
                <a:lnTo>
                  <a:pt x="729221" y="904481"/>
                </a:lnTo>
                <a:lnTo>
                  <a:pt x="737298" y="899033"/>
                </a:lnTo>
                <a:lnTo>
                  <a:pt x="742734" y="890968"/>
                </a:lnTo>
                <a:lnTo>
                  <a:pt x="744728" y="881075"/>
                </a:lnTo>
                <a:close/>
              </a:path>
              <a:path w="4300219" h="4594859">
                <a:moveTo>
                  <a:pt x="761250" y="4511560"/>
                </a:moveTo>
                <a:lnTo>
                  <a:pt x="758723" y="4502150"/>
                </a:lnTo>
                <a:lnTo>
                  <a:pt x="752856" y="4494390"/>
                </a:lnTo>
                <a:lnTo>
                  <a:pt x="744143" y="4489297"/>
                </a:lnTo>
                <a:lnTo>
                  <a:pt x="734098" y="4487964"/>
                </a:lnTo>
                <a:lnTo>
                  <a:pt x="724700" y="4490491"/>
                </a:lnTo>
                <a:lnTo>
                  <a:pt x="716927" y="4496359"/>
                </a:lnTo>
                <a:lnTo>
                  <a:pt x="711835" y="4505071"/>
                </a:lnTo>
                <a:lnTo>
                  <a:pt x="710514" y="4515066"/>
                </a:lnTo>
                <a:lnTo>
                  <a:pt x="713054" y="4524464"/>
                </a:lnTo>
                <a:lnTo>
                  <a:pt x="718921" y="4532236"/>
                </a:lnTo>
                <a:lnTo>
                  <a:pt x="727671" y="4537341"/>
                </a:lnTo>
                <a:lnTo>
                  <a:pt x="737679" y="4538662"/>
                </a:lnTo>
                <a:lnTo>
                  <a:pt x="747077" y="4536135"/>
                </a:lnTo>
                <a:lnTo>
                  <a:pt x="754849" y="4530268"/>
                </a:lnTo>
                <a:lnTo>
                  <a:pt x="759942" y="4521555"/>
                </a:lnTo>
                <a:lnTo>
                  <a:pt x="761250" y="4511560"/>
                </a:lnTo>
                <a:close/>
              </a:path>
              <a:path w="4300219" h="4594859">
                <a:moveTo>
                  <a:pt x="787730" y="3974719"/>
                </a:moveTo>
                <a:lnTo>
                  <a:pt x="785736" y="3964838"/>
                </a:lnTo>
                <a:lnTo>
                  <a:pt x="780288" y="3956761"/>
                </a:lnTo>
                <a:lnTo>
                  <a:pt x="772210" y="3951313"/>
                </a:lnTo>
                <a:lnTo>
                  <a:pt x="762279" y="3949319"/>
                </a:lnTo>
                <a:lnTo>
                  <a:pt x="752386" y="3951313"/>
                </a:lnTo>
                <a:lnTo>
                  <a:pt x="744321" y="3956761"/>
                </a:lnTo>
                <a:lnTo>
                  <a:pt x="738873" y="3964838"/>
                </a:lnTo>
                <a:lnTo>
                  <a:pt x="736879" y="3974719"/>
                </a:lnTo>
                <a:lnTo>
                  <a:pt x="738873" y="3984612"/>
                </a:lnTo>
                <a:lnTo>
                  <a:pt x="744321" y="3992676"/>
                </a:lnTo>
                <a:lnTo>
                  <a:pt x="752386" y="3998125"/>
                </a:lnTo>
                <a:lnTo>
                  <a:pt x="762330" y="4000119"/>
                </a:lnTo>
                <a:lnTo>
                  <a:pt x="772210" y="3998125"/>
                </a:lnTo>
                <a:lnTo>
                  <a:pt x="780288" y="3992676"/>
                </a:lnTo>
                <a:lnTo>
                  <a:pt x="785736" y="3984612"/>
                </a:lnTo>
                <a:lnTo>
                  <a:pt x="787730" y="3974719"/>
                </a:lnTo>
                <a:close/>
              </a:path>
              <a:path w="4300219" h="4594859">
                <a:moveTo>
                  <a:pt x="787730" y="2841853"/>
                </a:moveTo>
                <a:lnTo>
                  <a:pt x="785736" y="2831973"/>
                </a:lnTo>
                <a:lnTo>
                  <a:pt x="780288" y="2823895"/>
                </a:lnTo>
                <a:lnTo>
                  <a:pt x="772210" y="2818447"/>
                </a:lnTo>
                <a:lnTo>
                  <a:pt x="762279" y="2816453"/>
                </a:lnTo>
                <a:lnTo>
                  <a:pt x="752386" y="2818447"/>
                </a:lnTo>
                <a:lnTo>
                  <a:pt x="744321" y="2823895"/>
                </a:lnTo>
                <a:lnTo>
                  <a:pt x="738873" y="2831973"/>
                </a:lnTo>
                <a:lnTo>
                  <a:pt x="736879" y="2841853"/>
                </a:lnTo>
                <a:lnTo>
                  <a:pt x="738873" y="2851747"/>
                </a:lnTo>
                <a:lnTo>
                  <a:pt x="744321" y="2859824"/>
                </a:lnTo>
                <a:lnTo>
                  <a:pt x="752386" y="2865259"/>
                </a:lnTo>
                <a:lnTo>
                  <a:pt x="762330" y="2867253"/>
                </a:lnTo>
                <a:lnTo>
                  <a:pt x="772210" y="2865259"/>
                </a:lnTo>
                <a:lnTo>
                  <a:pt x="780288" y="2859824"/>
                </a:lnTo>
                <a:lnTo>
                  <a:pt x="785736" y="2851747"/>
                </a:lnTo>
                <a:lnTo>
                  <a:pt x="787730" y="2841853"/>
                </a:lnTo>
                <a:close/>
              </a:path>
              <a:path w="4300219" h="4594859">
                <a:moveTo>
                  <a:pt x="787730" y="1717065"/>
                </a:moveTo>
                <a:lnTo>
                  <a:pt x="785736" y="1707184"/>
                </a:lnTo>
                <a:lnTo>
                  <a:pt x="780288" y="1699107"/>
                </a:lnTo>
                <a:lnTo>
                  <a:pt x="772210" y="1693659"/>
                </a:lnTo>
                <a:lnTo>
                  <a:pt x="762279" y="1691665"/>
                </a:lnTo>
                <a:lnTo>
                  <a:pt x="752386" y="1693659"/>
                </a:lnTo>
                <a:lnTo>
                  <a:pt x="744321" y="1699107"/>
                </a:lnTo>
                <a:lnTo>
                  <a:pt x="738873" y="1707184"/>
                </a:lnTo>
                <a:lnTo>
                  <a:pt x="736879" y="1717065"/>
                </a:lnTo>
                <a:lnTo>
                  <a:pt x="738873" y="1726958"/>
                </a:lnTo>
                <a:lnTo>
                  <a:pt x="744321" y="1735023"/>
                </a:lnTo>
                <a:lnTo>
                  <a:pt x="752386" y="1740471"/>
                </a:lnTo>
                <a:lnTo>
                  <a:pt x="762330" y="1742465"/>
                </a:lnTo>
                <a:lnTo>
                  <a:pt x="772210" y="1740471"/>
                </a:lnTo>
                <a:lnTo>
                  <a:pt x="780288" y="1735023"/>
                </a:lnTo>
                <a:lnTo>
                  <a:pt x="785736" y="1726958"/>
                </a:lnTo>
                <a:lnTo>
                  <a:pt x="787730" y="1717065"/>
                </a:lnTo>
                <a:close/>
              </a:path>
              <a:path w="4300219" h="4594859">
                <a:moveTo>
                  <a:pt x="819111" y="66344"/>
                </a:moveTo>
                <a:lnTo>
                  <a:pt x="818337" y="56286"/>
                </a:lnTo>
                <a:lnTo>
                  <a:pt x="813714" y="47320"/>
                </a:lnTo>
                <a:lnTo>
                  <a:pt x="806272" y="41033"/>
                </a:lnTo>
                <a:lnTo>
                  <a:pt x="797026" y="38011"/>
                </a:lnTo>
                <a:lnTo>
                  <a:pt x="786917" y="38798"/>
                </a:lnTo>
                <a:lnTo>
                  <a:pt x="777951" y="43421"/>
                </a:lnTo>
                <a:lnTo>
                  <a:pt x="771664" y="50863"/>
                </a:lnTo>
                <a:lnTo>
                  <a:pt x="768642" y="60109"/>
                </a:lnTo>
                <a:lnTo>
                  <a:pt x="769416" y="70167"/>
                </a:lnTo>
                <a:lnTo>
                  <a:pt x="774039" y="79133"/>
                </a:lnTo>
                <a:lnTo>
                  <a:pt x="781481" y="85420"/>
                </a:lnTo>
                <a:lnTo>
                  <a:pt x="790727" y="88442"/>
                </a:lnTo>
                <a:lnTo>
                  <a:pt x="800785" y="87668"/>
                </a:lnTo>
                <a:lnTo>
                  <a:pt x="809802" y="83032"/>
                </a:lnTo>
                <a:lnTo>
                  <a:pt x="816089" y="75590"/>
                </a:lnTo>
                <a:lnTo>
                  <a:pt x="819111" y="66344"/>
                </a:lnTo>
                <a:close/>
              </a:path>
              <a:path w="4300219" h="4594859">
                <a:moveTo>
                  <a:pt x="846378" y="3138728"/>
                </a:moveTo>
                <a:lnTo>
                  <a:pt x="844384" y="3128848"/>
                </a:lnTo>
                <a:lnTo>
                  <a:pt x="838949" y="3120771"/>
                </a:lnTo>
                <a:lnTo>
                  <a:pt x="830872" y="3115322"/>
                </a:lnTo>
                <a:lnTo>
                  <a:pt x="820928" y="3113328"/>
                </a:lnTo>
                <a:lnTo>
                  <a:pt x="811047" y="3115322"/>
                </a:lnTo>
                <a:lnTo>
                  <a:pt x="802970" y="3120771"/>
                </a:lnTo>
                <a:lnTo>
                  <a:pt x="797534" y="3128848"/>
                </a:lnTo>
                <a:lnTo>
                  <a:pt x="795528" y="3138728"/>
                </a:lnTo>
                <a:lnTo>
                  <a:pt x="797534" y="3148622"/>
                </a:lnTo>
                <a:lnTo>
                  <a:pt x="802970" y="3156686"/>
                </a:lnTo>
                <a:lnTo>
                  <a:pt x="811047" y="3162135"/>
                </a:lnTo>
                <a:lnTo>
                  <a:pt x="820978" y="3164128"/>
                </a:lnTo>
                <a:lnTo>
                  <a:pt x="830872" y="3162135"/>
                </a:lnTo>
                <a:lnTo>
                  <a:pt x="838949" y="3156686"/>
                </a:lnTo>
                <a:lnTo>
                  <a:pt x="844384" y="3148622"/>
                </a:lnTo>
                <a:lnTo>
                  <a:pt x="846378" y="3138728"/>
                </a:lnTo>
                <a:close/>
              </a:path>
              <a:path w="4300219" h="4594859">
                <a:moveTo>
                  <a:pt x="846378" y="2005863"/>
                </a:moveTo>
                <a:lnTo>
                  <a:pt x="844384" y="1995982"/>
                </a:lnTo>
                <a:lnTo>
                  <a:pt x="838949" y="1987905"/>
                </a:lnTo>
                <a:lnTo>
                  <a:pt x="830872" y="1982470"/>
                </a:lnTo>
                <a:lnTo>
                  <a:pt x="820928" y="1980463"/>
                </a:lnTo>
                <a:lnTo>
                  <a:pt x="811047" y="1982470"/>
                </a:lnTo>
                <a:lnTo>
                  <a:pt x="802970" y="1987905"/>
                </a:lnTo>
                <a:lnTo>
                  <a:pt x="797534" y="1995982"/>
                </a:lnTo>
                <a:lnTo>
                  <a:pt x="795528" y="2005863"/>
                </a:lnTo>
                <a:lnTo>
                  <a:pt x="797534" y="2015756"/>
                </a:lnTo>
                <a:lnTo>
                  <a:pt x="802970" y="2023833"/>
                </a:lnTo>
                <a:lnTo>
                  <a:pt x="811047" y="2029269"/>
                </a:lnTo>
                <a:lnTo>
                  <a:pt x="820978" y="2031263"/>
                </a:lnTo>
                <a:lnTo>
                  <a:pt x="830872" y="2029269"/>
                </a:lnTo>
                <a:lnTo>
                  <a:pt x="838949" y="2023833"/>
                </a:lnTo>
                <a:lnTo>
                  <a:pt x="844384" y="2015756"/>
                </a:lnTo>
                <a:lnTo>
                  <a:pt x="846378" y="2005863"/>
                </a:lnTo>
                <a:close/>
              </a:path>
              <a:path w="4300219" h="4594859">
                <a:moveTo>
                  <a:pt x="846378" y="881075"/>
                </a:moveTo>
                <a:lnTo>
                  <a:pt x="844384" y="871194"/>
                </a:lnTo>
                <a:lnTo>
                  <a:pt x="838949" y="863117"/>
                </a:lnTo>
                <a:lnTo>
                  <a:pt x="830872" y="857669"/>
                </a:lnTo>
                <a:lnTo>
                  <a:pt x="820928" y="855675"/>
                </a:lnTo>
                <a:lnTo>
                  <a:pt x="811047" y="857669"/>
                </a:lnTo>
                <a:lnTo>
                  <a:pt x="802970" y="863117"/>
                </a:lnTo>
                <a:lnTo>
                  <a:pt x="797534" y="871194"/>
                </a:lnTo>
                <a:lnTo>
                  <a:pt x="795528" y="881075"/>
                </a:lnTo>
                <a:lnTo>
                  <a:pt x="797534" y="890968"/>
                </a:lnTo>
                <a:lnTo>
                  <a:pt x="802970" y="899033"/>
                </a:lnTo>
                <a:lnTo>
                  <a:pt x="811047" y="904481"/>
                </a:lnTo>
                <a:lnTo>
                  <a:pt x="820978" y="906475"/>
                </a:lnTo>
                <a:lnTo>
                  <a:pt x="830872" y="904481"/>
                </a:lnTo>
                <a:lnTo>
                  <a:pt x="838949" y="899033"/>
                </a:lnTo>
                <a:lnTo>
                  <a:pt x="844384" y="890968"/>
                </a:lnTo>
                <a:lnTo>
                  <a:pt x="846378" y="881075"/>
                </a:lnTo>
                <a:close/>
              </a:path>
              <a:path w="4300219" h="4594859">
                <a:moveTo>
                  <a:pt x="858621" y="4536897"/>
                </a:moveTo>
                <a:lnTo>
                  <a:pt x="855154" y="4527804"/>
                </a:lnTo>
                <a:lnTo>
                  <a:pt x="848512" y="4520679"/>
                </a:lnTo>
                <a:lnTo>
                  <a:pt x="839343" y="4516488"/>
                </a:lnTo>
                <a:lnTo>
                  <a:pt x="829208" y="4516183"/>
                </a:lnTo>
                <a:lnTo>
                  <a:pt x="820115" y="4519663"/>
                </a:lnTo>
                <a:lnTo>
                  <a:pt x="812977" y="4526292"/>
                </a:lnTo>
                <a:lnTo>
                  <a:pt x="808799" y="4535475"/>
                </a:lnTo>
                <a:lnTo>
                  <a:pt x="808507" y="4545558"/>
                </a:lnTo>
                <a:lnTo>
                  <a:pt x="811987" y="4554652"/>
                </a:lnTo>
                <a:lnTo>
                  <a:pt x="818616" y="4561776"/>
                </a:lnTo>
                <a:lnTo>
                  <a:pt x="827836" y="4565980"/>
                </a:lnTo>
                <a:lnTo>
                  <a:pt x="837920" y="4566272"/>
                </a:lnTo>
                <a:lnTo>
                  <a:pt x="847026" y="4562792"/>
                </a:lnTo>
                <a:lnTo>
                  <a:pt x="854151" y="4556163"/>
                </a:lnTo>
                <a:lnTo>
                  <a:pt x="858329" y="4546981"/>
                </a:lnTo>
                <a:lnTo>
                  <a:pt x="858621" y="4536897"/>
                </a:lnTo>
                <a:close/>
              </a:path>
              <a:path w="4300219" h="4594859">
                <a:moveTo>
                  <a:pt x="889381" y="3974719"/>
                </a:moveTo>
                <a:lnTo>
                  <a:pt x="887387" y="3964838"/>
                </a:lnTo>
                <a:lnTo>
                  <a:pt x="881938" y="3956761"/>
                </a:lnTo>
                <a:lnTo>
                  <a:pt x="873861" y="3951313"/>
                </a:lnTo>
                <a:lnTo>
                  <a:pt x="863930" y="3949319"/>
                </a:lnTo>
                <a:lnTo>
                  <a:pt x="854036" y="3951313"/>
                </a:lnTo>
                <a:lnTo>
                  <a:pt x="845972" y="3956761"/>
                </a:lnTo>
                <a:lnTo>
                  <a:pt x="840524" y="3964838"/>
                </a:lnTo>
                <a:lnTo>
                  <a:pt x="838530" y="3974719"/>
                </a:lnTo>
                <a:lnTo>
                  <a:pt x="840524" y="3984612"/>
                </a:lnTo>
                <a:lnTo>
                  <a:pt x="845972" y="3992676"/>
                </a:lnTo>
                <a:lnTo>
                  <a:pt x="854036" y="3998125"/>
                </a:lnTo>
                <a:lnTo>
                  <a:pt x="863981" y="4000119"/>
                </a:lnTo>
                <a:lnTo>
                  <a:pt x="873861" y="3998125"/>
                </a:lnTo>
                <a:lnTo>
                  <a:pt x="881938" y="3992676"/>
                </a:lnTo>
                <a:lnTo>
                  <a:pt x="887387" y="3984612"/>
                </a:lnTo>
                <a:lnTo>
                  <a:pt x="889381" y="3974719"/>
                </a:lnTo>
                <a:close/>
              </a:path>
              <a:path w="4300219" h="4594859">
                <a:moveTo>
                  <a:pt x="889381" y="2841853"/>
                </a:moveTo>
                <a:lnTo>
                  <a:pt x="887387" y="2831973"/>
                </a:lnTo>
                <a:lnTo>
                  <a:pt x="881938" y="2823895"/>
                </a:lnTo>
                <a:lnTo>
                  <a:pt x="873861" y="2818447"/>
                </a:lnTo>
                <a:lnTo>
                  <a:pt x="863930" y="2816453"/>
                </a:lnTo>
                <a:lnTo>
                  <a:pt x="854036" y="2818447"/>
                </a:lnTo>
                <a:lnTo>
                  <a:pt x="845972" y="2823895"/>
                </a:lnTo>
                <a:lnTo>
                  <a:pt x="840524" y="2831973"/>
                </a:lnTo>
                <a:lnTo>
                  <a:pt x="838530" y="2841853"/>
                </a:lnTo>
                <a:lnTo>
                  <a:pt x="840524" y="2851747"/>
                </a:lnTo>
                <a:lnTo>
                  <a:pt x="845972" y="2859824"/>
                </a:lnTo>
                <a:lnTo>
                  <a:pt x="854036" y="2865259"/>
                </a:lnTo>
                <a:lnTo>
                  <a:pt x="863981" y="2867253"/>
                </a:lnTo>
                <a:lnTo>
                  <a:pt x="873861" y="2865259"/>
                </a:lnTo>
                <a:lnTo>
                  <a:pt x="881938" y="2859824"/>
                </a:lnTo>
                <a:lnTo>
                  <a:pt x="887387" y="2851747"/>
                </a:lnTo>
                <a:lnTo>
                  <a:pt x="889381" y="2841853"/>
                </a:lnTo>
                <a:close/>
              </a:path>
              <a:path w="4300219" h="4594859">
                <a:moveTo>
                  <a:pt x="889381" y="1717065"/>
                </a:moveTo>
                <a:lnTo>
                  <a:pt x="887387" y="1707184"/>
                </a:lnTo>
                <a:lnTo>
                  <a:pt x="881938" y="1699107"/>
                </a:lnTo>
                <a:lnTo>
                  <a:pt x="873861" y="1693659"/>
                </a:lnTo>
                <a:lnTo>
                  <a:pt x="863930" y="1691665"/>
                </a:lnTo>
                <a:lnTo>
                  <a:pt x="854036" y="1693659"/>
                </a:lnTo>
                <a:lnTo>
                  <a:pt x="845972" y="1699107"/>
                </a:lnTo>
                <a:lnTo>
                  <a:pt x="840524" y="1707184"/>
                </a:lnTo>
                <a:lnTo>
                  <a:pt x="838530" y="1717065"/>
                </a:lnTo>
                <a:lnTo>
                  <a:pt x="840524" y="1726958"/>
                </a:lnTo>
                <a:lnTo>
                  <a:pt x="845972" y="1735023"/>
                </a:lnTo>
                <a:lnTo>
                  <a:pt x="854036" y="1740471"/>
                </a:lnTo>
                <a:lnTo>
                  <a:pt x="863981" y="1742465"/>
                </a:lnTo>
                <a:lnTo>
                  <a:pt x="873861" y="1740471"/>
                </a:lnTo>
                <a:lnTo>
                  <a:pt x="881938" y="1735023"/>
                </a:lnTo>
                <a:lnTo>
                  <a:pt x="887387" y="1726958"/>
                </a:lnTo>
                <a:lnTo>
                  <a:pt x="889381" y="1717065"/>
                </a:lnTo>
                <a:close/>
              </a:path>
              <a:path w="4300219" h="4594859">
                <a:moveTo>
                  <a:pt x="918057" y="36601"/>
                </a:moveTo>
                <a:lnTo>
                  <a:pt x="914349" y="27216"/>
                </a:lnTo>
                <a:lnTo>
                  <a:pt x="907567" y="20231"/>
                </a:lnTo>
                <a:lnTo>
                  <a:pt x="898664" y="16294"/>
                </a:lnTo>
                <a:lnTo>
                  <a:pt x="888530" y="16078"/>
                </a:lnTo>
                <a:lnTo>
                  <a:pt x="879157" y="19773"/>
                </a:lnTo>
                <a:lnTo>
                  <a:pt x="872159" y="26555"/>
                </a:lnTo>
                <a:lnTo>
                  <a:pt x="868222" y="35458"/>
                </a:lnTo>
                <a:lnTo>
                  <a:pt x="867994" y="45542"/>
                </a:lnTo>
                <a:lnTo>
                  <a:pt x="871702" y="54927"/>
                </a:lnTo>
                <a:lnTo>
                  <a:pt x="878471" y="61912"/>
                </a:lnTo>
                <a:lnTo>
                  <a:pt x="887387" y="65862"/>
                </a:lnTo>
                <a:lnTo>
                  <a:pt x="897470" y="66078"/>
                </a:lnTo>
                <a:lnTo>
                  <a:pt x="906894" y="62369"/>
                </a:lnTo>
                <a:lnTo>
                  <a:pt x="913892" y="55587"/>
                </a:lnTo>
                <a:lnTo>
                  <a:pt x="917829" y="46685"/>
                </a:lnTo>
                <a:lnTo>
                  <a:pt x="918057" y="36601"/>
                </a:lnTo>
                <a:close/>
              </a:path>
              <a:path w="4300219" h="4594859">
                <a:moveTo>
                  <a:pt x="948029" y="3138728"/>
                </a:moveTo>
                <a:lnTo>
                  <a:pt x="946035" y="3128848"/>
                </a:lnTo>
                <a:lnTo>
                  <a:pt x="940600" y="3120771"/>
                </a:lnTo>
                <a:lnTo>
                  <a:pt x="932522" y="3115322"/>
                </a:lnTo>
                <a:lnTo>
                  <a:pt x="922578" y="3113328"/>
                </a:lnTo>
                <a:lnTo>
                  <a:pt x="912698" y="3115322"/>
                </a:lnTo>
                <a:lnTo>
                  <a:pt x="904621" y="3120771"/>
                </a:lnTo>
                <a:lnTo>
                  <a:pt x="899185" y="3128848"/>
                </a:lnTo>
                <a:lnTo>
                  <a:pt x="897178" y="3138728"/>
                </a:lnTo>
                <a:lnTo>
                  <a:pt x="899185" y="3148622"/>
                </a:lnTo>
                <a:lnTo>
                  <a:pt x="904621" y="3156686"/>
                </a:lnTo>
                <a:lnTo>
                  <a:pt x="912698" y="3162135"/>
                </a:lnTo>
                <a:lnTo>
                  <a:pt x="922629" y="3164128"/>
                </a:lnTo>
                <a:lnTo>
                  <a:pt x="932522" y="3162135"/>
                </a:lnTo>
                <a:lnTo>
                  <a:pt x="940600" y="3156686"/>
                </a:lnTo>
                <a:lnTo>
                  <a:pt x="946035" y="3148622"/>
                </a:lnTo>
                <a:lnTo>
                  <a:pt x="948029" y="3138728"/>
                </a:lnTo>
                <a:close/>
              </a:path>
              <a:path w="4300219" h="4594859">
                <a:moveTo>
                  <a:pt x="948029" y="2005863"/>
                </a:moveTo>
                <a:lnTo>
                  <a:pt x="946035" y="1995982"/>
                </a:lnTo>
                <a:lnTo>
                  <a:pt x="940600" y="1987905"/>
                </a:lnTo>
                <a:lnTo>
                  <a:pt x="932522" y="1982470"/>
                </a:lnTo>
                <a:lnTo>
                  <a:pt x="922578" y="1980463"/>
                </a:lnTo>
                <a:lnTo>
                  <a:pt x="912698" y="1982470"/>
                </a:lnTo>
                <a:lnTo>
                  <a:pt x="904621" y="1987905"/>
                </a:lnTo>
                <a:lnTo>
                  <a:pt x="899185" y="1995982"/>
                </a:lnTo>
                <a:lnTo>
                  <a:pt x="897178" y="2005863"/>
                </a:lnTo>
                <a:lnTo>
                  <a:pt x="899185" y="2015756"/>
                </a:lnTo>
                <a:lnTo>
                  <a:pt x="904621" y="2023833"/>
                </a:lnTo>
                <a:lnTo>
                  <a:pt x="912698" y="2029269"/>
                </a:lnTo>
                <a:lnTo>
                  <a:pt x="922629" y="2031263"/>
                </a:lnTo>
                <a:lnTo>
                  <a:pt x="932522" y="2029269"/>
                </a:lnTo>
                <a:lnTo>
                  <a:pt x="940600" y="2023833"/>
                </a:lnTo>
                <a:lnTo>
                  <a:pt x="946035" y="2015756"/>
                </a:lnTo>
                <a:lnTo>
                  <a:pt x="948029" y="2005863"/>
                </a:lnTo>
                <a:close/>
              </a:path>
              <a:path w="4300219" h="4594859">
                <a:moveTo>
                  <a:pt x="948029" y="881075"/>
                </a:moveTo>
                <a:lnTo>
                  <a:pt x="946035" y="871194"/>
                </a:lnTo>
                <a:lnTo>
                  <a:pt x="940600" y="863117"/>
                </a:lnTo>
                <a:lnTo>
                  <a:pt x="932522" y="857669"/>
                </a:lnTo>
                <a:lnTo>
                  <a:pt x="922578" y="855675"/>
                </a:lnTo>
                <a:lnTo>
                  <a:pt x="912698" y="857669"/>
                </a:lnTo>
                <a:lnTo>
                  <a:pt x="904621" y="863117"/>
                </a:lnTo>
                <a:lnTo>
                  <a:pt x="899185" y="871194"/>
                </a:lnTo>
                <a:lnTo>
                  <a:pt x="897178" y="881075"/>
                </a:lnTo>
                <a:lnTo>
                  <a:pt x="899185" y="890968"/>
                </a:lnTo>
                <a:lnTo>
                  <a:pt x="904621" y="899033"/>
                </a:lnTo>
                <a:lnTo>
                  <a:pt x="912698" y="904481"/>
                </a:lnTo>
                <a:lnTo>
                  <a:pt x="922629" y="906475"/>
                </a:lnTo>
                <a:lnTo>
                  <a:pt x="932522" y="904481"/>
                </a:lnTo>
                <a:lnTo>
                  <a:pt x="940600" y="899033"/>
                </a:lnTo>
                <a:lnTo>
                  <a:pt x="946035" y="890968"/>
                </a:lnTo>
                <a:lnTo>
                  <a:pt x="948029" y="881075"/>
                </a:lnTo>
                <a:close/>
              </a:path>
              <a:path w="4300219" h="4594859">
                <a:moveTo>
                  <a:pt x="958710" y="4562741"/>
                </a:moveTo>
                <a:lnTo>
                  <a:pt x="957999" y="4552683"/>
                </a:lnTo>
                <a:lnTo>
                  <a:pt x="953630" y="4543984"/>
                </a:lnTo>
                <a:lnTo>
                  <a:pt x="946327" y="4537557"/>
                </a:lnTo>
                <a:lnTo>
                  <a:pt x="936777" y="4534306"/>
                </a:lnTo>
                <a:lnTo>
                  <a:pt x="926668" y="4535017"/>
                </a:lnTo>
                <a:lnTo>
                  <a:pt x="917956" y="4539373"/>
                </a:lnTo>
                <a:lnTo>
                  <a:pt x="911529" y="4546689"/>
                </a:lnTo>
                <a:lnTo>
                  <a:pt x="908278" y="4556239"/>
                </a:lnTo>
                <a:lnTo>
                  <a:pt x="909002" y="4566297"/>
                </a:lnTo>
                <a:lnTo>
                  <a:pt x="913358" y="4575010"/>
                </a:lnTo>
                <a:lnTo>
                  <a:pt x="920673" y="4581436"/>
                </a:lnTo>
                <a:lnTo>
                  <a:pt x="930275" y="4584687"/>
                </a:lnTo>
                <a:lnTo>
                  <a:pt x="940333" y="4583976"/>
                </a:lnTo>
                <a:lnTo>
                  <a:pt x="949032" y="4579607"/>
                </a:lnTo>
                <a:lnTo>
                  <a:pt x="955471" y="4572292"/>
                </a:lnTo>
                <a:lnTo>
                  <a:pt x="958710" y="4562741"/>
                </a:lnTo>
                <a:close/>
              </a:path>
              <a:path w="4300219" h="4594859">
                <a:moveTo>
                  <a:pt x="991031" y="3974719"/>
                </a:moveTo>
                <a:lnTo>
                  <a:pt x="989037" y="3964838"/>
                </a:lnTo>
                <a:lnTo>
                  <a:pt x="983589" y="3956761"/>
                </a:lnTo>
                <a:lnTo>
                  <a:pt x="975512" y="3951313"/>
                </a:lnTo>
                <a:lnTo>
                  <a:pt x="965581" y="3949319"/>
                </a:lnTo>
                <a:lnTo>
                  <a:pt x="955687" y="3951313"/>
                </a:lnTo>
                <a:lnTo>
                  <a:pt x="947623" y="3956761"/>
                </a:lnTo>
                <a:lnTo>
                  <a:pt x="942174" y="3964838"/>
                </a:lnTo>
                <a:lnTo>
                  <a:pt x="940181" y="3974719"/>
                </a:lnTo>
                <a:lnTo>
                  <a:pt x="942174" y="3984612"/>
                </a:lnTo>
                <a:lnTo>
                  <a:pt x="947623" y="3992676"/>
                </a:lnTo>
                <a:lnTo>
                  <a:pt x="955687" y="3998125"/>
                </a:lnTo>
                <a:lnTo>
                  <a:pt x="965631" y="4000119"/>
                </a:lnTo>
                <a:lnTo>
                  <a:pt x="975512" y="3998125"/>
                </a:lnTo>
                <a:lnTo>
                  <a:pt x="983589" y="3992676"/>
                </a:lnTo>
                <a:lnTo>
                  <a:pt x="989037" y="3984612"/>
                </a:lnTo>
                <a:lnTo>
                  <a:pt x="991031" y="3974719"/>
                </a:lnTo>
                <a:close/>
              </a:path>
              <a:path w="4300219" h="4594859">
                <a:moveTo>
                  <a:pt x="991031" y="2841853"/>
                </a:moveTo>
                <a:lnTo>
                  <a:pt x="989037" y="2831973"/>
                </a:lnTo>
                <a:lnTo>
                  <a:pt x="983589" y="2823895"/>
                </a:lnTo>
                <a:lnTo>
                  <a:pt x="975512" y="2818447"/>
                </a:lnTo>
                <a:lnTo>
                  <a:pt x="965581" y="2816453"/>
                </a:lnTo>
                <a:lnTo>
                  <a:pt x="955687" y="2818447"/>
                </a:lnTo>
                <a:lnTo>
                  <a:pt x="947623" y="2823895"/>
                </a:lnTo>
                <a:lnTo>
                  <a:pt x="942174" y="2831973"/>
                </a:lnTo>
                <a:lnTo>
                  <a:pt x="940181" y="2841853"/>
                </a:lnTo>
                <a:lnTo>
                  <a:pt x="942174" y="2851747"/>
                </a:lnTo>
                <a:lnTo>
                  <a:pt x="947623" y="2859824"/>
                </a:lnTo>
                <a:lnTo>
                  <a:pt x="955687" y="2865259"/>
                </a:lnTo>
                <a:lnTo>
                  <a:pt x="965631" y="2867253"/>
                </a:lnTo>
                <a:lnTo>
                  <a:pt x="975512" y="2865259"/>
                </a:lnTo>
                <a:lnTo>
                  <a:pt x="983589" y="2859824"/>
                </a:lnTo>
                <a:lnTo>
                  <a:pt x="989037" y="2851747"/>
                </a:lnTo>
                <a:lnTo>
                  <a:pt x="991031" y="2841853"/>
                </a:lnTo>
                <a:close/>
              </a:path>
              <a:path w="4300219" h="4594859">
                <a:moveTo>
                  <a:pt x="991031" y="1717065"/>
                </a:moveTo>
                <a:lnTo>
                  <a:pt x="989037" y="1707184"/>
                </a:lnTo>
                <a:lnTo>
                  <a:pt x="983589" y="1699107"/>
                </a:lnTo>
                <a:lnTo>
                  <a:pt x="975512" y="1693659"/>
                </a:lnTo>
                <a:lnTo>
                  <a:pt x="965581" y="1691665"/>
                </a:lnTo>
                <a:lnTo>
                  <a:pt x="955687" y="1693659"/>
                </a:lnTo>
                <a:lnTo>
                  <a:pt x="947623" y="1699107"/>
                </a:lnTo>
                <a:lnTo>
                  <a:pt x="942174" y="1707184"/>
                </a:lnTo>
                <a:lnTo>
                  <a:pt x="940181" y="1717065"/>
                </a:lnTo>
                <a:lnTo>
                  <a:pt x="942174" y="1726958"/>
                </a:lnTo>
                <a:lnTo>
                  <a:pt x="947623" y="1735023"/>
                </a:lnTo>
                <a:lnTo>
                  <a:pt x="955687" y="1740471"/>
                </a:lnTo>
                <a:lnTo>
                  <a:pt x="965631" y="1742465"/>
                </a:lnTo>
                <a:lnTo>
                  <a:pt x="975512" y="1740471"/>
                </a:lnTo>
                <a:lnTo>
                  <a:pt x="983589" y="1735023"/>
                </a:lnTo>
                <a:lnTo>
                  <a:pt x="989037" y="1726958"/>
                </a:lnTo>
                <a:lnTo>
                  <a:pt x="991031" y="1717065"/>
                </a:lnTo>
                <a:close/>
              </a:path>
              <a:path w="4300219" h="4594859">
                <a:moveTo>
                  <a:pt x="1019200" y="26733"/>
                </a:moveTo>
                <a:lnTo>
                  <a:pt x="1016469" y="17030"/>
                </a:lnTo>
                <a:lnTo>
                  <a:pt x="1010424" y="9385"/>
                </a:lnTo>
                <a:lnTo>
                  <a:pt x="1001966" y="4572"/>
                </a:lnTo>
                <a:lnTo>
                  <a:pt x="991895" y="3340"/>
                </a:lnTo>
                <a:lnTo>
                  <a:pt x="982192" y="6083"/>
                </a:lnTo>
                <a:lnTo>
                  <a:pt x="974559" y="12115"/>
                </a:lnTo>
                <a:lnTo>
                  <a:pt x="969746" y="20586"/>
                </a:lnTo>
                <a:lnTo>
                  <a:pt x="968502" y="30594"/>
                </a:lnTo>
                <a:lnTo>
                  <a:pt x="971245" y="40297"/>
                </a:lnTo>
                <a:lnTo>
                  <a:pt x="977277" y="47942"/>
                </a:lnTo>
                <a:lnTo>
                  <a:pt x="985748" y="52755"/>
                </a:lnTo>
                <a:lnTo>
                  <a:pt x="995756" y="53987"/>
                </a:lnTo>
                <a:lnTo>
                  <a:pt x="1005509" y="51244"/>
                </a:lnTo>
                <a:lnTo>
                  <a:pt x="1013155" y="45212"/>
                </a:lnTo>
                <a:lnTo>
                  <a:pt x="1017968" y="36741"/>
                </a:lnTo>
                <a:lnTo>
                  <a:pt x="1019200" y="26733"/>
                </a:lnTo>
                <a:close/>
              </a:path>
              <a:path w="4300219" h="4594859">
                <a:moveTo>
                  <a:pt x="1049680" y="3138728"/>
                </a:moveTo>
                <a:lnTo>
                  <a:pt x="1047686" y="3128848"/>
                </a:lnTo>
                <a:lnTo>
                  <a:pt x="1042250" y="3120771"/>
                </a:lnTo>
                <a:lnTo>
                  <a:pt x="1034173" y="3115322"/>
                </a:lnTo>
                <a:lnTo>
                  <a:pt x="1024229" y="3113328"/>
                </a:lnTo>
                <a:lnTo>
                  <a:pt x="1014349" y="3115322"/>
                </a:lnTo>
                <a:lnTo>
                  <a:pt x="1006271" y="3120771"/>
                </a:lnTo>
                <a:lnTo>
                  <a:pt x="1000836" y="3128848"/>
                </a:lnTo>
                <a:lnTo>
                  <a:pt x="998829" y="3138728"/>
                </a:lnTo>
                <a:lnTo>
                  <a:pt x="1000836" y="3148622"/>
                </a:lnTo>
                <a:lnTo>
                  <a:pt x="1006271" y="3156686"/>
                </a:lnTo>
                <a:lnTo>
                  <a:pt x="1014349" y="3162135"/>
                </a:lnTo>
                <a:lnTo>
                  <a:pt x="1024280" y="3164128"/>
                </a:lnTo>
                <a:lnTo>
                  <a:pt x="1034173" y="3162135"/>
                </a:lnTo>
                <a:lnTo>
                  <a:pt x="1042250" y="3156686"/>
                </a:lnTo>
                <a:lnTo>
                  <a:pt x="1047686" y="3148622"/>
                </a:lnTo>
                <a:lnTo>
                  <a:pt x="1049680" y="3138728"/>
                </a:lnTo>
                <a:close/>
              </a:path>
              <a:path w="4300219" h="4594859">
                <a:moveTo>
                  <a:pt x="1049680" y="2005863"/>
                </a:moveTo>
                <a:lnTo>
                  <a:pt x="1047686" y="1995982"/>
                </a:lnTo>
                <a:lnTo>
                  <a:pt x="1042250" y="1987905"/>
                </a:lnTo>
                <a:lnTo>
                  <a:pt x="1034173" y="1982470"/>
                </a:lnTo>
                <a:lnTo>
                  <a:pt x="1024229" y="1980463"/>
                </a:lnTo>
                <a:lnTo>
                  <a:pt x="1014349" y="1982470"/>
                </a:lnTo>
                <a:lnTo>
                  <a:pt x="1006271" y="1987905"/>
                </a:lnTo>
                <a:lnTo>
                  <a:pt x="1000836" y="1995982"/>
                </a:lnTo>
                <a:lnTo>
                  <a:pt x="998829" y="2005863"/>
                </a:lnTo>
                <a:lnTo>
                  <a:pt x="1000836" y="2015756"/>
                </a:lnTo>
                <a:lnTo>
                  <a:pt x="1006271" y="2023833"/>
                </a:lnTo>
                <a:lnTo>
                  <a:pt x="1014349" y="2029269"/>
                </a:lnTo>
                <a:lnTo>
                  <a:pt x="1024280" y="2031263"/>
                </a:lnTo>
                <a:lnTo>
                  <a:pt x="1034173" y="2029269"/>
                </a:lnTo>
                <a:lnTo>
                  <a:pt x="1042250" y="2023833"/>
                </a:lnTo>
                <a:lnTo>
                  <a:pt x="1047686" y="2015756"/>
                </a:lnTo>
                <a:lnTo>
                  <a:pt x="1049680" y="2005863"/>
                </a:lnTo>
                <a:close/>
              </a:path>
              <a:path w="4300219" h="4594859">
                <a:moveTo>
                  <a:pt x="1049680" y="881075"/>
                </a:moveTo>
                <a:lnTo>
                  <a:pt x="1047686" y="871194"/>
                </a:lnTo>
                <a:lnTo>
                  <a:pt x="1042250" y="863117"/>
                </a:lnTo>
                <a:lnTo>
                  <a:pt x="1034173" y="857669"/>
                </a:lnTo>
                <a:lnTo>
                  <a:pt x="1024229" y="855675"/>
                </a:lnTo>
                <a:lnTo>
                  <a:pt x="1014349" y="857669"/>
                </a:lnTo>
                <a:lnTo>
                  <a:pt x="1006271" y="863117"/>
                </a:lnTo>
                <a:lnTo>
                  <a:pt x="1000836" y="871194"/>
                </a:lnTo>
                <a:lnTo>
                  <a:pt x="998829" y="881075"/>
                </a:lnTo>
                <a:lnTo>
                  <a:pt x="1000836" y="890968"/>
                </a:lnTo>
                <a:lnTo>
                  <a:pt x="1006271" y="899033"/>
                </a:lnTo>
                <a:lnTo>
                  <a:pt x="1014349" y="904481"/>
                </a:lnTo>
                <a:lnTo>
                  <a:pt x="1024280" y="906475"/>
                </a:lnTo>
                <a:lnTo>
                  <a:pt x="1034173" y="904481"/>
                </a:lnTo>
                <a:lnTo>
                  <a:pt x="1042250" y="899033"/>
                </a:lnTo>
                <a:lnTo>
                  <a:pt x="1047686" y="890968"/>
                </a:lnTo>
                <a:lnTo>
                  <a:pt x="1049680" y="881075"/>
                </a:lnTo>
                <a:close/>
              </a:path>
              <a:path w="4300219" h="4594859">
                <a:moveTo>
                  <a:pt x="1060145" y="4568774"/>
                </a:moveTo>
                <a:lnTo>
                  <a:pt x="1058443" y="4558830"/>
                </a:lnTo>
                <a:lnTo>
                  <a:pt x="1053236" y="4550600"/>
                </a:lnTo>
                <a:lnTo>
                  <a:pt x="1045337" y="4544923"/>
                </a:lnTo>
                <a:lnTo>
                  <a:pt x="1035507" y="4542637"/>
                </a:lnTo>
                <a:lnTo>
                  <a:pt x="1025512" y="4544339"/>
                </a:lnTo>
                <a:lnTo>
                  <a:pt x="1017282" y="4549533"/>
                </a:lnTo>
                <a:lnTo>
                  <a:pt x="1011605" y="4557446"/>
                </a:lnTo>
                <a:lnTo>
                  <a:pt x="1009319" y="4567275"/>
                </a:lnTo>
                <a:lnTo>
                  <a:pt x="1011021" y="4577219"/>
                </a:lnTo>
                <a:lnTo>
                  <a:pt x="1016228" y="4585449"/>
                </a:lnTo>
                <a:lnTo>
                  <a:pt x="1024128" y="4591126"/>
                </a:lnTo>
                <a:lnTo>
                  <a:pt x="1034008" y="4593412"/>
                </a:lnTo>
                <a:lnTo>
                  <a:pt x="1043952" y="4591710"/>
                </a:lnTo>
                <a:lnTo>
                  <a:pt x="1052182" y="4586503"/>
                </a:lnTo>
                <a:lnTo>
                  <a:pt x="1057859" y="4578591"/>
                </a:lnTo>
                <a:lnTo>
                  <a:pt x="1060145" y="4568774"/>
                </a:lnTo>
                <a:close/>
              </a:path>
              <a:path w="4300219" h="4594859">
                <a:moveTo>
                  <a:pt x="1092682" y="3974719"/>
                </a:moveTo>
                <a:lnTo>
                  <a:pt x="1090688" y="3964838"/>
                </a:lnTo>
                <a:lnTo>
                  <a:pt x="1085240" y="3956761"/>
                </a:lnTo>
                <a:lnTo>
                  <a:pt x="1077163" y="3951313"/>
                </a:lnTo>
                <a:lnTo>
                  <a:pt x="1067231" y="3949319"/>
                </a:lnTo>
                <a:lnTo>
                  <a:pt x="1057338" y="3951313"/>
                </a:lnTo>
                <a:lnTo>
                  <a:pt x="1049274" y="3956761"/>
                </a:lnTo>
                <a:lnTo>
                  <a:pt x="1043825" y="3964838"/>
                </a:lnTo>
                <a:lnTo>
                  <a:pt x="1041831" y="3974719"/>
                </a:lnTo>
                <a:lnTo>
                  <a:pt x="1043825" y="3984612"/>
                </a:lnTo>
                <a:lnTo>
                  <a:pt x="1049274" y="3992676"/>
                </a:lnTo>
                <a:lnTo>
                  <a:pt x="1057338" y="3998125"/>
                </a:lnTo>
                <a:lnTo>
                  <a:pt x="1067282" y="4000119"/>
                </a:lnTo>
                <a:lnTo>
                  <a:pt x="1077163" y="3998125"/>
                </a:lnTo>
                <a:lnTo>
                  <a:pt x="1085240" y="3992676"/>
                </a:lnTo>
                <a:lnTo>
                  <a:pt x="1090688" y="3984612"/>
                </a:lnTo>
                <a:lnTo>
                  <a:pt x="1092682" y="3974719"/>
                </a:lnTo>
                <a:close/>
              </a:path>
              <a:path w="4300219" h="4594859">
                <a:moveTo>
                  <a:pt x="1092682" y="2841853"/>
                </a:moveTo>
                <a:lnTo>
                  <a:pt x="1090688" y="2831973"/>
                </a:lnTo>
                <a:lnTo>
                  <a:pt x="1085240" y="2823895"/>
                </a:lnTo>
                <a:lnTo>
                  <a:pt x="1077163" y="2818447"/>
                </a:lnTo>
                <a:lnTo>
                  <a:pt x="1067231" y="2816453"/>
                </a:lnTo>
                <a:lnTo>
                  <a:pt x="1057338" y="2818447"/>
                </a:lnTo>
                <a:lnTo>
                  <a:pt x="1049274" y="2823895"/>
                </a:lnTo>
                <a:lnTo>
                  <a:pt x="1043825" y="2831973"/>
                </a:lnTo>
                <a:lnTo>
                  <a:pt x="1041831" y="2841853"/>
                </a:lnTo>
                <a:lnTo>
                  <a:pt x="1043825" y="2851747"/>
                </a:lnTo>
                <a:lnTo>
                  <a:pt x="1049274" y="2859824"/>
                </a:lnTo>
                <a:lnTo>
                  <a:pt x="1057338" y="2865259"/>
                </a:lnTo>
                <a:lnTo>
                  <a:pt x="1067282" y="2867253"/>
                </a:lnTo>
                <a:lnTo>
                  <a:pt x="1077163" y="2865259"/>
                </a:lnTo>
                <a:lnTo>
                  <a:pt x="1085240" y="2859824"/>
                </a:lnTo>
                <a:lnTo>
                  <a:pt x="1090688" y="2851747"/>
                </a:lnTo>
                <a:lnTo>
                  <a:pt x="1092682" y="2841853"/>
                </a:lnTo>
                <a:close/>
              </a:path>
              <a:path w="4300219" h="4594859">
                <a:moveTo>
                  <a:pt x="1092682" y="1717065"/>
                </a:moveTo>
                <a:lnTo>
                  <a:pt x="1090688" y="1707184"/>
                </a:lnTo>
                <a:lnTo>
                  <a:pt x="1085240" y="1699107"/>
                </a:lnTo>
                <a:lnTo>
                  <a:pt x="1077163" y="1693659"/>
                </a:lnTo>
                <a:lnTo>
                  <a:pt x="1067231" y="1691665"/>
                </a:lnTo>
                <a:lnTo>
                  <a:pt x="1057338" y="1693659"/>
                </a:lnTo>
                <a:lnTo>
                  <a:pt x="1049274" y="1699107"/>
                </a:lnTo>
                <a:lnTo>
                  <a:pt x="1043825" y="1707184"/>
                </a:lnTo>
                <a:lnTo>
                  <a:pt x="1041831" y="1717065"/>
                </a:lnTo>
                <a:lnTo>
                  <a:pt x="1043825" y="1726958"/>
                </a:lnTo>
                <a:lnTo>
                  <a:pt x="1049274" y="1735023"/>
                </a:lnTo>
                <a:lnTo>
                  <a:pt x="1057338" y="1740471"/>
                </a:lnTo>
                <a:lnTo>
                  <a:pt x="1067282" y="1742465"/>
                </a:lnTo>
                <a:lnTo>
                  <a:pt x="1077163" y="1740471"/>
                </a:lnTo>
                <a:lnTo>
                  <a:pt x="1085240" y="1735023"/>
                </a:lnTo>
                <a:lnTo>
                  <a:pt x="1090688" y="1726958"/>
                </a:lnTo>
                <a:lnTo>
                  <a:pt x="1092682" y="1717065"/>
                </a:lnTo>
                <a:close/>
              </a:path>
              <a:path w="4300219" h="4594859">
                <a:moveTo>
                  <a:pt x="1120838" y="25400"/>
                </a:moveTo>
                <a:lnTo>
                  <a:pt x="1118844" y="15519"/>
                </a:lnTo>
                <a:lnTo>
                  <a:pt x="1113396" y="7442"/>
                </a:lnTo>
                <a:lnTo>
                  <a:pt x="1105331" y="1993"/>
                </a:lnTo>
                <a:lnTo>
                  <a:pt x="1095387" y="0"/>
                </a:lnTo>
                <a:lnTo>
                  <a:pt x="1085507" y="1993"/>
                </a:lnTo>
                <a:lnTo>
                  <a:pt x="1077429" y="7442"/>
                </a:lnTo>
                <a:lnTo>
                  <a:pt x="1071981" y="15519"/>
                </a:lnTo>
                <a:lnTo>
                  <a:pt x="1069987" y="25400"/>
                </a:lnTo>
                <a:lnTo>
                  <a:pt x="1071981" y="35293"/>
                </a:lnTo>
                <a:lnTo>
                  <a:pt x="1077429" y="43370"/>
                </a:lnTo>
                <a:lnTo>
                  <a:pt x="1085507" y="48806"/>
                </a:lnTo>
                <a:lnTo>
                  <a:pt x="1095438" y="50800"/>
                </a:lnTo>
                <a:lnTo>
                  <a:pt x="1105331" y="48806"/>
                </a:lnTo>
                <a:lnTo>
                  <a:pt x="1113396" y="43370"/>
                </a:lnTo>
                <a:lnTo>
                  <a:pt x="1118844" y="35293"/>
                </a:lnTo>
                <a:lnTo>
                  <a:pt x="1120838" y="25400"/>
                </a:lnTo>
                <a:close/>
              </a:path>
              <a:path w="4300219" h="4594859">
                <a:moveTo>
                  <a:pt x="1151331" y="3138728"/>
                </a:moveTo>
                <a:lnTo>
                  <a:pt x="1149337" y="3128848"/>
                </a:lnTo>
                <a:lnTo>
                  <a:pt x="1143901" y="3120771"/>
                </a:lnTo>
                <a:lnTo>
                  <a:pt x="1135824" y="3115322"/>
                </a:lnTo>
                <a:lnTo>
                  <a:pt x="1125880" y="3113328"/>
                </a:lnTo>
                <a:lnTo>
                  <a:pt x="1115999" y="3115322"/>
                </a:lnTo>
                <a:lnTo>
                  <a:pt x="1107922" y="3120771"/>
                </a:lnTo>
                <a:lnTo>
                  <a:pt x="1102487" y="3128848"/>
                </a:lnTo>
                <a:lnTo>
                  <a:pt x="1100480" y="3138728"/>
                </a:lnTo>
                <a:lnTo>
                  <a:pt x="1102487" y="3148622"/>
                </a:lnTo>
                <a:lnTo>
                  <a:pt x="1107922" y="3156686"/>
                </a:lnTo>
                <a:lnTo>
                  <a:pt x="1115999" y="3162135"/>
                </a:lnTo>
                <a:lnTo>
                  <a:pt x="1125931" y="3164128"/>
                </a:lnTo>
                <a:lnTo>
                  <a:pt x="1135824" y="3162135"/>
                </a:lnTo>
                <a:lnTo>
                  <a:pt x="1143901" y="3156686"/>
                </a:lnTo>
                <a:lnTo>
                  <a:pt x="1149337" y="3148622"/>
                </a:lnTo>
                <a:lnTo>
                  <a:pt x="1151331" y="3138728"/>
                </a:lnTo>
                <a:close/>
              </a:path>
              <a:path w="4300219" h="4594859">
                <a:moveTo>
                  <a:pt x="1151331" y="2005863"/>
                </a:moveTo>
                <a:lnTo>
                  <a:pt x="1149337" y="1995982"/>
                </a:lnTo>
                <a:lnTo>
                  <a:pt x="1143901" y="1987905"/>
                </a:lnTo>
                <a:lnTo>
                  <a:pt x="1135824" y="1982470"/>
                </a:lnTo>
                <a:lnTo>
                  <a:pt x="1125880" y="1980463"/>
                </a:lnTo>
                <a:lnTo>
                  <a:pt x="1115999" y="1982470"/>
                </a:lnTo>
                <a:lnTo>
                  <a:pt x="1107922" y="1987905"/>
                </a:lnTo>
                <a:lnTo>
                  <a:pt x="1102487" y="1995982"/>
                </a:lnTo>
                <a:lnTo>
                  <a:pt x="1100480" y="2005863"/>
                </a:lnTo>
                <a:lnTo>
                  <a:pt x="1102487" y="2015756"/>
                </a:lnTo>
                <a:lnTo>
                  <a:pt x="1107922" y="2023833"/>
                </a:lnTo>
                <a:lnTo>
                  <a:pt x="1115999" y="2029269"/>
                </a:lnTo>
                <a:lnTo>
                  <a:pt x="1125931" y="2031263"/>
                </a:lnTo>
                <a:lnTo>
                  <a:pt x="1135824" y="2029269"/>
                </a:lnTo>
                <a:lnTo>
                  <a:pt x="1143901" y="2023833"/>
                </a:lnTo>
                <a:lnTo>
                  <a:pt x="1149337" y="2015756"/>
                </a:lnTo>
                <a:lnTo>
                  <a:pt x="1151331" y="2005863"/>
                </a:lnTo>
                <a:close/>
              </a:path>
              <a:path w="4300219" h="4594859">
                <a:moveTo>
                  <a:pt x="1151331" y="881075"/>
                </a:moveTo>
                <a:lnTo>
                  <a:pt x="1149337" y="871194"/>
                </a:lnTo>
                <a:lnTo>
                  <a:pt x="1143901" y="863117"/>
                </a:lnTo>
                <a:lnTo>
                  <a:pt x="1135824" y="857669"/>
                </a:lnTo>
                <a:lnTo>
                  <a:pt x="1125880" y="855675"/>
                </a:lnTo>
                <a:lnTo>
                  <a:pt x="1115999" y="857669"/>
                </a:lnTo>
                <a:lnTo>
                  <a:pt x="1107922" y="863117"/>
                </a:lnTo>
                <a:lnTo>
                  <a:pt x="1102487" y="871194"/>
                </a:lnTo>
                <a:lnTo>
                  <a:pt x="1100480" y="881075"/>
                </a:lnTo>
                <a:lnTo>
                  <a:pt x="1102487" y="890968"/>
                </a:lnTo>
                <a:lnTo>
                  <a:pt x="1107922" y="899033"/>
                </a:lnTo>
                <a:lnTo>
                  <a:pt x="1115999" y="904481"/>
                </a:lnTo>
                <a:lnTo>
                  <a:pt x="1125931" y="906475"/>
                </a:lnTo>
                <a:lnTo>
                  <a:pt x="1135824" y="904481"/>
                </a:lnTo>
                <a:lnTo>
                  <a:pt x="1143901" y="899033"/>
                </a:lnTo>
                <a:lnTo>
                  <a:pt x="1149337" y="890968"/>
                </a:lnTo>
                <a:lnTo>
                  <a:pt x="1151331" y="881075"/>
                </a:lnTo>
                <a:close/>
              </a:path>
              <a:path w="4300219" h="4594859">
                <a:moveTo>
                  <a:pt x="1161796" y="4568977"/>
                </a:moveTo>
                <a:lnTo>
                  <a:pt x="1159802" y="4559097"/>
                </a:lnTo>
                <a:lnTo>
                  <a:pt x="1154353" y="4551019"/>
                </a:lnTo>
                <a:lnTo>
                  <a:pt x="1146289" y="4545584"/>
                </a:lnTo>
                <a:lnTo>
                  <a:pt x="1136345" y="4543577"/>
                </a:lnTo>
                <a:lnTo>
                  <a:pt x="1126464" y="4545584"/>
                </a:lnTo>
                <a:lnTo>
                  <a:pt x="1118387" y="4551019"/>
                </a:lnTo>
                <a:lnTo>
                  <a:pt x="1112939" y="4559097"/>
                </a:lnTo>
                <a:lnTo>
                  <a:pt x="1110945" y="4568977"/>
                </a:lnTo>
                <a:lnTo>
                  <a:pt x="1112939" y="4578870"/>
                </a:lnTo>
                <a:lnTo>
                  <a:pt x="1118387" y="4586948"/>
                </a:lnTo>
                <a:lnTo>
                  <a:pt x="1126464" y="4592383"/>
                </a:lnTo>
                <a:lnTo>
                  <a:pt x="1136396" y="4594377"/>
                </a:lnTo>
                <a:lnTo>
                  <a:pt x="1146289" y="4592383"/>
                </a:lnTo>
                <a:lnTo>
                  <a:pt x="1154353" y="4586948"/>
                </a:lnTo>
                <a:lnTo>
                  <a:pt x="1159802" y="4578870"/>
                </a:lnTo>
                <a:lnTo>
                  <a:pt x="1161796" y="4568977"/>
                </a:lnTo>
                <a:close/>
              </a:path>
              <a:path w="4300219" h="4594859">
                <a:moveTo>
                  <a:pt x="1194333" y="3974719"/>
                </a:moveTo>
                <a:lnTo>
                  <a:pt x="1192339" y="3964838"/>
                </a:lnTo>
                <a:lnTo>
                  <a:pt x="1186891" y="3956761"/>
                </a:lnTo>
                <a:lnTo>
                  <a:pt x="1178814" y="3951313"/>
                </a:lnTo>
                <a:lnTo>
                  <a:pt x="1168882" y="3949319"/>
                </a:lnTo>
                <a:lnTo>
                  <a:pt x="1158989" y="3951313"/>
                </a:lnTo>
                <a:lnTo>
                  <a:pt x="1150924" y="3956761"/>
                </a:lnTo>
                <a:lnTo>
                  <a:pt x="1145476" y="3964838"/>
                </a:lnTo>
                <a:lnTo>
                  <a:pt x="1143482" y="3974719"/>
                </a:lnTo>
                <a:lnTo>
                  <a:pt x="1145476" y="3984612"/>
                </a:lnTo>
                <a:lnTo>
                  <a:pt x="1150924" y="3992676"/>
                </a:lnTo>
                <a:lnTo>
                  <a:pt x="1158989" y="3998125"/>
                </a:lnTo>
                <a:lnTo>
                  <a:pt x="1168933" y="4000119"/>
                </a:lnTo>
                <a:lnTo>
                  <a:pt x="1178814" y="3998125"/>
                </a:lnTo>
                <a:lnTo>
                  <a:pt x="1186891" y="3992676"/>
                </a:lnTo>
                <a:lnTo>
                  <a:pt x="1192339" y="3984612"/>
                </a:lnTo>
                <a:lnTo>
                  <a:pt x="1194333" y="3974719"/>
                </a:lnTo>
                <a:close/>
              </a:path>
              <a:path w="4300219" h="4594859">
                <a:moveTo>
                  <a:pt x="1194333" y="2841853"/>
                </a:moveTo>
                <a:lnTo>
                  <a:pt x="1192339" y="2831973"/>
                </a:lnTo>
                <a:lnTo>
                  <a:pt x="1186891" y="2823895"/>
                </a:lnTo>
                <a:lnTo>
                  <a:pt x="1178814" y="2818447"/>
                </a:lnTo>
                <a:lnTo>
                  <a:pt x="1168882" y="2816453"/>
                </a:lnTo>
                <a:lnTo>
                  <a:pt x="1158989" y="2818447"/>
                </a:lnTo>
                <a:lnTo>
                  <a:pt x="1150924" y="2823895"/>
                </a:lnTo>
                <a:lnTo>
                  <a:pt x="1145476" y="2831973"/>
                </a:lnTo>
                <a:lnTo>
                  <a:pt x="1143482" y="2841853"/>
                </a:lnTo>
                <a:lnTo>
                  <a:pt x="1145476" y="2851747"/>
                </a:lnTo>
                <a:lnTo>
                  <a:pt x="1150924" y="2859824"/>
                </a:lnTo>
                <a:lnTo>
                  <a:pt x="1158989" y="2865259"/>
                </a:lnTo>
                <a:lnTo>
                  <a:pt x="1168933" y="2867253"/>
                </a:lnTo>
                <a:lnTo>
                  <a:pt x="1178814" y="2865259"/>
                </a:lnTo>
                <a:lnTo>
                  <a:pt x="1186891" y="2859824"/>
                </a:lnTo>
                <a:lnTo>
                  <a:pt x="1192339" y="2851747"/>
                </a:lnTo>
                <a:lnTo>
                  <a:pt x="1194333" y="2841853"/>
                </a:lnTo>
                <a:close/>
              </a:path>
              <a:path w="4300219" h="4594859">
                <a:moveTo>
                  <a:pt x="1194333" y="1717065"/>
                </a:moveTo>
                <a:lnTo>
                  <a:pt x="1192339" y="1707184"/>
                </a:lnTo>
                <a:lnTo>
                  <a:pt x="1186891" y="1699107"/>
                </a:lnTo>
                <a:lnTo>
                  <a:pt x="1178814" y="1693659"/>
                </a:lnTo>
                <a:lnTo>
                  <a:pt x="1168882" y="1691665"/>
                </a:lnTo>
                <a:lnTo>
                  <a:pt x="1158989" y="1693659"/>
                </a:lnTo>
                <a:lnTo>
                  <a:pt x="1150924" y="1699107"/>
                </a:lnTo>
                <a:lnTo>
                  <a:pt x="1145476" y="1707184"/>
                </a:lnTo>
                <a:lnTo>
                  <a:pt x="1143482" y="1717065"/>
                </a:lnTo>
                <a:lnTo>
                  <a:pt x="1145476" y="1726958"/>
                </a:lnTo>
                <a:lnTo>
                  <a:pt x="1150924" y="1735023"/>
                </a:lnTo>
                <a:lnTo>
                  <a:pt x="1158989" y="1740471"/>
                </a:lnTo>
                <a:lnTo>
                  <a:pt x="1168933" y="1742465"/>
                </a:lnTo>
                <a:lnTo>
                  <a:pt x="1178814" y="1740471"/>
                </a:lnTo>
                <a:lnTo>
                  <a:pt x="1186891" y="1735023"/>
                </a:lnTo>
                <a:lnTo>
                  <a:pt x="1192339" y="1726958"/>
                </a:lnTo>
                <a:lnTo>
                  <a:pt x="1194333" y="1717065"/>
                </a:lnTo>
                <a:close/>
              </a:path>
              <a:path w="4300219" h="4594859">
                <a:moveTo>
                  <a:pt x="1222489" y="25400"/>
                </a:moveTo>
                <a:lnTo>
                  <a:pt x="1220495" y="15519"/>
                </a:lnTo>
                <a:lnTo>
                  <a:pt x="1215047" y="7442"/>
                </a:lnTo>
                <a:lnTo>
                  <a:pt x="1206982" y="1993"/>
                </a:lnTo>
                <a:lnTo>
                  <a:pt x="1197038" y="0"/>
                </a:lnTo>
                <a:lnTo>
                  <a:pt x="1187157" y="1993"/>
                </a:lnTo>
                <a:lnTo>
                  <a:pt x="1179080" y="7442"/>
                </a:lnTo>
                <a:lnTo>
                  <a:pt x="1173632" y="15519"/>
                </a:lnTo>
                <a:lnTo>
                  <a:pt x="1171638" y="25400"/>
                </a:lnTo>
                <a:lnTo>
                  <a:pt x="1173632" y="35293"/>
                </a:lnTo>
                <a:lnTo>
                  <a:pt x="1179080" y="43370"/>
                </a:lnTo>
                <a:lnTo>
                  <a:pt x="1187157" y="48806"/>
                </a:lnTo>
                <a:lnTo>
                  <a:pt x="1197089" y="50800"/>
                </a:lnTo>
                <a:lnTo>
                  <a:pt x="1206982" y="48806"/>
                </a:lnTo>
                <a:lnTo>
                  <a:pt x="1215047" y="43370"/>
                </a:lnTo>
                <a:lnTo>
                  <a:pt x="1220495" y="35293"/>
                </a:lnTo>
                <a:lnTo>
                  <a:pt x="1222489" y="25400"/>
                </a:lnTo>
                <a:close/>
              </a:path>
              <a:path w="4300219" h="4594859">
                <a:moveTo>
                  <a:pt x="1252982" y="3138728"/>
                </a:moveTo>
                <a:lnTo>
                  <a:pt x="1250988" y="3128848"/>
                </a:lnTo>
                <a:lnTo>
                  <a:pt x="1245552" y="3120771"/>
                </a:lnTo>
                <a:lnTo>
                  <a:pt x="1237475" y="3115322"/>
                </a:lnTo>
                <a:lnTo>
                  <a:pt x="1227531" y="3113328"/>
                </a:lnTo>
                <a:lnTo>
                  <a:pt x="1217650" y="3115322"/>
                </a:lnTo>
                <a:lnTo>
                  <a:pt x="1209573" y="3120771"/>
                </a:lnTo>
                <a:lnTo>
                  <a:pt x="1204137" y="3128848"/>
                </a:lnTo>
                <a:lnTo>
                  <a:pt x="1202131" y="3138728"/>
                </a:lnTo>
                <a:lnTo>
                  <a:pt x="1204137" y="3148622"/>
                </a:lnTo>
                <a:lnTo>
                  <a:pt x="1209573" y="3156686"/>
                </a:lnTo>
                <a:lnTo>
                  <a:pt x="1217650" y="3162135"/>
                </a:lnTo>
                <a:lnTo>
                  <a:pt x="1227582" y="3164128"/>
                </a:lnTo>
                <a:lnTo>
                  <a:pt x="1237475" y="3162135"/>
                </a:lnTo>
                <a:lnTo>
                  <a:pt x="1245552" y="3156686"/>
                </a:lnTo>
                <a:lnTo>
                  <a:pt x="1250988" y="3148622"/>
                </a:lnTo>
                <a:lnTo>
                  <a:pt x="1252982" y="3138728"/>
                </a:lnTo>
                <a:close/>
              </a:path>
              <a:path w="4300219" h="4594859">
                <a:moveTo>
                  <a:pt x="1252982" y="2005863"/>
                </a:moveTo>
                <a:lnTo>
                  <a:pt x="1250988" y="1995982"/>
                </a:lnTo>
                <a:lnTo>
                  <a:pt x="1245552" y="1987905"/>
                </a:lnTo>
                <a:lnTo>
                  <a:pt x="1237475" y="1982470"/>
                </a:lnTo>
                <a:lnTo>
                  <a:pt x="1227531" y="1980463"/>
                </a:lnTo>
                <a:lnTo>
                  <a:pt x="1217650" y="1982470"/>
                </a:lnTo>
                <a:lnTo>
                  <a:pt x="1209573" y="1987905"/>
                </a:lnTo>
                <a:lnTo>
                  <a:pt x="1204137" y="1995982"/>
                </a:lnTo>
                <a:lnTo>
                  <a:pt x="1202131" y="2005863"/>
                </a:lnTo>
                <a:lnTo>
                  <a:pt x="1204137" y="2015756"/>
                </a:lnTo>
                <a:lnTo>
                  <a:pt x="1209573" y="2023833"/>
                </a:lnTo>
                <a:lnTo>
                  <a:pt x="1217650" y="2029269"/>
                </a:lnTo>
                <a:lnTo>
                  <a:pt x="1227582" y="2031263"/>
                </a:lnTo>
                <a:lnTo>
                  <a:pt x="1237475" y="2029269"/>
                </a:lnTo>
                <a:lnTo>
                  <a:pt x="1245552" y="2023833"/>
                </a:lnTo>
                <a:lnTo>
                  <a:pt x="1250988" y="2015756"/>
                </a:lnTo>
                <a:lnTo>
                  <a:pt x="1252982" y="2005863"/>
                </a:lnTo>
                <a:close/>
              </a:path>
              <a:path w="4300219" h="4594859">
                <a:moveTo>
                  <a:pt x="1252982" y="881075"/>
                </a:moveTo>
                <a:lnTo>
                  <a:pt x="1250988" y="871194"/>
                </a:lnTo>
                <a:lnTo>
                  <a:pt x="1245552" y="863117"/>
                </a:lnTo>
                <a:lnTo>
                  <a:pt x="1237475" y="857669"/>
                </a:lnTo>
                <a:lnTo>
                  <a:pt x="1227531" y="855675"/>
                </a:lnTo>
                <a:lnTo>
                  <a:pt x="1217650" y="857669"/>
                </a:lnTo>
                <a:lnTo>
                  <a:pt x="1209573" y="863117"/>
                </a:lnTo>
                <a:lnTo>
                  <a:pt x="1204137" y="871194"/>
                </a:lnTo>
                <a:lnTo>
                  <a:pt x="1202131" y="881075"/>
                </a:lnTo>
                <a:lnTo>
                  <a:pt x="1204137" y="890968"/>
                </a:lnTo>
                <a:lnTo>
                  <a:pt x="1209573" y="899033"/>
                </a:lnTo>
                <a:lnTo>
                  <a:pt x="1217650" y="904481"/>
                </a:lnTo>
                <a:lnTo>
                  <a:pt x="1227582" y="906475"/>
                </a:lnTo>
                <a:lnTo>
                  <a:pt x="1237475" y="904481"/>
                </a:lnTo>
                <a:lnTo>
                  <a:pt x="1245552" y="899033"/>
                </a:lnTo>
                <a:lnTo>
                  <a:pt x="1250988" y="890968"/>
                </a:lnTo>
                <a:lnTo>
                  <a:pt x="1252982" y="881075"/>
                </a:lnTo>
                <a:close/>
              </a:path>
              <a:path w="4300219" h="4594859">
                <a:moveTo>
                  <a:pt x="1263446" y="4568977"/>
                </a:moveTo>
                <a:lnTo>
                  <a:pt x="1261452" y="4559097"/>
                </a:lnTo>
                <a:lnTo>
                  <a:pt x="1256004" y="4551019"/>
                </a:lnTo>
                <a:lnTo>
                  <a:pt x="1247940" y="4545584"/>
                </a:lnTo>
                <a:lnTo>
                  <a:pt x="1237996" y="4543577"/>
                </a:lnTo>
                <a:lnTo>
                  <a:pt x="1228115" y="4545584"/>
                </a:lnTo>
                <a:lnTo>
                  <a:pt x="1220038" y="4551019"/>
                </a:lnTo>
                <a:lnTo>
                  <a:pt x="1214589" y="4559097"/>
                </a:lnTo>
                <a:lnTo>
                  <a:pt x="1212596" y="4568977"/>
                </a:lnTo>
                <a:lnTo>
                  <a:pt x="1214589" y="4578870"/>
                </a:lnTo>
                <a:lnTo>
                  <a:pt x="1220038" y="4586948"/>
                </a:lnTo>
                <a:lnTo>
                  <a:pt x="1228115" y="4592383"/>
                </a:lnTo>
                <a:lnTo>
                  <a:pt x="1238046" y="4594377"/>
                </a:lnTo>
                <a:lnTo>
                  <a:pt x="1247940" y="4592383"/>
                </a:lnTo>
                <a:lnTo>
                  <a:pt x="1256004" y="4586948"/>
                </a:lnTo>
                <a:lnTo>
                  <a:pt x="1261452" y="4578870"/>
                </a:lnTo>
                <a:lnTo>
                  <a:pt x="1263446" y="4568977"/>
                </a:lnTo>
                <a:close/>
              </a:path>
              <a:path w="4300219" h="4594859">
                <a:moveTo>
                  <a:pt x="1295984" y="3974719"/>
                </a:moveTo>
                <a:lnTo>
                  <a:pt x="1293990" y="3964838"/>
                </a:lnTo>
                <a:lnTo>
                  <a:pt x="1288542" y="3956761"/>
                </a:lnTo>
                <a:lnTo>
                  <a:pt x="1280464" y="3951313"/>
                </a:lnTo>
                <a:lnTo>
                  <a:pt x="1270533" y="3949319"/>
                </a:lnTo>
                <a:lnTo>
                  <a:pt x="1260640" y="3951313"/>
                </a:lnTo>
                <a:lnTo>
                  <a:pt x="1252575" y="3956761"/>
                </a:lnTo>
                <a:lnTo>
                  <a:pt x="1247127" y="3964838"/>
                </a:lnTo>
                <a:lnTo>
                  <a:pt x="1245133" y="3974719"/>
                </a:lnTo>
                <a:lnTo>
                  <a:pt x="1247127" y="3984612"/>
                </a:lnTo>
                <a:lnTo>
                  <a:pt x="1252575" y="3992676"/>
                </a:lnTo>
                <a:lnTo>
                  <a:pt x="1260640" y="3998125"/>
                </a:lnTo>
                <a:lnTo>
                  <a:pt x="1270584" y="4000119"/>
                </a:lnTo>
                <a:lnTo>
                  <a:pt x="1280464" y="3998125"/>
                </a:lnTo>
                <a:lnTo>
                  <a:pt x="1288542" y="3992676"/>
                </a:lnTo>
                <a:lnTo>
                  <a:pt x="1293990" y="3984612"/>
                </a:lnTo>
                <a:lnTo>
                  <a:pt x="1295984" y="3974719"/>
                </a:lnTo>
                <a:close/>
              </a:path>
              <a:path w="4300219" h="4594859">
                <a:moveTo>
                  <a:pt x="1295984" y="2841853"/>
                </a:moveTo>
                <a:lnTo>
                  <a:pt x="1293990" y="2831973"/>
                </a:lnTo>
                <a:lnTo>
                  <a:pt x="1288542" y="2823895"/>
                </a:lnTo>
                <a:lnTo>
                  <a:pt x="1280464" y="2818447"/>
                </a:lnTo>
                <a:lnTo>
                  <a:pt x="1270533" y="2816453"/>
                </a:lnTo>
                <a:lnTo>
                  <a:pt x="1260640" y="2818447"/>
                </a:lnTo>
                <a:lnTo>
                  <a:pt x="1252575" y="2823895"/>
                </a:lnTo>
                <a:lnTo>
                  <a:pt x="1247127" y="2831973"/>
                </a:lnTo>
                <a:lnTo>
                  <a:pt x="1245133" y="2841853"/>
                </a:lnTo>
                <a:lnTo>
                  <a:pt x="1247127" y="2851747"/>
                </a:lnTo>
                <a:lnTo>
                  <a:pt x="1252575" y="2859824"/>
                </a:lnTo>
                <a:lnTo>
                  <a:pt x="1260640" y="2865259"/>
                </a:lnTo>
                <a:lnTo>
                  <a:pt x="1270584" y="2867253"/>
                </a:lnTo>
                <a:lnTo>
                  <a:pt x="1280464" y="2865259"/>
                </a:lnTo>
                <a:lnTo>
                  <a:pt x="1288542" y="2859824"/>
                </a:lnTo>
                <a:lnTo>
                  <a:pt x="1293990" y="2851747"/>
                </a:lnTo>
                <a:lnTo>
                  <a:pt x="1295984" y="2841853"/>
                </a:lnTo>
                <a:close/>
              </a:path>
              <a:path w="4300219" h="4594859">
                <a:moveTo>
                  <a:pt x="1295984" y="1717065"/>
                </a:moveTo>
                <a:lnTo>
                  <a:pt x="1293990" y="1707184"/>
                </a:lnTo>
                <a:lnTo>
                  <a:pt x="1288542" y="1699107"/>
                </a:lnTo>
                <a:lnTo>
                  <a:pt x="1280464" y="1693659"/>
                </a:lnTo>
                <a:lnTo>
                  <a:pt x="1270533" y="1691665"/>
                </a:lnTo>
                <a:lnTo>
                  <a:pt x="1260640" y="1693659"/>
                </a:lnTo>
                <a:lnTo>
                  <a:pt x="1252575" y="1699107"/>
                </a:lnTo>
                <a:lnTo>
                  <a:pt x="1247127" y="1707184"/>
                </a:lnTo>
                <a:lnTo>
                  <a:pt x="1245133" y="1717065"/>
                </a:lnTo>
                <a:lnTo>
                  <a:pt x="1247127" y="1726958"/>
                </a:lnTo>
                <a:lnTo>
                  <a:pt x="1252575" y="1735023"/>
                </a:lnTo>
                <a:lnTo>
                  <a:pt x="1260640" y="1740471"/>
                </a:lnTo>
                <a:lnTo>
                  <a:pt x="1270584" y="1742465"/>
                </a:lnTo>
                <a:lnTo>
                  <a:pt x="1280464" y="1740471"/>
                </a:lnTo>
                <a:lnTo>
                  <a:pt x="1288542" y="1735023"/>
                </a:lnTo>
                <a:lnTo>
                  <a:pt x="1293990" y="1726958"/>
                </a:lnTo>
                <a:lnTo>
                  <a:pt x="1295984" y="1717065"/>
                </a:lnTo>
                <a:close/>
              </a:path>
              <a:path w="4300219" h="4594859">
                <a:moveTo>
                  <a:pt x="1324140" y="25400"/>
                </a:moveTo>
                <a:lnTo>
                  <a:pt x="1322146" y="15519"/>
                </a:lnTo>
                <a:lnTo>
                  <a:pt x="1316697" y="7442"/>
                </a:lnTo>
                <a:lnTo>
                  <a:pt x="1308633" y="1993"/>
                </a:lnTo>
                <a:lnTo>
                  <a:pt x="1298689" y="0"/>
                </a:lnTo>
                <a:lnTo>
                  <a:pt x="1288808" y="1993"/>
                </a:lnTo>
                <a:lnTo>
                  <a:pt x="1280731" y="7442"/>
                </a:lnTo>
                <a:lnTo>
                  <a:pt x="1275283" y="15519"/>
                </a:lnTo>
                <a:lnTo>
                  <a:pt x="1273289" y="25400"/>
                </a:lnTo>
                <a:lnTo>
                  <a:pt x="1275283" y="35293"/>
                </a:lnTo>
                <a:lnTo>
                  <a:pt x="1280731" y="43370"/>
                </a:lnTo>
                <a:lnTo>
                  <a:pt x="1288808" y="48806"/>
                </a:lnTo>
                <a:lnTo>
                  <a:pt x="1298740" y="50800"/>
                </a:lnTo>
                <a:lnTo>
                  <a:pt x="1308633" y="48806"/>
                </a:lnTo>
                <a:lnTo>
                  <a:pt x="1316697" y="43370"/>
                </a:lnTo>
                <a:lnTo>
                  <a:pt x="1322146" y="35293"/>
                </a:lnTo>
                <a:lnTo>
                  <a:pt x="1324140" y="25400"/>
                </a:lnTo>
                <a:close/>
              </a:path>
              <a:path w="4300219" h="4594859">
                <a:moveTo>
                  <a:pt x="1354632" y="3138728"/>
                </a:moveTo>
                <a:lnTo>
                  <a:pt x="1352638" y="3128848"/>
                </a:lnTo>
                <a:lnTo>
                  <a:pt x="1347203" y="3120771"/>
                </a:lnTo>
                <a:lnTo>
                  <a:pt x="1339126" y="3115322"/>
                </a:lnTo>
                <a:lnTo>
                  <a:pt x="1329182" y="3113328"/>
                </a:lnTo>
                <a:lnTo>
                  <a:pt x="1319301" y="3115322"/>
                </a:lnTo>
                <a:lnTo>
                  <a:pt x="1311224" y="3120771"/>
                </a:lnTo>
                <a:lnTo>
                  <a:pt x="1305788" y="3128848"/>
                </a:lnTo>
                <a:lnTo>
                  <a:pt x="1303782" y="3138728"/>
                </a:lnTo>
                <a:lnTo>
                  <a:pt x="1305788" y="3148622"/>
                </a:lnTo>
                <a:lnTo>
                  <a:pt x="1311224" y="3156686"/>
                </a:lnTo>
                <a:lnTo>
                  <a:pt x="1319301" y="3162135"/>
                </a:lnTo>
                <a:lnTo>
                  <a:pt x="1329232" y="3164128"/>
                </a:lnTo>
                <a:lnTo>
                  <a:pt x="1339126" y="3162135"/>
                </a:lnTo>
                <a:lnTo>
                  <a:pt x="1347203" y="3156686"/>
                </a:lnTo>
                <a:lnTo>
                  <a:pt x="1352638" y="3148622"/>
                </a:lnTo>
                <a:lnTo>
                  <a:pt x="1354632" y="3138728"/>
                </a:lnTo>
                <a:close/>
              </a:path>
              <a:path w="4300219" h="4594859">
                <a:moveTo>
                  <a:pt x="1354632" y="2005863"/>
                </a:moveTo>
                <a:lnTo>
                  <a:pt x="1352638" y="1995982"/>
                </a:lnTo>
                <a:lnTo>
                  <a:pt x="1347203" y="1987905"/>
                </a:lnTo>
                <a:lnTo>
                  <a:pt x="1339126" y="1982470"/>
                </a:lnTo>
                <a:lnTo>
                  <a:pt x="1329182" y="1980463"/>
                </a:lnTo>
                <a:lnTo>
                  <a:pt x="1319301" y="1982470"/>
                </a:lnTo>
                <a:lnTo>
                  <a:pt x="1311224" y="1987905"/>
                </a:lnTo>
                <a:lnTo>
                  <a:pt x="1305788" y="1995982"/>
                </a:lnTo>
                <a:lnTo>
                  <a:pt x="1303782" y="2005863"/>
                </a:lnTo>
                <a:lnTo>
                  <a:pt x="1305788" y="2015756"/>
                </a:lnTo>
                <a:lnTo>
                  <a:pt x="1311224" y="2023833"/>
                </a:lnTo>
                <a:lnTo>
                  <a:pt x="1319301" y="2029269"/>
                </a:lnTo>
                <a:lnTo>
                  <a:pt x="1329232" y="2031263"/>
                </a:lnTo>
                <a:lnTo>
                  <a:pt x="1339126" y="2029269"/>
                </a:lnTo>
                <a:lnTo>
                  <a:pt x="1347203" y="2023833"/>
                </a:lnTo>
                <a:lnTo>
                  <a:pt x="1352638" y="2015756"/>
                </a:lnTo>
                <a:lnTo>
                  <a:pt x="1354632" y="2005863"/>
                </a:lnTo>
                <a:close/>
              </a:path>
              <a:path w="4300219" h="4594859">
                <a:moveTo>
                  <a:pt x="1354632" y="881075"/>
                </a:moveTo>
                <a:lnTo>
                  <a:pt x="1352638" y="871194"/>
                </a:lnTo>
                <a:lnTo>
                  <a:pt x="1347203" y="863117"/>
                </a:lnTo>
                <a:lnTo>
                  <a:pt x="1339126" y="857669"/>
                </a:lnTo>
                <a:lnTo>
                  <a:pt x="1329182" y="855675"/>
                </a:lnTo>
                <a:lnTo>
                  <a:pt x="1319301" y="857669"/>
                </a:lnTo>
                <a:lnTo>
                  <a:pt x="1311224" y="863117"/>
                </a:lnTo>
                <a:lnTo>
                  <a:pt x="1305788" y="871194"/>
                </a:lnTo>
                <a:lnTo>
                  <a:pt x="1303782" y="881075"/>
                </a:lnTo>
                <a:lnTo>
                  <a:pt x="1305788" y="890968"/>
                </a:lnTo>
                <a:lnTo>
                  <a:pt x="1311224" y="899033"/>
                </a:lnTo>
                <a:lnTo>
                  <a:pt x="1319301" y="904481"/>
                </a:lnTo>
                <a:lnTo>
                  <a:pt x="1329232" y="906475"/>
                </a:lnTo>
                <a:lnTo>
                  <a:pt x="1339126" y="904481"/>
                </a:lnTo>
                <a:lnTo>
                  <a:pt x="1347203" y="899033"/>
                </a:lnTo>
                <a:lnTo>
                  <a:pt x="1352638" y="890968"/>
                </a:lnTo>
                <a:lnTo>
                  <a:pt x="1354632" y="881075"/>
                </a:lnTo>
                <a:close/>
              </a:path>
              <a:path w="4300219" h="4594859">
                <a:moveTo>
                  <a:pt x="1365097" y="4568977"/>
                </a:moveTo>
                <a:lnTo>
                  <a:pt x="1363103" y="4559097"/>
                </a:lnTo>
                <a:lnTo>
                  <a:pt x="1357655" y="4551019"/>
                </a:lnTo>
                <a:lnTo>
                  <a:pt x="1349590" y="4545584"/>
                </a:lnTo>
                <a:lnTo>
                  <a:pt x="1339646" y="4543577"/>
                </a:lnTo>
                <a:lnTo>
                  <a:pt x="1329766" y="4545584"/>
                </a:lnTo>
                <a:lnTo>
                  <a:pt x="1321689" y="4551019"/>
                </a:lnTo>
                <a:lnTo>
                  <a:pt x="1316240" y="4559097"/>
                </a:lnTo>
                <a:lnTo>
                  <a:pt x="1314246" y="4568977"/>
                </a:lnTo>
                <a:lnTo>
                  <a:pt x="1316240" y="4578870"/>
                </a:lnTo>
                <a:lnTo>
                  <a:pt x="1321689" y="4586948"/>
                </a:lnTo>
                <a:lnTo>
                  <a:pt x="1329766" y="4592383"/>
                </a:lnTo>
                <a:lnTo>
                  <a:pt x="1339697" y="4594377"/>
                </a:lnTo>
                <a:lnTo>
                  <a:pt x="1349590" y="4592383"/>
                </a:lnTo>
                <a:lnTo>
                  <a:pt x="1357655" y="4586948"/>
                </a:lnTo>
                <a:lnTo>
                  <a:pt x="1363103" y="4578870"/>
                </a:lnTo>
                <a:lnTo>
                  <a:pt x="1365097" y="4568977"/>
                </a:lnTo>
                <a:close/>
              </a:path>
              <a:path w="4300219" h="4594859">
                <a:moveTo>
                  <a:pt x="1397635" y="3974719"/>
                </a:moveTo>
                <a:lnTo>
                  <a:pt x="1395641" y="3964838"/>
                </a:lnTo>
                <a:lnTo>
                  <a:pt x="1390192" y="3956761"/>
                </a:lnTo>
                <a:lnTo>
                  <a:pt x="1382115" y="3951313"/>
                </a:lnTo>
                <a:lnTo>
                  <a:pt x="1372184" y="3949319"/>
                </a:lnTo>
                <a:lnTo>
                  <a:pt x="1362290" y="3951313"/>
                </a:lnTo>
                <a:lnTo>
                  <a:pt x="1354226" y="3956761"/>
                </a:lnTo>
                <a:lnTo>
                  <a:pt x="1348778" y="3964838"/>
                </a:lnTo>
                <a:lnTo>
                  <a:pt x="1346784" y="3974719"/>
                </a:lnTo>
                <a:lnTo>
                  <a:pt x="1348778" y="3984612"/>
                </a:lnTo>
                <a:lnTo>
                  <a:pt x="1354226" y="3992676"/>
                </a:lnTo>
                <a:lnTo>
                  <a:pt x="1362290" y="3998125"/>
                </a:lnTo>
                <a:lnTo>
                  <a:pt x="1372235" y="4000119"/>
                </a:lnTo>
                <a:lnTo>
                  <a:pt x="1382115" y="3998125"/>
                </a:lnTo>
                <a:lnTo>
                  <a:pt x="1390192" y="3992676"/>
                </a:lnTo>
                <a:lnTo>
                  <a:pt x="1395641" y="3984612"/>
                </a:lnTo>
                <a:lnTo>
                  <a:pt x="1397635" y="3974719"/>
                </a:lnTo>
                <a:close/>
              </a:path>
              <a:path w="4300219" h="4594859">
                <a:moveTo>
                  <a:pt x="1397635" y="2841853"/>
                </a:moveTo>
                <a:lnTo>
                  <a:pt x="1395641" y="2831973"/>
                </a:lnTo>
                <a:lnTo>
                  <a:pt x="1390192" y="2823895"/>
                </a:lnTo>
                <a:lnTo>
                  <a:pt x="1382115" y="2818447"/>
                </a:lnTo>
                <a:lnTo>
                  <a:pt x="1372184" y="2816453"/>
                </a:lnTo>
                <a:lnTo>
                  <a:pt x="1362290" y="2818447"/>
                </a:lnTo>
                <a:lnTo>
                  <a:pt x="1354226" y="2823895"/>
                </a:lnTo>
                <a:lnTo>
                  <a:pt x="1348778" y="2831973"/>
                </a:lnTo>
                <a:lnTo>
                  <a:pt x="1346784" y="2841853"/>
                </a:lnTo>
                <a:lnTo>
                  <a:pt x="1348778" y="2851747"/>
                </a:lnTo>
                <a:lnTo>
                  <a:pt x="1354226" y="2859824"/>
                </a:lnTo>
                <a:lnTo>
                  <a:pt x="1362290" y="2865259"/>
                </a:lnTo>
                <a:lnTo>
                  <a:pt x="1372235" y="2867253"/>
                </a:lnTo>
                <a:lnTo>
                  <a:pt x="1382115" y="2865259"/>
                </a:lnTo>
                <a:lnTo>
                  <a:pt x="1390192" y="2859824"/>
                </a:lnTo>
                <a:lnTo>
                  <a:pt x="1395641" y="2851747"/>
                </a:lnTo>
                <a:lnTo>
                  <a:pt x="1397635" y="2841853"/>
                </a:lnTo>
                <a:close/>
              </a:path>
              <a:path w="4300219" h="4594859">
                <a:moveTo>
                  <a:pt x="1397635" y="1717065"/>
                </a:moveTo>
                <a:lnTo>
                  <a:pt x="1395641" y="1707184"/>
                </a:lnTo>
                <a:lnTo>
                  <a:pt x="1390192" y="1699107"/>
                </a:lnTo>
                <a:lnTo>
                  <a:pt x="1382115" y="1693659"/>
                </a:lnTo>
                <a:lnTo>
                  <a:pt x="1372184" y="1691665"/>
                </a:lnTo>
                <a:lnTo>
                  <a:pt x="1362290" y="1693659"/>
                </a:lnTo>
                <a:lnTo>
                  <a:pt x="1354226" y="1699107"/>
                </a:lnTo>
                <a:lnTo>
                  <a:pt x="1348778" y="1707184"/>
                </a:lnTo>
                <a:lnTo>
                  <a:pt x="1346784" y="1717065"/>
                </a:lnTo>
                <a:lnTo>
                  <a:pt x="1348778" y="1726958"/>
                </a:lnTo>
                <a:lnTo>
                  <a:pt x="1354226" y="1735023"/>
                </a:lnTo>
                <a:lnTo>
                  <a:pt x="1362290" y="1740471"/>
                </a:lnTo>
                <a:lnTo>
                  <a:pt x="1372235" y="1742465"/>
                </a:lnTo>
                <a:lnTo>
                  <a:pt x="1382115" y="1740471"/>
                </a:lnTo>
                <a:lnTo>
                  <a:pt x="1390192" y="1735023"/>
                </a:lnTo>
                <a:lnTo>
                  <a:pt x="1395641" y="1726958"/>
                </a:lnTo>
                <a:lnTo>
                  <a:pt x="1397635" y="1717065"/>
                </a:lnTo>
                <a:close/>
              </a:path>
              <a:path w="4300219" h="4594859">
                <a:moveTo>
                  <a:pt x="1425790" y="25400"/>
                </a:moveTo>
                <a:lnTo>
                  <a:pt x="1423797" y="15519"/>
                </a:lnTo>
                <a:lnTo>
                  <a:pt x="1418348" y="7442"/>
                </a:lnTo>
                <a:lnTo>
                  <a:pt x="1410284" y="1993"/>
                </a:lnTo>
                <a:lnTo>
                  <a:pt x="1400340" y="0"/>
                </a:lnTo>
                <a:lnTo>
                  <a:pt x="1390459" y="1993"/>
                </a:lnTo>
                <a:lnTo>
                  <a:pt x="1382382" y="7442"/>
                </a:lnTo>
                <a:lnTo>
                  <a:pt x="1376934" y="15519"/>
                </a:lnTo>
                <a:lnTo>
                  <a:pt x="1374940" y="25400"/>
                </a:lnTo>
                <a:lnTo>
                  <a:pt x="1376934" y="35293"/>
                </a:lnTo>
                <a:lnTo>
                  <a:pt x="1382382" y="43370"/>
                </a:lnTo>
                <a:lnTo>
                  <a:pt x="1390459" y="48806"/>
                </a:lnTo>
                <a:lnTo>
                  <a:pt x="1400390" y="50800"/>
                </a:lnTo>
                <a:lnTo>
                  <a:pt x="1410284" y="48806"/>
                </a:lnTo>
                <a:lnTo>
                  <a:pt x="1418348" y="43370"/>
                </a:lnTo>
                <a:lnTo>
                  <a:pt x="1423797" y="35293"/>
                </a:lnTo>
                <a:lnTo>
                  <a:pt x="1425790" y="25400"/>
                </a:lnTo>
                <a:close/>
              </a:path>
              <a:path w="4300219" h="4594859">
                <a:moveTo>
                  <a:pt x="1456283" y="3138728"/>
                </a:moveTo>
                <a:lnTo>
                  <a:pt x="1454289" y="3128848"/>
                </a:lnTo>
                <a:lnTo>
                  <a:pt x="1448854" y="3120771"/>
                </a:lnTo>
                <a:lnTo>
                  <a:pt x="1440776" y="3115322"/>
                </a:lnTo>
                <a:lnTo>
                  <a:pt x="1430832" y="3113328"/>
                </a:lnTo>
                <a:lnTo>
                  <a:pt x="1420952" y="3115322"/>
                </a:lnTo>
                <a:lnTo>
                  <a:pt x="1412875" y="3120771"/>
                </a:lnTo>
                <a:lnTo>
                  <a:pt x="1407439" y="3128848"/>
                </a:lnTo>
                <a:lnTo>
                  <a:pt x="1405432" y="3138728"/>
                </a:lnTo>
                <a:lnTo>
                  <a:pt x="1407439" y="3148622"/>
                </a:lnTo>
                <a:lnTo>
                  <a:pt x="1412875" y="3156686"/>
                </a:lnTo>
                <a:lnTo>
                  <a:pt x="1420952" y="3162135"/>
                </a:lnTo>
                <a:lnTo>
                  <a:pt x="1430883" y="3164128"/>
                </a:lnTo>
                <a:lnTo>
                  <a:pt x="1440776" y="3162135"/>
                </a:lnTo>
                <a:lnTo>
                  <a:pt x="1448854" y="3156686"/>
                </a:lnTo>
                <a:lnTo>
                  <a:pt x="1454289" y="3148622"/>
                </a:lnTo>
                <a:lnTo>
                  <a:pt x="1456283" y="3138728"/>
                </a:lnTo>
                <a:close/>
              </a:path>
              <a:path w="4300219" h="4594859">
                <a:moveTo>
                  <a:pt x="1456283" y="2005863"/>
                </a:moveTo>
                <a:lnTo>
                  <a:pt x="1454289" y="1995982"/>
                </a:lnTo>
                <a:lnTo>
                  <a:pt x="1448854" y="1987905"/>
                </a:lnTo>
                <a:lnTo>
                  <a:pt x="1440776" y="1982470"/>
                </a:lnTo>
                <a:lnTo>
                  <a:pt x="1430832" y="1980463"/>
                </a:lnTo>
                <a:lnTo>
                  <a:pt x="1420952" y="1982470"/>
                </a:lnTo>
                <a:lnTo>
                  <a:pt x="1412875" y="1987905"/>
                </a:lnTo>
                <a:lnTo>
                  <a:pt x="1407439" y="1995982"/>
                </a:lnTo>
                <a:lnTo>
                  <a:pt x="1405432" y="2005863"/>
                </a:lnTo>
                <a:lnTo>
                  <a:pt x="1407439" y="2015756"/>
                </a:lnTo>
                <a:lnTo>
                  <a:pt x="1412875" y="2023833"/>
                </a:lnTo>
                <a:lnTo>
                  <a:pt x="1420952" y="2029269"/>
                </a:lnTo>
                <a:lnTo>
                  <a:pt x="1430883" y="2031263"/>
                </a:lnTo>
                <a:lnTo>
                  <a:pt x="1440776" y="2029269"/>
                </a:lnTo>
                <a:lnTo>
                  <a:pt x="1448854" y="2023833"/>
                </a:lnTo>
                <a:lnTo>
                  <a:pt x="1454289" y="2015756"/>
                </a:lnTo>
                <a:lnTo>
                  <a:pt x="1456283" y="2005863"/>
                </a:lnTo>
                <a:close/>
              </a:path>
              <a:path w="4300219" h="4594859">
                <a:moveTo>
                  <a:pt x="1456283" y="881075"/>
                </a:moveTo>
                <a:lnTo>
                  <a:pt x="1454289" y="871194"/>
                </a:lnTo>
                <a:lnTo>
                  <a:pt x="1448854" y="863117"/>
                </a:lnTo>
                <a:lnTo>
                  <a:pt x="1440776" y="857669"/>
                </a:lnTo>
                <a:lnTo>
                  <a:pt x="1430832" y="855675"/>
                </a:lnTo>
                <a:lnTo>
                  <a:pt x="1420952" y="857669"/>
                </a:lnTo>
                <a:lnTo>
                  <a:pt x="1412875" y="863117"/>
                </a:lnTo>
                <a:lnTo>
                  <a:pt x="1407439" y="871194"/>
                </a:lnTo>
                <a:lnTo>
                  <a:pt x="1405432" y="881075"/>
                </a:lnTo>
                <a:lnTo>
                  <a:pt x="1407439" y="890968"/>
                </a:lnTo>
                <a:lnTo>
                  <a:pt x="1412875" y="899033"/>
                </a:lnTo>
                <a:lnTo>
                  <a:pt x="1420952" y="904481"/>
                </a:lnTo>
                <a:lnTo>
                  <a:pt x="1430883" y="906475"/>
                </a:lnTo>
                <a:lnTo>
                  <a:pt x="1440776" y="904481"/>
                </a:lnTo>
                <a:lnTo>
                  <a:pt x="1448854" y="899033"/>
                </a:lnTo>
                <a:lnTo>
                  <a:pt x="1454289" y="890968"/>
                </a:lnTo>
                <a:lnTo>
                  <a:pt x="1456283" y="881075"/>
                </a:lnTo>
                <a:close/>
              </a:path>
              <a:path w="4300219" h="4594859">
                <a:moveTo>
                  <a:pt x="1466748" y="4568977"/>
                </a:moveTo>
                <a:lnTo>
                  <a:pt x="1464754" y="4559097"/>
                </a:lnTo>
                <a:lnTo>
                  <a:pt x="1459306" y="4551019"/>
                </a:lnTo>
                <a:lnTo>
                  <a:pt x="1451241" y="4545584"/>
                </a:lnTo>
                <a:lnTo>
                  <a:pt x="1441297" y="4543577"/>
                </a:lnTo>
                <a:lnTo>
                  <a:pt x="1431417" y="4545584"/>
                </a:lnTo>
                <a:lnTo>
                  <a:pt x="1423339" y="4551019"/>
                </a:lnTo>
                <a:lnTo>
                  <a:pt x="1417891" y="4559097"/>
                </a:lnTo>
                <a:lnTo>
                  <a:pt x="1415897" y="4568977"/>
                </a:lnTo>
                <a:lnTo>
                  <a:pt x="1417891" y="4578870"/>
                </a:lnTo>
                <a:lnTo>
                  <a:pt x="1423339" y="4586948"/>
                </a:lnTo>
                <a:lnTo>
                  <a:pt x="1431417" y="4592383"/>
                </a:lnTo>
                <a:lnTo>
                  <a:pt x="1441348" y="4594377"/>
                </a:lnTo>
                <a:lnTo>
                  <a:pt x="1451241" y="4592383"/>
                </a:lnTo>
                <a:lnTo>
                  <a:pt x="1459306" y="4586948"/>
                </a:lnTo>
                <a:lnTo>
                  <a:pt x="1464754" y="4578870"/>
                </a:lnTo>
                <a:lnTo>
                  <a:pt x="1466748" y="4568977"/>
                </a:lnTo>
                <a:close/>
              </a:path>
              <a:path w="4300219" h="4594859">
                <a:moveTo>
                  <a:pt x="1499285" y="3974719"/>
                </a:moveTo>
                <a:lnTo>
                  <a:pt x="1497291" y="3964838"/>
                </a:lnTo>
                <a:lnTo>
                  <a:pt x="1491843" y="3956761"/>
                </a:lnTo>
                <a:lnTo>
                  <a:pt x="1483766" y="3951313"/>
                </a:lnTo>
                <a:lnTo>
                  <a:pt x="1473835" y="3949319"/>
                </a:lnTo>
                <a:lnTo>
                  <a:pt x="1463941" y="3951313"/>
                </a:lnTo>
                <a:lnTo>
                  <a:pt x="1455877" y="3956761"/>
                </a:lnTo>
                <a:lnTo>
                  <a:pt x="1450428" y="3964838"/>
                </a:lnTo>
                <a:lnTo>
                  <a:pt x="1448435" y="3974719"/>
                </a:lnTo>
                <a:lnTo>
                  <a:pt x="1450428" y="3984612"/>
                </a:lnTo>
                <a:lnTo>
                  <a:pt x="1455877" y="3992676"/>
                </a:lnTo>
                <a:lnTo>
                  <a:pt x="1463941" y="3998125"/>
                </a:lnTo>
                <a:lnTo>
                  <a:pt x="1473885" y="4000119"/>
                </a:lnTo>
                <a:lnTo>
                  <a:pt x="1483766" y="3998125"/>
                </a:lnTo>
                <a:lnTo>
                  <a:pt x="1491843" y="3992676"/>
                </a:lnTo>
                <a:lnTo>
                  <a:pt x="1497291" y="3984612"/>
                </a:lnTo>
                <a:lnTo>
                  <a:pt x="1499285" y="3974719"/>
                </a:lnTo>
                <a:close/>
              </a:path>
              <a:path w="4300219" h="4594859">
                <a:moveTo>
                  <a:pt x="1499285" y="2841853"/>
                </a:moveTo>
                <a:lnTo>
                  <a:pt x="1497291" y="2831973"/>
                </a:lnTo>
                <a:lnTo>
                  <a:pt x="1491843" y="2823895"/>
                </a:lnTo>
                <a:lnTo>
                  <a:pt x="1483766" y="2818447"/>
                </a:lnTo>
                <a:lnTo>
                  <a:pt x="1473835" y="2816453"/>
                </a:lnTo>
                <a:lnTo>
                  <a:pt x="1463941" y="2818447"/>
                </a:lnTo>
                <a:lnTo>
                  <a:pt x="1455877" y="2823895"/>
                </a:lnTo>
                <a:lnTo>
                  <a:pt x="1450428" y="2831973"/>
                </a:lnTo>
                <a:lnTo>
                  <a:pt x="1448435" y="2841853"/>
                </a:lnTo>
                <a:lnTo>
                  <a:pt x="1450428" y="2851747"/>
                </a:lnTo>
                <a:lnTo>
                  <a:pt x="1455877" y="2859824"/>
                </a:lnTo>
                <a:lnTo>
                  <a:pt x="1463941" y="2865259"/>
                </a:lnTo>
                <a:lnTo>
                  <a:pt x="1473885" y="2867253"/>
                </a:lnTo>
                <a:lnTo>
                  <a:pt x="1483766" y="2865259"/>
                </a:lnTo>
                <a:lnTo>
                  <a:pt x="1491843" y="2859824"/>
                </a:lnTo>
                <a:lnTo>
                  <a:pt x="1497291" y="2851747"/>
                </a:lnTo>
                <a:lnTo>
                  <a:pt x="1499285" y="2841853"/>
                </a:lnTo>
                <a:close/>
              </a:path>
              <a:path w="4300219" h="4594859">
                <a:moveTo>
                  <a:pt x="1499285" y="1717065"/>
                </a:moveTo>
                <a:lnTo>
                  <a:pt x="1497291" y="1707184"/>
                </a:lnTo>
                <a:lnTo>
                  <a:pt x="1491843" y="1699107"/>
                </a:lnTo>
                <a:lnTo>
                  <a:pt x="1483766" y="1693659"/>
                </a:lnTo>
                <a:lnTo>
                  <a:pt x="1473835" y="1691665"/>
                </a:lnTo>
                <a:lnTo>
                  <a:pt x="1463941" y="1693659"/>
                </a:lnTo>
                <a:lnTo>
                  <a:pt x="1455877" y="1699107"/>
                </a:lnTo>
                <a:lnTo>
                  <a:pt x="1450428" y="1707184"/>
                </a:lnTo>
                <a:lnTo>
                  <a:pt x="1448435" y="1717065"/>
                </a:lnTo>
                <a:lnTo>
                  <a:pt x="1450428" y="1726958"/>
                </a:lnTo>
                <a:lnTo>
                  <a:pt x="1455877" y="1735023"/>
                </a:lnTo>
                <a:lnTo>
                  <a:pt x="1463941" y="1740471"/>
                </a:lnTo>
                <a:lnTo>
                  <a:pt x="1473885" y="1742465"/>
                </a:lnTo>
                <a:lnTo>
                  <a:pt x="1483766" y="1740471"/>
                </a:lnTo>
                <a:lnTo>
                  <a:pt x="1491843" y="1735023"/>
                </a:lnTo>
                <a:lnTo>
                  <a:pt x="1497291" y="1726958"/>
                </a:lnTo>
                <a:lnTo>
                  <a:pt x="1499285" y="1717065"/>
                </a:lnTo>
                <a:close/>
              </a:path>
              <a:path w="4300219" h="4594859">
                <a:moveTo>
                  <a:pt x="1527441" y="25400"/>
                </a:moveTo>
                <a:lnTo>
                  <a:pt x="1525447" y="15519"/>
                </a:lnTo>
                <a:lnTo>
                  <a:pt x="1519999" y="7442"/>
                </a:lnTo>
                <a:lnTo>
                  <a:pt x="1511935" y="1993"/>
                </a:lnTo>
                <a:lnTo>
                  <a:pt x="1501990" y="0"/>
                </a:lnTo>
                <a:lnTo>
                  <a:pt x="1492110" y="1993"/>
                </a:lnTo>
                <a:lnTo>
                  <a:pt x="1484033" y="7442"/>
                </a:lnTo>
                <a:lnTo>
                  <a:pt x="1478584" y="15519"/>
                </a:lnTo>
                <a:lnTo>
                  <a:pt x="1476590" y="25400"/>
                </a:lnTo>
                <a:lnTo>
                  <a:pt x="1478584" y="35293"/>
                </a:lnTo>
                <a:lnTo>
                  <a:pt x="1484033" y="43370"/>
                </a:lnTo>
                <a:lnTo>
                  <a:pt x="1492110" y="48806"/>
                </a:lnTo>
                <a:lnTo>
                  <a:pt x="1502041" y="50800"/>
                </a:lnTo>
                <a:lnTo>
                  <a:pt x="1511935" y="48806"/>
                </a:lnTo>
                <a:lnTo>
                  <a:pt x="1519999" y="43370"/>
                </a:lnTo>
                <a:lnTo>
                  <a:pt x="1525447" y="35293"/>
                </a:lnTo>
                <a:lnTo>
                  <a:pt x="1527441" y="25400"/>
                </a:lnTo>
                <a:close/>
              </a:path>
              <a:path w="4300219" h="4594859">
                <a:moveTo>
                  <a:pt x="1557934" y="3138728"/>
                </a:moveTo>
                <a:lnTo>
                  <a:pt x="1555940" y="3128848"/>
                </a:lnTo>
                <a:lnTo>
                  <a:pt x="1550504" y="3120771"/>
                </a:lnTo>
                <a:lnTo>
                  <a:pt x="1542427" y="3115322"/>
                </a:lnTo>
                <a:lnTo>
                  <a:pt x="1532483" y="3113328"/>
                </a:lnTo>
                <a:lnTo>
                  <a:pt x="1522603" y="3115322"/>
                </a:lnTo>
                <a:lnTo>
                  <a:pt x="1514525" y="3120771"/>
                </a:lnTo>
                <a:lnTo>
                  <a:pt x="1509090" y="3128848"/>
                </a:lnTo>
                <a:lnTo>
                  <a:pt x="1507083" y="3138728"/>
                </a:lnTo>
                <a:lnTo>
                  <a:pt x="1509090" y="3148622"/>
                </a:lnTo>
                <a:lnTo>
                  <a:pt x="1514525" y="3156686"/>
                </a:lnTo>
                <a:lnTo>
                  <a:pt x="1522603" y="3162135"/>
                </a:lnTo>
                <a:lnTo>
                  <a:pt x="1532534" y="3164128"/>
                </a:lnTo>
                <a:lnTo>
                  <a:pt x="1542427" y="3162135"/>
                </a:lnTo>
                <a:lnTo>
                  <a:pt x="1550504" y="3156686"/>
                </a:lnTo>
                <a:lnTo>
                  <a:pt x="1555940" y="3148622"/>
                </a:lnTo>
                <a:lnTo>
                  <a:pt x="1557934" y="3138728"/>
                </a:lnTo>
                <a:close/>
              </a:path>
              <a:path w="4300219" h="4594859">
                <a:moveTo>
                  <a:pt x="1557934" y="2005863"/>
                </a:moveTo>
                <a:lnTo>
                  <a:pt x="1555940" y="1995982"/>
                </a:lnTo>
                <a:lnTo>
                  <a:pt x="1550504" y="1987905"/>
                </a:lnTo>
                <a:lnTo>
                  <a:pt x="1542427" y="1982470"/>
                </a:lnTo>
                <a:lnTo>
                  <a:pt x="1532483" y="1980463"/>
                </a:lnTo>
                <a:lnTo>
                  <a:pt x="1522603" y="1982470"/>
                </a:lnTo>
                <a:lnTo>
                  <a:pt x="1514525" y="1987905"/>
                </a:lnTo>
                <a:lnTo>
                  <a:pt x="1509090" y="1995982"/>
                </a:lnTo>
                <a:lnTo>
                  <a:pt x="1507083" y="2005863"/>
                </a:lnTo>
                <a:lnTo>
                  <a:pt x="1509090" y="2015756"/>
                </a:lnTo>
                <a:lnTo>
                  <a:pt x="1514525" y="2023833"/>
                </a:lnTo>
                <a:lnTo>
                  <a:pt x="1522603" y="2029269"/>
                </a:lnTo>
                <a:lnTo>
                  <a:pt x="1532534" y="2031263"/>
                </a:lnTo>
                <a:lnTo>
                  <a:pt x="1542427" y="2029269"/>
                </a:lnTo>
                <a:lnTo>
                  <a:pt x="1550504" y="2023833"/>
                </a:lnTo>
                <a:lnTo>
                  <a:pt x="1555940" y="2015756"/>
                </a:lnTo>
                <a:lnTo>
                  <a:pt x="1557934" y="2005863"/>
                </a:lnTo>
                <a:close/>
              </a:path>
              <a:path w="4300219" h="4594859">
                <a:moveTo>
                  <a:pt x="1557934" y="881075"/>
                </a:moveTo>
                <a:lnTo>
                  <a:pt x="1555940" y="871194"/>
                </a:lnTo>
                <a:lnTo>
                  <a:pt x="1550504" y="863117"/>
                </a:lnTo>
                <a:lnTo>
                  <a:pt x="1542427" y="857669"/>
                </a:lnTo>
                <a:lnTo>
                  <a:pt x="1532483" y="855675"/>
                </a:lnTo>
                <a:lnTo>
                  <a:pt x="1522603" y="857669"/>
                </a:lnTo>
                <a:lnTo>
                  <a:pt x="1514525" y="863117"/>
                </a:lnTo>
                <a:lnTo>
                  <a:pt x="1509090" y="871194"/>
                </a:lnTo>
                <a:lnTo>
                  <a:pt x="1507083" y="881075"/>
                </a:lnTo>
                <a:lnTo>
                  <a:pt x="1509090" y="890968"/>
                </a:lnTo>
                <a:lnTo>
                  <a:pt x="1514525" y="899033"/>
                </a:lnTo>
                <a:lnTo>
                  <a:pt x="1522603" y="904481"/>
                </a:lnTo>
                <a:lnTo>
                  <a:pt x="1532534" y="906475"/>
                </a:lnTo>
                <a:lnTo>
                  <a:pt x="1542427" y="904481"/>
                </a:lnTo>
                <a:lnTo>
                  <a:pt x="1550504" y="899033"/>
                </a:lnTo>
                <a:lnTo>
                  <a:pt x="1555940" y="890968"/>
                </a:lnTo>
                <a:lnTo>
                  <a:pt x="1557934" y="881075"/>
                </a:lnTo>
                <a:close/>
              </a:path>
              <a:path w="4300219" h="4594859">
                <a:moveTo>
                  <a:pt x="1568399" y="4568977"/>
                </a:moveTo>
                <a:lnTo>
                  <a:pt x="1566405" y="4559097"/>
                </a:lnTo>
                <a:lnTo>
                  <a:pt x="1560957" y="4551019"/>
                </a:lnTo>
                <a:lnTo>
                  <a:pt x="1552892" y="4545584"/>
                </a:lnTo>
                <a:lnTo>
                  <a:pt x="1542948" y="4543577"/>
                </a:lnTo>
                <a:lnTo>
                  <a:pt x="1533067" y="4545584"/>
                </a:lnTo>
                <a:lnTo>
                  <a:pt x="1524990" y="4551019"/>
                </a:lnTo>
                <a:lnTo>
                  <a:pt x="1519542" y="4559097"/>
                </a:lnTo>
                <a:lnTo>
                  <a:pt x="1517548" y="4568977"/>
                </a:lnTo>
                <a:lnTo>
                  <a:pt x="1519542" y="4578870"/>
                </a:lnTo>
                <a:lnTo>
                  <a:pt x="1524990" y="4586948"/>
                </a:lnTo>
                <a:lnTo>
                  <a:pt x="1533067" y="4592383"/>
                </a:lnTo>
                <a:lnTo>
                  <a:pt x="1542999" y="4594377"/>
                </a:lnTo>
                <a:lnTo>
                  <a:pt x="1552892" y="4592383"/>
                </a:lnTo>
                <a:lnTo>
                  <a:pt x="1560957" y="4586948"/>
                </a:lnTo>
                <a:lnTo>
                  <a:pt x="1566405" y="4578870"/>
                </a:lnTo>
                <a:lnTo>
                  <a:pt x="1568399" y="4568977"/>
                </a:lnTo>
                <a:close/>
              </a:path>
              <a:path w="4300219" h="4594859">
                <a:moveTo>
                  <a:pt x="1600936" y="3974719"/>
                </a:moveTo>
                <a:lnTo>
                  <a:pt x="1598942" y="3964838"/>
                </a:lnTo>
                <a:lnTo>
                  <a:pt x="1593494" y="3956761"/>
                </a:lnTo>
                <a:lnTo>
                  <a:pt x="1585417" y="3951313"/>
                </a:lnTo>
                <a:lnTo>
                  <a:pt x="1575485" y="3949319"/>
                </a:lnTo>
                <a:lnTo>
                  <a:pt x="1565592" y="3951313"/>
                </a:lnTo>
                <a:lnTo>
                  <a:pt x="1557528" y="3956761"/>
                </a:lnTo>
                <a:lnTo>
                  <a:pt x="1552079" y="3964838"/>
                </a:lnTo>
                <a:lnTo>
                  <a:pt x="1550085" y="3974719"/>
                </a:lnTo>
                <a:lnTo>
                  <a:pt x="1552079" y="3984612"/>
                </a:lnTo>
                <a:lnTo>
                  <a:pt x="1557528" y="3992676"/>
                </a:lnTo>
                <a:lnTo>
                  <a:pt x="1565592" y="3998125"/>
                </a:lnTo>
                <a:lnTo>
                  <a:pt x="1575536" y="4000119"/>
                </a:lnTo>
                <a:lnTo>
                  <a:pt x="1585417" y="3998125"/>
                </a:lnTo>
                <a:lnTo>
                  <a:pt x="1593494" y="3992676"/>
                </a:lnTo>
                <a:lnTo>
                  <a:pt x="1598942" y="3984612"/>
                </a:lnTo>
                <a:lnTo>
                  <a:pt x="1600936" y="3974719"/>
                </a:lnTo>
                <a:close/>
              </a:path>
              <a:path w="4300219" h="4594859">
                <a:moveTo>
                  <a:pt x="1600936" y="2841853"/>
                </a:moveTo>
                <a:lnTo>
                  <a:pt x="1598942" y="2831973"/>
                </a:lnTo>
                <a:lnTo>
                  <a:pt x="1593494" y="2823895"/>
                </a:lnTo>
                <a:lnTo>
                  <a:pt x="1585417" y="2818447"/>
                </a:lnTo>
                <a:lnTo>
                  <a:pt x="1575485" y="2816453"/>
                </a:lnTo>
                <a:lnTo>
                  <a:pt x="1565592" y="2818447"/>
                </a:lnTo>
                <a:lnTo>
                  <a:pt x="1557528" y="2823895"/>
                </a:lnTo>
                <a:lnTo>
                  <a:pt x="1552079" y="2831973"/>
                </a:lnTo>
                <a:lnTo>
                  <a:pt x="1550085" y="2841853"/>
                </a:lnTo>
                <a:lnTo>
                  <a:pt x="1552079" y="2851747"/>
                </a:lnTo>
                <a:lnTo>
                  <a:pt x="1557528" y="2859824"/>
                </a:lnTo>
                <a:lnTo>
                  <a:pt x="1565592" y="2865259"/>
                </a:lnTo>
                <a:lnTo>
                  <a:pt x="1575536" y="2867253"/>
                </a:lnTo>
                <a:lnTo>
                  <a:pt x="1585417" y="2865259"/>
                </a:lnTo>
                <a:lnTo>
                  <a:pt x="1593494" y="2859824"/>
                </a:lnTo>
                <a:lnTo>
                  <a:pt x="1598942" y="2851747"/>
                </a:lnTo>
                <a:lnTo>
                  <a:pt x="1600936" y="2841853"/>
                </a:lnTo>
                <a:close/>
              </a:path>
              <a:path w="4300219" h="4594859">
                <a:moveTo>
                  <a:pt x="1600936" y="1717065"/>
                </a:moveTo>
                <a:lnTo>
                  <a:pt x="1598942" y="1707184"/>
                </a:lnTo>
                <a:lnTo>
                  <a:pt x="1593494" y="1699107"/>
                </a:lnTo>
                <a:lnTo>
                  <a:pt x="1585417" y="1693659"/>
                </a:lnTo>
                <a:lnTo>
                  <a:pt x="1575485" y="1691665"/>
                </a:lnTo>
                <a:lnTo>
                  <a:pt x="1565592" y="1693659"/>
                </a:lnTo>
                <a:lnTo>
                  <a:pt x="1557528" y="1699107"/>
                </a:lnTo>
                <a:lnTo>
                  <a:pt x="1552079" y="1707184"/>
                </a:lnTo>
                <a:lnTo>
                  <a:pt x="1550085" y="1717065"/>
                </a:lnTo>
                <a:lnTo>
                  <a:pt x="1552079" y="1726958"/>
                </a:lnTo>
                <a:lnTo>
                  <a:pt x="1557528" y="1735023"/>
                </a:lnTo>
                <a:lnTo>
                  <a:pt x="1565592" y="1740471"/>
                </a:lnTo>
                <a:lnTo>
                  <a:pt x="1575536" y="1742465"/>
                </a:lnTo>
                <a:lnTo>
                  <a:pt x="1585417" y="1740471"/>
                </a:lnTo>
                <a:lnTo>
                  <a:pt x="1593494" y="1735023"/>
                </a:lnTo>
                <a:lnTo>
                  <a:pt x="1598942" y="1726958"/>
                </a:lnTo>
                <a:lnTo>
                  <a:pt x="1600936" y="1717065"/>
                </a:lnTo>
                <a:close/>
              </a:path>
              <a:path w="4300219" h="4594859">
                <a:moveTo>
                  <a:pt x="1629092" y="25400"/>
                </a:moveTo>
                <a:lnTo>
                  <a:pt x="1627098" y="15519"/>
                </a:lnTo>
                <a:lnTo>
                  <a:pt x="1621650" y="7442"/>
                </a:lnTo>
                <a:lnTo>
                  <a:pt x="1613585" y="1993"/>
                </a:lnTo>
                <a:lnTo>
                  <a:pt x="1603641" y="0"/>
                </a:lnTo>
                <a:lnTo>
                  <a:pt x="1593761" y="1993"/>
                </a:lnTo>
                <a:lnTo>
                  <a:pt x="1585683" y="7442"/>
                </a:lnTo>
                <a:lnTo>
                  <a:pt x="1580235" y="15519"/>
                </a:lnTo>
                <a:lnTo>
                  <a:pt x="1578241" y="25400"/>
                </a:lnTo>
                <a:lnTo>
                  <a:pt x="1580235" y="35293"/>
                </a:lnTo>
                <a:lnTo>
                  <a:pt x="1585683" y="43370"/>
                </a:lnTo>
                <a:lnTo>
                  <a:pt x="1593761" y="48806"/>
                </a:lnTo>
                <a:lnTo>
                  <a:pt x="1603692" y="50800"/>
                </a:lnTo>
                <a:lnTo>
                  <a:pt x="1613585" y="48806"/>
                </a:lnTo>
                <a:lnTo>
                  <a:pt x="1621650" y="43370"/>
                </a:lnTo>
                <a:lnTo>
                  <a:pt x="1627098" y="35293"/>
                </a:lnTo>
                <a:lnTo>
                  <a:pt x="1629092" y="25400"/>
                </a:lnTo>
                <a:close/>
              </a:path>
              <a:path w="4300219" h="4594859">
                <a:moveTo>
                  <a:pt x="1659585" y="3138728"/>
                </a:moveTo>
                <a:lnTo>
                  <a:pt x="1657591" y="3128848"/>
                </a:lnTo>
                <a:lnTo>
                  <a:pt x="1652155" y="3120771"/>
                </a:lnTo>
                <a:lnTo>
                  <a:pt x="1644078" y="3115322"/>
                </a:lnTo>
                <a:lnTo>
                  <a:pt x="1634134" y="3113328"/>
                </a:lnTo>
                <a:lnTo>
                  <a:pt x="1624253" y="3115322"/>
                </a:lnTo>
                <a:lnTo>
                  <a:pt x="1616176" y="3120771"/>
                </a:lnTo>
                <a:lnTo>
                  <a:pt x="1610741" y="3128848"/>
                </a:lnTo>
                <a:lnTo>
                  <a:pt x="1608734" y="3138728"/>
                </a:lnTo>
                <a:lnTo>
                  <a:pt x="1610741" y="3148622"/>
                </a:lnTo>
                <a:lnTo>
                  <a:pt x="1616176" y="3156686"/>
                </a:lnTo>
                <a:lnTo>
                  <a:pt x="1624253" y="3162135"/>
                </a:lnTo>
                <a:lnTo>
                  <a:pt x="1634185" y="3164128"/>
                </a:lnTo>
                <a:lnTo>
                  <a:pt x="1644078" y="3162135"/>
                </a:lnTo>
                <a:lnTo>
                  <a:pt x="1652155" y="3156686"/>
                </a:lnTo>
                <a:lnTo>
                  <a:pt x="1657591" y="3148622"/>
                </a:lnTo>
                <a:lnTo>
                  <a:pt x="1659585" y="3138728"/>
                </a:lnTo>
                <a:close/>
              </a:path>
              <a:path w="4300219" h="4594859">
                <a:moveTo>
                  <a:pt x="1659585" y="2005863"/>
                </a:moveTo>
                <a:lnTo>
                  <a:pt x="1657591" y="1995982"/>
                </a:lnTo>
                <a:lnTo>
                  <a:pt x="1652155" y="1987905"/>
                </a:lnTo>
                <a:lnTo>
                  <a:pt x="1644078" y="1982470"/>
                </a:lnTo>
                <a:lnTo>
                  <a:pt x="1634134" y="1980463"/>
                </a:lnTo>
                <a:lnTo>
                  <a:pt x="1624253" y="1982470"/>
                </a:lnTo>
                <a:lnTo>
                  <a:pt x="1616176" y="1987905"/>
                </a:lnTo>
                <a:lnTo>
                  <a:pt x="1610741" y="1995982"/>
                </a:lnTo>
                <a:lnTo>
                  <a:pt x="1608734" y="2005863"/>
                </a:lnTo>
                <a:lnTo>
                  <a:pt x="1610741" y="2015756"/>
                </a:lnTo>
                <a:lnTo>
                  <a:pt x="1616176" y="2023833"/>
                </a:lnTo>
                <a:lnTo>
                  <a:pt x="1624253" y="2029269"/>
                </a:lnTo>
                <a:lnTo>
                  <a:pt x="1634185" y="2031263"/>
                </a:lnTo>
                <a:lnTo>
                  <a:pt x="1644078" y="2029269"/>
                </a:lnTo>
                <a:lnTo>
                  <a:pt x="1652155" y="2023833"/>
                </a:lnTo>
                <a:lnTo>
                  <a:pt x="1657591" y="2015756"/>
                </a:lnTo>
                <a:lnTo>
                  <a:pt x="1659585" y="2005863"/>
                </a:lnTo>
                <a:close/>
              </a:path>
              <a:path w="4300219" h="4594859">
                <a:moveTo>
                  <a:pt x="1659585" y="881075"/>
                </a:moveTo>
                <a:lnTo>
                  <a:pt x="1657591" y="871194"/>
                </a:lnTo>
                <a:lnTo>
                  <a:pt x="1652155" y="863117"/>
                </a:lnTo>
                <a:lnTo>
                  <a:pt x="1644078" y="857669"/>
                </a:lnTo>
                <a:lnTo>
                  <a:pt x="1634134" y="855675"/>
                </a:lnTo>
                <a:lnTo>
                  <a:pt x="1624253" y="857669"/>
                </a:lnTo>
                <a:lnTo>
                  <a:pt x="1616176" y="863117"/>
                </a:lnTo>
                <a:lnTo>
                  <a:pt x="1610741" y="871194"/>
                </a:lnTo>
                <a:lnTo>
                  <a:pt x="1608734" y="881075"/>
                </a:lnTo>
                <a:lnTo>
                  <a:pt x="1610741" y="890968"/>
                </a:lnTo>
                <a:lnTo>
                  <a:pt x="1616176" y="899033"/>
                </a:lnTo>
                <a:lnTo>
                  <a:pt x="1624253" y="904481"/>
                </a:lnTo>
                <a:lnTo>
                  <a:pt x="1634185" y="906475"/>
                </a:lnTo>
                <a:lnTo>
                  <a:pt x="1644078" y="904481"/>
                </a:lnTo>
                <a:lnTo>
                  <a:pt x="1652155" y="899033"/>
                </a:lnTo>
                <a:lnTo>
                  <a:pt x="1657591" y="890968"/>
                </a:lnTo>
                <a:lnTo>
                  <a:pt x="1659585" y="881075"/>
                </a:lnTo>
                <a:close/>
              </a:path>
              <a:path w="4300219" h="4594859">
                <a:moveTo>
                  <a:pt x="1670050" y="4568977"/>
                </a:moveTo>
                <a:lnTo>
                  <a:pt x="1668056" y="4559097"/>
                </a:lnTo>
                <a:lnTo>
                  <a:pt x="1662607" y="4551019"/>
                </a:lnTo>
                <a:lnTo>
                  <a:pt x="1654543" y="4545584"/>
                </a:lnTo>
                <a:lnTo>
                  <a:pt x="1644599" y="4543577"/>
                </a:lnTo>
                <a:lnTo>
                  <a:pt x="1634718" y="4545584"/>
                </a:lnTo>
                <a:lnTo>
                  <a:pt x="1626641" y="4551019"/>
                </a:lnTo>
                <a:lnTo>
                  <a:pt x="1621193" y="4559097"/>
                </a:lnTo>
                <a:lnTo>
                  <a:pt x="1619199" y="4568977"/>
                </a:lnTo>
                <a:lnTo>
                  <a:pt x="1621193" y="4578870"/>
                </a:lnTo>
                <a:lnTo>
                  <a:pt x="1626641" y="4586948"/>
                </a:lnTo>
                <a:lnTo>
                  <a:pt x="1634718" y="4592383"/>
                </a:lnTo>
                <a:lnTo>
                  <a:pt x="1644650" y="4594377"/>
                </a:lnTo>
                <a:lnTo>
                  <a:pt x="1654543" y="4592383"/>
                </a:lnTo>
                <a:lnTo>
                  <a:pt x="1662607" y="4586948"/>
                </a:lnTo>
                <a:lnTo>
                  <a:pt x="1668056" y="4578870"/>
                </a:lnTo>
                <a:lnTo>
                  <a:pt x="1670050" y="4568977"/>
                </a:lnTo>
                <a:close/>
              </a:path>
              <a:path w="4300219" h="4594859">
                <a:moveTo>
                  <a:pt x="1702587" y="3974719"/>
                </a:moveTo>
                <a:lnTo>
                  <a:pt x="1700593" y="3964838"/>
                </a:lnTo>
                <a:lnTo>
                  <a:pt x="1695145" y="3956761"/>
                </a:lnTo>
                <a:lnTo>
                  <a:pt x="1687068" y="3951313"/>
                </a:lnTo>
                <a:lnTo>
                  <a:pt x="1677136" y="3949319"/>
                </a:lnTo>
                <a:lnTo>
                  <a:pt x="1667243" y="3951313"/>
                </a:lnTo>
                <a:lnTo>
                  <a:pt x="1659178" y="3956761"/>
                </a:lnTo>
                <a:lnTo>
                  <a:pt x="1653730" y="3964838"/>
                </a:lnTo>
                <a:lnTo>
                  <a:pt x="1651736" y="3974719"/>
                </a:lnTo>
                <a:lnTo>
                  <a:pt x="1653730" y="3984612"/>
                </a:lnTo>
                <a:lnTo>
                  <a:pt x="1659178" y="3992676"/>
                </a:lnTo>
                <a:lnTo>
                  <a:pt x="1667243" y="3998125"/>
                </a:lnTo>
                <a:lnTo>
                  <a:pt x="1677187" y="4000119"/>
                </a:lnTo>
                <a:lnTo>
                  <a:pt x="1687068" y="3998125"/>
                </a:lnTo>
                <a:lnTo>
                  <a:pt x="1695145" y="3992676"/>
                </a:lnTo>
                <a:lnTo>
                  <a:pt x="1700593" y="3984612"/>
                </a:lnTo>
                <a:lnTo>
                  <a:pt x="1702587" y="3974719"/>
                </a:lnTo>
                <a:close/>
              </a:path>
              <a:path w="4300219" h="4594859">
                <a:moveTo>
                  <a:pt x="1702587" y="2841853"/>
                </a:moveTo>
                <a:lnTo>
                  <a:pt x="1700593" y="2831973"/>
                </a:lnTo>
                <a:lnTo>
                  <a:pt x="1695145" y="2823895"/>
                </a:lnTo>
                <a:lnTo>
                  <a:pt x="1687068" y="2818447"/>
                </a:lnTo>
                <a:lnTo>
                  <a:pt x="1677136" y="2816453"/>
                </a:lnTo>
                <a:lnTo>
                  <a:pt x="1667243" y="2818447"/>
                </a:lnTo>
                <a:lnTo>
                  <a:pt x="1659178" y="2823895"/>
                </a:lnTo>
                <a:lnTo>
                  <a:pt x="1653730" y="2831973"/>
                </a:lnTo>
                <a:lnTo>
                  <a:pt x="1651736" y="2841853"/>
                </a:lnTo>
                <a:lnTo>
                  <a:pt x="1653730" y="2851747"/>
                </a:lnTo>
                <a:lnTo>
                  <a:pt x="1659178" y="2859824"/>
                </a:lnTo>
                <a:lnTo>
                  <a:pt x="1667243" y="2865259"/>
                </a:lnTo>
                <a:lnTo>
                  <a:pt x="1677187" y="2867253"/>
                </a:lnTo>
                <a:lnTo>
                  <a:pt x="1687068" y="2865259"/>
                </a:lnTo>
                <a:lnTo>
                  <a:pt x="1695145" y="2859824"/>
                </a:lnTo>
                <a:lnTo>
                  <a:pt x="1700593" y="2851747"/>
                </a:lnTo>
                <a:lnTo>
                  <a:pt x="1702587" y="2841853"/>
                </a:lnTo>
                <a:close/>
              </a:path>
              <a:path w="4300219" h="4594859">
                <a:moveTo>
                  <a:pt x="1702587" y="1717065"/>
                </a:moveTo>
                <a:lnTo>
                  <a:pt x="1700593" y="1707184"/>
                </a:lnTo>
                <a:lnTo>
                  <a:pt x="1695145" y="1699107"/>
                </a:lnTo>
                <a:lnTo>
                  <a:pt x="1687068" y="1693659"/>
                </a:lnTo>
                <a:lnTo>
                  <a:pt x="1677136" y="1691665"/>
                </a:lnTo>
                <a:lnTo>
                  <a:pt x="1667243" y="1693659"/>
                </a:lnTo>
                <a:lnTo>
                  <a:pt x="1659178" y="1699107"/>
                </a:lnTo>
                <a:lnTo>
                  <a:pt x="1653730" y="1707184"/>
                </a:lnTo>
                <a:lnTo>
                  <a:pt x="1651736" y="1717065"/>
                </a:lnTo>
                <a:lnTo>
                  <a:pt x="1653730" y="1726958"/>
                </a:lnTo>
                <a:lnTo>
                  <a:pt x="1659178" y="1735023"/>
                </a:lnTo>
                <a:lnTo>
                  <a:pt x="1667243" y="1740471"/>
                </a:lnTo>
                <a:lnTo>
                  <a:pt x="1677187" y="1742465"/>
                </a:lnTo>
                <a:lnTo>
                  <a:pt x="1687068" y="1740471"/>
                </a:lnTo>
                <a:lnTo>
                  <a:pt x="1695145" y="1735023"/>
                </a:lnTo>
                <a:lnTo>
                  <a:pt x="1700593" y="1726958"/>
                </a:lnTo>
                <a:lnTo>
                  <a:pt x="1702587" y="1717065"/>
                </a:lnTo>
                <a:close/>
              </a:path>
              <a:path w="4300219" h="4594859">
                <a:moveTo>
                  <a:pt x="1730743" y="25400"/>
                </a:moveTo>
                <a:lnTo>
                  <a:pt x="1728749" y="15519"/>
                </a:lnTo>
                <a:lnTo>
                  <a:pt x="1723301" y="7442"/>
                </a:lnTo>
                <a:lnTo>
                  <a:pt x="1715236" y="1993"/>
                </a:lnTo>
                <a:lnTo>
                  <a:pt x="1705292" y="0"/>
                </a:lnTo>
                <a:lnTo>
                  <a:pt x="1695411" y="1993"/>
                </a:lnTo>
                <a:lnTo>
                  <a:pt x="1687334" y="7442"/>
                </a:lnTo>
                <a:lnTo>
                  <a:pt x="1681886" y="15519"/>
                </a:lnTo>
                <a:lnTo>
                  <a:pt x="1679892" y="25400"/>
                </a:lnTo>
                <a:lnTo>
                  <a:pt x="1681886" y="35293"/>
                </a:lnTo>
                <a:lnTo>
                  <a:pt x="1687334" y="43370"/>
                </a:lnTo>
                <a:lnTo>
                  <a:pt x="1695411" y="48806"/>
                </a:lnTo>
                <a:lnTo>
                  <a:pt x="1705343" y="50800"/>
                </a:lnTo>
                <a:lnTo>
                  <a:pt x="1715236" y="48806"/>
                </a:lnTo>
                <a:lnTo>
                  <a:pt x="1723301" y="43370"/>
                </a:lnTo>
                <a:lnTo>
                  <a:pt x="1728749" y="35293"/>
                </a:lnTo>
                <a:lnTo>
                  <a:pt x="1730743" y="25400"/>
                </a:lnTo>
                <a:close/>
              </a:path>
              <a:path w="4300219" h="4594859">
                <a:moveTo>
                  <a:pt x="1761236" y="3138728"/>
                </a:moveTo>
                <a:lnTo>
                  <a:pt x="1759242" y="3128848"/>
                </a:lnTo>
                <a:lnTo>
                  <a:pt x="1753806" y="3120771"/>
                </a:lnTo>
                <a:lnTo>
                  <a:pt x="1745729" y="3115322"/>
                </a:lnTo>
                <a:lnTo>
                  <a:pt x="1735785" y="3113328"/>
                </a:lnTo>
                <a:lnTo>
                  <a:pt x="1725904" y="3115322"/>
                </a:lnTo>
                <a:lnTo>
                  <a:pt x="1717827" y="3120771"/>
                </a:lnTo>
                <a:lnTo>
                  <a:pt x="1712391" y="3128848"/>
                </a:lnTo>
                <a:lnTo>
                  <a:pt x="1710385" y="3138728"/>
                </a:lnTo>
                <a:lnTo>
                  <a:pt x="1712391" y="3148622"/>
                </a:lnTo>
                <a:lnTo>
                  <a:pt x="1717827" y="3156686"/>
                </a:lnTo>
                <a:lnTo>
                  <a:pt x="1725904" y="3162135"/>
                </a:lnTo>
                <a:lnTo>
                  <a:pt x="1735836" y="3164128"/>
                </a:lnTo>
                <a:lnTo>
                  <a:pt x="1745729" y="3162135"/>
                </a:lnTo>
                <a:lnTo>
                  <a:pt x="1753806" y="3156686"/>
                </a:lnTo>
                <a:lnTo>
                  <a:pt x="1759242" y="3148622"/>
                </a:lnTo>
                <a:lnTo>
                  <a:pt x="1761236" y="3138728"/>
                </a:lnTo>
                <a:close/>
              </a:path>
              <a:path w="4300219" h="4594859">
                <a:moveTo>
                  <a:pt x="1761236" y="2005863"/>
                </a:moveTo>
                <a:lnTo>
                  <a:pt x="1759242" y="1995982"/>
                </a:lnTo>
                <a:lnTo>
                  <a:pt x="1753806" y="1987905"/>
                </a:lnTo>
                <a:lnTo>
                  <a:pt x="1745729" y="1982470"/>
                </a:lnTo>
                <a:lnTo>
                  <a:pt x="1735785" y="1980463"/>
                </a:lnTo>
                <a:lnTo>
                  <a:pt x="1725904" y="1982470"/>
                </a:lnTo>
                <a:lnTo>
                  <a:pt x="1717827" y="1987905"/>
                </a:lnTo>
                <a:lnTo>
                  <a:pt x="1712391" y="1995982"/>
                </a:lnTo>
                <a:lnTo>
                  <a:pt x="1710385" y="2005863"/>
                </a:lnTo>
                <a:lnTo>
                  <a:pt x="1712391" y="2015756"/>
                </a:lnTo>
                <a:lnTo>
                  <a:pt x="1717827" y="2023833"/>
                </a:lnTo>
                <a:lnTo>
                  <a:pt x="1725904" y="2029269"/>
                </a:lnTo>
                <a:lnTo>
                  <a:pt x="1735836" y="2031263"/>
                </a:lnTo>
                <a:lnTo>
                  <a:pt x="1745729" y="2029269"/>
                </a:lnTo>
                <a:lnTo>
                  <a:pt x="1753806" y="2023833"/>
                </a:lnTo>
                <a:lnTo>
                  <a:pt x="1759242" y="2015756"/>
                </a:lnTo>
                <a:lnTo>
                  <a:pt x="1761236" y="2005863"/>
                </a:lnTo>
                <a:close/>
              </a:path>
              <a:path w="4300219" h="4594859">
                <a:moveTo>
                  <a:pt x="1761236" y="881075"/>
                </a:moveTo>
                <a:lnTo>
                  <a:pt x="1759242" y="871194"/>
                </a:lnTo>
                <a:lnTo>
                  <a:pt x="1753806" y="863117"/>
                </a:lnTo>
                <a:lnTo>
                  <a:pt x="1745729" y="857669"/>
                </a:lnTo>
                <a:lnTo>
                  <a:pt x="1735785" y="855675"/>
                </a:lnTo>
                <a:lnTo>
                  <a:pt x="1725904" y="857669"/>
                </a:lnTo>
                <a:lnTo>
                  <a:pt x="1717827" y="863117"/>
                </a:lnTo>
                <a:lnTo>
                  <a:pt x="1712391" y="871194"/>
                </a:lnTo>
                <a:lnTo>
                  <a:pt x="1710385" y="881075"/>
                </a:lnTo>
                <a:lnTo>
                  <a:pt x="1712391" y="890968"/>
                </a:lnTo>
                <a:lnTo>
                  <a:pt x="1717827" y="899033"/>
                </a:lnTo>
                <a:lnTo>
                  <a:pt x="1725904" y="904481"/>
                </a:lnTo>
                <a:lnTo>
                  <a:pt x="1735836" y="906475"/>
                </a:lnTo>
                <a:lnTo>
                  <a:pt x="1745729" y="904481"/>
                </a:lnTo>
                <a:lnTo>
                  <a:pt x="1753806" y="899033"/>
                </a:lnTo>
                <a:lnTo>
                  <a:pt x="1759242" y="890968"/>
                </a:lnTo>
                <a:lnTo>
                  <a:pt x="1761236" y="881075"/>
                </a:lnTo>
                <a:close/>
              </a:path>
              <a:path w="4300219" h="4594859">
                <a:moveTo>
                  <a:pt x="1771700" y="4568977"/>
                </a:moveTo>
                <a:lnTo>
                  <a:pt x="1769706" y="4559097"/>
                </a:lnTo>
                <a:lnTo>
                  <a:pt x="1764258" y="4551019"/>
                </a:lnTo>
                <a:lnTo>
                  <a:pt x="1756194" y="4545584"/>
                </a:lnTo>
                <a:lnTo>
                  <a:pt x="1746250" y="4543577"/>
                </a:lnTo>
                <a:lnTo>
                  <a:pt x="1736369" y="4545584"/>
                </a:lnTo>
                <a:lnTo>
                  <a:pt x="1728292" y="4551019"/>
                </a:lnTo>
                <a:lnTo>
                  <a:pt x="1722843" y="4559097"/>
                </a:lnTo>
                <a:lnTo>
                  <a:pt x="1720850" y="4568977"/>
                </a:lnTo>
                <a:lnTo>
                  <a:pt x="1722843" y="4578870"/>
                </a:lnTo>
                <a:lnTo>
                  <a:pt x="1728292" y="4586948"/>
                </a:lnTo>
                <a:lnTo>
                  <a:pt x="1736369" y="4592383"/>
                </a:lnTo>
                <a:lnTo>
                  <a:pt x="1746300" y="4594377"/>
                </a:lnTo>
                <a:lnTo>
                  <a:pt x="1756194" y="4592383"/>
                </a:lnTo>
                <a:lnTo>
                  <a:pt x="1764258" y="4586948"/>
                </a:lnTo>
                <a:lnTo>
                  <a:pt x="1769706" y="4578870"/>
                </a:lnTo>
                <a:lnTo>
                  <a:pt x="1771700" y="4568977"/>
                </a:lnTo>
                <a:close/>
              </a:path>
              <a:path w="4300219" h="4594859">
                <a:moveTo>
                  <a:pt x="1804238" y="3974719"/>
                </a:moveTo>
                <a:lnTo>
                  <a:pt x="1802244" y="3964838"/>
                </a:lnTo>
                <a:lnTo>
                  <a:pt x="1796796" y="3956761"/>
                </a:lnTo>
                <a:lnTo>
                  <a:pt x="1788718" y="3951313"/>
                </a:lnTo>
                <a:lnTo>
                  <a:pt x="1778787" y="3949319"/>
                </a:lnTo>
                <a:lnTo>
                  <a:pt x="1768894" y="3951313"/>
                </a:lnTo>
                <a:lnTo>
                  <a:pt x="1760829" y="3956761"/>
                </a:lnTo>
                <a:lnTo>
                  <a:pt x="1755381" y="3964838"/>
                </a:lnTo>
                <a:lnTo>
                  <a:pt x="1753387" y="3974719"/>
                </a:lnTo>
                <a:lnTo>
                  <a:pt x="1755381" y="3984612"/>
                </a:lnTo>
                <a:lnTo>
                  <a:pt x="1760829" y="3992676"/>
                </a:lnTo>
                <a:lnTo>
                  <a:pt x="1768894" y="3998125"/>
                </a:lnTo>
                <a:lnTo>
                  <a:pt x="1778838" y="4000119"/>
                </a:lnTo>
                <a:lnTo>
                  <a:pt x="1788718" y="3998125"/>
                </a:lnTo>
                <a:lnTo>
                  <a:pt x="1796796" y="3992676"/>
                </a:lnTo>
                <a:lnTo>
                  <a:pt x="1802244" y="3984612"/>
                </a:lnTo>
                <a:lnTo>
                  <a:pt x="1804238" y="3974719"/>
                </a:lnTo>
                <a:close/>
              </a:path>
              <a:path w="4300219" h="4594859">
                <a:moveTo>
                  <a:pt x="1804238" y="2841853"/>
                </a:moveTo>
                <a:lnTo>
                  <a:pt x="1802244" y="2831973"/>
                </a:lnTo>
                <a:lnTo>
                  <a:pt x="1796796" y="2823895"/>
                </a:lnTo>
                <a:lnTo>
                  <a:pt x="1788718" y="2818447"/>
                </a:lnTo>
                <a:lnTo>
                  <a:pt x="1778787" y="2816453"/>
                </a:lnTo>
                <a:lnTo>
                  <a:pt x="1768894" y="2818447"/>
                </a:lnTo>
                <a:lnTo>
                  <a:pt x="1760829" y="2823895"/>
                </a:lnTo>
                <a:lnTo>
                  <a:pt x="1755381" y="2831973"/>
                </a:lnTo>
                <a:lnTo>
                  <a:pt x="1753387" y="2841853"/>
                </a:lnTo>
                <a:lnTo>
                  <a:pt x="1755381" y="2851747"/>
                </a:lnTo>
                <a:lnTo>
                  <a:pt x="1760829" y="2859824"/>
                </a:lnTo>
                <a:lnTo>
                  <a:pt x="1768894" y="2865259"/>
                </a:lnTo>
                <a:lnTo>
                  <a:pt x="1778838" y="2867253"/>
                </a:lnTo>
                <a:lnTo>
                  <a:pt x="1788718" y="2865259"/>
                </a:lnTo>
                <a:lnTo>
                  <a:pt x="1796796" y="2859824"/>
                </a:lnTo>
                <a:lnTo>
                  <a:pt x="1802244" y="2851747"/>
                </a:lnTo>
                <a:lnTo>
                  <a:pt x="1804238" y="2841853"/>
                </a:lnTo>
                <a:close/>
              </a:path>
              <a:path w="4300219" h="4594859">
                <a:moveTo>
                  <a:pt x="1804238" y="1717065"/>
                </a:moveTo>
                <a:lnTo>
                  <a:pt x="1802244" y="1707184"/>
                </a:lnTo>
                <a:lnTo>
                  <a:pt x="1796796" y="1699107"/>
                </a:lnTo>
                <a:lnTo>
                  <a:pt x="1788718" y="1693659"/>
                </a:lnTo>
                <a:lnTo>
                  <a:pt x="1778787" y="1691665"/>
                </a:lnTo>
                <a:lnTo>
                  <a:pt x="1768894" y="1693659"/>
                </a:lnTo>
                <a:lnTo>
                  <a:pt x="1760829" y="1699107"/>
                </a:lnTo>
                <a:lnTo>
                  <a:pt x="1755381" y="1707184"/>
                </a:lnTo>
                <a:lnTo>
                  <a:pt x="1753387" y="1717065"/>
                </a:lnTo>
                <a:lnTo>
                  <a:pt x="1755381" y="1726958"/>
                </a:lnTo>
                <a:lnTo>
                  <a:pt x="1760829" y="1735023"/>
                </a:lnTo>
                <a:lnTo>
                  <a:pt x="1768894" y="1740471"/>
                </a:lnTo>
                <a:lnTo>
                  <a:pt x="1778838" y="1742465"/>
                </a:lnTo>
                <a:lnTo>
                  <a:pt x="1788718" y="1740471"/>
                </a:lnTo>
                <a:lnTo>
                  <a:pt x="1796796" y="1735023"/>
                </a:lnTo>
                <a:lnTo>
                  <a:pt x="1802244" y="1726958"/>
                </a:lnTo>
                <a:lnTo>
                  <a:pt x="1804238" y="1717065"/>
                </a:lnTo>
                <a:close/>
              </a:path>
              <a:path w="4300219" h="4594859">
                <a:moveTo>
                  <a:pt x="1832394" y="25400"/>
                </a:moveTo>
                <a:lnTo>
                  <a:pt x="1830400" y="15519"/>
                </a:lnTo>
                <a:lnTo>
                  <a:pt x="1824951" y="7442"/>
                </a:lnTo>
                <a:lnTo>
                  <a:pt x="1816887" y="1993"/>
                </a:lnTo>
                <a:lnTo>
                  <a:pt x="1806943" y="0"/>
                </a:lnTo>
                <a:lnTo>
                  <a:pt x="1797062" y="1993"/>
                </a:lnTo>
                <a:lnTo>
                  <a:pt x="1788985" y="7442"/>
                </a:lnTo>
                <a:lnTo>
                  <a:pt x="1783537" y="15519"/>
                </a:lnTo>
                <a:lnTo>
                  <a:pt x="1781543" y="25400"/>
                </a:lnTo>
                <a:lnTo>
                  <a:pt x="1783537" y="35293"/>
                </a:lnTo>
                <a:lnTo>
                  <a:pt x="1788985" y="43370"/>
                </a:lnTo>
                <a:lnTo>
                  <a:pt x="1797062" y="48806"/>
                </a:lnTo>
                <a:lnTo>
                  <a:pt x="1806994" y="50800"/>
                </a:lnTo>
                <a:lnTo>
                  <a:pt x="1816887" y="48806"/>
                </a:lnTo>
                <a:lnTo>
                  <a:pt x="1824951" y="43370"/>
                </a:lnTo>
                <a:lnTo>
                  <a:pt x="1830400" y="35293"/>
                </a:lnTo>
                <a:lnTo>
                  <a:pt x="1832394" y="25400"/>
                </a:lnTo>
                <a:close/>
              </a:path>
              <a:path w="4300219" h="4594859">
                <a:moveTo>
                  <a:pt x="1862886" y="3138728"/>
                </a:moveTo>
                <a:lnTo>
                  <a:pt x="1860892" y="3128848"/>
                </a:lnTo>
                <a:lnTo>
                  <a:pt x="1855457" y="3120771"/>
                </a:lnTo>
                <a:lnTo>
                  <a:pt x="1847380" y="3115322"/>
                </a:lnTo>
                <a:lnTo>
                  <a:pt x="1837436" y="3113328"/>
                </a:lnTo>
                <a:lnTo>
                  <a:pt x="1827555" y="3115322"/>
                </a:lnTo>
                <a:lnTo>
                  <a:pt x="1819478" y="3120771"/>
                </a:lnTo>
                <a:lnTo>
                  <a:pt x="1814042" y="3128848"/>
                </a:lnTo>
                <a:lnTo>
                  <a:pt x="1812036" y="3138728"/>
                </a:lnTo>
                <a:lnTo>
                  <a:pt x="1814042" y="3148622"/>
                </a:lnTo>
                <a:lnTo>
                  <a:pt x="1819478" y="3156686"/>
                </a:lnTo>
                <a:lnTo>
                  <a:pt x="1827555" y="3162135"/>
                </a:lnTo>
                <a:lnTo>
                  <a:pt x="1837486" y="3164128"/>
                </a:lnTo>
                <a:lnTo>
                  <a:pt x="1847380" y="3162135"/>
                </a:lnTo>
                <a:lnTo>
                  <a:pt x="1855457" y="3156686"/>
                </a:lnTo>
                <a:lnTo>
                  <a:pt x="1860892" y="3148622"/>
                </a:lnTo>
                <a:lnTo>
                  <a:pt x="1862886" y="3138728"/>
                </a:lnTo>
                <a:close/>
              </a:path>
              <a:path w="4300219" h="4594859">
                <a:moveTo>
                  <a:pt x="1862886" y="2005863"/>
                </a:moveTo>
                <a:lnTo>
                  <a:pt x="1860892" y="1995982"/>
                </a:lnTo>
                <a:lnTo>
                  <a:pt x="1855457" y="1987905"/>
                </a:lnTo>
                <a:lnTo>
                  <a:pt x="1847380" y="1982470"/>
                </a:lnTo>
                <a:lnTo>
                  <a:pt x="1837436" y="1980463"/>
                </a:lnTo>
                <a:lnTo>
                  <a:pt x="1827555" y="1982470"/>
                </a:lnTo>
                <a:lnTo>
                  <a:pt x="1819478" y="1987905"/>
                </a:lnTo>
                <a:lnTo>
                  <a:pt x="1814042" y="1995982"/>
                </a:lnTo>
                <a:lnTo>
                  <a:pt x="1812036" y="2005863"/>
                </a:lnTo>
                <a:lnTo>
                  <a:pt x="1814042" y="2015756"/>
                </a:lnTo>
                <a:lnTo>
                  <a:pt x="1819478" y="2023833"/>
                </a:lnTo>
                <a:lnTo>
                  <a:pt x="1827555" y="2029269"/>
                </a:lnTo>
                <a:lnTo>
                  <a:pt x="1837486" y="2031263"/>
                </a:lnTo>
                <a:lnTo>
                  <a:pt x="1847380" y="2029269"/>
                </a:lnTo>
                <a:lnTo>
                  <a:pt x="1855457" y="2023833"/>
                </a:lnTo>
                <a:lnTo>
                  <a:pt x="1860892" y="2015756"/>
                </a:lnTo>
                <a:lnTo>
                  <a:pt x="1862886" y="2005863"/>
                </a:lnTo>
                <a:close/>
              </a:path>
              <a:path w="4300219" h="4594859">
                <a:moveTo>
                  <a:pt x="1862886" y="881075"/>
                </a:moveTo>
                <a:lnTo>
                  <a:pt x="1860892" y="871194"/>
                </a:lnTo>
                <a:lnTo>
                  <a:pt x="1855457" y="863117"/>
                </a:lnTo>
                <a:lnTo>
                  <a:pt x="1847380" y="857669"/>
                </a:lnTo>
                <a:lnTo>
                  <a:pt x="1837436" y="855675"/>
                </a:lnTo>
                <a:lnTo>
                  <a:pt x="1827555" y="857669"/>
                </a:lnTo>
                <a:lnTo>
                  <a:pt x="1819478" y="863117"/>
                </a:lnTo>
                <a:lnTo>
                  <a:pt x="1814042" y="871194"/>
                </a:lnTo>
                <a:lnTo>
                  <a:pt x="1812036" y="881075"/>
                </a:lnTo>
                <a:lnTo>
                  <a:pt x="1814042" y="890968"/>
                </a:lnTo>
                <a:lnTo>
                  <a:pt x="1819478" y="899033"/>
                </a:lnTo>
                <a:lnTo>
                  <a:pt x="1827555" y="904481"/>
                </a:lnTo>
                <a:lnTo>
                  <a:pt x="1837486" y="906475"/>
                </a:lnTo>
                <a:lnTo>
                  <a:pt x="1847380" y="904481"/>
                </a:lnTo>
                <a:lnTo>
                  <a:pt x="1855457" y="899033"/>
                </a:lnTo>
                <a:lnTo>
                  <a:pt x="1860892" y="890968"/>
                </a:lnTo>
                <a:lnTo>
                  <a:pt x="1862886" y="881075"/>
                </a:lnTo>
                <a:close/>
              </a:path>
              <a:path w="4300219" h="4594859">
                <a:moveTo>
                  <a:pt x="1873351" y="4568977"/>
                </a:moveTo>
                <a:lnTo>
                  <a:pt x="1871357" y="4559097"/>
                </a:lnTo>
                <a:lnTo>
                  <a:pt x="1865909" y="4551019"/>
                </a:lnTo>
                <a:lnTo>
                  <a:pt x="1857844" y="4545584"/>
                </a:lnTo>
                <a:lnTo>
                  <a:pt x="1847900" y="4543577"/>
                </a:lnTo>
                <a:lnTo>
                  <a:pt x="1838020" y="4545584"/>
                </a:lnTo>
                <a:lnTo>
                  <a:pt x="1829943" y="4551019"/>
                </a:lnTo>
                <a:lnTo>
                  <a:pt x="1824494" y="4559097"/>
                </a:lnTo>
                <a:lnTo>
                  <a:pt x="1822500" y="4568977"/>
                </a:lnTo>
                <a:lnTo>
                  <a:pt x="1824494" y="4578870"/>
                </a:lnTo>
                <a:lnTo>
                  <a:pt x="1829943" y="4586948"/>
                </a:lnTo>
                <a:lnTo>
                  <a:pt x="1838020" y="4592383"/>
                </a:lnTo>
                <a:lnTo>
                  <a:pt x="1847951" y="4594377"/>
                </a:lnTo>
                <a:lnTo>
                  <a:pt x="1857844" y="4592383"/>
                </a:lnTo>
                <a:lnTo>
                  <a:pt x="1865909" y="4586948"/>
                </a:lnTo>
                <a:lnTo>
                  <a:pt x="1871357" y="4578870"/>
                </a:lnTo>
                <a:lnTo>
                  <a:pt x="1873351" y="4568977"/>
                </a:lnTo>
                <a:close/>
              </a:path>
              <a:path w="4300219" h="4594859">
                <a:moveTo>
                  <a:pt x="1905889" y="3974719"/>
                </a:moveTo>
                <a:lnTo>
                  <a:pt x="1903895" y="3964838"/>
                </a:lnTo>
                <a:lnTo>
                  <a:pt x="1898446" y="3956761"/>
                </a:lnTo>
                <a:lnTo>
                  <a:pt x="1890369" y="3951313"/>
                </a:lnTo>
                <a:lnTo>
                  <a:pt x="1880438" y="3949319"/>
                </a:lnTo>
                <a:lnTo>
                  <a:pt x="1870544" y="3951313"/>
                </a:lnTo>
                <a:lnTo>
                  <a:pt x="1862480" y="3956761"/>
                </a:lnTo>
                <a:lnTo>
                  <a:pt x="1857032" y="3964838"/>
                </a:lnTo>
                <a:lnTo>
                  <a:pt x="1855038" y="3974719"/>
                </a:lnTo>
                <a:lnTo>
                  <a:pt x="1857032" y="3984612"/>
                </a:lnTo>
                <a:lnTo>
                  <a:pt x="1862480" y="3992676"/>
                </a:lnTo>
                <a:lnTo>
                  <a:pt x="1870544" y="3998125"/>
                </a:lnTo>
                <a:lnTo>
                  <a:pt x="1880489" y="4000119"/>
                </a:lnTo>
                <a:lnTo>
                  <a:pt x="1890369" y="3998125"/>
                </a:lnTo>
                <a:lnTo>
                  <a:pt x="1898446" y="3992676"/>
                </a:lnTo>
                <a:lnTo>
                  <a:pt x="1903895" y="3984612"/>
                </a:lnTo>
                <a:lnTo>
                  <a:pt x="1905889" y="3974719"/>
                </a:lnTo>
                <a:close/>
              </a:path>
              <a:path w="4300219" h="4594859">
                <a:moveTo>
                  <a:pt x="1905889" y="2841853"/>
                </a:moveTo>
                <a:lnTo>
                  <a:pt x="1903895" y="2831973"/>
                </a:lnTo>
                <a:lnTo>
                  <a:pt x="1898446" y="2823895"/>
                </a:lnTo>
                <a:lnTo>
                  <a:pt x="1890369" y="2818447"/>
                </a:lnTo>
                <a:lnTo>
                  <a:pt x="1880438" y="2816453"/>
                </a:lnTo>
                <a:lnTo>
                  <a:pt x="1870544" y="2818447"/>
                </a:lnTo>
                <a:lnTo>
                  <a:pt x="1862480" y="2823895"/>
                </a:lnTo>
                <a:lnTo>
                  <a:pt x="1857032" y="2831973"/>
                </a:lnTo>
                <a:lnTo>
                  <a:pt x="1855038" y="2841853"/>
                </a:lnTo>
                <a:lnTo>
                  <a:pt x="1857032" y="2851747"/>
                </a:lnTo>
                <a:lnTo>
                  <a:pt x="1862480" y="2859824"/>
                </a:lnTo>
                <a:lnTo>
                  <a:pt x="1870544" y="2865259"/>
                </a:lnTo>
                <a:lnTo>
                  <a:pt x="1880489" y="2867253"/>
                </a:lnTo>
                <a:lnTo>
                  <a:pt x="1890369" y="2865259"/>
                </a:lnTo>
                <a:lnTo>
                  <a:pt x="1898446" y="2859824"/>
                </a:lnTo>
                <a:lnTo>
                  <a:pt x="1903895" y="2851747"/>
                </a:lnTo>
                <a:lnTo>
                  <a:pt x="1905889" y="2841853"/>
                </a:lnTo>
                <a:close/>
              </a:path>
              <a:path w="4300219" h="4594859">
                <a:moveTo>
                  <a:pt x="1905889" y="1717065"/>
                </a:moveTo>
                <a:lnTo>
                  <a:pt x="1903895" y="1707184"/>
                </a:lnTo>
                <a:lnTo>
                  <a:pt x="1898446" y="1699107"/>
                </a:lnTo>
                <a:lnTo>
                  <a:pt x="1890369" y="1693659"/>
                </a:lnTo>
                <a:lnTo>
                  <a:pt x="1880438" y="1691665"/>
                </a:lnTo>
                <a:lnTo>
                  <a:pt x="1870544" y="1693659"/>
                </a:lnTo>
                <a:lnTo>
                  <a:pt x="1862480" y="1699107"/>
                </a:lnTo>
                <a:lnTo>
                  <a:pt x="1857032" y="1707184"/>
                </a:lnTo>
                <a:lnTo>
                  <a:pt x="1855038" y="1717065"/>
                </a:lnTo>
                <a:lnTo>
                  <a:pt x="1857032" y="1726958"/>
                </a:lnTo>
                <a:lnTo>
                  <a:pt x="1862480" y="1735023"/>
                </a:lnTo>
                <a:lnTo>
                  <a:pt x="1870544" y="1740471"/>
                </a:lnTo>
                <a:lnTo>
                  <a:pt x="1880489" y="1742465"/>
                </a:lnTo>
                <a:lnTo>
                  <a:pt x="1890369" y="1740471"/>
                </a:lnTo>
                <a:lnTo>
                  <a:pt x="1898446" y="1735023"/>
                </a:lnTo>
                <a:lnTo>
                  <a:pt x="1903895" y="1726958"/>
                </a:lnTo>
                <a:lnTo>
                  <a:pt x="1905889" y="1717065"/>
                </a:lnTo>
                <a:close/>
              </a:path>
              <a:path w="4300219" h="4594859">
                <a:moveTo>
                  <a:pt x="1934044" y="25400"/>
                </a:moveTo>
                <a:lnTo>
                  <a:pt x="1932051" y="15519"/>
                </a:lnTo>
                <a:lnTo>
                  <a:pt x="1926602" y="7442"/>
                </a:lnTo>
                <a:lnTo>
                  <a:pt x="1918538" y="1993"/>
                </a:lnTo>
                <a:lnTo>
                  <a:pt x="1908594" y="0"/>
                </a:lnTo>
                <a:lnTo>
                  <a:pt x="1898713" y="1993"/>
                </a:lnTo>
                <a:lnTo>
                  <a:pt x="1890636" y="7442"/>
                </a:lnTo>
                <a:lnTo>
                  <a:pt x="1885188" y="15519"/>
                </a:lnTo>
                <a:lnTo>
                  <a:pt x="1883194" y="25400"/>
                </a:lnTo>
                <a:lnTo>
                  <a:pt x="1885188" y="35293"/>
                </a:lnTo>
                <a:lnTo>
                  <a:pt x="1890636" y="43370"/>
                </a:lnTo>
                <a:lnTo>
                  <a:pt x="1898713" y="48806"/>
                </a:lnTo>
                <a:lnTo>
                  <a:pt x="1908644" y="50800"/>
                </a:lnTo>
                <a:lnTo>
                  <a:pt x="1918538" y="48806"/>
                </a:lnTo>
                <a:lnTo>
                  <a:pt x="1926602" y="43370"/>
                </a:lnTo>
                <a:lnTo>
                  <a:pt x="1932051" y="35293"/>
                </a:lnTo>
                <a:lnTo>
                  <a:pt x="1934044" y="25400"/>
                </a:lnTo>
                <a:close/>
              </a:path>
              <a:path w="4300219" h="4594859">
                <a:moveTo>
                  <a:pt x="1964537" y="3138728"/>
                </a:moveTo>
                <a:lnTo>
                  <a:pt x="1962543" y="3128848"/>
                </a:lnTo>
                <a:lnTo>
                  <a:pt x="1957108" y="3120771"/>
                </a:lnTo>
                <a:lnTo>
                  <a:pt x="1949030" y="3115322"/>
                </a:lnTo>
                <a:lnTo>
                  <a:pt x="1939086" y="3113328"/>
                </a:lnTo>
                <a:lnTo>
                  <a:pt x="1929206" y="3115322"/>
                </a:lnTo>
                <a:lnTo>
                  <a:pt x="1921129" y="3120771"/>
                </a:lnTo>
                <a:lnTo>
                  <a:pt x="1915693" y="3128848"/>
                </a:lnTo>
                <a:lnTo>
                  <a:pt x="1913686" y="3138728"/>
                </a:lnTo>
                <a:lnTo>
                  <a:pt x="1915693" y="3148622"/>
                </a:lnTo>
                <a:lnTo>
                  <a:pt x="1921129" y="3156686"/>
                </a:lnTo>
                <a:lnTo>
                  <a:pt x="1929206" y="3162135"/>
                </a:lnTo>
                <a:lnTo>
                  <a:pt x="1939137" y="3164128"/>
                </a:lnTo>
                <a:lnTo>
                  <a:pt x="1949030" y="3162135"/>
                </a:lnTo>
                <a:lnTo>
                  <a:pt x="1957108" y="3156686"/>
                </a:lnTo>
                <a:lnTo>
                  <a:pt x="1962543" y="3148622"/>
                </a:lnTo>
                <a:lnTo>
                  <a:pt x="1964537" y="3138728"/>
                </a:lnTo>
                <a:close/>
              </a:path>
              <a:path w="4300219" h="4594859">
                <a:moveTo>
                  <a:pt x="1964537" y="2005863"/>
                </a:moveTo>
                <a:lnTo>
                  <a:pt x="1962543" y="1995982"/>
                </a:lnTo>
                <a:lnTo>
                  <a:pt x="1957108" y="1987905"/>
                </a:lnTo>
                <a:lnTo>
                  <a:pt x="1949030" y="1982470"/>
                </a:lnTo>
                <a:lnTo>
                  <a:pt x="1939086" y="1980463"/>
                </a:lnTo>
                <a:lnTo>
                  <a:pt x="1929206" y="1982470"/>
                </a:lnTo>
                <a:lnTo>
                  <a:pt x="1921129" y="1987905"/>
                </a:lnTo>
                <a:lnTo>
                  <a:pt x="1915693" y="1995982"/>
                </a:lnTo>
                <a:lnTo>
                  <a:pt x="1913686" y="2005863"/>
                </a:lnTo>
                <a:lnTo>
                  <a:pt x="1915693" y="2015756"/>
                </a:lnTo>
                <a:lnTo>
                  <a:pt x="1921129" y="2023833"/>
                </a:lnTo>
                <a:lnTo>
                  <a:pt x="1929206" y="2029269"/>
                </a:lnTo>
                <a:lnTo>
                  <a:pt x="1939137" y="2031263"/>
                </a:lnTo>
                <a:lnTo>
                  <a:pt x="1949030" y="2029269"/>
                </a:lnTo>
                <a:lnTo>
                  <a:pt x="1957108" y="2023833"/>
                </a:lnTo>
                <a:lnTo>
                  <a:pt x="1962543" y="2015756"/>
                </a:lnTo>
                <a:lnTo>
                  <a:pt x="1964537" y="2005863"/>
                </a:lnTo>
                <a:close/>
              </a:path>
              <a:path w="4300219" h="4594859">
                <a:moveTo>
                  <a:pt x="1964537" y="881075"/>
                </a:moveTo>
                <a:lnTo>
                  <a:pt x="1962543" y="871194"/>
                </a:lnTo>
                <a:lnTo>
                  <a:pt x="1957108" y="863117"/>
                </a:lnTo>
                <a:lnTo>
                  <a:pt x="1949030" y="857669"/>
                </a:lnTo>
                <a:lnTo>
                  <a:pt x="1939086" y="855675"/>
                </a:lnTo>
                <a:lnTo>
                  <a:pt x="1929206" y="857669"/>
                </a:lnTo>
                <a:lnTo>
                  <a:pt x="1921129" y="863117"/>
                </a:lnTo>
                <a:lnTo>
                  <a:pt x="1915693" y="871194"/>
                </a:lnTo>
                <a:lnTo>
                  <a:pt x="1913686" y="881075"/>
                </a:lnTo>
                <a:lnTo>
                  <a:pt x="1915693" y="890968"/>
                </a:lnTo>
                <a:lnTo>
                  <a:pt x="1921129" y="899033"/>
                </a:lnTo>
                <a:lnTo>
                  <a:pt x="1929206" y="904481"/>
                </a:lnTo>
                <a:lnTo>
                  <a:pt x="1939137" y="906475"/>
                </a:lnTo>
                <a:lnTo>
                  <a:pt x="1949030" y="904481"/>
                </a:lnTo>
                <a:lnTo>
                  <a:pt x="1957108" y="899033"/>
                </a:lnTo>
                <a:lnTo>
                  <a:pt x="1962543" y="890968"/>
                </a:lnTo>
                <a:lnTo>
                  <a:pt x="1964537" y="881075"/>
                </a:lnTo>
                <a:close/>
              </a:path>
              <a:path w="4300219" h="4594859">
                <a:moveTo>
                  <a:pt x="1975002" y="4568977"/>
                </a:moveTo>
                <a:lnTo>
                  <a:pt x="1973008" y="4559097"/>
                </a:lnTo>
                <a:lnTo>
                  <a:pt x="1967560" y="4551019"/>
                </a:lnTo>
                <a:lnTo>
                  <a:pt x="1959495" y="4545584"/>
                </a:lnTo>
                <a:lnTo>
                  <a:pt x="1949551" y="4543577"/>
                </a:lnTo>
                <a:lnTo>
                  <a:pt x="1939671" y="4545584"/>
                </a:lnTo>
                <a:lnTo>
                  <a:pt x="1931593" y="4551019"/>
                </a:lnTo>
                <a:lnTo>
                  <a:pt x="1926145" y="4559097"/>
                </a:lnTo>
                <a:lnTo>
                  <a:pt x="1924151" y="4568977"/>
                </a:lnTo>
                <a:lnTo>
                  <a:pt x="1926145" y="4578870"/>
                </a:lnTo>
                <a:lnTo>
                  <a:pt x="1931593" y="4586948"/>
                </a:lnTo>
                <a:lnTo>
                  <a:pt x="1939671" y="4592383"/>
                </a:lnTo>
                <a:lnTo>
                  <a:pt x="1949602" y="4594377"/>
                </a:lnTo>
                <a:lnTo>
                  <a:pt x="1959495" y="4592383"/>
                </a:lnTo>
                <a:lnTo>
                  <a:pt x="1967560" y="4586948"/>
                </a:lnTo>
                <a:lnTo>
                  <a:pt x="1973008" y="4578870"/>
                </a:lnTo>
                <a:lnTo>
                  <a:pt x="1975002" y="4568977"/>
                </a:lnTo>
                <a:close/>
              </a:path>
              <a:path w="4300219" h="4594859">
                <a:moveTo>
                  <a:pt x="2007539" y="3974719"/>
                </a:moveTo>
                <a:lnTo>
                  <a:pt x="2005545" y="3964838"/>
                </a:lnTo>
                <a:lnTo>
                  <a:pt x="2000097" y="3956761"/>
                </a:lnTo>
                <a:lnTo>
                  <a:pt x="1992020" y="3951313"/>
                </a:lnTo>
                <a:lnTo>
                  <a:pt x="1982089" y="3949319"/>
                </a:lnTo>
                <a:lnTo>
                  <a:pt x="1972195" y="3951313"/>
                </a:lnTo>
                <a:lnTo>
                  <a:pt x="1964118" y="3956761"/>
                </a:lnTo>
                <a:lnTo>
                  <a:pt x="1958682" y="3964838"/>
                </a:lnTo>
                <a:lnTo>
                  <a:pt x="1956689" y="3974719"/>
                </a:lnTo>
                <a:lnTo>
                  <a:pt x="1958682" y="3984612"/>
                </a:lnTo>
                <a:lnTo>
                  <a:pt x="1964118" y="3992676"/>
                </a:lnTo>
                <a:lnTo>
                  <a:pt x="1972195" y="3998125"/>
                </a:lnTo>
                <a:lnTo>
                  <a:pt x="1982139" y="4000119"/>
                </a:lnTo>
                <a:lnTo>
                  <a:pt x="1992020" y="3998125"/>
                </a:lnTo>
                <a:lnTo>
                  <a:pt x="2000097" y="3992676"/>
                </a:lnTo>
                <a:lnTo>
                  <a:pt x="2005545" y="3984612"/>
                </a:lnTo>
                <a:lnTo>
                  <a:pt x="2007539" y="3974719"/>
                </a:lnTo>
                <a:close/>
              </a:path>
              <a:path w="4300219" h="4594859">
                <a:moveTo>
                  <a:pt x="2007539" y="2841853"/>
                </a:moveTo>
                <a:lnTo>
                  <a:pt x="2005545" y="2831973"/>
                </a:lnTo>
                <a:lnTo>
                  <a:pt x="2000097" y="2823895"/>
                </a:lnTo>
                <a:lnTo>
                  <a:pt x="1992020" y="2818447"/>
                </a:lnTo>
                <a:lnTo>
                  <a:pt x="1982089" y="2816453"/>
                </a:lnTo>
                <a:lnTo>
                  <a:pt x="1972195" y="2818447"/>
                </a:lnTo>
                <a:lnTo>
                  <a:pt x="1964118" y="2823895"/>
                </a:lnTo>
                <a:lnTo>
                  <a:pt x="1958682" y="2831973"/>
                </a:lnTo>
                <a:lnTo>
                  <a:pt x="1956689" y="2841853"/>
                </a:lnTo>
                <a:lnTo>
                  <a:pt x="1958682" y="2851747"/>
                </a:lnTo>
                <a:lnTo>
                  <a:pt x="1964118" y="2859824"/>
                </a:lnTo>
                <a:lnTo>
                  <a:pt x="1972195" y="2865259"/>
                </a:lnTo>
                <a:lnTo>
                  <a:pt x="1982139" y="2867253"/>
                </a:lnTo>
                <a:lnTo>
                  <a:pt x="1992020" y="2865259"/>
                </a:lnTo>
                <a:lnTo>
                  <a:pt x="2000097" y="2859824"/>
                </a:lnTo>
                <a:lnTo>
                  <a:pt x="2005545" y="2851747"/>
                </a:lnTo>
                <a:lnTo>
                  <a:pt x="2007539" y="2841853"/>
                </a:lnTo>
                <a:close/>
              </a:path>
              <a:path w="4300219" h="4594859">
                <a:moveTo>
                  <a:pt x="2007539" y="1717065"/>
                </a:moveTo>
                <a:lnTo>
                  <a:pt x="2005545" y="1707184"/>
                </a:lnTo>
                <a:lnTo>
                  <a:pt x="2000097" y="1699107"/>
                </a:lnTo>
                <a:lnTo>
                  <a:pt x="1992020" y="1693659"/>
                </a:lnTo>
                <a:lnTo>
                  <a:pt x="1982089" y="1691665"/>
                </a:lnTo>
                <a:lnTo>
                  <a:pt x="1972195" y="1693659"/>
                </a:lnTo>
                <a:lnTo>
                  <a:pt x="1964118" y="1699107"/>
                </a:lnTo>
                <a:lnTo>
                  <a:pt x="1958682" y="1707184"/>
                </a:lnTo>
                <a:lnTo>
                  <a:pt x="1956689" y="1717065"/>
                </a:lnTo>
                <a:lnTo>
                  <a:pt x="1958682" y="1726958"/>
                </a:lnTo>
                <a:lnTo>
                  <a:pt x="1964118" y="1735023"/>
                </a:lnTo>
                <a:lnTo>
                  <a:pt x="1972195" y="1740471"/>
                </a:lnTo>
                <a:lnTo>
                  <a:pt x="1982139" y="1742465"/>
                </a:lnTo>
                <a:lnTo>
                  <a:pt x="1992020" y="1740471"/>
                </a:lnTo>
                <a:lnTo>
                  <a:pt x="2000097" y="1735023"/>
                </a:lnTo>
                <a:lnTo>
                  <a:pt x="2005545" y="1726958"/>
                </a:lnTo>
                <a:lnTo>
                  <a:pt x="2007539" y="1717065"/>
                </a:lnTo>
                <a:close/>
              </a:path>
              <a:path w="4300219" h="4594859">
                <a:moveTo>
                  <a:pt x="2035695" y="25400"/>
                </a:moveTo>
                <a:lnTo>
                  <a:pt x="2033701" y="15519"/>
                </a:lnTo>
                <a:lnTo>
                  <a:pt x="2028253" y="7442"/>
                </a:lnTo>
                <a:lnTo>
                  <a:pt x="2020189" y="1993"/>
                </a:lnTo>
                <a:lnTo>
                  <a:pt x="2010244" y="0"/>
                </a:lnTo>
                <a:lnTo>
                  <a:pt x="2000364" y="1993"/>
                </a:lnTo>
                <a:lnTo>
                  <a:pt x="1992287" y="7442"/>
                </a:lnTo>
                <a:lnTo>
                  <a:pt x="1986838" y="15519"/>
                </a:lnTo>
                <a:lnTo>
                  <a:pt x="1984844" y="25400"/>
                </a:lnTo>
                <a:lnTo>
                  <a:pt x="1986838" y="35293"/>
                </a:lnTo>
                <a:lnTo>
                  <a:pt x="1992287" y="43370"/>
                </a:lnTo>
                <a:lnTo>
                  <a:pt x="2000364" y="48806"/>
                </a:lnTo>
                <a:lnTo>
                  <a:pt x="2010295" y="50800"/>
                </a:lnTo>
                <a:lnTo>
                  <a:pt x="2020189" y="48806"/>
                </a:lnTo>
                <a:lnTo>
                  <a:pt x="2028253" y="43370"/>
                </a:lnTo>
                <a:lnTo>
                  <a:pt x="2033701" y="35293"/>
                </a:lnTo>
                <a:lnTo>
                  <a:pt x="2035695" y="25400"/>
                </a:lnTo>
                <a:close/>
              </a:path>
              <a:path w="4300219" h="4594859">
                <a:moveTo>
                  <a:pt x="2066188" y="3138728"/>
                </a:moveTo>
                <a:lnTo>
                  <a:pt x="2064194" y="3128848"/>
                </a:lnTo>
                <a:lnTo>
                  <a:pt x="2058758" y="3120771"/>
                </a:lnTo>
                <a:lnTo>
                  <a:pt x="2050681" y="3115322"/>
                </a:lnTo>
                <a:lnTo>
                  <a:pt x="2040737" y="3113328"/>
                </a:lnTo>
                <a:lnTo>
                  <a:pt x="2030857" y="3115322"/>
                </a:lnTo>
                <a:lnTo>
                  <a:pt x="2022779" y="3120771"/>
                </a:lnTo>
                <a:lnTo>
                  <a:pt x="2017344" y="3128848"/>
                </a:lnTo>
                <a:lnTo>
                  <a:pt x="2015337" y="3138728"/>
                </a:lnTo>
                <a:lnTo>
                  <a:pt x="2017344" y="3148622"/>
                </a:lnTo>
                <a:lnTo>
                  <a:pt x="2022779" y="3156686"/>
                </a:lnTo>
                <a:lnTo>
                  <a:pt x="2030857" y="3162135"/>
                </a:lnTo>
                <a:lnTo>
                  <a:pt x="2040788" y="3164128"/>
                </a:lnTo>
                <a:lnTo>
                  <a:pt x="2050681" y="3162135"/>
                </a:lnTo>
                <a:lnTo>
                  <a:pt x="2058758" y="3156686"/>
                </a:lnTo>
                <a:lnTo>
                  <a:pt x="2064194" y="3148622"/>
                </a:lnTo>
                <a:lnTo>
                  <a:pt x="2066188" y="3138728"/>
                </a:lnTo>
                <a:close/>
              </a:path>
              <a:path w="4300219" h="4594859">
                <a:moveTo>
                  <a:pt x="2066188" y="2005863"/>
                </a:moveTo>
                <a:lnTo>
                  <a:pt x="2064194" y="1995982"/>
                </a:lnTo>
                <a:lnTo>
                  <a:pt x="2058758" y="1987905"/>
                </a:lnTo>
                <a:lnTo>
                  <a:pt x="2050681" y="1982470"/>
                </a:lnTo>
                <a:lnTo>
                  <a:pt x="2040737" y="1980463"/>
                </a:lnTo>
                <a:lnTo>
                  <a:pt x="2030857" y="1982470"/>
                </a:lnTo>
                <a:lnTo>
                  <a:pt x="2022779" y="1987905"/>
                </a:lnTo>
                <a:lnTo>
                  <a:pt x="2017344" y="1995982"/>
                </a:lnTo>
                <a:lnTo>
                  <a:pt x="2015337" y="2005863"/>
                </a:lnTo>
                <a:lnTo>
                  <a:pt x="2017344" y="2015756"/>
                </a:lnTo>
                <a:lnTo>
                  <a:pt x="2022779" y="2023833"/>
                </a:lnTo>
                <a:lnTo>
                  <a:pt x="2030857" y="2029269"/>
                </a:lnTo>
                <a:lnTo>
                  <a:pt x="2040788" y="2031263"/>
                </a:lnTo>
                <a:lnTo>
                  <a:pt x="2050681" y="2029269"/>
                </a:lnTo>
                <a:lnTo>
                  <a:pt x="2058758" y="2023833"/>
                </a:lnTo>
                <a:lnTo>
                  <a:pt x="2064194" y="2015756"/>
                </a:lnTo>
                <a:lnTo>
                  <a:pt x="2066188" y="2005863"/>
                </a:lnTo>
                <a:close/>
              </a:path>
              <a:path w="4300219" h="4594859">
                <a:moveTo>
                  <a:pt x="2066188" y="881075"/>
                </a:moveTo>
                <a:lnTo>
                  <a:pt x="2064194" y="871194"/>
                </a:lnTo>
                <a:lnTo>
                  <a:pt x="2058758" y="863117"/>
                </a:lnTo>
                <a:lnTo>
                  <a:pt x="2050681" y="857669"/>
                </a:lnTo>
                <a:lnTo>
                  <a:pt x="2040737" y="855675"/>
                </a:lnTo>
                <a:lnTo>
                  <a:pt x="2030857" y="857669"/>
                </a:lnTo>
                <a:lnTo>
                  <a:pt x="2022779" y="863117"/>
                </a:lnTo>
                <a:lnTo>
                  <a:pt x="2017344" y="871194"/>
                </a:lnTo>
                <a:lnTo>
                  <a:pt x="2015337" y="881075"/>
                </a:lnTo>
                <a:lnTo>
                  <a:pt x="2017344" y="890968"/>
                </a:lnTo>
                <a:lnTo>
                  <a:pt x="2022779" y="899033"/>
                </a:lnTo>
                <a:lnTo>
                  <a:pt x="2030857" y="904481"/>
                </a:lnTo>
                <a:lnTo>
                  <a:pt x="2040788" y="906475"/>
                </a:lnTo>
                <a:lnTo>
                  <a:pt x="2050681" y="904481"/>
                </a:lnTo>
                <a:lnTo>
                  <a:pt x="2058758" y="899033"/>
                </a:lnTo>
                <a:lnTo>
                  <a:pt x="2064194" y="890968"/>
                </a:lnTo>
                <a:lnTo>
                  <a:pt x="2066188" y="881075"/>
                </a:lnTo>
                <a:close/>
              </a:path>
              <a:path w="4300219" h="4594859">
                <a:moveTo>
                  <a:pt x="2076653" y="4568977"/>
                </a:moveTo>
                <a:lnTo>
                  <a:pt x="2074659" y="4559097"/>
                </a:lnTo>
                <a:lnTo>
                  <a:pt x="2069211" y="4551019"/>
                </a:lnTo>
                <a:lnTo>
                  <a:pt x="2061146" y="4545584"/>
                </a:lnTo>
                <a:lnTo>
                  <a:pt x="2051202" y="4543577"/>
                </a:lnTo>
                <a:lnTo>
                  <a:pt x="2041321" y="4545584"/>
                </a:lnTo>
                <a:lnTo>
                  <a:pt x="2033244" y="4551019"/>
                </a:lnTo>
                <a:lnTo>
                  <a:pt x="2027796" y="4559097"/>
                </a:lnTo>
                <a:lnTo>
                  <a:pt x="2025802" y="4568977"/>
                </a:lnTo>
                <a:lnTo>
                  <a:pt x="2027796" y="4578870"/>
                </a:lnTo>
                <a:lnTo>
                  <a:pt x="2033244" y="4586948"/>
                </a:lnTo>
                <a:lnTo>
                  <a:pt x="2041321" y="4592383"/>
                </a:lnTo>
                <a:lnTo>
                  <a:pt x="2051253" y="4594377"/>
                </a:lnTo>
                <a:lnTo>
                  <a:pt x="2061146" y="4592383"/>
                </a:lnTo>
                <a:lnTo>
                  <a:pt x="2069211" y="4586948"/>
                </a:lnTo>
                <a:lnTo>
                  <a:pt x="2074659" y="4578870"/>
                </a:lnTo>
                <a:lnTo>
                  <a:pt x="2076653" y="4568977"/>
                </a:lnTo>
                <a:close/>
              </a:path>
              <a:path w="4300219" h="4594859">
                <a:moveTo>
                  <a:pt x="2109190" y="3974719"/>
                </a:moveTo>
                <a:lnTo>
                  <a:pt x="2107196" y="3964838"/>
                </a:lnTo>
                <a:lnTo>
                  <a:pt x="2101748" y="3956761"/>
                </a:lnTo>
                <a:lnTo>
                  <a:pt x="2093671" y="3951313"/>
                </a:lnTo>
                <a:lnTo>
                  <a:pt x="2083739" y="3949319"/>
                </a:lnTo>
                <a:lnTo>
                  <a:pt x="2073846" y="3951313"/>
                </a:lnTo>
                <a:lnTo>
                  <a:pt x="2065769" y="3956761"/>
                </a:lnTo>
                <a:lnTo>
                  <a:pt x="2060333" y="3964838"/>
                </a:lnTo>
                <a:lnTo>
                  <a:pt x="2058339" y="3974719"/>
                </a:lnTo>
                <a:lnTo>
                  <a:pt x="2060333" y="3984612"/>
                </a:lnTo>
                <a:lnTo>
                  <a:pt x="2065769" y="3992676"/>
                </a:lnTo>
                <a:lnTo>
                  <a:pt x="2073846" y="3998125"/>
                </a:lnTo>
                <a:lnTo>
                  <a:pt x="2083790" y="4000119"/>
                </a:lnTo>
                <a:lnTo>
                  <a:pt x="2093671" y="3998125"/>
                </a:lnTo>
                <a:lnTo>
                  <a:pt x="2101748" y="3992676"/>
                </a:lnTo>
                <a:lnTo>
                  <a:pt x="2107196" y="3984612"/>
                </a:lnTo>
                <a:lnTo>
                  <a:pt x="2109190" y="3974719"/>
                </a:lnTo>
                <a:close/>
              </a:path>
              <a:path w="4300219" h="4594859">
                <a:moveTo>
                  <a:pt x="2109190" y="2841853"/>
                </a:moveTo>
                <a:lnTo>
                  <a:pt x="2107196" y="2831973"/>
                </a:lnTo>
                <a:lnTo>
                  <a:pt x="2101748" y="2823895"/>
                </a:lnTo>
                <a:lnTo>
                  <a:pt x="2093671" y="2818447"/>
                </a:lnTo>
                <a:lnTo>
                  <a:pt x="2083739" y="2816453"/>
                </a:lnTo>
                <a:lnTo>
                  <a:pt x="2073846" y="2818447"/>
                </a:lnTo>
                <a:lnTo>
                  <a:pt x="2065769" y="2823895"/>
                </a:lnTo>
                <a:lnTo>
                  <a:pt x="2060333" y="2831973"/>
                </a:lnTo>
                <a:lnTo>
                  <a:pt x="2058339" y="2841853"/>
                </a:lnTo>
                <a:lnTo>
                  <a:pt x="2060333" y="2851747"/>
                </a:lnTo>
                <a:lnTo>
                  <a:pt x="2065769" y="2859824"/>
                </a:lnTo>
                <a:lnTo>
                  <a:pt x="2073846" y="2865259"/>
                </a:lnTo>
                <a:lnTo>
                  <a:pt x="2083790" y="2867253"/>
                </a:lnTo>
                <a:lnTo>
                  <a:pt x="2093671" y="2865259"/>
                </a:lnTo>
                <a:lnTo>
                  <a:pt x="2101748" y="2859824"/>
                </a:lnTo>
                <a:lnTo>
                  <a:pt x="2107196" y="2851747"/>
                </a:lnTo>
                <a:lnTo>
                  <a:pt x="2109190" y="2841853"/>
                </a:lnTo>
                <a:close/>
              </a:path>
              <a:path w="4300219" h="4594859">
                <a:moveTo>
                  <a:pt x="2109190" y="1717065"/>
                </a:moveTo>
                <a:lnTo>
                  <a:pt x="2107196" y="1707184"/>
                </a:lnTo>
                <a:lnTo>
                  <a:pt x="2101748" y="1699107"/>
                </a:lnTo>
                <a:lnTo>
                  <a:pt x="2093671" y="1693659"/>
                </a:lnTo>
                <a:lnTo>
                  <a:pt x="2083739" y="1691665"/>
                </a:lnTo>
                <a:lnTo>
                  <a:pt x="2073846" y="1693659"/>
                </a:lnTo>
                <a:lnTo>
                  <a:pt x="2065769" y="1699107"/>
                </a:lnTo>
                <a:lnTo>
                  <a:pt x="2060333" y="1707184"/>
                </a:lnTo>
                <a:lnTo>
                  <a:pt x="2058339" y="1717065"/>
                </a:lnTo>
                <a:lnTo>
                  <a:pt x="2060333" y="1726958"/>
                </a:lnTo>
                <a:lnTo>
                  <a:pt x="2065769" y="1735023"/>
                </a:lnTo>
                <a:lnTo>
                  <a:pt x="2073846" y="1740471"/>
                </a:lnTo>
                <a:lnTo>
                  <a:pt x="2083790" y="1742465"/>
                </a:lnTo>
                <a:lnTo>
                  <a:pt x="2093671" y="1740471"/>
                </a:lnTo>
                <a:lnTo>
                  <a:pt x="2101748" y="1735023"/>
                </a:lnTo>
                <a:lnTo>
                  <a:pt x="2107196" y="1726958"/>
                </a:lnTo>
                <a:lnTo>
                  <a:pt x="2109190" y="1717065"/>
                </a:lnTo>
                <a:close/>
              </a:path>
              <a:path w="4300219" h="4594859">
                <a:moveTo>
                  <a:pt x="2137346" y="25400"/>
                </a:moveTo>
                <a:lnTo>
                  <a:pt x="2135352" y="15519"/>
                </a:lnTo>
                <a:lnTo>
                  <a:pt x="2129904" y="7442"/>
                </a:lnTo>
                <a:lnTo>
                  <a:pt x="2121839" y="1993"/>
                </a:lnTo>
                <a:lnTo>
                  <a:pt x="2111895" y="0"/>
                </a:lnTo>
                <a:lnTo>
                  <a:pt x="2102015" y="1993"/>
                </a:lnTo>
                <a:lnTo>
                  <a:pt x="2093937" y="7442"/>
                </a:lnTo>
                <a:lnTo>
                  <a:pt x="2088489" y="15519"/>
                </a:lnTo>
                <a:lnTo>
                  <a:pt x="2086495" y="25400"/>
                </a:lnTo>
                <a:lnTo>
                  <a:pt x="2088489" y="35293"/>
                </a:lnTo>
                <a:lnTo>
                  <a:pt x="2093937" y="43370"/>
                </a:lnTo>
                <a:lnTo>
                  <a:pt x="2102015" y="48806"/>
                </a:lnTo>
                <a:lnTo>
                  <a:pt x="2111946" y="50800"/>
                </a:lnTo>
                <a:lnTo>
                  <a:pt x="2121839" y="48806"/>
                </a:lnTo>
                <a:lnTo>
                  <a:pt x="2129904" y="43370"/>
                </a:lnTo>
                <a:lnTo>
                  <a:pt x="2135352" y="35293"/>
                </a:lnTo>
                <a:lnTo>
                  <a:pt x="2137346" y="25400"/>
                </a:lnTo>
                <a:close/>
              </a:path>
              <a:path w="4300219" h="4594859">
                <a:moveTo>
                  <a:pt x="2167839" y="3138728"/>
                </a:moveTo>
                <a:lnTo>
                  <a:pt x="2165845" y="3128848"/>
                </a:lnTo>
                <a:lnTo>
                  <a:pt x="2160409" y="3120771"/>
                </a:lnTo>
                <a:lnTo>
                  <a:pt x="2152332" y="3115322"/>
                </a:lnTo>
                <a:lnTo>
                  <a:pt x="2142388" y="3113328"/>
                </a:lnTo>
                <a:lnTo>
                  <a:pt x="2132507" y="3115322"/>
                </a:lnTo>
                <a:lnTo>
                  <a:pt x="2124430" y="3120771"/>
                </a:lnTo>
                <a:lnTo>
                  <a:pt x="2118995" y="3128848"/>
                </a:lnTo>
                <a:lnTo>
                  <a:pt x="2116988" y="3138728"/>
                </a:lnTo>
                <a:lnTo>
                  <a:pt x="2118995" y="3148622"/>
                </a:lnTo>
                <a:lnTo>
                  <a:pt x="2124430" y="3156686"/>
                </a:lnTo>
                <a:lnTo>
                  <a:pt x="2132507" y="3162135"/>
                </a:lnTo>
                <a:lnTo>
                  <a:pt x="2142439" y="3164128"/>
                </a:lnTo>
                <a:lnTo>
                  <a:pt x="2152332" y="3162135"/>
                </a:lnTo>
                <a:lnTo>
                  <a:pt x="2160409" y="3156686"/>
                </a:lnTo>
                <a:lnTo>
                  <a:pt x="2165845" y="3148622"/>
                </a:lnTo>
                <a:lnTo>
                  <a:pt x="2167839" y="3138728"/>
                </a:lnTo>
                <a:close/>
              </a:path>
              <a:path w="4300219" h="4594859">
                <a:moveTo>
                  <a:pt x="2167839" y="2005863"/>
                </a:moveTo>
                <a:lnTo>
                  <a:pt x="2165845" y="1995982"/>
                </a:lnTo>
                <a:lnTo>
                  <a:pt x="2160409" y="1987905"/>
                </a:lnTo>
                <a:lnTo>
                  <a:pt x="2152332" y="1982470"/>
                </a:lnTo>
                <a:lnTo>
                  <a:pt x="2142388" y="1980463"/>
                </a:lnTo>
                <a:lnTo>
                  <a:pt x="2132507" y="1982470"/>
                </a:lnTo>
                <a:lnTo>
                  <a:pt x="2124430" y="1987905"/>
                </a:lnTo>
                <a:lnTo>
                  <a:pt x="2118995" y="1995982"/>
                </a:lnTo>
                <a:lnTo>
                  <a:pt x="2116988" y="2005863"/>
                </a:lnTo>
                <a:lnTo>
                  <a:pt x="2118995" y="2015756"/>
                </a:lnTo>
                <a:lnTo>
                  <a:pt x="2124430" y="2023833"/>
                </a:lnTo>
                <a:lnTo>
                  <a:pt x="2132507" y="2029269"/>
                </a:lnTo>
                <a:lnTo>
                  <a:pt x="2142439" y="2031263"/>
                </a:lnTo>
                <a:lnTo>
                  <a:pt x="2152332" y="2029269"/>
                </a:lnTo>
                <a:lnTo>
                  <a:pt x="2160409" y="2023833"/>
                </a:lnTo>
                <a:lnTo>
                  <a:pt x="2165845" y="2015756"/>
                </a:lnTo>
                <a:lnTo>
                  <a:pt x="2167839" y="2005863"/>
                </a:lnTo>
                <a:close/>
              </a:path>
              <a:path w="4300219" h="4594859">
                <a:moveTo>
                  <a:pt x="2167839" y="881075"/>
                </a:moveTo>
                <a:lnTo>
                  <a:pt x="2165845" y="871194"/>
                </a:lnTo>
                <a:lnTo>
                  <a:pt x="2160409" y="863117"/>
                </a:lnTo>
                <a:lnTo>
                  <a:pt x="2152332" y="857669"/>
                </a:lnTo>
                <a:lnTo>
                  <a:pt x="2142388" y="855675"/>
                </a:lnTo>
                <a:lnTo>
                  <a:pt x="2132507" y="857669"/>
                </a:lnTo>
                <a:lnTo>
                  <a:pt x="2124430" y="863117"/>
                </a:lnTo>
                <a:lnTo>
                  <a:pt x="2118995" y="871194"/>
                </a:lnTo>
                <a:lnTo>
                  <a:pt x="2116988" y="881075"/>
                </a:lnTo>
                <a:lnTo>
                  <a:pt x="2118995" y="890968"/>
                </a:lnTo>
                <a:lnTo>
                  <a:pt x="2124430" y="899033"/>
                </a:lnTo>
                <a:lnTo>
                  <a:pt x="2132507" y="904481"/>
                </a:lnTo>
                <a:lnTo>
                  <a:pt x="2142439" y="906475"/>
                </a:lnTo>
                <a:lnTo>
                  <a:pt x="2152332" y="904481"/>
                </a:lnTo>
                <a:lnTo>
                  <a:pt x="2160409" y="899033"/>
                </a:lnTo>
                <a:lnTo>
                  <a:pt x="2165845" y="890968"/>
                </a:lnTo>
                <a:lnTo>
                  <a:pt x="2167839" y="881075"/>
                </a:lnTo>
                <a:close/>
              </a:path>
              <a:path w="4300219" h="4594859">
                <a:moveTo>
                  <a:pt x="2178304" y="4568977"/>
                </a:moveTo>
                <a:lnTo>
                  <a:pt x="2176310" y="4559097"/>
                </a:lnTo>
                <a:lnTo>
                  <a:pt x="2170861" y="4551019"/>
                </a:lnTo>
                <a:lnTo>
                  <a:pt x="2162797" y="4545584"/>
                </a:lnTo>
                <a:lnTo>
                  <a:pt x="2152853" y="4543577"/>
                </a:lnTo>
                <a:lnTo>
                  <a:pt x="2142972" y="4545584"/>
                </a:lnTo>
                <a:lnTo>
                  <a:pt x="2134895" y="4551019"/>
                </a:lnTo>
                <a:lnTo>
                  <a:pt x="2129447" y="4559097"/>
                </a:lnTo>
                <a:lnTo>
                  <a:pt x="2127453" y="4568977"/>
                </a:lnTo>
                <a:lnTo>
                  <a:pt x="2129447" y="4578870"/>
                </a:lnTo>
                <a:lnTo>
                  <a:pt x="2134895" y="4586948"/>
                </a:lnTo>
                <a:lnTo>
                  <a:pt x="2142972" y="4592383"/>
                </a:lnTo>
                <a:lnTo>
                  <a:pt x="2152904" y="4594377"/>
                </a:lnTo>
                <a:lnTo>
                  <a:pt x="2162797" y="4592383"/>
                </a:lnTo>
                <a:lnTo>
                  <a:pt x="2170861" y="4586948"/>
                </a:lnTo>
                <a:lnTo>
                  <a:pt x="2176310" y="4578870"/>
                </a:lnTo>
                <a:lnTo>
                  <a:pt x="2178304" y="4568977"/>
                </a:lnTo>
                <a:close/>
              </a:path>
              <a:path w="4300219" h="4594859">
                <a:moveTo>
                  <a:pt x="2210841" y="3974719"/>
                </a:moveTo>
                <a:lnTo>
                  <a:pt x="2208834" y="3964838"/>
                </a:lnTo>
                <a:lnTo>
                  <a:pt x="2203399" y="3956761"/>
                </a:lnTo>
                <a:lnTo>
                  <a:pt x="2195322" y="3951313"/>
                </a:lnTo>
                <a:lnTo>
                  <a:pt x="2185390" y="3949319"/>
                </a:lnTo>
                <a:lnTo>
                  <a:pt x="2175497" y="3951313"/>
                </a:lnTo>
                <a:lnTo>
                  <a:pt x="2167420" y="3956761"/>
                </a:lnTo>
                <a:lnTo>
                  <a:pt x="2161984" y="3964838"/>
                </a:lnTo>
                <a:lnTo>
                  <a:pt x="2159990" y="3974719"/>
                </a:lnTo>
                <a:lnTo>
                  <a:pt x="2161984" y="3984612"/>
                </a:lnTo>
                <a:lnTo>
                  <a:pt x="2167420" y="3992676"/>
                </a:lnTo>
                <a:lnTo>
                  <a:pt x="2175497" y="3998125"/>
                </a:lnTo>
                <a:lnTo>
                  <a:pt x="2185441" y="4000119"/>
                </a:lnTo>
                <a:lnTo>
                  <a:pt x="2195322" y="3998125"/>
                </a:lnTo>
                <a:lnTo>
                  <a:pt x="2203399" y="3992676"/>
                </a:lnTo>
                <a:lnTo>
                  <a:pt x="2208834" y="3984612"/>
                </a:lnTo>
                <a:lnTo>
                  <a:pt x="2210841" y="3974719"/>
                </a:lnTo>
                <a:close/>
              </a:path>
              <a:path w="4300219" h="4594859">
                <a:moveTo>
                  <a:pt x="2210841" y="2841853"/>
                </a:moveTo>
                <a:lnTo>
                  <a:pt x="2208834" y="2831973"/>
                </a:lnTo>
                <a:lnTo>
                  <a:pt x="2203399" y="2823895"/>
                </a:lnTo>
                <a:lnTo>
                  <a:pt x="2195322" y="2818447"/>
                </a:lnTo>
                <a:lnTo>
                  <a:pt x="2185390" y="2816453"/>
                </a:lnTo>
                <a:lnTo>
                  <a:pt x="2175497" y="2818447"/>
                </a:lnTo>
                <a:lnTo>
                  <a:pt x="2167420" y="2823895"/>
                </a:lnTo>
                <a:lnTo>
                  <a:pt x="2161984" y="2831973"/>
                </a:lnTo>
                <a:lnTo>
                  <a:pt x="2159990" y="2841853"/>
                </a:lnTo>
                <a:lnTo>
                  <a:pt x="2161984" y="2851747"/>
                </a:lnTo>
                <a:lnTo>
                  <a:pt x="2167420" y="2859824"/>
                </a:lnTo>
                <a:lnTo>
                  <a:pt x="2175497" y="2865259"/>
                </a:lnTo>
                <a:lnTo>
                  <a:pt x="2185441" y="2867253"/>
                </a:lnTo>
                <a:lnTo>
                  <a:pt x="2195322" y="2865259"/>
                </a:lnTo>
                <a:lnTo>
                  <a:pt x="2203399" y="2859824"/>
                </a:lnTo>
                <a:lnTo>
                  <a:pt x="2208834" y="2851747"/>
                </a:lnTo>
                <a:lnTo>
                  <a:pt x="2210841" y="2841853"/>
                </a:lnTo>
                <a:close/>
              </a:path>
              <a:path w="4300219" h="4594859">
                <a:moveTo>
                  <a:pt x="2210841" y="1717065"/>
                </a:moveTo>
                <a:lnTo>
                  <a:pt x="2208834" y="1707184"/>
                </a:lnTo>
                <a:lnTo>
                  <a:pt x="2203399" y="1699107"/>
                </a:lnTo>
                <a:lnTo>
                  <a:pt x="2195322" y="1693659"/>
                </a:lnTo>
                <a:lnTo>
                  <a:pt x="2185390" y="1691665"/>
                </a:lnTo>
                <a:lnTo>
                  <a:pt x="2175497" y="1693659"/>
                </a:lnTo>
                <a:lnTo>
                  <a:pt x="2167420" y="1699107"/>
                </a:lnTo>
                <a:lnTo>
                  <a:pt x="2161984" y="1707184"/>
                </a:lnTo>
                <a:lnTo>
                  <a:pt x="2159990" y="1717065"/>
                </a:lnTo>
                <a:lnTo>
                  <a:pt x="2161984" y="1726958"/>
                </a:lnTo>
                <a:lnTo>
                  <a:pt x="2167420" y="1735023"/>
                </a:lnTo>
                <a:lnTo>
                  <a:pt x="2175497" y="1740471"/>
                </a:lnTo>
                <a:lnTo>
                  <a:pt x="2185441" y="1742465"/>
                </a:lnTo>
                <a:lnTo>
                  <a:pt x="2195322" y="1740471"/>
                </a:lnTo>
                <a:lnTo>
                  <a:pt x="2203399" y="1735023"/>
                </a:lnTo>
                <a:lnTo>
                  <a:pt x="2208834" y="1726958"/>
                </a:lnTo>
                <a:lnTo>
                  <a:pt x="2210841" y="1717065"/>
                </a:lnTo>
                <a:close/>
              </a:path>
              <a:path w="4300219" h="4594859">
                <a:moveTo>
                  <a:pt x="2239010" y="25400"/>
                </a:moveTo>
                <a:lnTo>
                  <a:pt x="2237003" y="15519"/>
                </a:lnTo>
                <a:lnTo>
                  <a:pt x="2231567" y="7442"/>
                </a:lnTo>
                <a:lnTo>
                  <a:pt x="2223490" y="1993"/>
                </a:lnTo>
                <a:lnTo>
                  <a:pt x="2213559" y="0"/>
                </a:lnTo>
                <a:lnTo>
                  <a:pt x="2203666" y="1993"/>
                </a:lnTo>
                <a:lnTo>
                  <a:pt x="2195588" y="7442"/>
                </a:lnTo>
                <a:lnTo>
                  <a:pt x="2190140" y="15519"/>
                </a:lnTo>
                <a:lnTo>
                  <a:pt x="2188146" y="25400"/>
                </a:lnTo>
                <a:lnTo>
                  <a:pt x="2190140" y="35293"/>
                </a:lnTo>
                <a:lnTo>
                  <a:pt x="2195588" y="43370"/>
                </a:lnTo>
                <a:lnTo>
                  <a:pt x="2203666" y="48806"/>
                </a:lnTo>
                <a:lnTo>
                  <a:pt x="2213610" y="50800"/>
                </a:lnTo>
                <a:lnTo>
                  <a:pt x="2223490" y="48806"/>
                </a:lnTo>
                <a:lnTo>
                  <a:pt x="2231555" y="43370"/>
                </a:lnTo>
                <a:lnTo>
                  <a:pt x="2237003" y="35293"/>
                </a:lnTo>
                <a:lnTo>
                  <a:pt x="2239010" y="25400"/>
                </a:lnTo>
                <a:close/>
              </a:path>
              <a:path w="4300219" h="4594859">
                <a:moveTo>
                  <a:pt x="2269502" y="3138728"/>
                </a:moveTo>
                <a:lnTo>
                  <a:pt x="2267496" y="3128848"/>
                </a:lnTo>
                <a:lnTo>
                  <a:pt x="2262060" y="3120771"/>
                </a:lnTo>
                <a:lnTo>
                  <a:pt x="2253983" y="3115322"/>
                </a:lnTo>
                <a:lnTo>
                  <a:pt x="2244052" y="3113328"/>
                </a:lnTo>
                <a:lnTo>
                  <a:pt x="2234158" y="3115322"/>
                </a:lnTo>
                <a:lnTo>
                  <a:pt x="2226081" y="3120771"/>
                </a:lnTo>
                <a:lnTo>
                  <a:pt x="2220645" y="3128848"/>
                </a:lnTo>
                <a:lnTo>
                  <a:pt x="2218652" y="3138728"/>
                </a:lnTo>
                <a:lnTo>
                  <a:pt x="2220645" y="3148622"/>
                </a:lnTo>
                <a:lnTo>
                  <a:pt x="2226081" y="3156686"/>
                </a:lnTo>
                <a:lnTo>
                  <a:pt x="2234158" y="3162135"/>
                </a:lnTo>
                <a:lnTo>
                  <a:pt x="2244102" y="3164128"/>
                </a:lnTo>
                <a:lnTo>
                  <a:pt x="2253983" y="3162135"/>
                </a:lnTo>
                <a:lnTo>
                  <a:pt x="2262047" y="3156686"/>
                </a:lnTo>
                <a:lnTo>
                  <a:pt x="2267496" y="3148622"/>
                </a:lnTo>
                <a:lnTo>
                  <a:pt x="2269502" y="3138728"/>
                </a:lnTo>
                <a:close/>
              </a:path>
              <a:path w="4300219" h="4594859">
                <a:moveTo>
                  <a:pt x="2269502" y="2005863"/>
                </a:moveTo>
                <a:lnTo>
                  <a:pt x="2267496" y="1995982"/>
                </a:lnTo>
                <a:lnTo>
                  <a:pt x="2262060" y="1987905"/>
                </a:lnTo>
                <a:lnTo>
                  <a:pt x="2253983" y="1982470"/>
                </a:lnTo>
                <a:lnTo>
                  <a:pt x="2244052" y="1980463"/>
                </a:lnTo>
                <a:lnTo>
                  <a:pt x="2234158" y="1982470"/>
                </a:lnTo>
                <a:lnTo>
                  <a:pt x="2226081" y="1987905"/>
                </a:lnTo>
                <a:lnTo>
                  <a:pt x="2220645" y="1995982"/>
                </a:lnTo>
                <a:lnTo>
                  <a:pt x="2218652" y="2005863"/>
                </a:lnTo>
                <a:lnTo>
                  <a:pt x="2220645" y="2015756"/>
                </a:lnTo>
                <a:lnTo>
                  <a:pt x="2226081" y="2023833"/>
                </a:lnTo>
                <a:lnTo>
                  <a:pt x="2234158" y="2029269"/>
                </a:lnTo>
                <a:lnTo>
                  <a:pt x="2244102" y="2031263"/>
                </a:lnTo>
                <a:lnTo>
                  <a:pt x="2253983" y="2029269"/>
                </a:lnTo>
                <a:lnTo>
                  <a:pt x="2262047" y="2023833"/>
                </a:lnTo>
                <a:lnTo>
                  <a:pt x="2267496" y="2015756"/>
                </a:lnTo>
                <a:lnTo>
                  <a:pt x="2269502" y="2005863"/>
                </a:lnTo>
                <a:close/>
              </a:path>
              <a:path w="4300219" h="4594859">
                <a:moveTo>
                  <a:pt x="2269502" y="881075"/>
                </a:moveTo>
                <a:lnTo>
                  <a:pt x="2267496" y="871194"/>
                </a:lnTo>
                <a:lnTo>
                  <a:pt x="2262060" y="863117"/>
                </a:lnTo>
                <a:lnTo>
                  <a:pt x="2253983" y="857669"/>
                </a:lnTo>
                <a:lnTo>
                  <a:pt x="2244052" y="855675"/>
                </a:lnTo>
                <a:lnTo>
                  <a:pt x="2234158" y="857669"/>
                </a:lnTo>
                <a:lnTo>
                  <a:pt x="2226081" y="863117"/>
                </a:lnTo>
                <a:lnTo>
                  <a:pt x="2220645" y="871194"/>
                </a:lnTo>
                <a:lnTo>
                  <a:pt x="2218652" y="881075"/>
                </a:lnTo>
                <a:lnTo>
                  <a:pt x="2220645" y="890968"/>
                </a:lnTo>
                <a:lnTo>
                  <a:pt x="2226081" y="899033"/>
                </a:lnTo>
                <a:lnTo>
                  <a:pt x="2234158" y="904481"/>
                </a:lnTo>
                <a:lnTo>
                  <a:pt x="2244102" y="906475"/>
                </a:lnTo>
                <a:lnTo>
                  <a:pt x="2253983" y="904481"/>
                </a:lnTo>
                <a:lnTo>
                  <a:pt x="2262060" y="899033"/>
                </a:lnTo>
                <a:lnTo>
                  <a:pt x="2267496" y="890968"/>
                </a:lnTo>
                <a:lnTo>
                  <a:pt x="2269502" y="881075"/>
                </a:lnTo>
                <a:close/>
              </a:path>
              <a:path w="4300219" h="4594859">
                <a:moveTo>
                  <a:pt x="2279967" y="4568977"/>
                </a:moveTo>
                <a:lnTo>
                  <a:pt x="2277961" y="4559097"/>
                </a:lnTo>
                <a:lnTo>
                  <a:pt x="2272525" y="4551019"/>
                </a:lnTo>
                <a:lnTo>
                  <a:pt x="2264448" y="4545584"/>
                </a:lnTo>
                <a:lnTo>
                  <a:pt x="2254516" y="4543577"/>
                </a:lnTo>
                <a:lnTo>
                  <a:pt x="2244623" y="4545584"/>
                </a:lnTo>
                <a:lnTo>
                  <a:pt x="2236546" y="4551019"/>
                </a:lnTo>
                <a:lnTo>
                  <a:pt x="2231110" y="4559097"/>
                </a:lnTo>
                <a:lnTo>
                  <a:pt x="2229116" y="4568977"/>
                </a:lnTo>
                <a:lnTo>
                  <a:pt x="2231110" y="4578870"/>
                </a:lnTo>
                <a:lnTo>
                  <a:pt x="2236546" y="4586948"/>
                </a:lnTo>
                <a:lnTo>
                  <a:pt x="2244623" y="4592383"/>
                </a:lnTo>
                <a:lnTo>
                  <a:pt x="2254567" y="4594377"/>
                </a:lnTo>
                <a:lnTo>
                  <a:pt x="2264448" y="4592383"/>
                </a:lnTo>
                <a:lnTo>
                  <a:pt x="2272525" y="4586948"/>
                </a:lnTo>
                <a:lnTo>
                  <a:pt x="2277961" y="4578870"/>
                </a:lnTo>
                <a:lnTo>
                  <a:pt x="2279967" y="4568977"/>
                </a:lnTo>
                <a:close/>
              </a:path>
              <a:path w="4300219" h="4594859">
                <a:moveTo>
                  <a:pt x="2312492" y="3974719"/>
                </a:moveTo>
                <a:lnTo>
                  <a:pt x="2310485" y="3964838"/>
                </a:lnTo>
                <a:lnTo>
                  <a:pt x="2305050" y="3956761"/>
                </a:lnTo>
                <a:lnTo>
                  <a:pt x="2296972" y="3951313"/>
                </a:lnTo>
                <a:lnTo>
                  <a:pt x="2287041" y="3949319"/>
                </a:lnTo>
                <a:lnTo>
                  <a:pt x="2277148" y="3951313"/>
                </a:lnTo>
                <a:lnTo>
                  <a:pt x="2269083" y="3956761"/>
                </a:lnTo>
                <a:lnTo>
                  <a:pt x="2263635" y="3964838"/>
                </a:lnTo>
                <a:lnTo>
                  <a:pt x="2261641" y="3974719"/>
                </a:lnTo>
                <a:lnTo>
                  <a:pt x="2263635" y="3984612"/>
                </a:lnTo>
                <a:lnTo>
                  <a:pt x="2269083" y="3992676"/>
                </a:lnTo>
                <a:lnTo>
                  <a:pt x="2277148" y="3998125"/>
                </a:lnTo>
                <a:lnTo>
                  <a:pt x="2287092" y="4000119"/>
                </a:lnTo>
                <a:lnTo>
                  <a:pt x="2296972" y="3998125"/>
                </a:lnTo>
                <a:lnTo>
                  <a:pt x="2305050" y="3992676"/>
                </a:lnTo>
                <a:lnTo>
                  <a:pt x="2310485" y="3984612"/>
                </a:lnTo>
                <a:lnTo>
                  <a:pt x="2312492" y="3974719"/>
                </a:lnTo>
                <a:close/>
              </a:path>
              <a:path w="4300219" h="4594859">
                <a:moveTo>
                  <a:pt x="2312492" y="2841853"/>
                </a:moveTo>
                <a:lnTo>
                  <a:pt x="2310485" y="2831973"/>
                </a:lnTo>
                <a:lnTo>
                  <a:pt x="2305050" y="2823895"/>
                </a:lnTo>
                <a:lnTo>
                  <a:pt x="2296972" y="2818447"/>
                </a:lnTo>
                <a:lnTo>
                  <a:pt x="2287041" y="2816453"/>
                </a:lnTo>
                <a:lnTo>
                  <a:pt x="2277148" y="2818447"/>
                </a:lnTo>
                <a:lnTo>
                  <a:pt x="2269083" y="2823895"/>
                </a:lnTo>
                <a:lnTo>
                  <a:pt x="2263635" y="2831973"/>
                </a:lnTo>
                <a:lnTo>
                  <a:pt x="2261641" y="2841853"/>
                </a:lnTo>
                <a:lnTo>
                  <a:pt x="2263635" y="2851747"/>
                </a:lnTo>
                <a:lnTo>
                  <a:pt x="2269083" y="2859824"/>
                </a:lnTo>
                <a:lnTo>
                  <a:pt x="2277148" y="2865259"/>
                </a:lnTo>
                <a:lnTo>
                  <a:pt x="2287092" y="2867253"/>
                </a:lnTo>
                <a:lnTo>
                  <a:pt x="2296972" y="2865259"/>
                </a:lnTo>
                <a:lnTo>
                  <a:pt x="2305050" y="2859824"/>
                </a:lnTo>
                <a:lnTo>
                  <a:pt x="2310485" y="2851747"/>
                </a:lnTo>
                <a:lnTo>
                  <a:pt x="2312492" y="2841853"/>
                </a:lnTo>
                <a:close/>
              </a:path>
              <a:path w="4300219" h="4594859">
                <a:moveTo>
                  <a:pt x="2312492" y="1717065"/>
                </a:moveTo>
                <a:lnTo>
                  <a:pt x="2310485" y="1707184"/>
                </a:lnTo>
                <a:lnTo>
                  <a:pt x="2305050" y="1699107"/>
                </a:lnTo>
                <a:lnTo>
                  <a:pt x="2296972" y="1693659"/>
                </a:lnTo>
                <a:lnTo>
                  <a:pt x="2287041" y="1691665"/>
                </a:lnTo>
                <a:lnTo>
                  <a:pt x="2277148" y="1693659"/>
                </a:lnTo>
                <a:lnTo>
                  <a:pt x="2269083" y="1699107"/>
                </a:lnTo>
                <a:lnTo>
                  <a:pt x="2263635" y="1707184"/>
                </a:lnTo>
                <a:lnTo>
                  <a:pt x="2261641" y="1717065"/>
                </a:lnTo>
                <a:lnTo>
                  <a:pt x="2263635" y="1726958"/>
                </a:lnTo>
                <a:lnTo>
                  <a:pt x="2269083" y="1735023"/>
                </a:lnTo>
                <a:lnTo>
                  <a:pt x="2277148" y="1740471"/>
                </a:lnTo>
                <a:lnTo>
                  <a:pt x="2287092" y="1742465"/>
                </a:lnTo>
                <a:lnTo>
                  <a:pt x="2296972" y="1740471"/>
                </a:lnTo>
                <a:lnTo>
                  <a:pt x="2305050" y="1735023"/>
                </a:lnTo>
                <a:lnTo>
                  <a:pt x="2310485" y="1726958"/>
                </a:lnTo>
                <a:lnTo>
                  <a:pt x="2312492" y="1717065"/>
                </a:lnTo>
                <a:close/>
              </a:path>
              <a:path w="4300219" h="4594859">
                <a:moveTo>
                  <a:pt x="2340660" y="25400"/>
                </a:moveTo>
                <a:lnTo>
                  <a:pt x="2338654" y="15519"/>
                </a:lnTo>
                <a:lnTo>
                  <a:pt x="2333218" y="7442"/>
                </a:lnTo>
                <a:lnTo>
                  <a:pt x="2325141" y="1993"/>
                </a:lnTo>
                <a:lnTo>
                  <a:pt x="2315210" y="0"/>
                </a:lnTo>
                <a:lnTo>
                  <a:pt x="2305316" y="1993"/>
                </a:lnTo>
                <a:lnTo>
                  <a:pt x="2297239" y="7442"/>
                </a:lnTo>
                <a:lnTo>
                  <a:pt x="2291804" y="15519"/>
                </a:lnTo>
                <a:lnTo>
                  <a:pt x="2289810" y="25400"/>
                </a:lnTo>
                <a:lnTo>
                  <a:pt x="2291804" y="35293"/>
                </a:lnTo>
                <a:lnTo>
                  <a:pt x="2297239" y="43370"/>
                </a:lnTo>
                <a:lnTo>
                  <a:pt x="2305316" y="48806"/>
                </a:lnTo>
                <a:lnTo>
                  <a:pt x="2315260" y="50800"/>
                </a:lnTo>
                <a:lnTo>
                  <a:pt x="2325141" y="48806"/>
                </a:lnTo>
                <a:lnTo>
                  <a:pt x="2333206" y="43370"/>
                </a:lnTo>
                <a:lnTo>
                  <a:pt x="2338654" y="35293"/>
                </a:lnTo>
                <a:lnTo>
                  <a:pt x="2340660" y="25400"/>
                </a:lnTo>
                <a:close/>
              </a:path>
              <a:path w="4300219" h="4594859">
                <a:moveTo>
                  <a:pt x="2371153" y="3138728"/>
                </a:moveTo>
                <a:lnTo>
                  <a:pt x="2369147" y="3128848"/>
                </a:lnTo>
                <a:lnTo>
                  <a:pt x="2363711" y="3120771"/>
                </a:lnTo>
                <a:lnTo>
                  <a:pt x="2355634" y="3115322"/>
                </a:lnTo>
                <a:lnTo>
                  <a:pt x="2345702" y="3113328"/>
                </a:lnTo>
                <a:lnTo>
                  <a:pt x="2335809" y="3115322"/>
                </a:lnTo>
                <a:lnTo>
                  <a:pt x="2327732" y="3120771"/>
                </a:lnTo>
                <a:lnTo>
                  <a:pt x="2322296" y="3128848"/>
                </a:lnTo>
                <a:lnTo>
                  <a:pt x="2320302" y="3138728"/>
                </a:lnTo>
                <a:lnTo>
                  <a:pt x="2322296" y="3148622"/>
                </a:lnTo>
                <a:lnTo>
                  <a:pt x="2327732" y="3156686"/>
                </a:lnTo>
                <a:lnTo>
                  <a:pt x="2335809" y="3162135"/>
                </a:lnTo>
                <a:lnTo>
                  <a:pt x="2345753" y="3164128"/>
                </a:lnTo>
                <a:lnTo>
                  <a:pt x="2355634" y="3162135"/>
                </a:lnTo>
                <a:lnTo>
                  <a:pt x="2363698" y="3156686"/>
                </a:lnTo>
                <a:lnTo>
                  <a:pt x="2369147" y="3148622"/>
                </a:lnTo>
                <a:lnTo>
                  <a:pt x="2371153" y="3138728"/>
                </a:lnTo>
                <a:close/>
              </a:path>
              <a:path w="4300219" h="4594859">
                <a:moveTo>
                  <a:pt x="2371153" y="2005863"/>
                </a:moveTo>
                <a:lnTo>
                  <a:pt x="2369147" y="1995982"/>
                </a:lnTo>
                <a:lnTo>
                  <a:pt x="2363711" y="1987905"/>
                </a:lnTo>
                <a:lnTo>
                  <a:pt x="2355634" y="1982470"/>
                </a:lnTo>
                <a:lnTo>
                  <a:pt x="2345702" y="1980463"/>
                </a:lnTo>
                <a:lnTo>
                  <a:pt x="2335809" y="1982470"/>
                </a:lnTo>
                <a:lnTo>
                  <a:pt x="2327732" y="1987905"/>
                </a:lnTo>
                <a:lnTo>
                  <a:pt x="2322296" y="1995982"/>
                </a:lnTo>
                <a:lnTo>
                  <a:pt x="2320302" y="2005863"/>
                </a:lnTo>
                <a:lnTo>
                  <a:pt x="2322296" y="2015756"/>
                </a:lnTo>
                <a:lnTo>
                  <a:pt x="2327732" y="2023833"/>
                </a:lnTo>
                <a:lnTo>
                  <a:pt x="2335809" y="2029269"/>
                </a:lnTo>
                <a:lnTo>
                  <a:pt x="2345753" y="2031263"/>
                </a:lnTo>
                <a:lnTo>
                  <a:pt x="2355634" y="2029269"/>
                </a:lnTo>
                <a:lnTo>
                  <a:pt x="2363698" y="2023833"/>
                </a:lnTo>
                <a:lnTo>
                  <a:pt x="2369147" y="2015756"/>
                </a:lnTo>
                <a:lnTo>
                  <a:pt x="2371153" y="2005863"/>
                </a:lnTo>
                <a:close/>
              </a:path>
              <a:path w="4300219" h="4594859">
                <a:moveTo>
                  <a:pt x="2371153" y="881075"/>
                </a:moveTo>
                <a:lnTo>
                  <a:pt x="2369147" y="871194"/>
                </a:lnTo>
                <a:lnTo>
                  <a:pt x="2363711" y="863117"/>
                </a:lnTo>
                <a:lnTo>
                  <a:pt x="2355634" y="857669"/>
                </a:lnTo>
                <a:lnTo>
                  <a:pt x="2345702" y="855675"/>
                </a:lnTo>
                <a:lnTo>
                  <a:pt x="2335809" y="857669"/>
                </a:lnTo>
                <a:lnTo>
                  <a:pt x="2327732" y="863117"/>
                </a:lnTo>
                <a:lnTo>
                  <a:pt x="2322296" y="871194"/>
                </a:lnTo>
                <a:lnTo>
                  <a:pt x="2320302" y="881075"/>
                </a:lnTo>
                <a:lnTo>
                  <a:pt x="2322296" y="890968"/>
                </a:lnTo>
                <a:lnTo>
                  <a:pt x="2327732" y="899033"/>
                </a:lnTo>
                <a:lnTo>
                  <a:pt x="2335809" y="904481"/>
                </a:lnTo>
                <a:lnTo>
                  <a:pt x="2345753" y="906475"/>
                </a:lnTo>
                <a:lnTo>
                  <a:pt x="2355634" y="904481"/>
                </a:lnTo>
                <a:lnTo>
                  <a:pt x="2363711" y="899033"/>
                </a:lnTo>
                <a:lnTo>
                  <a:pt x="2369147" y="890968"/>
                </a:lnTo>
                <a:lnTo>
                  <a:pt x="2371153" y="881075"/>
                </a:lnTo>
                <a:close/>
              </a:path>
              <a:path w="4300219" h="4594859">
                <a:moveTo>
                  <a:pt x="2381618" y="4568977"/>
                </a:moveTo>
                <a:lnTo>
                  <a:pt x="2379611" y="4559097"/>
                </a:lnTo>
                <a:lnTo>
                  <a:pt x="2374176" y="4551019"/>
                </a:lnTo>
                <a:lnTo>
                  <a:pt x="2366099" y="4545584"/>
                </a:lnTo>
                <a:lnTo>
                  <a:pt x="2356167" y="4543577"/>
                </a:lnTo>
                <a:lnTo>
                  <a:pt x="2346274" y="4545584"/>
                </a:lnTo>
                <a:lnTo>
                  <a:pt x="2338197" y="4551019"/>
                </a:lnTo>
                <a:lnTo>
                  <a:pt x="2332761" y="4559097"/>
                </a:lnTo>
                <a:lnTo>
                  <a:pt x="2330767" y="4568977"/>
                </a:lnTo>
                <a:lnTo>
                  <a:pt x="2332761" y="4578870"/>
                </a:lnTo>
                <a:lnTo>
                  <a:pt x="2338197" y="4586948"/>
                </a:lnTo>
                <a:lnTo>
                  <a:pt x="2346274" y="4592383"/>
                </a:lnTo>
                <a:lnTo>
                  <a:pt x="2356218" y="4594377"/>
                </a:lnTo>
                <a:lnTo>
                  <a:pt x="2366099" y="4592383"/>
                </a:lnTo>
                <a:lnTo>
                  <a:pt x="2374163" y="4586948"/>
                </a:lnTo>
                <a:lnTo>
                  <a:pt x="2379611" y="4578870"/>
                </a:lnTo>
                <a:lnTo>
                  <a:pt x="2381618" y="4568977"/>
                </a:lnTo>
                <a:close/>
              </a:path>
              <a:path w="4300219" h="4594859">
                <a:moveTo>
                  <a:pt x="2414143" y="3974719"/>
                </a:moveTo>
                <a:lnTo>
                  <a:pt x="2412136" y="3964838"/>
                </a:lnTo>
                <a:lnTo>
                  <a:pt x="2406700" y="3956761"/>
                </a:lnTo>
                <a:lnTo>
                  <a:pt x="2398623" y="3951313"/>
                </a:lnTo>
                <a:lnTo>
                  <a:pt x="2388692" y="3949319"/>
                </a:lnTo>
                <a:lnTo>
                  <a:pt x="2378799" y="3951313"/>
                </a:lnTo>
                <a:lnTo>
                  <a:pt x="2370734" y="3956761"/>
                </a:lnTo>
                <a:lnTo>
                  <a:pt x="2365286" y="3964838"/>
                </a:lnTo>
                <a:lnTo>
                  <a:pt x="2363292" y="3974719"/>
                </a:lnTo>
                <a:lnTo>
                  <a:pt x="2365286" y="3984612"/>
                </a:lnTo>
                <a:lnTo>
                  <a:pt x="2370734" y="3992676"/>
                </a:lnTo>
                <a:lnTo>
                  <a:pt x="2378799" y="3998125"/>
                </a:lnTo>
                <a:lnTo>
                  <a:pt x="2388743" y="4000119"/>
                </a:lnTo>
                <a:lnTo>
                  <a:pt x="2398623" y="3998125"/>
                </a:lnTo>
                <a:lnTo>
                  <a:pt x="2406700" y="3992676"/>
                </a:lnTo>
                <a:lnTo>
                  <a:pt x="2412136" y="3984612"/>
                </a:lnTo>
                <a:lnTo>
                  <a:pt x="2414143" y="3974719"/>
                </a:lnTo>
                <a:close/>
              </a:path>
              <a:path w="4300219" h="4594859">
                <a:moveTo>
                  <a:pt x="2414143" y="2841853"/>
                </a:moveTo>
                <a:lnTo>
                  <a:pt x="2412136" y="2831973"/>
                </a:lnTo>
                <a:lnTo>
                  <a:pt x="2406700" y="2823895"/>
                </a:lnTo>
                <a:lnTo>
                  <a:pt x="2398623" y="2818447"/>
                </a:lnTo>
                <a:lnTo>
                  <a:pt x="2388692" y="2816453"/>
                </a:lnTo>
                <a:lnTo>
                  <a:pt x="2378799" y="2818447"/>
                </a:lnTo>
                <a:lnTo>
                  <a:pt x="2370734" y="2823895"/>
                </a:lnTo>
                <a:lnTo>
                  <a:pt x="2365286" y="2831973"/>
                </a:lnTo>
                <a:lnTo>
                  <a:pt x="2363292" y="2841853"/>
                </a:lnTo>
                <a:lnTo>
                  <a:pt x="2365286" y="2851747"/>
                </a:lnTo>
                <a:lnTo>
                  <a:pt x="2370734" y="2859824"/>
                </a:lnTo>
                <a:lnTo>
                  <a:pt x="2378799" y="2865259"/>
                </a:lnTo>
                <a:lnTo>
                  <a:pt x="2388743" y="2867253"/>
                </a:lnTo>
                <a:lnTo>
                  <a:pt x="2398623" y="2865259"/>
                </a:lnTo>
                <a:lnTo>
                  <a:pt x="2406700" y="2859824"/>
                </a:lnTo>
                <a:lnTo>
                  <a:pt x="2412136" y="2851747"/>
                </a:lnTo>
                <a:lnTo>
                  <a:pt x="2414143" y="2841853"/>
                </a:lnTo>
                <a:close/>
              </a:path>
              <a:path w="4300219" h="4594859">
                <a:moveTo>
                  <a:pt x="2414143" y="1717065"/>
                </a:moveTo>
                <a:lnTo>
                  <a:pt x="2412136" y="1707184"/>
                </a:lnTo>
                <a:lnTo>
                  <a:pt x="2406700" y="1699107"/>
                </a:lnTo>
                <a:lnTo>
                  <a:pt x="2398623" y="1693659"/>
                </a:lnTo>
                <a:lnTo>
                  <a:pt x="2388692" y="1691665"/>
                </a:lnTo>
                <a:lnTo>
                  <a:pt x="2378799" y="1693659"/>
                </a:lnTo>
                <a:lnTo>
                  <a:pt x="2370734" y="1699107"/>
                </a:lnTo>
                <a:lnTo>
                  <a:pt x="2365286" y="1707184"/>
                </a:lnTo>
                <a:lnTo>
                  <a:pt x="2363292" y="1717065"/>
                </a:lnTo>
                <a:lnTo>
                  <a:pt x="2365286" y="1726958"/>
                </a:lnTo>
                <a:lnTo>
                  <a:pt x="2370734" y="1735023"/>
                </a:lnTo>
                <a:lnTo>
                  <a:pt x="2378799" y="1740471"/>
                </a:lnTo>
                <a:lnTo>
                  <a:pt x="2388743" y="1742465"/>
                </a:lnTo>
                <a:lnTo>
                  <a:pt x="2398623" y="1740471"/>
                </a:lnTo>
                <a:lnTo>
                  <a:pt x="2406700" y="1735023"/>
                </a:lnTo>
                <a:lnTo>
                  <a:pt x="2412136" y="1726958"/>
                </a:lnTo>
                <a:lnTo>
                  <a:pt x="2414143" y="1717065"/>
                </a:lnTo>
                <a:close/>
              </a:path>
              <a:path w="4300219" h="4594859">
                <a:moveTo>
                  <a:pt x="2442311" y="25400"/>
                </a:moveTo>
                <a:lnTo>
                  <a:pt x="2440305" y="15519"/>
                </a:lnTo>
                <a:lnTo>
                  <a:pt x="2434869" y="7442"/>
                </a:lnTo>
                <a:lnTo>
                  <a:pt x="2426792" y="1993"/>
                </a:lnTo>
                <a:lnTo>
                  <a:pt x="2416860" y="0"/>
                </a:lnTo>
                <a:lnTo>
                  <a:pt x="2406967" y="1993"/>
                </a:lnTo>
                <a:lnTo>
                  <a:pt x="2398890" y="7442"/>
                </a:lnTo>
                <a:lnTo>
                  <a:pt x="2393454" y="15519"/>
                </a:lnTo>
                <a:lnTo>
                  <a:pt x="2391460" y="25400"/>
                </a:lnTo>
                <a:lnTo>
                  <a:pt x="2393454" y="35293"/>
                </a:lnTo>
                <a:lnTo>
                  <a:pt x="2398890" y="43370"/>
                </a:lnTo>
                <a:lnTo>
                  <a:pt x="2406967" y="48806"/>
                </a:lnTo>
                <a:lnTo>
                  <a:pt x="2416911" y="50800"/>
                </a:lnTo>
                <a:lnTo>
                  <a:pt x="2426792" y="48806"/>
                </a:lnTo>
                <a:lnTo>
                  <a:pt x="2434856" y="43370"/>
                </a:lnTo>
                <a:lnTo>
                  <a:pt x="2440305" y="35293"/>
                </a:lnTo>
                <a:lnTo>
                  <a:pt x="2442311" y="25400"/>
                </a:lnTo>
                <a:close/>
              </a:path>
              <a:path w="4300219" h="4594859">
                <a:moveTo>
                  <a:pt x="2472804" y="3138728"/>
                </a:moveTo>
                <a:lnTo>
                  <a:pt x="2470797" y="3128848"/>
                </a:lnTo>
                <a:lnTo>
                  <a:pt x="2465362" y="3120771"/>
                </a:lnTo>
                <a:lnTo>
                  <a:pt x="2457285" y="3115322"/>
                </a:lnTo>
                <a:lnTo>
                  <a:pt x="2447353" y="3113328"/>
                </a:lnTo>
                <a:lnTo>
                  <a:pt x="2437460" y="3115322"/>
                </a:lnTo>
                <a:lnTo>
                  <a:pt x="2429383" y="3120771"/>
                </a:lnTo>
                <a:lnTo>
                  <a:pt x="2423947" y="3128848"/>
                </a:lnTo>
                <a:lnTo>
                  <a:pt x="2421953" y="3138728"/>
                </a:lnTo>
                <a:lnTo>
                  <a:pt x="2423947" y="3148622"/>
                </a:lnTo>
                <a:lnTo>
                  <a:pt x="2429383" y="3156686"/>
                </a:lnTo>
                <a:lnTo>
                  <a:pt x="2437460" y="3162135"/>
                </a:lnTo>
                <a:lnTo>
                  <a:pt x="2447404" y="3164128"/>
                </a:lnTo>
                <a:lnTo>
                  <a:pt x="2457285" y="3162135"/>
                </a:lnTo>
                <a:lnTo>
                  <a:pt x="2465349" y="3156686"/>
                </a:lnTo>
                <a:lnTo>
                  <a:pt x="2470797" y="3148622"/>
                </a:lnTo>
                <a:lnTo>
                  <a:pt x="2472804" y="3138728"/>
                </a:lnTo>
                <a:close/>
              </a:path>
              <a:path w="4300219" h="4594859">
                <a:moveTo>
                  <a:pt x="2472804" y="2005863"/>
                </a:moveTo>
                <a:lnTo>
                  <a:pt x="2470797" y="1995982"/>
                </a:lnTo>
                <a:lnTo>
                  <a:pt x="2465362" y="1987905"/>
                </a:lnTo>
                <a:lnTo>
                  <a:pt x="2457285" y="1982470"/>
                </a:lnTo>
                <a:lnTo>
                  <a:pt x="2447353" y="1980463"/>
                </a:lnTo>
                <a:lnTo>
                  <a:pt x="2437460" y="1982470"/>
                </a:lnTo>
                <a:lnTo>
                  <a:pt x="2429383" y="1987905"/>
                </a:lnTo>
                <a:lnTo>
                  <a:pt x="2423947" y="1995982"/>
                </a:lnTo>
                <a:lnTo>
                  <a:pt x="2421953" y="2005863"/>
                </a:lnTo>
                <a:lnTo>
                  <a:pt x="2423947" y="2015756"/>
                </a:lnTo>
                <a:lnTo>
                  <a:pt x="2429383" y="2023833"/>
                </a:lnTo>
                <a:lnTo>
                  <a:pt x="2437460" y="2029269"/>
                </a:lnTo>
                <a:lnTo>
                  <a:pt x="2447404" y="2031263"/>
                </a:lnTo>
                <a:lnTo>
                  <a:pt x="2457285" y="2029269"/>
                </a:lnTo>
                <a:lnTo>
                  <a:pt x="2465349" y="2023833"/>
                </a:lnTo>
                <a:lnTo>
                  <a:pt x="2470797" y="2015756"/>
                </a:lnTo>
                <a:lnTo>
                  <a:pt x="2472804" y="2005863"/>
                </a:lnTo>
                <a:close/>
              </a:path>
              <a:path w="4300219" h="4594859">
                <a:moveTo>
                  <a:pt x="2472804" y="881075"/>
                </a:moveTo>
                <a:lnTo>
                  <a:pt x="2470797" y="871194"/>
                </a:lnTo>
                <a:lnTo>
                  <a:pt x="2465362" y="863117"/>
                </a:lnTo>
                <a:lnTo>
                  <a:pt x="2457285" y="857669"/>
                </a:lnTo>
                <a:lnTo>
                  <a:pt x="2447353" y="855675"/>
                </a:lnTo>
                <a:lnTo>
                  <a:pt x="2437460" y="857669"/>
                </a:lnTo>
                <a:lnTo>
                  <a:pt x="2429383" y="863117"/>
                </a:lnTo>
                <a:lnTo>
                  <a:pt x="2423947" y="871194"/>
                </a:lnTo>
                <a:lnTo>
                  <a:pt x="2421953" y="881075"/>
                </a:lnTo>
                <a:lnTo>
                  <a:pt x="2423947" y="890968"/>
                </a:lnTo>
                <a:lnTo>
                  <a:pt x="2429383" y="899033"/>
                </a:lnTo>
                <a:lnTo>
                  <a:pt x="2437460" y="904481"/>
                </a:lnTo>
                <a:lnTo>
                  <a:pt x="2447404" y="906475"/>
                </a:lnTo>
                <a:lnTo>
                  <a:pt x="2457285" y="904481"/>
                </a:lnTo>
                <a:lnTo>
                  <a:pt x="2465362" y="899033"/>
                </a:lnTo>
                <a:lnTo>
                  <a:pt x="2470797" y="890968"/>
                </a:lnTo>
                <a:lnTo>
                  <a:pt x="2472804" y="881075"/>
                </a:lnTo>
                <a:close/>
              </a:path>
              <a:path w="4300219" h="4594859">
                <a:moveTo>
                  <a:pt x="2483269" y="4568977"/>
                </a:moveTo>
                <a:lnTo>
                  <a:pt x="2481262" y="4559097"/>
                </a:lnTo>
                <a:lnTo>
                  <a:pt x="2475827" y="4551019"/>
                </a:lnTo>
                <a:lnTo>
                  <a:pt x="2467749" y="4545584"/>
                </a:lnTo>
                <a:lnTo>
                  <a:pt x="2457818" y="4543577"/>
                </a:lnTo>
                <a:lnTo>
                  <a:pt x="2447925" y="4545584"/>
                </a:lnTo>
                <a:lnTo>
                  <a:pt x="2439847" y="4551019"/>
                </a:lnTo>
                <a:lnTo>
                  <a:pt x="2434412" y="4559097"/>
                </a:lnTo>
                <a:lnTo>
                  <a:pt x="2432418" y="4568977"/>
                </a:lnTo>
                <a:lnTo>
                  <a:pt x="2434412" y="4578870"/>
                </a:lnTo>
                <a:lnTo>
                  <a:pt x="2439847" y="4586948"/>
                </a:lnTo>
                <a:lnTo>
                  <a:pt x="2447925" y="4592383"/>
                </a:lnTo>
                <a:lnTo>
                  <a:pt x="2457869" y="4594377"/>
                </a:lnTo>
                <a:lnTo>
                  <a:pt x="2467749" y="4592383"/>
                </a:lnTo>
                <a:lnTo>
                  <a:pt x="2475827" y="4586948"/>
                </a:lnTo>
                <a:lnTo>
                  <a:pt x="2481262" y="4578870"/>
                </a:lnTo>
                <a:lnTo>
                  <a:pt x="2483269" y="4568977"/>
                </a:lnTo>
                <a:close/>
              </a:path>
              <a:path w="4300219" h="4594859">
                <a:moveTo>
                  <a:pt x="2515781" y="3974719"/>
                </a:moveTo>
                <a:lnTo>
                  <a:pt x="2513787" y="3964838"/>
                </a:lnTo>
                <a:lnTo>
                  <a:pt x="2508351" y="3956761"/>
                </a:lnTo>
                <a:lnTo>
                  <a:pt x="2500274" y="3951313"/>
                </a:lnTo>
                <a:lnTo>
                  <a:pt x="2490343" y="3949319"/>
                </a:lnTo>
                <a:lnTo>
                  <a:pt x="2480449" y="3951313"/>
                </a:lnTo>
                <a:lnTo>
                  <a:pt x="2472385" y="3956761"/>
                </a:lnTo>
                <a:lnTo>
                  <a:pt x="2466937" y="3964838"/>
                </a:lnTo>
                <a:lnTo>
                  <a:pt x="2464943" y="3974719"/>
                </a:lnTo>
                <a:lnTo>
                  <a:pt x="2466937" y="3984612"/>
                </a:lnTo>
                <a:lnTo>
                  <a:pt x="2472385" y="3992676"/>
                </a:lnTo>
                <a:lnTo>
                  <a:pt x="2480449" y="3998125"/>
                </a:lnTo>
                <a:lnTo>
                  <a:pt x="2490393" y="4000119"/>
                </a:lnTo>
                <a:lnTo>
                  <a:pt x="2500274" y="3998125"/>
                </a:lnTo>
                <a:lnTo>
                  <a:pt x="2508351" y="3992676"/>
                </a:lnTo>
                <a:lnTo>
                  <a:pt x="2513787" y="3984612"/>
                </a:lnTo>
                <a:lnTo>
                  <a:pt x="2515781" y="3974719"/>
                </a:lnTo>
                <a:close/>
              </a:path>
              <a:path w="4300219" h="4594859">
                <a:moveTo>
                  <a:pt x="2515781" y="2841853"/>
                </a:moveTo>
                <a:lnTo>
                  <a:pt x="2513787" y="2831973"/>
                </a:lnTo>
                <a:lnTo>
                  <a:pt x="2508351" y="2823895"/>
                </a:lnTo>
                <a:lnTo>
                  <a:pt x="2500274" y="2818447"/>
                </a:lnTo>
                <a:lnTo>
                  <a:pt x="2490343" y="2816453"/>
                </a:lnTo>
                <a:lnTo>
                  <a:pt x="2480449" y="2818447"/>
                </a:lnTo>
                <a:lnTo>
                  <a:pt x="2472385" y="2823895"/>
                </a:lnTo>
                <a:lnTo>
                  <a:pt x="2466937" y="2831973"/>
                </a:lnTo>
                <a:lnTo>
                  <a:pt x="2464943" y="2841853"/>
                </a:lnTo>
                <a:lnTo>
                  <a:pt x="2466937" y="2851747"/>
                </a:lnTo>
                <a:lnTo>
                  <a:pt x="2472385" y="2859824"/>
                </a:lnTo>
                <a:lnTo>
                  <a:pt x="2480449" y="2865259"/>
                </a:lnTo>
                <a:lnTo>
                  <a:pt x="2490393" y="2867253"/>
                </a:lnTo>
                <a:lnTo>
                  <a:pt x="2500274" y="2865259"/>
                </a:lnTo>
                <a:lnTo>
                  <a:pt x="2508351" y="2859824"/>
                </a:lnTo>
                <a:lnTo>
                  <a:pt x="2513787" y="2851747"/>
                </a:lnTo>
                <a:lnTo>
                  <a:pt x="2515781" y="2841853"/>
                </a:lnTo>
                <a:close/>
              </a:path>
              <a:path w="4300219" h="4594859">
                <a:moveTo>
                  <a:pt x="2515781" y="1717065"/>
                </a:moveTo>
                <a:lnTo>
                  <a:pt x="2513787" y="1707184"/>
                </a:lnTo>
                <a:lnTo>
                  <a:pt x="2508351" y="1699107"/>
                </a:lnTo>
                <a:lnTo>
                  <a:pt x="2500274" y="1693659"/>
                </a:lnTo>
                <a:lnTo>
                  <a:pt x="2490343" y="1691665"/>
                </a:lnTo>
                <a:lnTo>
                  <a:pt x="2480449" y="1693659"/>
                </a:lnTo>
                <a:lnTo>
                  <a:pt x="2472385" y="1699107"/>
                </a:lnTo>
                <a:lnTo>
                  <a:pt x="2466937" y="1707184"/>
                </a:lnTo>
                <a:lnTo>
                  <a:pt x="2464943" y="1717065"/>
                </a:lnTo>
                <a:lnTo>
                  <a:pt x="2466937" y="1726958"/>
                </a:lnTo>
                <a:lnTo>
                  <a:pt x="2472385" y="1735023"/>
                </a:lnTo>
                <a:lnTo>
                  <a:pt x="2480449" y="1740471"/>
                </a:lnTo>
                <a:lnTo>
                  <a:pt x="2490393" y="1742465"/>
                </a:lnTo>
                <a:lnTo>
                  <a:pt x="2500274" y="1740471"/>
                </a:lnTo>
                <a:lnTo>
                  <a:pt x="2508351" y="1735023"/>
                </a:lnTo>
                <a:lnTo>
                  <a:pt x="2513787" y="1726958"/>
                </a:lnTo>
                <a:lnTo>
                  <a:pt x="2515781" y="1717065"/>
                </a:lnTo>
                <a:close/>
              </a:path>
              <a:path w="4300219" h="4594859">
                <a:moveTo>
                  <a:pt x="2543962" y="25400"/>
                </a:moveTo>
                <a:lnTo>
                  <a:pt x="2541955" y="15519"/>
                </a:lnTo>
                <a:lnTo>
                  <a:pt x="2536520" y="7442"/>
                </a:lnTo>
                <a:lnTo>
                  <a:pt x="2528443" y="1993"/>
                </a:lnTo>
                <a:lnTo>
                  <a:pt x="2518511" y="0"/>
                </a:lnTo>
                <a:lnTo>
                  <a:pt x="2508618" y="1993"/>
                </a:lnTo>
                <a:lnTo>
                  <a:pt x="2500541" y="7442"/>
                </a:lnTo>
                <a:lnTo>
                  <a:pt x="2495105" y="15519"/>
                </a:lnTo>
                <a:lnTo>
                  <a:pt x="2493111" y="25400"/>
                </a:lnTo>
                <a:lnTo>
                  <a:pt x="2495105" y="35293"/>
                </a:lnTo>
                <a:lnTo>
                  <a:pt x="2500541" y="43370"/>
                </a:lnTo>
                <a:lnTo>
                  <a:pt x="2508618" y="48806"/>
                </a:lnTo>
                <a:lnTo>
                  <a:pt x="2518562" y="50800"/>
                </a:lnTo>
                <a:lnTo>
                  <a:pt x="2528443" y="48806"/>
                </a:lnTo>
                <a:lnTo>
                  <a:pt x="2536507" y="43370"/>
                </a:lnTo>
                <a:lnTo>
                  <a:pt x="2541955" y="35293"/>
                </a:lnTo>
                <a:lnTo>
                  <a:pt x="2543962" y="25400"/>
                </a:lnTo>
                <a:close/>
              </a:path>
              <a:path w="4300219" h="4594859">
                <a:moveTo>
                  <a:pt x="2574455" y="3138728"/>
                </a:moveTo>
                <a:lnTo>
                  <a:pt x="2572448" y="3128848"/>
                </a:lnTo>
                <a:lnTo>
                  <a:pt x="2567013" y="3120771"/>
                </a:lnTo>
                <a:lnTo>
                  <a:pt x="2558935" y="3115322"/>
                </a:lnTo>
                <a:lnTo>
                  <a:pt x="2548991" y="3113328"/>
                </a:lnTo>
                <a:lnTo>
                  <a:pt x="2539111" y="3115322"/>
                </a:lnTo>
                <a:lnTo>
                  <a:pt x="2531033" y="3120771"/>
                </a:lnTo>
                <a:lnTo>
                  <a:pt x="2525598" y="3128848"/>
                </a:lnTo>
                <a:lnTo>
                  <a:pt x="2523591" y="3138728"/>
                </a:lnTo>
                <a:lnTo>
                  <a:pt x="2525598" y="3148622"/>
                </a:lnTo>
                <a:lnTo>
                  <a:pt x="2531033" y="3156686"/>
                </a:lnTo>
                <a:lnTo>
                  <a:pt x="2539111" y="3162135"/>
                </a:lnTo>
                <a:lnTo>
                  <a:pt x="2549055" y="3164128"/>
                </a:lnTo>
                <a:lnTo>
                  <a:pt x="2558935" y="3162135"/>
                </a:lnTo>
                <a:lnTo>
                  <a:pt x="2567013" y="3156686"/>
                </a:lnTo>
                <a:lnTo>
                  <a:pt x="2572448" y="3148622"/>
                </a:lnTo>
                <a:lnTo>
                  <a:pt x="2574455" y="3138728"/>
                </a:lnTo>
                <a:close/>
              </a:path>
              <a:path w="4300219" h="4594859">
                <a:moveTo>
                  <a:pt x="2574455" y="2005863"/>
                </a:moveTo>
                <a:lnTo>
                  <a:pt x="2572448" y="1995982"/>
                </a:lnTo>
                <a:lnTo>
                  <a:pt x="2567013" y="1987905"/>
                </a:lnTo>
                <a:lnTo>
                  <a:pt x="2558935" y="1982470"/>
                </a:lnTo>
                <a:lnTo>
                  <a:pt x="2548991" y="1980463"/>
                </a:lnTo>
                <a:lnTo>
                  <a:pt x="2539111" y="1982470"/>
                </a:lnTo>
                <a:lnTo>
                  <a:pt x="2531033" y="1987905"/>
                </a:lnTo>
                <a:lnTo>
                  <a:pt x="2525598" y="1995982"/>
                </a:lnTo>
                <a:lnTo>
                  <a:pt x="2523591" y="2005863"/>
                </a:lnTo>
                <a:lnTo>
                  <a:pt x="2525598" y="2015756"/>
                </a:lnTo>
                <a:lnTo>
                  <a:pt x="2531033" y="2023833"/>
                </a:lnTo>
                <a:lnTo>
                  <a:pt x="2539111" y="2029269"/>
                </a:lnTo>
                <a:lnTo>
                  <a:pt x="2549055" y="2031263"/>
                </a:lnTo>
                <a:lnTo>
                  <a:pt x="2558935" y="2029269"/>
                </a:lnTo>
                <a:lnTo>
                  <a:pt x="2567013" y="2023833"/>
                </a:lnTo>
                <a:lnTo>
                  <a:pt x="2572448" y="2015756"/>
                </a:lnTo>
                <a:lnTo>
                  <a:pt x="2574455" y="2005863"/>
                </a:lnTo>
                <a:close/>
              </a:path>
              <a:path w="4300219" h="4594859">
                <a:moveTo>
                  <a:pt x="2574455" y="881075"/>
                </a:moveTo>
                <a:lnTo>
                  <a:pt x="2572448" y="871194"/>
                </a:lnTo>
                <a:lnTo>
                  <a:pt x="2567013" y="863117"/>
                </a:lnTo>
                <a:lnTo>
                  <a:pt x="2558935" y="857669"/>
                </a:lnTo>
                <a:lnTo>
                  <a:pt x="2548991" y="855675"/>
                </a:lnTo>
                <a:lnTo>
                  <a:pt x="2539111" y="857669"/>
                </a:lnTo>
                <a:lnTo>
                  <a:pt x="2531033" y="863117"/>
                </a:lnTo>
                <a:lnTo>
                  <a:pt x="2525598" y="871194"/>
                </a:lnTo>
                <a:lnTo>
                  <a:pt x="2523591" y="881075"/>
                </a:lnTo>
                <a:lnTo>
                  <a:pt x="2525598" y="890968"/>
                </a:lnTo>
                <a:lnTo>
                  <a:pt x="2531033" y="899033"/>
                </a:lnTo>
                <a:lnTo>
                  <a:pt x="2539111" y="904481"/>
                </a:lnTo>
                <a:lnTo>
                  <a:pt x="2549055" y="906475"/>
                </a:lnTo>
                <a:lnTo>
                  <a:pt x="2558935" y="904481"/>
                </a:lnTo>
                <a:lnTo>
                  <a:pt x="2567013" y="899033"/>
                </a:lnTo>
                <a:lnTo>
                  <a:pt x="2572448" y="890968"/>
                </a:lnTo>
                <a:lnTo>
                  <a:pt x="2574455" y="881075"/>
                </a:lnTo>
                <a:close/>
              </a:path>
              <a:path w="4300219" h="4594859">
                <a:moveTo>
                  <a:pt x="2584920" y="4568977"/>
                </a:moveTo>
                <a:lnTo>
                  <a:pt x="2582913" y="4559097"/>
                </a:lnTo>
                <a:lnTo>
                  <a:pt x="2577465" y="4551019"/>
                </a:lnTo>
                <a:lnTo>
                  <a:pt x="2569400" y="4545584"/>
                </a:lnTo>
                <a:lnTo>
                  <a:pt x="2559469" y="4543577"/>
                </a:lnTo>
                <a:lnTo>
                  <a:pt x="2549575" y="4545584"/>
                </a:lnTo>
                <a:lnTo>
                  <a:pt x="2541498" y="4551019"/>
                </a:lnTo>
                <a:lnTo>
                  <a:pt x="2536063" y="4559097"/>
                </a:lnTo>
                <a:lnTo>
                  <a:pt x="2534069" y="4568977"/>
                </a:lnTo>
                <a:lnTo>
                  <a:pt x="2536063" y="4578870"/>
                </a:lnTo>
                <a:lnTo>
                  <a:pt x="2541498" y="4586948"/>
                </a:lnTo>
                <a:lnTo>
                  <a:pt x="2549575" y="4592383"/>
                </a:lnTo>
                <a:lnTo>
                  <a:pt x="2559520" y="4594377"/>
                </a:lnTo>
                <a:lnTo>
                  <a:pt x="2569400" y="4592383"/>
                </a:lnTo>
                <a:lnTo>
                  <a:pt x="2577477" y="4586948"/>
                </a:lnTo>
                <a:lnTo>
                  <a:pt x="2582913" y="4578870"/>
                </a:lnTo>
                <a:lnTo>
                  <a:pt x="2584920" y="4568977"/>
                </a:lnTo>
                <a:close/>
              </a:path>
              <a:path w="4300219" h="4594859">
                <a:moveTo>
                  <a:pt x="2617444" y="3974719"/>
                </a:moveTo>
                <a:lnTo>
                  <a:pt x="2615438" y="3964838"/>
                </a:lnTo>
                <a:lnTo>
                  <a:pt x="2610002" y="3956761"/>
                </a:lnTo>
                <a:lnTo>
                  <a:pt x="2601925" y="3951313"/>
                </a:lnTo>
                <a:lnTo>
                  <a:pt x="2591981" y="3949319"/>
                </a:lnTo>
                <a:lnTo>
                  <a:pt x="2582100" y="3951313"/>
                </a:lnTo>
                <a:lnTo>
                  <a:pt x="2574023" y="3956761"/>
                </a:lnTo>
                <a:lnTo>
                  <a:pt x="2568587" y="3964838"/>
                </a:lnTo>
                <a:lnTo>
                  <a:pt x="2566581" y="3974719"/>
                </a:lnTo>
                <a:lnTo>
                  <a:pt x="2568587" y="3984612"/>
                </a:lnTo>
                <a:lnTo>
                  <a:pt x="2574036" y="3992676"/>
                </a:lnTo>
                <a:lnTo>
                  <a:pt x="2582100" y="3998125"/>
                </a:lnTo>
                <a:lnTo>
                  <a:pt x="2592044" y="4000119"/>
                </a:lnTo>
                <a:lnTo>
                  <a:pt x="2601925" y="3998125"/>
                </a:lnTo>
                <a:lnTo>
                  <a:pt x="2610002" y="3992676"/>
                </a:lnTo>
                <a:lnTo>
                  <a:pt x="2615438" y="3984612"/>
                </a:lnTo>
                <a:lnTo>
                  <a:pt x="2617444" y="3974719"/>
                </a:lnTo>
                <a:close/>
              </a:path>
              <a:path w="4300219" h="4594859">
                <a:moveTo>
                  <a:pt x="2617444" y="2841853"/>
                </a:moveTo>
                <a:lnTo>
                  <a:pt x="2615438" y="2831973"/>
                </a:lnTo>
                <a:lnTo>
                  <a:pt x="2610002" y="2823895"/>
                </a:lnTo>
                <a:lnTo>
                  <a:pt x="2601925" y="2818447"/>
                </a:lnTo>
                <a:lnTo>
                  <a:pt x="2591981" y="2816453"/>
                </a:lnTo>
                <a:lnTo>
                  <a:pt x="2582100" y="2818447"/>
                </a:lnTo>
                <a:lnTo>
                  <a:pt x="2574023" y="2823895"/>
                </a:lnTo>
                <a:lnTo>
                  <a:pt x="2568587" y="2831973"/>
                </a:lnTo>
                <a:lnTo>
                  <a:pt x="2566581" y="2841853"/>
                </a:lnTo>
                <a:lnTo>
                  <a:pt x="2568587" y="2851747"/>
                </a:lnTo>
                <a:lnTo>
                  <a:pt x="2574036" y="2859824"/>
                </a:lnTo>
                <a:lnTo>
                  <a:pt x="2582100" y="2865259"/>
                </a:lnTo>
                <a:lnTo>
                  <a:pt x="2592044" y="2867253"/>
                </a:lnTo>
                <a:lnTo>
                  <a:pt x="2601925" y="2865259"/>
                </a:lnTo>
                <a:lnTo>
                  <a:pt x="2610002" y="2859824"/>
                </a:lnTo>
                <a:lnTo>
                  <a:pt x="2615438" y="2851747"/>
                </a:lnTo>
                <a:lnTo>
                  <a:pt x="2617444" y="2841853"/>
                </a:lnTo>
                <a:close/>
              </a:path>
              <a:path w="4300219" h="4594859">
                <a:moveTo>
                  <a:pt x="2617444" y="1717065"/>
                </a:moveTo>
                <a:lnTo>
                  <a:pt x="2615438" y="1707184"/>
                </a:lnTo>
                <a:lnTo>
                  <a:pt x="2610002" y="1699107"/>
                </a:lnTo>
                <a:lnTo>
                  <a:pt x="2601925" y="1693659"/>
                </a:lnTo>
                <a:lnTo>
                  <a:pt x="2591981" y="1691665"/>
                </a:lnTo>
                <a:lnTo>
                  <a:pt x="2582100" y="1693659"/>
                </a:lnTo>
                <a:lnTo>
                  <a:pt x="2574023" y="1699107"/>
                </a:lnTo>
                <a:lnTo>
                  <a:pt x="2568587" y="1707184"/>
                </a:lnTo>
                <a:lnTo>
                  <a:pt x="2566581" y="1717065"/>
                </a:lnTo>
                <a:lnTo>
                  <a:pt x="2568587" y="1726958"/>
                </a:lnTo>
                <a:lnTo>
                  <a:pt x="2574036" y="1735023"/>
                </a:lnTo>
                <a:lnTo>
                  <a:pt x="2582100" y="1740471"/>
                </a:lnTo>
                <a:lnTo>
                  <a:pt x="2592044" y="1742465"/>
                </a:lnTo>
                <a:lnTo>
                  <a:pt x="2601925" y="1740471"/>
                </a:lnTo>
                <a:lnTo>
                  <a:pt x="2610002" y="1735023"/>
                </a:lnTo>
                <a:lnTo>
                  <a:pt x="2615438" y="1726958"/>
                </a:lnTo>
                <a:lnTo>
                  <a:pt x="2617444" y="1717065"/>
                </a:lnTo>
                <a:close/>
              </a:path>
              <a:path w="4300219" h="4594859">
                <a:moveTo>
                  <a:pt x="2645613" y="25400"/>
                </a:moveTo>
                <a:lnTo>
                  <a:pt x="2643606" y="15519"/>
                </a:lnTo>
                <a:lnTo>
                  <a:pt x="2638158" y="7442"/>
                </a:lnTo>
                <a:lnTo>
                  <a:pt x="2630093" y="1993"/>
                </a:lnTo>
                <a:lnTo>
                  <a:pt x="2620162" y="0"/>
                </a:lnTo>
                <a:lnTo>
                  <a:pt x="2610269" y="1993"/>
                </a:lnTo>
                <a:lnTo>
                  <a:pt x="2602192" y="7442"/>
                </a:lnTo>
                <a:lnTo>
                  <a:pt x="2596756" y="15519"/>
                </a:lnTo>
                <a:lnTo>
                  <a:pt x="2594762" y="25400"/>
                </a:lnTo>
                <a:lnTo>
                  <a:pt x="2596756" y="35293"/>
                </a:lnTo>
                <a:lnTo>
                  <a:pt x="2602192" y="43370"/>
                </a:lnTo>
                <a:lnTo>
                  <a:pt x="2610269" y="48806"/>
                </a:lnTo>
                <a:lnTo>
                  <a:pt x="2620213" y="50800"/>
                </a:lnTo>
                <a:lnTo>
                  <a:pt x="2630093" y="48806"/>
                </a:lnTo>
                <a:lnTo>
                  <a:pt x="2638158" y="43370"/>
                </a:lnTo>
                <a:lnTo>
                  <a:pt x="2643606" y="35293"/>
                </a:lnTo>
                <a:lnTo>
                  <a:pt x="2645613" y="25400"/>
                </a:lnTo>
                <a:close/>
              </a:path>
              <a:path w="4300219" h="4594859">
                <a:moveTo>
                  <a:pt x="2676093" y="3138728"/>
                </a:moveTo>
                <a:lnTo>
                  <a:pt x="2674099" y="3128848"/>
                </a:lnTo>
                <a:lnTo>
                  <a:pt x="2668651" y="3120771"/>
                </a:lnTo>
                <a:lnTo>
                  <a:pt x="2660586" y="3115322"/>
                </a:lnTo>
                <a:lnTo>
                  <a:pt x="2650655" y="3113328"/>
                </a:lnTo>
                <a:lnTo>
                  <a:pt x="2640761" y="3115322"/>
                </a:lnTo>
                <a:lnTo>
                  <a:pt x="2632684" y="3120771"/>
                </a:lnTo>
                <a:lnTo>
                  <a:pt x="2627249" y="3128848"/>
                </a:lnTo>
                <a:lnTo>
                  <a:pt x="2625255" y="3138728"/>
                </a:lnTo>
                <a:lnTo>
                  <a:pt x="2627249" y="3148622"/>
                </a:lnTo>
                <a:lnTo>
                  <a:pt x="2632684" y="3156686"/>
                </a:lnTo>
                <a:lnTo>
                  <a:pt x="2640761" y="3162135"/>
                </a:lnTo>
                <a:lnTo>
                  <a:pt x="2650693" y="3164128"/>
                </a:lnTo>
                <a:lnTo>
                  <a:pt x="2660586" y="3162135"/>
                </a:lnTo>
                <a:lnTo>
                  <a:pt x="2668651" y="3156686"/>
                </a:lnTo>
                <a:lnTo>
                  <a:pt x="2674099" y="3148622"/>
                </a:lnTo>
                <a:lnTo>
                  <a:pt x="2676093" y="3138728"/>
                </a:lnTo>
                <a:close/>
              </a:path>
              <a:path w="4300219" h="4594859">
                <a:moveTo>
                  <a:pt x="2676093" y="2005863"/>
                </a:moveTo>
                <a:lnTo>
                  <a:pt x="2674099" y="1995982"/>
                </a:lnTo>
                <a:lnTo>
                  <a:pt x="2668651" y="1987905"/>
                </a:lnTo>
                <a:lnTo>
                  <a:pt x="2660586" y="1982470"/>
                </a:lnTo>
                <a:lnTo>
                  <a:pt x="2650655" y="1980463"/>
                </a:lnTo>
                <a:lnTo>
                  <a:pt x="2640761" y="1982470"/>
                </a:lnTo>
                <a:lnTo>
                  <a:pt x="2632684" y="1987905"/>
                </a:lnTo>
                <a:lnTo>
                  <a:pt x="2627249" y="1995982"/>
                </a:lnTo>
                <a:lnTo>
                  <a:pt x="2625255" y="2005863"/>
                </a:lnTo>
                <a:lnTo>
                  <a:pt x="2627249" y="2015756"/>
                </a:lnTo>
                <a:lnTo>
                  <a:pt x="2632684" y="2023833"/>
                </a:lnTo>
                <a:lnTo>
                  <a:pt x="2640761" y="2029269"/>
                </a:lnTo>
                <a:lnTo>
                  <a:pt x="2650693" y="2031263"/>
                </a:lnTo>
                <a:lnTo>
                  <a:pt x="2660586" y="2029269"/>
                </a:lnTo>
                <a:lnTo>
                  <a:pt x="2668651" y="2023833"/>
                </a:lnTo>
                <a:lnTo>
                  <a:pt x="2674099" y="2015756"/>
                </a:lnTo>
                <a:lnTo>
                  <a:pt x="2676093" y="2005863"/>
                </a:lnTo>
                <a:close/>
              </a:path>
              <a:path w="4300219" h="4594859">
                <a:moveTo>
                  <a:pt x="2676093" y="881075"/>
                </a:moveTo>
                <a:lnTo>
                  <a:pt x="2674099" y="871194"/>
                </a:lnTo>
                <a:lnTo>
                  <a:pt x="2668651" y="863117"/>
                </a:lnTo>
                <a:lnTo>
                  <a:pt x="2660586" y="857669"/>
                </a:lnTo>
                <a:lnTo>
                  <a:pt x="2650655" y="855675"/>
                </a:lnTo>
                <a:lnTo>
                  <a:pt x="2640761" y="857669"/>
                </a:lnTo>
                <a:lnTo>
                  <a:pt x="2632684" y="863117"/>
                </a:lnTo>
                <a:lnTo>
                  <a:pt x="2627249" y="871194"/>
                </a:lnTo>
                <a:lnTo>
                  <a:pt x="2625255" y="881075"/>
                </a:lnTo>
                <a:lnTo>
                  <a:pt x="2627249" y="890968"/>
                </a:lnTo>
                <a:lnTo>
                  <a:pt x="2632684" y="899033"/>
                </a:lnTo>
                <a:lnTo>
                  <a:pt x="2640761" y="904481"/>
                </a:lnTo>
                <a:lnTo>
                  <a:pt x="2650693" y="906475"/>
                </a:lnTo>
                <a:lnTo>
                  <a:pt x="2660586" y="904481"/>
                </a:lnTo>
                <a:lnTo>
                  <a:pt x="2668651" y="899033"/>
                </a:lnTo>
                <a:lnTo>
                  <a:pt x="2674099" y="890968"/>
                </a:lnTo>
                <a:lnTo>
                  <a:pt x="2676093" y="881075"/>
                </a:lnTo>
                <a:close/>
              </a:path>
              <a:path w="4300219" h="4594859">
                <a:moveTo>
                  <a:pt x="2686570" y="4568977"/>
                </a:moveTo>
                <a:lnTo>
                  <a:pt x="2684564" y="4559097"/>
                </a:lnTo>
                <a:lnTo>
                  <a:pt x="2679128" y="4551019"/>
                </a:lnTo>
                <a:lnTo>
                  <a:pt x="2671051" y="4545584"/>
                </a:lnTo>
                <a:lnTo>
                  <a:pt x="2661120" y="4543577"/>
                </a:lnTo>
                <a:lnTo>
                  <a:pt x="2651226" y="4545584"/>
                </a:lnTo>
                <a:lnTo>
                  <a:pt x="2643149" y="4551019"/>
                </a:lnTo>
                <a:lnTo>
                  <a:pt x="2637713" y="4559097"/>
                </a:lnTo>
                <a:lnTo>
                  <a:pt x="2635720" y="4568977"/>
                </a:lnTo>
                <a:lnTo>
                  <a:pt x="2637713" y="4578870"/>
                </a:lnTo>
                <a:lnTo>
                  <a:pt x="2643149" y="4586948"/>
                </a:lnTo>
                <a:lnTo>
                  <a:pt x="2651226" y="4592383"/>
                </a:lnTo>
                <a:lnTo>
                  <a:pt x="2661170" y="4594377"/>
                </a:lnTo>
                <a:lnTo>
                  <a:pt x="2671051" y="4592383"/>
                </a:lnTo>
                <a:lnTo>
                  <a:pt x="2679128" y="4586948"/>
                </a:lnTo>
                <a:lnTo>
                  <a:pt x="2684564" y="4578870"/>
                </a:lnTo>
                <a:lnTo>
                  <a:pt x="2686570" y="4568977"/>
                </a:lnTo>
                <a:close/>
              </a:path>
              <a:path w="4300219" h="4594859">
                <a:moveTo>
                  <a:pt x="2719082" y="3974719"/>
                </a:moveTo>
                <a:lnTo>
                  <a:pt x="2717088" y="3964838"/>
                </a:lnTo>
                <a:lnTo>
                  <a:pt x="2711653" y="3956761"/>
                </a:lnTo>
                <a:lnTo>
                  <a:pt x="2703576" y="3951313"/>
                </a:lnTo>
                <a:lnTo>
                  <a:pt x="2693644" y="3949319"/>
                </a:lnTo>
                <a:lnTo>
                  <a:pt x="2683751" y="3951313"/>
                </a:lnTo>
                <a:lnTo>
                  <a:pt x="2675686" y="3956761"/>
                </a:lnTo>
                <a:lnTo>
                  <a:pt x="2670238" y="3964838"/>
                </a:lnTo>
                <a:lnTo>
                  <a:pt x="2668244" y="3974719"/>
                </a:lnTo>
                <a:lnTo>
                  <a:pt x="2670238" y="3984612"/>
                </a:lnTo>
                <a:lnTo>
                  <a:pt x="2675686" y="3992676"/>
                </a:lnTo>
                <a:lnTo>
                  <a:pt x="2683751" y="3998125"/>
                </a:lnTo>
                <a:lnTo>
                  <a:pt x="2693682" y="4000119"/>
                </a:lnTo>
                <a:lnTo>
                  <a:pt x="2703576" y="3998125"/>
                </a:lnTo>
                <a:lnTo>
                  <a:pt x="2711653" y="3992676"/>
                </a:lnTo>
                <a:lnTo>
                  <a:pt x="2717088" y="3984612"/>
                </a:lnTo>
                <a:lnTo>
                  <a:pt x="2719082" y="3974719"/>
                </a:lnTo>
                <a:close/>
              </a:path>
              <a:path w="4300219" h="4594859">
                <a:moveTo>
                  <a:pt x="2719082" y="2841853"/>
                </a:moveTo>
                <a:lnTo>
                  <a:pt x="2717088" y="2831973"/>
                </a:lnTo>
                <a:lnTo>
                  <a:pt x="2711653" y="2823895"/>
                </a:lnTo>
                <a:lnTo>
                  <a:pt x="2703576" y="2818447"/>
                </a:lnTo>
                <a:lnTo>
                  <a:pt x="2693644" y="2816453"/>
                </a:lnTo>
                <a:lnTo>
                  <a:pt x="2683751" y="2818447"/>
                </a:lnTo>
                <a:lnTo>
                  <a:pt x="2675686" y="2823895"/>
                </a:lnTo>
                <a:lnTo>
                  <a:pt x="2670238" y="2831973"/>
                </a:lnTo>
                <a:lnTo>
                  <a:pt x="2668244" y="2841853"/>
                </a:lnTo>
                <a:lnTo>
                  <a:pt x="2670238" y="2851747"/>
                </a:lnTo>
                <a:lnTo>
                  <a:pt x="2675686" y="2859824"/>
                </a:lnTo>
                <a:lnTo>
                  <a:pt x="2683751" y="2865259"/>
                </a:lnTo>
                <a:lnTo>
                  <a:pt x="2693682" y="2867253"/>
                </a:lnTo>
                <a:lnTo>
                  <a:pt x="2703576" y="2865259"/>
                </a:lnTo>
                <a:lnTo>
                  <a:pt x="2711653" y="2859824"/>
                </a:lnTo>
                <a:lnTo>
                  <a:pt x="2717088" y="2851747"/>
                </a:lnTo>
                <a:lnTo>
                  <a:pt x="2719082" y="2841853"/>
                </a:lnTo>
                <a:close/>
              </a:path>
              <a:path w="4300219" h="4594859">
                <a:moveTo>
                  <a:pt x="2719082" y="1717065"/>
                </a:moveTo>
                <a:lnTo>
                  <a:pt x="2717088" y="1707184"/>
                </a:lnTo>
                <a:lnTo>
                  <a:pt x="2711653" y="1699107"/>
                </a:lnTo>
                <a:lnTo>
                  <a:pt x="2703576" y="1693659"/>
                </a:lnTo>
                <a:lnTo>
                  <a:pt x="2693644" y="1691665"/>
                </a:lnTo>
                <a:lnTo>
                  <a:pt x="2683751" y="1693659"/>
                </a:lnTo>
                <a:lnTo>
                  <a:pt x="2675686" y="1699107"/>
                </a:lnTo>
                <a:lnTo>
                  <a:pt x="2670238" y="1707184"/>
                </a:lnTo>
                <a:lnTo>
                  <a:pt x="2668244" y="1717065"/>
                </a:lnTo>
                <a:lnTo>
                  <a:pt x="2670238" y="1726958"/>
                </a:lnTo>
                <a:lnTo>
                  <a:pt x="2675686" y="1735023"/>
                </a:lnTo>
                <a:lnTo>
                  <a:pt x="2683751" y="1740471"/>
                </a:lnTo>
                <a:lnTo>
                  <a:pt x="2693682" y="1742465"/>
                </a:lnTo>
                <a:lnTo>
                  <a:pt x="2703576" y="1740471"/>
                </a:lnTo>
                <a:lnTo>
                  <a:pt x="2711653" y="1735023"/>
                </a:lnTo>
                <a:lnTo>
                  <a:pt x="2717088" y="1726958"/>
                </a:lnTo>
                <a:lnTo>
                  <a:pt x="2719082" y="1717065"/>
                </a:lnTo>
                <a:close/>
              </a:path>
              <a:path w="4300219" h="4594859">
                <a:moveTo>
                  <a:pt x="2747264" y="25400"/>
                </a:moveTo>
                <a:lnTo>
                  <a:pt x="2745257" y="15519"/>
                </a:lnTo>
                <a:lnTo>
                  <a:pt x="2739821" y="7442"/>
                </a:lnTo>
                <a:lnTo>
                  <a:pt x="2731744" y="1993"/>
                </a:lnTo>
                <a:lnTo>
                  <a:pt x="2721813" y="0"/>
                </a:lnTo>
                <a:lnTo>
                  <a:pt x="2711920" y="1993"/>
                </a:lnTo>
                <a:lnTo>
                  <a:pt x="2703842" y="7442"/>
                </a:lnTo>
                <a:lnTo>
                  <a:pt x="2698407" y="15519"/>
                </a:lnTo>
                <a:lnTo>
                  <a:pt x="2696413" y="25400"/>
                </a:lnTo>
                <a:lnTo>
                  <a:pt x="2698407" y="35293"/>
                </a:lnTo>
                <a:lnTo>
                  <a:pt x="2703842" y="43370"/>
                </a:lnTo>
                <a:lnTo>
                  <a:pt x="2711920" y="48806"/>
                </a:lnTo>
                <a:lnTo>
                  <a:pt x="2721864" y="50800"/>
                </a:lnTo>
                <a:lnTo>
                  <a:pt x="2731744" y="48806"/>
                </a:lnTo>
                <a:lnTo>
                  <a:pt x="2739809" y="43370"/>
                </a:lnTo>
                <a:lnTo>
                  <a:pt x="2745257" y="35293"/>
                </a:lnTo>
                <a:lnTo>
                  <a:pt x="2747264" y="25400"/>
                </a:lnTo>
                <a:close/>
              </a:path>
              <a:path w="4300219" h="4594859">
                <a:moveTo>
                  <a:pt x="2777756" y="3138728"/>
                </a:moveTo>
                <a:lnTo>
                  <a:pt x="2775750" y="3128848"/>
                </a:lnTo>
                <a:lnTo>
                  <a:pt x="2770314" y="3120771"/>
                </a:lnTo>
                <a:lnTo>
                  <a:pt x="2762237" y="3115322"/>
                </a:lnTo>
                <a:lnTo>
                  <a:pt x="2752293" y="3113328"/>
                </a:lnTo>
                <a:lnTo>
                  <a:pt x="2742412" y="3115322"/>
                </a:lnTo>
                <a:lnTo>
                  <a:pt x="2734335" y="3120771"/>
                </a:lnTo>
                <a:lnTo>
                  <a:pt x="2728899" y="3128848"/>
                </a:lnTo>
                <a:lnTo>
                  <a:pt x="2726893" y="3138728"/>
                </a:lnTo>
                <a:lnTo>
                  <a:pt x="2728899" y="3148622"/>
                </a:lnTo>
                <a:lnTo>
                  <a:pt x="2734335" y="3156686"/>
                </a:lnTo>
                <a:lnTo>
                  <a:pt x="2742412" y="3162135"/>
                </a:lnTo>
                <a:lnTo>
                  <a:pt x="2752356" y="3164128"/>
                </a:lnTo>
                <a:lnTo>
                  <a:pt x="2762237" y="3162135"/>
                </a:lnTo>
                <a:lnTo>
                  <a:pt x="2770314" y="3156686"/>
                </a:lnTo>
                <a:lnTo>
                  <a:pt x="2775750" y="3148622"/>
                </a:lnTo>
                <a:lnTo>
                  <a:pt x="2777756" y="3138728"/>
                </a:lnTo>
                <a:close/>
              </a:path>
              <a:path w="4300219" h="4594859">
                <a:moveTo>
                  <a:pt x="2777756" y="2005863"/>
                </a:moveTo>
                <a:lnTo>
                  <a:pt x="2775750" y="1995982"/>
                </a:lnTo>
                <a:lnTo>
                  <a:pt x="2770314" y="1987905"/>
                </a:lnTo>
                <a:lnTo>
                  <a:pt x="2762237" y="1982470"/>
                </a:lnTo>
                <a:lnTo>
                  <a:pt x="2752293" y="1980463"/>
                </a:lnTo>
                <a:lnTo>
                  <a:pt x="2742412" y="1982470"/>
                </a:lnTo>
                <a:lnTo>
                  <a:pt x="2734335" y="1987905"/>
                </a:lnTo>
                <a:lnTo>
                  <a:pt x="2728899" y="1995982"/>
                </a:lnTo>
                <a:lnTo>
                  <a:pt x="2726893" y="2005863"/>
                </a:lnTo>
                <a:lnTo>
                  <a:pt x="2728899" y="2015756"/>
                </a:lnTo>
                <a:lnTo>
                  <a:pt x="2734335" y="2023833"/>
                </a:lnTo>
                <a:lnTo>
                  <a:pt x="2742412" y="2029269"/>
                </a:lnTo>
                <a:lnTo>
                  <a:pt x="2752356" y="2031263"/>
                </a:lnTo>
                <a:lnTo>
                  <a:pt x="2762237" y="2029269"/>
                </a:lnTo>
                <a:lnTo>
                  <a:pt x="2770314" y="2023833"/>
                </a:lnTo>
                <a:lnTo>
                  <a:pt x="2775750" y="2015756"/>
                </a:lnTo>
                <a:lnTo>
                  <a:pt x="2777756" y="2005863"/>
                </a:lnTo>
                <a:close/>
              </a:path>
              <a:path w="4300219" h="4594859">
                <a:moveTo>
                  <a:pt x="2777756" y="881075"/>
                </a:moveTo>
                <a:lnTo>
                  <a:pt x="2775750" y="871194"/>
                </a:lnTo>
                <a:lnTo>
                  <a:pt x="2770314" y="863117"/>
                </a:lnTo>
                <a:lnTo>
                  <a:pt x="2762237" y="857669"/>
                </a:lnTo>
                <a:lnTo>
                  <a:pt x="2752293" y="855675"/>
                </a:lnTo>
                <a:lnTo>
                  <a:pt x="2742412" y="857669"/>
                </a:lnTo>
                <a:lnTo>
                  <a:pt x="2734335" y="863117"/>
                </a:lnTo>
                <a:lnTo>
                  <a:pt x="2728899" y="871194"/>
                </a:lnTo>
                <a:lnTo>
                  <a:pt x="2726893" y="881075"/>
                </a:lnTo>
                <a:lnTo>
                  <a:pt x="2728899" y="890968"/>
                </a:lnTo>
                <a:lnTo>
                  <a:pt x="2734335" y="899033"/>
                </a:lnTo>
                <a:lnTo>
                  <a:pt x="2742412" y="904481"/>
                </a:lnTo>
                <a:lnTo>
                  <a:pt x="2752356" y="906475"/>
                </a:lnTo>
                <a:lnTo>
                  <a:pt x="2762237" y="904481"/>
                </a:lnTo>
                <a:lnTo>
                  <a:pt x="2770314" y="899033"/>
                </a:lnTo>
                <a:lnTo>
                  <a:pt x="2775750" y="890968"/>
                </a:lnTo>
                <a:lnTo>
                  <a:pt x="2777756" y="881075"/>
                </a:lnTo>
                <a:close/>
              </a:path>
              <a:path w="4300219" h="4594859">
                <a:moveTo>
                  <a:pt x="2788208" y="4568977"/>
                </a:moveTo>
                <a:lnTo>
                  <a:pt x="2786215" y="4559097"/>
                </a:lnTo>
                <a:lnTo>
                  <a:pt x="2780766" y="4551019"/>
                </a:lnTo>
                <a:lnTo>
                  <a:pt x="2772702" y="4545584"/>
                </a:lnTo>
                <a:lnTo>
                  <a:pt x="2762770" y="4543577"/>
                </a:lnTo>
                <a:lnTo>
                  <a:pt x="2752877" y="4545584"/>
                </a:lnTo>
                <a:lnTo>
                  <a:pt x="2744800" y="4551019"/>
                </a:lnTo>
                <a:lnTo>
                  <a:pt x="2739364" y="4559097"/>
                </a:lnTo>
                <a:lnTo>
                  <a:pt x="2737370" y="4568977"/>
                </a:lnTo>
                <a:lnTo>
                  <a:pt x="2739364" y="4578870"/>
                </a:lnTo>
                <a:lnTo>
                  <a:pt x="2744800" y="4586948"/>
                </a:lnTo>
                <a:lnTo>
                  <a:pt x="2752877" y="4592383"/>
                </a:lnTo>
                <a:lnTo>
                  <a:pt x="2762808" y="4594377"/>
                </a:lnTo>
                <a:lnTo>
                  <a:pt x="2772702" y="4592383"/>
                </a:lnTo>
                <a:lnTo>
                  <a:pt x="2780766" y="4586948"/>
                </a:lnTo>
                <a:lnTo>
                  <a:pt x="2786215" y="4578870"/>
                </a:lnTo>
                <a:lnTo>
                  <a:pt x="2788208" y="4568977"/>
                </a:lnTo>
                <a:close/>
              </a:path>
              <a:path w="4300219" h="4594859">
                <a:moveTo>
                  <a:pt x="2820746" y="3974719"/>
                </a:moveTo>
                <a:lnTo>
                  <a:pt x="2818739" y="3964838"/>
                </a:lnTo>
                <a:lnTo>
                  <a:pt x="2813304" y="3956761"/>
                </a:lnTo>
                <a:lnTo>
                  <a:pt x="2805226" y="3951313"/>
                </a:lnTo>
                <a:lnTo>
                  <a:pt x="2795282" y="3949319"/>
                </a:lnTo>
                <a:lnTo>
                  <a:pt x="2785402" y="3951313"/>
                </a:lnTo>
                <a:lnTo>
                  <a:pt x="2777325" y="3956761"/>
                </a:lnTo>
                <a:lnTo>
                  <a:pt x="2771889" y="3964838"/>
                </a:lnTo>
                <a:lnTo>
                  <a:pt x="2769882" y="3974719"/>
                </a:lnTo>
                <a:lnTo>
                  <a:pt x="2771889" y="3984612"/>
                </a:lnTo>
                <a:lnTo>
                  <a:pt x="2777337" y="3992676"/>
                </a:lnTo>
                <a:lnTo>
                  <a:pt x="2785402" y="3998125"/>
                </a:lnTo>
                <a:lnTo>
                  <a:pt x="2795346" y="4000119"/>
                </a:lnTo>
                <a:lnTo>
                  <a:pt x="2805226" y="3998125"/>
                </a:lnTo>
                <a:lnTo>
                  <a:pt x="2813304" y="3992676"/>
                </a:lnTo>
                <a:lnTo>
                  <a:pt x="2818739" y="3984612"/>
                </a:lnTo>
                <a:lnTo>
                  <a:pt x="2820746" y="3974719"/>
                </a:lnTo>
                <a:close/>
              </a:path>
              <a:path w="4300219" h="4594859">
                <a:moveTo>
                  <a:pt x="2820746" y="2841853"/>
                </a:moveTo>
                <a:lnTo>
                  <a:pt x="2818739" y="2831973"/>
                </a:lnTo>
                <a:lnTo>
                  <a:pt x="2813304" y="2823895"/>
                </a:lnTo>
                <a:lnTo>
                  <a:pt x="2805226" y="2818447"/>
                </a:lnTo>
                <a:lnTo>
                  <a:pt x="2795282" y="2816453"/>
                </a:lnTo>
                <a:lnTo>
                  <a:pt x="2785402" y="2818447"/>
                </a:lnTo>
                <a:lnTo>
                  <a:pt x="2777325" y="2823895"/>
                </a:lnTo>
                <a:lnTo>
                  <a:pt x="2771889" y="2831973"/>
                </a:lnTo>
                <a:lnTo>
                  <a:pt x="2769882" y="2841853"/>
                </a:lnTo>
                <a:lnTo>
                  <a:pt x="2771889" y="2851747"/>
                </a:lnTo>
                <a:lnTo>
                  <a:pt x="2777337" y="2859824"/>
                </a:lnTo>
                <a:lnTo>
                  <a:pt x="2785402" y="2865259"/>
                </a:lnTo>
                <a:lnTo>
                  <a:pt x="2795346" y="2867253"/>
                </a:lnTo>
                <a:lnTo>
                  <a:pt x="2805226" y="2865259"/>
                </a:lnTo>
                <a:lnTo>
                  <a:pt x="2813304" y="2859824"/>
                </a:lnTo>
                <a:lnTo>
                  <a:pt x="2818739" y="2851747"/>
                </a:lnTo>
                <a:lnTo>
                  <a:pt x="2820746" y="2841853"/>
                </a:lnTo>
                <a:close/>
              </a:path>
              <a:path w="4300219" h="4594859">
                <a:moveTo>
                  <a:pt x="2820746" y="1717065"/>
                </a:moveTo>
                <a:lnTo>
                  <a:pt x="2818739" y="1707184"/>
                </a:lnTo>
                <a:lnTo>
                  <a:pt x="2813304" y="1699107"/>
                </a:lnTo>
                <a:lnTo>
                  <a:pt x="2805226" y="1693659"/>
                </a:lnTo>
                <a:lnTo>
                  <a:pt x="2795282" y="1691665"/>
                </a:lnTo>
                <a:lnTo>
                  <a:pt x="2785402" y="1693659"/>
                </a:lnTo>
                <a:lnTo>
                  <a:pt x="2777325" y="1699107"/>
                </a:lnTo>
                <a:lnTo>
                  <a:pt x="2771889" y="1707184"/>
                </a:lnTo>
                <a:lnTo>
                  <a:pt x="2769882" y="1717065"/>
                </a:lnTo>
                <a:lnTo>
                  <a:pt x="2771889" y="1726958"/>
                </a:lnTo>
                <a:lnTo>
                  <a:pt x="2777337" y="1735023"/>
                </a:lnTo>
                <a:lnTo>
                  <a:pt x="2785402" y="1740471"/>
                </a:lnTo>
                <a:lnTo>
                  <a:pt x="2795346" y="1742465"/>
                </a:lnTo>
                <a:lnTo>
                  <a:pt x="2805226" y="1740471"/>
                </a:lnTo>
                <a:lnTo>
                  <a:pt x="2813304" y="1735023"/>
                </a:lnTo>
                <a:lnTo>
                  <a:pt x="2818739" y="1726958"/>
                </a:lnTo>
                <a:lnTo>
                  <a:pt x="2820746" y="1717065"/>
                </a:lnTo>
                <a:close/>
              </a:path>
              <a:path w="4300219" h="4594859">
                <a:moveTo>
                  <a:pt x="2848914" y="25400"/>
                </a:moveTo>
                <a:lnTo>
                  <a:pt x="2846908" y="15519"/>
                </a:lnTo>
                <a:lnTo>
                  <a:pt x="2841472" y="7442"/>
                </a:lnTo>
                <a:lnTo>
                  <a:pt x="2833395" y="1993"/>
                </a:lnTo>
                <a:lnTo>
                  <a:pt x="2823464" y="0"/>
                </a:lnTo>
                <a:lnTo>
                  <a:pt x="2813570" y="1993"/>
                </a:lnTo>
                <a:lnTo>
                  <a:pt x="2805493" y="7442"/>
                </a:lnTo>
                <a:lnTo>
                  <a:pt x="2800058" y="15519"/>
                </a:lnTo>
                <a:lnTo>
                  <a:pt x="2798064" y="25400"/>
                </a:lnTo>
                <a:lnTo>
                  <a:pt x="2800058" y="35293"/>
                </a:lnTo>
                <a:lnTo>
                  <a:pt x="2805493" y="43370"/>
                </a:lnTo>
                <a:lnTo>
                  <a:pt x="2813570" y="48806"/>
                </a:lnTo>
                <a:lnTo>
                  <a:pt x="2823502" y="50800"/>
                </a:lnTo>
                <a:lnTo>
                  <a:pt x="2833395" y="48806"/>
                </a:lnTo>
                <a:lnTo>
                  <a:pt x="2841460" y="43370"/>
                </a:lnTo>
                <a:lnTo>
                  <a:pt x="2846908" y="35293"/>
                </a:lnTo>
                <a:lnTo>
                  <a:pt x="2848914" y="25400"/>
                </a:lnTo>
                <a:close/>
              </a:path>
              <a:path w="4300219" h="4594859">
                <a:moveTo>
                  <a:pt x="2879407" y="3138728"/>
                </a:moveTo>
                <a:lnTo>
                  <a:pt x="2877401" y="3128848"/>
                </a:lnTo>
                <a:lnTo>
                  <a:pt x="2871965" y="3120771"/>
                </a:lnTo>
                <a:lnTo>
                  <a:pt x="2863888" y="3115322"/>
                </a:lnTo>
                <a:lnTo>
                  <a:pt x="2853956" y="3113328"/>
                </a:lnTo>
                <a:lnTo>
                  <a:pt x="2844063" y="3115322"/>
                </a:lnTo>
                <a:lnTo>
                  <a:pt x="2835986" y="3120771"/>
                </a:lnTo>
                <a:lnTo>
                  <a:pt x="2830550" y="3128848"/>
                </a:lnTo>
                <a:lnTo>
                  <a:pt x="2828556" y="3138728"/>
                </a:lnTo>
                <a:lnTo>
                  <a:pt x="2830550" y="3148622"/>
                </a:lnTo>
                <a:lnTo>
                  <a:pt x="2835986" y="3156686"/>
                </a:lnTo>
                <a:lnTo>
                  <a:pt x="2844063" y="3162135"/>
                </a:lnTo>
                <a:lnTo>
                  <a:pt x="2854007" y="3164128"/>
                </a:lnTo>
                <a:lnTo>
                  <a:pt x="2863888" y="3162135"/>
                </a:lnTo>
                <a:lnTo>
                  <a:pt x="2871965" y="3156686"/>
                </a:lnTo>
                <a:lnTo>
                  <a:pt x="2877401" y="3148622"/>
                </a:lnTo>
                <a:lnTo>
                  <a:pt x="2879407" y="3138728"/>
                </a:lnTo>
                <a:close/>
              </a:path>
              <a:path w="4300219" h="4594859">
                <a:moveTo>
                  <a:pt x="2879407" y="2005863"/>
                </a:moveTo>
                <a:lnTo>
                  <a:pt x="2877401" y="1995982"/>
                </a:lnTo>
                <a:lnTo>
                  <a:pt x="2871965" y="1987905"/>
                </a:lnTo>
                <a:lnTo>
                  <a:pt x="2863888" y="1982470"/>
                </a:lnTo>
                <a:lnTo>
                  <a:pt x="2853956" y="1980463"/>
                </a:lnTo>
                <a:lnTo>
                  <a:pt x="2844063" y="1982470"/>
                </a:lnTo>
                <a:lnTo>
                  <a:pt x="2835986" y="1987905"/>
                </a:lnTo>
                <a:lnTo>
                  <a:pt x="2830550" y="1995982"/>
                </a:lnTo>
                <a:lnTo>
                  <a:pt x="2828556" y="2005863"/>
                </a:lnTo>
                <a:lnTo>
                  <a:pt x="2830550" y="2015756"/>
                </a:lnTo>
                <a:lnTo>
                  <a:pt x="2835986" y="2023833"/>
                </a:lnTo>
                <a:lnTo>
                  <a:pt x="2844063" y="2029269"/>
                </a:lnTo>
                <a:lnTo>
                  <a:pt x="2854007" y="2031263"/>
                </a:lnTo>
                <a:lnTo>
                  <a:pt x="2863888" y="2029269"/>
                </a:lnTo>
                <a:lnTo>
                  <a:pt x="2871965" y="2023833"/>
                </a:lnTo>
                <a:lnTo>
                  <a:pt x="2877401" y="2015756"/>
                </a:lnTo>
                <a:lnTo>
                  <a:pt x="2879407" y="2005863"/>
                </a:lnTo>
                <a:close/>
              </a:path>
              <a:path w="4300219" h="4594859">
                <a:moveTo>
                  <a:pt x="2879407" y="881075"/>
                </a:moveTo>
                <a:lnTo>
                  <a:pt x="2877401" y="871194"/>
                </a:lnTo>
                <a:lnTo>
                  <a:pt x="2871965" y="863117"/>
                </a:lnTo>
                <a:lnTo>
                  <a:pt x="2863888" y="857669"/>
                </a:lnTo>
                <a:lnTo>
                  <a:pt x="2853956" y="855675"/>
                </a:lnTo>
                <a:lnTo>
                  <a:pt x="2844063" y="857669"/>
                </a:lnTo>
                <a:lnTo>
                  <a:pt x="2835986" y="863117"/>
                </a:lnTo>
                <a:lnTo>
                  <a:pt x="2830550" y="871194"/>
                </a:lnTo>
                <a:lnTo>
                  <a:pt x="2828556" y="881075"/>
                </a:lnTo>
                <a:lnTo>
                  <a:pt x="2830550" y="890968"/>
                </a:lnTo>
                <a:lnTo>
                  <a:pt x="2835986" y="899033"/>
                </a:lnTo>
                <a:lnTo>
                  <a:pt x="2844063" y="904481"/>
                </a:lnTo>
                <a:lnTo>
                  <a:pt x="2854007" y="906475"/>
                </a:lnTo>
                <a:lnTo>
                  <a:pt x="2863888" y="904481"/>
                </a:lnTo>
                <a:lnTo>
                  <a:pt x="2871965" y="899033"/>
                </a:lnTo>
                <a:lnTo>
                  <a:pt x="2877401" y="890968"/>
                </a:lnTo>
                <a:lnTo>
                  <a:pt x="2879407" y="881075"/>
                </a:lnTo>
                <a:close/>
              </a:path>
              <a:path w="4300219" h="4594859">
                <a:moveTo>
                  <a:pt x="2889872" y="4568977"/>
                </a:moveTo>
                <a:lnTo>
                  <a:pt x="2887865" y="4559097"/>
                </a:lnTo>
                <a:lnTo>
                  <a:pt x="2882430" y="4551019"/>
                </a:lnTo>
                <a:lnTo>
                  <a:pt x="2874353" y="4545584"/>
                </a:lnTo>
                <a:lnTo>
                  <a:pt x="2864421" y="4543577"/>
                </a:lnTo>
                <a:lnTo>
                  <a:pt x="2854528" y="4545584"/>
                </a:lnTo>
                <a:lnTo>
                  <a:pt x="2846451" y="4551019"/>
                </a:lnTo>
                <a:lnTo>
                  <a:pt x="2841015" y="4559097"/>
                </a:lnTo>
                <a:lnTo>
                  <a:pt x="2839021" y="4568977"/>
                </a:lnTo>
                <a:lnTo>
                  <a:pt x="2841015" y="4578870"/>
                </a:lnTo>
                <a:lnTo>
                  <a:pt x="2846451" y="4586948"/>
                </a:lnTo>
                <a:lnTo>
                  <a:pt x="2854528" y="4592383"/>
                </a:lnTo>
                <a:lnTo>
                  <a:pt x="2864472" y="4594377"/>
                </a:lnTo>
                <a:lnTo>
                  <a:pt x="2874353" y="4592383"/>
                </a:lnTo>
                <a:lnTo>
                  <a:pt x="2882430" y="4586948"/>
                </a:lnTo>
                <a:lnTo>
                  <a:pt x="2887865" y="4578870"/>
                </a:lnTo>
                <a:lnTo>
                  <a:pt x="2889872" y="4568977"/>
                </a:lnTo>
                <a:close/>
              </a:path>
              <a:path w="4300219" h="4594859">
                <a:moveTo>
                  <a:pt x="2922397" y="3974719"/>
                </a:moveTo>
                <a:lnTo>
                  <a:pt x="2920390" y="3964838"/>
                </a:lnTo>
                <a:lnTo>
                  <a:pt x="2914954" y="3956761"/>
                </a:lnTo>
                <a:lnTo>
                  <a:pt x="2906877" y="3951313"/>
                </a:lnTo>
                <a:lnTo>
                  <a:pt x="2896946" y="3949319"/>
                </a:lnTo>
                <a:lnTo>
                  <a:pt x="2887053" y="3951313"/>
                </a:lnTo>
                <a:lnTo>
                  <a:pt x="2878988" y="3956761"/>
                </a:lnTo>
                <a:lnTo>
                  <a:pt x="2873540" y="3964838"/>
                </a:lnTo>
                <a:lnTo>
                  <a:pt x="2871546" y="3974719"/>
                </a:lnTo>
                <a:lnTo>
                  <a:pt x="2873540" y="3984612"/>
                </a:lnTo>
                <a:lnTo>
                  <a:pt x="2878988" y="3992676"/>
                </a:lnTo>
                <a:lnTo>
                  <a:pt x="2887053" y="3998125"/>
                </a:lnTo>
                <a:lnTo>
                  <a:pt x="2896997" y="4000119"/>
                </a:lnTo>
                <a:lnTo>
                  <a:pt x="2906877" y="3998125"/>
                </a:lnTo>
                <a:lnTo>
                  <a:pt x="2914954" y="3992676"/>
                </a:lnTo>
                <a:lnTo>
                  <a:pt x="2920390" y="3984612"/>
                </a:lnTo>
                <a:lnTo>
                  <a:pt x="2922397" y="3974719"/>
                </a:lnTo>
                <a:close/>
              </a:path>
              <a:path w="4300219" h="4594859">
                <a:moveTo>
                  <a:pt x="2922397" y="2841853"/>
                </a:moveTo>
                <a:lnTo>
                  <a:pt x="2920390" y="2831973"/>
                </a:lnTo>
                <a:lnTo>
                  <a:pt x="2914954" y="2823895"/>
                </a:lnTo>
                <a:lnTo>
                  <a:pt x="2906877" y="2818447"/>
                </a:lnTo>
                <a:lnTo>
                  <a:pt x="2896946" y="2816453"/>
                </a:lnTo>
                <a:lnTo>
                  <a:pt x="2887053" y="2818447"/>
                </a:lnTo>
                <a:lnTo>
                  <a:pt x="2878988" y="2823895"/>
                </a:lnTo>
                <a:lnTo>
                  <a:pt x="2873540" y="2831973"/>
                </a:lnTo>
                <a:lnTo>
                  <a:pt x="2871546" y="2841853"/>
                </a:lnTo>
                <a:lnTo>
                  <a:pt x="2873540" y="2851747"/>
                </a:lnTo>
                <a:lnTo>
                  <a:pt x="2878988" y="2859824"/>
                </a:lnTo>
                <a:lnTo>
                  <a:pt x="2887053" y="2865259"/>
                </a:lnTo>
                <a:lnTo>
                  <a:pt x="2896997" y="2867253"/>
                </a:lnTo>
                <a:lnTo>
                  <a:pt x="2906877" y="2865259"/>
                </a:lnTo>
                <a:lnTo>
                  <a:pt x="2914954" y="2859824"/>
                </a:lnTo>
                <a:lnTo>
                  <a:pt x="2920390" y="2851747"/>
                </a:lnTo>
                <a:lnTo>
                  <a:pt x="2922397" y="2841853"/>
                </a:lnTo>
                <a:close/>
              </a:path>
              <a:path w="4300219" h="4594859">
                <a:moveTo>
                  <a:pt x="2922397" y="1717065"/>
                </a:moveTo>
                <a:lnTo>
                  <a:pt x="2920390" y="1707184"/>
                </a:lnTo>
                <a:lnTo>
                  <a:pt x="2914954" y="1699107"/>
                </a:lnTo>
                <a:lnTo>
                  <a:pt x="2906877" y="1693659"/>
                </a:lnTo>
                <a:lnTo>
                  <a:pt x="2896946" y="1691665"/>
                </a:lnTo>
                <a:lnTo>
                  <a:pt x="2887053" y="1693659"/>
                </a:lnTo>
                <a:lnTo>
                  <a:pt x="2878988" y="1699107"/>
                </a:lnTo>
                <a:lnTo>
                  <a:pt x="2873540" y="1707184"/>
                </a:lnTo>
                <a:lnTo>
                  <a:pt x="2871546" y="1717065"/>
                </a:lnTo>
                <a:lnTo>
                  <a:pt x="2873540" y="1726958"/>
                </a:lnTo>
                <a:lnTo>
                  <a:pt x="2878988" y="1735023"/>
                </a:lnTo>
                <a:lnTo>
                  <a:pt x="2887053" y="1740471"/>
                </a:lnTo>
                <a:lnTo>
                  <a:pt x="2896997" y="1742465"/>
                </a:lnTo>
                <a:lnTo>
                  <a:pt x="2906877" y="1740471"/>
                </a:lnTo>
                <a:lnTo>
                  <a:pt x="2914954" y="1735023"/>
                </a:lnTo>
                <a:lnTo>
                  <a:pt x="2920390" y="1726958"/>
                </a:lnTo>
                <a:lnTo>
                  <a:pt x="2922397" y="1717065"/>
                </a:lnTo>
                <a:close/>
              </a:path>
              <a:path w="4300219" h="4594859">
                <a:moveTo>
                  <a:pt x="2950565" y="25400"/>
                </a:moveTo>
                <a:lnTo>
                  <a:pt x="2948559" y="15519"/>
                </a:lnTo>
                <a:lnTo>
                  <a:pt x="2943123" y="7442"/>
                </a:lnTo>
                <a:lnTo>
                  <a:pt x="2935046" y="1993"/>
                </a:lnTo>
                <a:lnTo>
                  <a:pt x="2925114" y="0"/>
                </a:lnTo>
                <a:lnTo>
                  <a:pt x="2915221" y="1993"/>
                </a:lnTo>
                <a:lnTo>
                  <a:pt x="2907144" y="7442"/>
                </a:lnTo>
                <a:lnTo>
                  <a:pt x="2901708" y="15519"/>
                </a:lnTo>
                <a:lnTo>
                  <a:pt x="2899714" y="25400"/>
                </a:lnTo>
                <a:lnTo>
                  <a:pt x="2901708" y="35293"/>
                </a:lnTo>
                <a:lnTo>
                  <a:pt x="2907144" y="43370"/>
                </a:lnTo>
                <a:lnTo>
                  <a:pt x="2915221" y="48806"/>
                </a:lnTo>
                <a:lnTo>
                  <a:pt x="2925165" y="50800"/>
                </a:lnTo>
                <a:lnTo>
                  <a:pt x="2935046" y="48806"/>
                </a:lnTo>
                <a:lnTo>
                  <a:pt x="2943110" y="43370"/>
                </a:lnTo>
                <a:lnTo>
                  <a:pt x="2948559" y="35293"/>
                </a:lnTo>
                <a:lnTo>
                  <a:pt x="2950565" y="25400"/>
                </a:lnTo>
                <a:close/>
              </a:path>
              <a:path w="4300219" h="4594859">
                <a:moveTo>
                  <a:pt x="2981058" y="3138728"/>
                </a:moveTo>
                <a:lnTo>
                  <a:pt x="2979051" y="3128848"/>
                </a:lnTo>
                <a:lnTo>
                  <a:pt x="2973603" y="3120771"/>
                </a:lnTo>
                <a:lnTo>
                  <a:pt x="2965539" y="3115322"/>
                </a:lnTo>
                <a:lnTo>
                  <a:pt x="2955607" y="3113328"/>
                </a:lnTo>
                <a:lnTo>
                  <a:pt x="2945714" y="3115322"/>
                </a:lnTo>
                <a:lnTo>
                  <a:pt x="2937637" y="3120771"/>
                </a:lnTo>
                <a:lnTo>
                  <a:pt x="2932201" y="3128848"/>
                </a:lnTo>
                <a:lnTo>
                  <a:pt x="2930207" y="3138728"/>
                </a:lnTo>
                <a:lnTo>
                  <a:pt x="2932201" y="3148622"/>
                </a:lnTo>
                <a:lnTo>
                  <a:pt x="2937637" y="3156686"/>
                </a:lnTo>
                <a:lnTo>
                  <a:pt x="2945714" y="3162135"/>
                </a:lnTo>
                <a:lnTo>
                  <a:pt x="2955658" y="3164128"/>
                </a:lnTo>
                <a:lnTo>
                  <a:pt x="2965539" y="3162135"/>
                </a:lnTo>
                <a:lnTo>
                  <a:pt x="2973616" y="3156686"/>
                </a:lnTo>
                <a:lnTo>
                  <a:pt x="2979051" y="3148622"/>
                </a:lnTo>
                <a:lnTo>
                  <a:pt x="2981058" y="3138728"/>
                </a:lnTo>
                <a:close/>
              </a:path>
              <a:path w="4300219" h="4594859">
                <a:moveTo>
                  <a:pt x="2981058" y="2005863"/>
                </a:moveTo>
                <a:lnTo>
                  <a:pt x="2979051" y="1995982"/>
                </a:lnTo>
                <a:lnTo>
                  <a:pt x="2973603" y="1987905"/>
                </a:lnTo>
                <a:lnTo>
                  <a:pt x="2965539" y="1982470"/>
                </a:lnTo>
                <a:lnTo>
                  <a:pt x="2955607" y="1980463"/>
                </a:lnTo>
                <a:lnTo>
                  <a:pt x="2945714" y="1982470"/>
                </a:lnTo>
                <a:lnTo>
                  <a:pt x="2937637" y="1987905"/>
                </a:lnTo>
                <a:lnTo>
                  <a:pt x="2932201" y="1995982"/>
                </a:lnTo>
                <a:lnTo>
                  <a:pt x="2930207" y="2005863"/>
                </a:lnTo>
                <a:lnTo>
                  <a:pt x="2932201" y="2015756"/>
                </a:lnTo>
                <a:lnTo>
                  <a:pt x="2937637" y="2023833"/>
                </a:lnTo>
                <a:lnTo>
                  <a:pt x="2945714" y="2029269"/>
                </a:lnTo>
                <a:lnTo>
                  <a:pt x="2955658" y="2031263"/>
                </a:lnTo>
                <a:lnTo>
                  <a:pt x="2965539" y="2029269"/>
                </a:lnTo>
                <a:lnTo>
                  <a:pt x="2973616" y="2023833"/>
                </a:lnTo>
                <a:lnTo>
                  <a:pt x="2979051" y="2015756"/>
                </a:lnTo>
                <a:lnTo>
                  <a:pt x="2981058" y="2005863"/>
                </a:lnTo>
                <a:close/>
              </a:path>
              <a:path w="4300219" h="4594859">
                <a:moveTo>
                  <a:pt x="2981058" y="881075"/>
                </a:moveTo>
                <a:lnTo>
                  <a:pt x="2979051" y="871194"/>
                </a:lnTo>
                <a:lnTo>
                  <a:pt x="2973603" y="863117"/>
                </a:lnTo>
                <a:lnTo>
                  <a:pt x="2965539" y="857669"/>
                </a:lnTo>
                <a:lnTo>
                  <a:pt x="2955607" y="855675"/>
                </a:lnTo>
                <a:lnTo>
                  <a:pt x="2945714" y="857669"/>
                </a:lnTo>
                <a:lnTo>
                  <a:pt x="2937637" y="863117"/>
                </a:lnTo>
                <a:lnTo>
                  <a:pt x="2932201" y="871194"/>
                </a:lnTo>
                <a:lnTo>
                  <a:pt x="2930207" y="881075"/>
                </a:lnTo>
                <a:lnTo>
                  <a:pt x="2932201" y="890968"/>
                </a:lnTo>
                <a:lnTo>
                  <a:pt x="2937637" y="899033"/>
                </a:lnTo>
                <a:lnTo>
                  <a:pt x="2945714" y="904481"/>
                </a:lnTo>
                <a:lnTo>
                  <a:pt x="2955658" y="906475"/>
                </a:lnTo>
                <a:lnTo>
                  <a:pt x="2965539" y="904481"/>
                </a:lnTo>
                <a:lnTo>
                  <a:pt x="2973616" y="899033"/>
                </a:lnTo>
                <a:lnTo>
                  <a:pt x="2979051" y="890968"/>
                </a:lnTo>
                <a:lnTo>
                  <a:pt x="2981058" y="881075"/>
                </a:lnTo>
                <a:close/>
              </a:path>
              <a:path w="4300219" h="4594859">
                <a:moveTo>
                  <a:pt x="2991523" y="4568977"/>
                </a:moveTo>
                <a:lnTo>
                  <a:pt x="2989516" y="4559097"/>
                </a:lnTo>
                <a:lnTo>
                  <a:pt x="2984081" y="4551019"/>
                </a:lnTo>
                <a:lnTo>
                  <a:pt x="2976003" y="4545584"/>
                </a:lnTo>
                <a:lnTo>
                  <a:pt x="2966072" y="4543577"/>
                </a:lnTo>
                <a:lnTo>
                  <a:pt x="2956179" y="4545584"/>
                </a:lnTo>
                <a:lnTo>
                  <a:pt x="2948101" y="4551019"/>
                </a:lnTo>
                <a:lnTo>
                  <a:pt x="2942666" y="4559097"/>
                </a:lnTo>
                <a:lnTo>
                  <a:pt x="2940672" y="4568977"/>
                </a:lnTo>
                <a:lnTo>
                  <a:pt x="2942666" y="4578870"/>
                </a:lnTo>
                <a:lnTo>
                  <a:pt x="2948101" y="4586948"/>
                </a:lnTo>
                <a:lnTo>
                  <a:pt x="2956179" y="4592383"/>
                </a:lnTo>
                <a:lnTo>
                  <a:pt x="2966123" y="4594377"/>
                </a:lnTo>
                <a:lnTo>
                  <a:pt x="2976003" y="4592383"/>
                </a:lnTo>
                <a:lnTo>
                  <a:pt x="2984081" y="4586948"/>
                </a:lnTo>
                <a:lnTo>
                  <a:pt x="2989516" y="4578870"/>
                </a:lnTo>
                <a:lnTo>
                  <a:pt x="2991523" y="4568977"/>
                </a:lnTo>
                <a:close/>
              </a:path>
              <a:path w="4300219" h="4594859">
                <a:moveTo>
                  <a:pt x="3024047" y="3974719"/>
                </a:moveTo>
                <a:lnTo>
                  <a:pt x="3022041" y="3964838"/>
                </a:lnTo>
                <a:lnTo>
                  <a:pt x="3016605" y="3956761"/>
                </a:lnTo>
                <a:lnTo>
                  <a:pt x="3008528" y="3951313"/>
                </a:lnTo>
                <a:lnTo>
                  <a:pt x="2998597" y="3949319"/>
                </a:lnTo>
                <a:lnTo>
                  <a:pt x="2988703" y="3951313"/>
                </a:lnTo>
                <a:lnTo>
                  <a:pt x="2980639" y="3956761"/>
                </a:lnTo>
                <a:lnTo>
                  <a:pt x="2975191" y="3964838"/>
                </a:lnTo>
                <a:lnTo>
                  <a:pt x="2973197" y="3974719"/>
                </a:lnTo>
                <a:lnTo>
                  <a:pt x="2975191" y="3984612"/>
                </a:lnTo>
                <a:lnTo>
                  <a:pt x="2980639" y="3992676"/>
                </a:lnTo>
                <a:lnTo>
                  <a:pt x="2988703" y="3998125"/>
                </a:lnTo>
                <a:lnTo>
                  <a:pt x="2998647" y="4000119"/>
                </a:lnTo>
                <a:lnTo>
                  <a:pt x="3008528" y="3998125"/>
                </a:lnTo>
                <a:lnTo>
                  <a:pt x="3016605" y="3992676"/>
                </a:lnTo>
                <a:lnTo>
                  <a:pt x="3022041" y="3984612"/>
                </a:lnTo>
                <a:lnTo>
                  <a:pt x="3024047" y="3974719"/>
                </a:lnTo>
                <a:close/>
              </a:path>
              <a:path w="4300219" h="4594859">
                <a:moveTo>
                  <a:pt x="3024047" y="2841853"/>
                </a:moveTo>
                <a:lnTo>
                  <a:pt x="3022041" y="2831973"/>
                </a:lnTo>
                <a:lnTo>
                  <a:pt x="3016605" y="2823895"/>
                </a:lnTo>
                <a:lnTo>
                  <a:pt x="3008528" y="2818447"/>
                </a:lnTo>
                <a:lnTo>
                  <a:pt x="2998597" y="2816453"/>
                </a:lnTo>
                <a:lnTo>
                  <a:pt x="2988703" y="2818447"/>
                </a:lnTo>
                <a:lnTo>
                  <a:pt x="2980639" y="2823895"/>
                </a:lnTo>
                <a:lnTo>
                  <a:pt x="2975191" y="2831973"/>
                </a:lnTo>
                <a:lnTo>
                  <a:pt x="2973197" y="2841853"/>
                </a:lnTo>
                <a:lnTo>
                  <a:pt x="2975191" y="2851747"/>
                </a:lnTo>
                <a:lnTo>
                  <a:pt x="2980639" y="2859824"/>
                </a:lnTo>
                <a:lnTo>
                  <a:pt x="2988703" y="2865259"/>
                </a:lnTo>
                <a:lnTo>
                  <a:pt x="2998647" y="2867253"/>
                </a:lnTo>
                <a:lnTo>
                  <a:pt x="3008528" y="2865259"/>
                </a:lnTo>
                <a:lnTo>
                  <a:pt x="3016605" y="2859824"/>
                </a:lnTo>
                <a:lnTo>
                  <a:pt x="3022041" y="2851747"/>
                </a:lnTo>
                <a:lnTo>
                  <a:pt x="3024047" y="2841853"/>
                </a:lnTo>
                <a:close/>
              </a:path>
              <a:path w="4300219" h="4594859">
                <a:moveTo>
                  <a:pt x="3024047" y="1717065"/>
                </a:moveTo>
                <a:lnTo>
                  <a:pt x="3022041" y="1707184"/>
                </a:lnTo>
                <a:lnTo>
                  <a:pt x="3016605" y="1699107"/>
                </a:lnTo>
                <a:lnTo>
                  <a:pt x="3008528" y="1693659"/>
                </a:lnTo>
                <a:lnTo>
                  <a:pt x="2998597" y="1691665"/>
                </a:lnTo>
                <a:lnTo>
                  <a:pt x="2988703" y="1693659"/>
                </a:lnTo>
                <a:lnTo>
                  <a:pt x="2980639" y="1699107"/>
                </a:lnTo>
                <a:lnTo>
                  <a:pt x="2975191" y="1707184"/>
                </a:lnTo>
                <a:lnTo>
                  <a:pt x="2973197" y="1717065"/>
                </a:lnTo>
                <a:lnTo>
                  <a:pt x="2975191" y="1726958"/>
                </a:lnTo>
                <a:lnTo>
                  <a:pt x="2980639" y="1735023"/>
                </a:lnTo>
                <a:lnTo>
                  <a:pt x="2988703" y="1740471"/>
                </a:lnTo>
                <a:lnTo>
                  <a:pt x="2998647" y="1742465"/>
                </a:lnTo>
                <a:lnTo>
                  <a:pt x="3008528" y="1740471"/>
                </a:lnTo>
                <a:lnTo>
                  <a:pt x="3016605" y="1735023"/>
                </a:lnTo>
                <a:lnTo>
                  <a:pt x="3022041" y="1726958"/>
                </a:lnTo>
                <a:lnTo>
                  <a:pt x="3024047" y="1717065"/>
                </a:lnTo>
                <a:close/>
              </a:path>
              <a:path w="4300219" h="4594859">
                <a:moveTo>
                  <a:pt x="3052216" y="25400"/>
                </a:moveTo>
                <a:lnTo>
                  <a:pt x="3050209" y="15519"/>
                </a:lnTo>
                <a:lnTo>
                  <a:pt x="3044774" y="7442"/>
                </a:lnTo>
                <a:lnTo>
                  <a:pt x="3036697" y="1993"/>
                </a:lnTo>
                <a:lnTo>
                  <a:pt x="3026765" y="0"/>
                </a:lnTo>
                <a:lnTo>
                  <a:pt x="3016872" y="1993"/>
                </a:lnTo>
                <a:lnTo>
                  <a:pt x="3008795" y="7442"/>
                </a:lnTo>
                <a:lnTo>
                  <a:pt x="3003359" y="15519"/>
                </a:lnTo>
                <a:lnTo>
                  <a:pt x="3001365" y="25400"/>
                </a:lnTo>
                <a:lnTo>
                  <a:pt x="3003359" y="35293"/>
                </a:lnTo>
                <a:lnTo>
                  <a:pt x="3008795" y="43370"/>
                </a:lnTo>
                <a:lnTo>
                  <a:pt x="3016872" y="48806"/>
                </a:lnTo>
                <a:lnTo>
                  <a:pt x="3026816" y="50800"/>
                </a:lnTo>
                <a:lnTo>
                  <a:pt x="3036697" y="48806"/>
                </a:lnTo>
                <a:lnTo>
                  <a:pt x="3044761" y="43370"/>
                </a:lnTo>
                <a:lnTo>
                  <a:pt x="3050209" y="35293"/>
                </a:lnTo>
                <a:lnTo>
                  <a:pt x="3052216" y="25400"/>
                </a:lnTo>
                <a:close/>
              </a:path>
              <a:path w="4300219" h="4594859">
                <a:moveTo>
                  <a:pt x="3082709" y="3138728"/>
                </a:moveTo>
                <a:lnTo>
                  <a:pt x="3080702" y="3128848"/>
                </a:lnTo>
                <a:lnTo>
                  <a:pt x="3075267" y="3120771"/>
                </a:lnTo>
                <a:lnTo>
                  <a:pt x="3067189" y="3115322"/>
                </a:lnTo>
                <a:lnTo>
                  <a:pt x="3057258" y="3113328"/>
                </a:lnTo>
                <a:lnTo>
                  <a:pt x="3047365" y="3115322"/>
                </a:lnTo>
                <a:lnTo>
                  <a:pt x="3039287" y="3120771"/>
                </a:lnTo>
                <a:lnTo>
                  <a:pt x="3033852" y="3128848"/>
                </a:lnTo>
                <a:lnTo>
                  <a:pt x="3031858" y="3138728"/>
                </a:lnTo>
                <a:lnTo>
                  <a:pt x="3033852" y="3148622"/>
                </a:lnTo>
                <a:lnTo>
                  <a:pt x="3039287" y="3156686"/>
                </a:lnTo>
                <a:lnTo>
                  <a:pt x="3047365" y="3162135"/>
                </a:lnTo>
                <a:lnTo>
                  <a:pt x="3057309" y="3164128"/>
                </a:lnTo>
                <a:lnTo>
                  <a:pt x="3067189" y="3162135"/>
                </a:lnTo>
                <a:lnTo>
                  <a:pt x="3075267" y="3156686"/>
                </a:lnTo>
                <a:lnTo>
                  <a:pt x="3080702" y="3148622"/>
                </a:lnTo>
                <a:lnTo>
                  <a:pt x="3082709" y="3138728"/>
                </a:lnTo>
                <a:close/>
              </a:path>
              <a:path w="4300219" h="4594859">
                <a:moveTo>
                  <a:pt x="3082709" y="2005863"/>
                </a:moveTo>
                <a:lnTo>
                  <a:pt x="3080702" y="1995982"/>
                </a:lnTo>
                <a:lnTo>
                  <a:pt x="3075267" y="1987905"/>
                </a:lnTo>
                <a:lnTo>
                  <a:pt x="3067189" y="1982470"/>
                </a:lnTo>
                <a:lnTo>
                  <a:pt x="3057258" y="1980463"/>
                </a:lnTo>
                <a:lnTo>
                  <a:pt x="3047365" y="1982470"/>
                </a:lnTo>
                <a:lnTo>
                  <a:pt x="3039287" y="1987905"/>
                </a:lnTo>
                <a:lnTo>
                  <a:pt x="3033852" y="1995982"/>
                </a:lnTo>
                <a:lnTo>
                  <a:pt x="3031858" y="2005863"/>
                </a:lnTo>
                <a:lnTo>
                  <a:pt x="3033852" y="2015756"/>
                </a:lnTo>
                <a:lnTo>
                  <a:pt x="3039287" y="2023833"/>
                </a:lnTo>
                <a:lnTo>
                  <a:pt x="3047365" y="2029269"/>
                </a:lnTo>
                <a:lnTo>
                  <a:pt x="3057309" y="2031263"/>
                </a:lnTo>
                <a:lnTo>
                  <a:pt x="3067189" y="2029269"/>
                </a:lnTo>
                <a:lnTo>
                  <a:pt x="3075267" y="2023833"/>
                </a:lnTo>
                <a:lnTo>
                  <a:pt x="3080702" y="2015756"/>
                </a:lnTo>
                <a:lnTo>
                  <a:pt x="3082709" y="2005863"/>
                </a:lnTo>
                <a:close/>
              </a:path>
              <a:path w="4300219" h="4594859">
                <a:moveTo>
                  <a:pt x="3082709" y="881075"/>
                </a:moveTo>
                <a:lnTo>
                  <a:pt x="3080702" y="871194"/>
                </a:lnTo>
                <a:lnTo>
                  <a:pt x="3075267" y="863117"/>
                </a:lnTo>
                <a:lnTo>
                  <a:pt x="3067189" y="857669"/>
                </a:lnTo>
                <a:lnTo>
                  <a:pt x="3057258" y="855675"/>
                </a:lnTo>
                <a:lnTo>
                  <a:pt x="3047365" y="857669"/>
                </a:lnTo>
                <a:lnTo>
                  <a:pt x="3039287" y="863117"/>
                </a:lnTo>
                <a:lnTo>
                  <a:pt x="3033852" y="871194"/>
                </a:lnTo>
                <a:lnTo>
                  <a:pt x="3031858" y="881075"/>
                </a:lnTo>
                <a:lnTo>
                  <a:pt x="3033852" y="890968"/>
                </a:lnTo>
                <a:lnTo>
                  <a:pt x="3039287" y="899033"/>
                </a:lnTo>
                <a:lnTo>
                  <a:pt x="3047365" y="904481"/>
                </a:lnTo>
                <a:lnTo>
                  <a:pt x="3057309" y="906475"/>
                </a:lnTo>
                <a:lnTo>
                  <a:pt x="3067189" y="904481"/>
                </a:lnTo>
                <a:lnTo>
                  <a:pt x="3075267" y="899033"/>
                </a:lnTo>
                <a:lnTo>
                  <a:pt x="3080702" y="890968"/>
                </a:lnTo>
                <a:lnTo>
                  <a:pt x="3082709" y="881075"/>
                </a:lnTo>
                <a:close/>
              </a:path>
              <a:path w="4300219" h="4594859">
                <a:moveTo>
                  <a:pt x="3093174" y="4568977"/>
                </a:moveTo>
                <a:lnTo>
                  <a:pt x="3091167" y="4559097"/>
                </a:lnTo>
                <a:lnTo>
                  <a:pt x="3085719" y="4551019"/>
                </a:lnTo>
                <a:lnTo>
                  <a:pt x="3077654" y="4545584"/>
                </a:lnTo>
                <a:lnTo>
                  <a:pt x="3067723" y="4543577"/>
                </a:lnTo>
                <a:lnTo>
                  <a:pt x="3057829" y="4545584"/>
                </a:lnTo>
                <a:lnTo>
                  <a:pt x="3049752" y="4551019"/>
                </a:lnTo>
                <a:lnTo>
                  <a:pt x="3044317" y="4559097"/>
                </a:lnTo>
                <a:lnTo>
                  <a:pt x="3042323" y="4568977"/>
                </a:lnTo>
                <a:lnTo>
                  <a:pt x="3044317" y="4578870"/>
                </a:lnTo>
                <a:lnTo>
                  <a:pt x="3049752" y="4586948"/>
                </a:lnTo>
                <a:lnTo>
                  <a:pt x="3057829" y="4592383"/>
                </a:lnTo>
                <a:lnTo>
                  <a:pt x="3067774" y="4594377"/>
                </a:lnTo>
                <a:lnTo>
                  <a:pt x="3077654" y="4592383"/>
                </a:lnTo>
                <a:lnTo>
                  <a:pt x="3085731" y="4586948"/>
                </a:lnTo>
                <a:lnTo>
                  <a:pt x="3091167" y="4578870"/>
                </a:lnTo>
                <a:lnTo>
                  <a:pt x="3093174" y="4568977"/>
                </a:lnTo>
                <a:close/>
              </a:path>
              <a:path w="4300219" h="4594859">
                <a:moveTo>
                  <a:pt x="3125698" y="3974719"/>
                </a:moveTo>
                <a:lnTo>
                  <a:pt x="3123692" y="3964838"/>
                </a:lnTo>
                <a:lnTo>
                  <a:pt x="3118256" y="3956761"/>
                </a:lnTo>
                <a:lnTo>
                  <a:pt x="3110179" y="3951313"/>
                </a:lnTo>
                <a:lnTo>
                  <a:pt x="3100247" y="3949319"/>
                </a:lnTo>
                <a:lnTo>
                  <a:pt x="3090354" y="3951313"/>
                </a:lnTo>
                <a:lnTo>
                  <a:pt x="3082290" y="3956761"/>
                </a:lnTo>
                <a:lnTo>
                  <a:pt x="3076841" y="3964838"/>
                </a:lnTo>
                <a:lnTo>
                  <a:pt x="3074847" y="3974719"/>
                </a:lnTo>
                <a:lnTo>
                  <a:pt x="3076841" y="3984612"/>
                </a:lnTo>
                <a:lnTo>
                  <a:pt x="3082290" y="3992676"/>
                </a:lnTo>
                <a:lnTo>
                  <a:pt x="3090354" y="3998125"/>
                </a:lnTo>
                <a:lnTo>
                  <a:pt x="3100298" y="4000119"/>
                </a:lnTo>
                <a:lnTo>
                  <a:pt x="3110179" y="3998125"/>
                </a:lnTo>
                <a:lnTo>
                  <a:pt x="3118256" y="3992676"/>
                </a:lnTo>
                <a:lnTo>
                  <a:pt x="3123692" y="3984612"/>
                </a:lnTo>
                <a:lnTo>
                  <a:pt x="3125698" y="3974719"/>
                </a:lnTo>
                <a:close/>
              </a:path>
              <a:path w="4300219" h="4594859">
                <a:moveTo>
                  <a:pt x="3125698" y="2841853"/>
                </a:moveTo>
                <a:lnTo>
                  <a:pt x="3123692" y="2831973"/>
                </a:lnTo>
                <a:lnTo>
                  <a:pt x="3118256" y="2823895"/>
                </a:lnTo>
                <a:lnTo>
                  <a:pt x="3110179" y="2818447"/>
                </a:lnTo>
                <a:lnTo>
                  <a:pt x="3100247" y="2816453"/>
                </a:lnTo>
                <a:lnTo>
                  <a:pt x="3090354" y="2818447"/>
                </a:lnTo>
                <a:lnTo>
                  <a:pt x="3082290" y="2823895"/>
                </a:lnTo>
                <a:lnTo>
                  <a:pt x="3076841" y="2831973"/>
                </a:lnTo>
                <a:lnTo>
                  <a:pt x="3074847" y="2841853"/>
                </a:lnTo>
                <a:lnTo>
                  <a:pt x="3076841" y="2851747"/>
                </a:lnTo>
                <a:lnTo>
                  <a:pt x="3082290" y="2859824"/>
                </a:lnTo>
                <a:lnTo>
                  <a:pt x="3090354" y="2865259"/>
                </a:lnTo>
                <a:lnTo>
                  <a:pt x="3100298" y="2867253"/>
                </a:lnTo>
                <a:lnTo>
                  <a:pt x="3110179" y="2865259"/>
                </a:lnTo>
                <a:lnTo>
                  <a:pt x="3118256" y="2859824"/>
                </a:lnTo>
                <a:lnTo>
                  <a:pt x="3123692" y="2851747"/>
                </a:lnTo>
                <a:lnTo>
                  <a:pt x="3125698" y="2841853"/>
                </a:lnTo>
                <a:close/>
              </a:path>
              <a:path w="4300219" h="4594859">
                <a:moveTo>
                  <a:pt x="3125698" y="1717065"/>
                </a:moveTo>
                <a:lnTo>
                  <a:pt x="3123692" y="1707184"/>
                </a:lnTo>
                <a:lnTo>
                  <a:pt x="3118256" y="1699107"/>
                </a:lnTo>
                <a:lnTo>
                  <a:pt x="3110179" y="1693659"/>
                </a:lnTo>
                <a:lnTo>
                  <a:pt x="3100247" y="1691665"/>
                </a:lnTo>
                <a:lnTo>
                  <a:pt x="3090354" y="1693659"/>
                </a:lnTo>
                <a:lnTo>
                  <a:pt x="3082290" y="1699107"/>
                </a:lnTo>
                <a:lnTo>
                  <a:pt x="3076841" y="1707184"/>
                </a:lnTo>
                <a:lnTo>
                  <a:pt x="3074847" y="1717065"/>
                </a:lnTo>
                <a:lnTo>
                  <a:pt x="3076841" y="1726958"/>
                </a:lnTo>
                <a:lnTo>
                  <a:pt x="3082290" y="1735023"/>
                </a:lnTo>
                <a:lnTo>
                  <a:pt x="3090354" y="1740471"/>
                </a:lnTo>
                <a:lnTo>
                  <a:pt x="3100298" y="1742465"/>
                </a:lnTo>
                <a:lnTo>
                  <a:pt x="3110179" y="1740471"/>
                </a:lnTo>
                <a:lnTo>
                  <a:pt x="3118256" y="1735023"/>
                </a:lnTo>
                <a:lnTo>
                  <a:pt x="3123692" y="1726958"/>
                </a:lnTo>
                <a:lnTo>
                  <a:pt x="3125698" y="1717065"/>
                </a:lnTo>
                <a:close/>
              </a:path>
              <a:path w="4300219" h="4594859">
                <a:moveTo>
                  <a:pt x="3153867" y="25400"/>
                </a:moveTo>
                <a:lnTo>
                  <a:pt x="3151860" y="15519"/>
                </a:lnTo>
                <a:lnTo>
                  <a:pt x="3146412" y="7442"/>
                </a:lnTo>
                <a:lnTo>
                  <a:pt x="3138347" y="1993"/>
                </a:lnTo>
                <a:lnTo>
                  <a:pt x="3128416" y="0"/>
                </a:lnTo>
                <a:lnTo>
                  <a:pt x="3118523" y="1993"/>
                </a:lnTo>
                <a:lnTo>
                  <a:pt x="3110446" y="7442"/>
                </a:lnTo>
                <a:lnTo>
                  <a:pt x="3105010" y="15519"/>
                </a:lnTo>
                <a:lnTo>
                  <a:pt x="3103016" y="25400"/>
                </a:lnTo>
                <a:lnTo>
                  <a:pt x="3105010" y="35293"/>
                </a:lnTo>
                <a:lnTo>
                  <a:pt x="3110446" y="43370"/>
                </a:lnTo>
                <a:lnTo>
                  <a:pt x="3118523" y="48806"/>
                </a:lnTo>
                <a:lnTo>
                  <a:pt x="3128467" y="50800"/>
                </a:lnTo>
                <a:lnTo>
                  <a:pt x="3138347" y="48806"/>
                </a:lnTo>
                <a:lnTo>
                  <a:pt x="3146412" y="43370"/>
                </a:lnTo>
                <a:lnTo>
                  <a:pt x="3151860" y="35293"/>
                </a:lnTo>
                <a:lnTo>
                  <a:pt x="3153867" y="25400"/>
                </a:lnTo>
                <a:close/>
              </a:path>
              <a:path w="4300219" h="4594859">
                <a:moveTo>
                  <a:pt x="3184360" y="3138728"/>
                </a:moveTo>
                <a:lnTo>
                  <a:pt x="3182353" y="3128848"/>
                </a:lnTo>
                <a:lnTo>
                  <a:pt x="3176917" y="3120771"/>
                </a:lnTo>
                <a:lnTo>
                  <a:pt x="3168840" y="3115322"/>
                </a:lnTo>
                <a:lnTo>
                  <a:pt x="3158909" y="3113328"/>
                </a:lnTo>
                <a:lnTo>
                  <a:pt x="3149015" y="3115322"/>
                </a:lnTo>
                <a:lnTo>
                  <a:pt x="3140938" y="3120771"/>
                </a:lnTo>
                <a:lnTo>
                  <a:pt x="3135503" y="3128848"/>
                </a:lnTo>
                <a:lnTo>
                  <a:pt x="3133509" y="3138728"/>
                </a:lnTo>
                <a:lnTo>
                  <a:pt x="3135503" y="3148622"/>
                </a:lnTo>
                <a:lnTo>
                  <a:pt x="3140938" y="3156686"/>
                </a:lnTo>
                <a:lnTo>
                  <a:pt x="3149015" y="3162135"/>
                </a:lnTo>
                <a:lnTo>
                  <a:pt x="3158960" y="3164128"/>
                </a:lnTo>
                <a:lnTo>
                  <a:pt x="3168840" y="3162135"/>
                </a:lnTo>
                <a:lnTo>
                  <a:pt x="3176917" y="3156686"/>
                </a:lnTo>
                <a:lnTo>
                  <a:pt x="3182353" y="3148622"/>
                </a:lnTo>
                <a:lnTo>
                  <a:pt x="3184360" y="3138728"/>
                </a:lnTo>
                <a:close/>
              </a:path>
              <a:path w="4300219" h="4594859">
                <a:moveTo>
                  <a:pt x="3184360" y="2005863"/>
                </a:moveTo>
                <a:lnTo>
                  <a:pt x="3182353" y="1995982"/>
                </a:lnTo>
                <a:lnTo>
                  <a:pt x="3176917" y="1987905"/>
                </a:lnTo>
                <a:lnTo>
                  <a:pt x="3168840" y="1982470"/>
                </a:lnTo>
                <a:lnTo>
                  <a:pt x="3158909" y="1980463"/>
                </a:lnTo>
                <a:lnTo>
                  <a:pt x="3149015" y="1982470"/>
                </a:lnTo>
                <a:lnTo>
                  <a:pt x="3140938" y="1987905"/>
                </a:lnTo>
                <a:lnTo>
                  <a:pt x="3135503" y="1995982"/>
                </a:lnTo>
                <a:lnTo>
                  <a:pt x="3133509" y="2005863"/>
                </a:lnTo>
                <a:lnTo>
                  <a:pt x="3135503" y="2015756"/>
                </a:lnTo>
                <a:lnTo>
                  <a:pt x="3140938" y="2023833"/>
                </a:lnTo>
                <a:lnTo>
                  <a:pt x="3149015" y="2029269"/>
                </a:lnTo>
                <a:lnTo>
                  <a:pt x="3158960" y="2031263"/>
                </a:lnTo>
                <a:lnTo>
                  <a:pt x="3168840" y="2029269"/>
                </a:lnTo>
                <a:lnTo>
                  <a:pt x="3176917" y="2023833"/>
                </a:lnTo>
                <a:lnTo>
                  <a:pt x="3182353" y="2015756"/>
                </a:lnTo>
                <a:lnTo>
                  <a:pt x="3184360" y="2005863"/>
                </a:lnTo>
                <a:close/>
              </a:path>
              <a:path w="4300219" h="4594859">
                <a:moveTo>
                  <a:pt x="3184360" y="881075"/>
                </a:moveTo>
                <a:lnTo>
                  <a:pt x="3182353" y="871194"/>
                </a:lnTo>
                <a:lnTo>
                  <a:pt x="3176917" y="863117"/>
                </a:lnTo>
                <a:lnTo>
                  <a:pt x="3168840" y="857669"/>
                </a:lnTo>
                <a:lnTo>
                  <a:pt x="3158909" y="855675"/>
                </a:lnTo>
                <a:lnTo>
                  <a:pt x="3149015" y="857669"/>
                </a:lnTo>
                <a:lnTo>
                  <a:pt x="3140938" y="863117"/>
                </a:lnTo>
                <a:lnTo>
                  <a:pt x="3135503" y="871194"/>
                </a:lnTo>
                <a:lnTo>
                  <a:pt x="3133509" y="881075"/>
                </a:lnTo>
                <a:lnTo>
                  <a:pt x="3135503" y="890968"/>
                </a:lnTo>
                <a:lnTo>
                  <a:pt x="3140938" y="899033"/>
                </a:lnTo>
                <a:lnTo>
                  <a:pt x="3149015" y="904481"/>
                </a:lnTo>
                <a:lnTo>
                  <a:pt x="3158960" y="906475"/>
                </a:lnTo>
                <a:lnTo>
                  <a:pt x="3168840" y="904481"/>
                </a:lnTo>
                <a:lnTo>
                  <a:pt x="3176917" y="899033"/>
                </a:lnTo>
                <a:lnTo>
                  <a:pt x="3182353" y="890968"/>
                </a:lnTo>
                <a:lnTo>
                  <a:pt x="3184360" y="881075"/>
                </a:lnTo>
                <a:close/>
              </a:path>
              <a:path w="4300219" h="4594859">
                <a:moveTo>
                  <a:pt x="3194824" y="4568977"/>
                </a:moveTo>
                <a:lnTo>
                  <a:pt x="3192818" y="4559097"/>
                </a:lnTo>
                <a:lnTo>
                  <a:pt x="3187382" y="4551019"/>
                </a:lnTo>
                <a:lnTo>
                  <a:pt x="3179305" y="4545584"/>
                </a:lnTo>
                <a:lnTo>
                  <a:pt x="3169374" y="4543577"/>
                </a:lnTo>
                <a:lnTo>
                  <a:pt x="3159480" y="4545584"/>
                </a:lnTo>
                <a:lnTo>
                  <a:pt x="3151403" y="4551019"/>
                </a:lnTo>
                <a:lnTo>
                  <a:pt x="3145967" y="4559097"/>
                </a:lnTo>
                <a:lnTo>
                  <a:pt x="3143974" y="4568977"/>
                </a:lnTo>
                <a:lnTo>
                  <a:pt x="3145967" y="4578870"/>
                </a:lnTo>
                <a:lnTo>
                  <a:pt x="3151403" y="4586948"/>
                </a:lnTo>
                <a:lnTo>
                  <a:pt x="3159480" y="4592383"/>
                </a:lnTo>
                <a:lnTo>
                  <a:pt x="3169424" y="4594377"/>
                </a:lnTo>
                <a:lnTo>
                  <a:pt x="3179305" y="4592383"/>
                </a:lnTo>
                <a:lnTo>
                  <a:pt x="3187382" y="4586948"/>
                </a:lnTo>
                <a:lnTo>
                  <a:pt x="3192818" y="4578870"/>
                </a:lnTo>
                <a:lnTo>
                  <a:pt x="3194824" y="4568977"/>
                </a:lnTo>
                <a:close/>
              </a:path>
              <a:path w="4300219" h="4594859">
                <a:moveTo>
                  <a:pt x="3227349" y="3974719"/>
                </a:moveTo>
                <a:lnTo>
                  <a:pt x="3225342" y="3964838"/>
                </a:lnTo>
                <a:lnTo>
                  <a:pt x="3219907" y="3956761"/>
                </a:lnTo>
                <a:lnTo>
                  <a:pt x="3211830" y="3951313"/>
                </a:lnTo>
                <a:lnTo>
                  <a:pt x="3201898" y="3949319"/>
                </a:lnTo>
                <a:lnTo>
                  <a:pt x="3192005" y="3951313"/>
                </a:lnTo>
                <a:lnTo>
                  <a:pt x="3183940" y="3956761"/>
                </a:lnTo>
                <a:lnTo>
                  <a:pt x="3178492" y="3964838"/>
                </a:lnTo>
                <a:lnTo>
                  <a:pt x="3176498" y="3974719"/>
                </a:lnTo>
                <a:lnTo>
                  <a:pt x="3178492" y="3984612"/>
                </a:lnTo>
                <a:lnTo>
                  <a:pt x="3183940" y="3992676"/>
                </a:lnTo>
                <a:lnTo>
                  <a:pt x="3192005" y="3998125"/>
                </a:lnTo>
                <a:lnTo>
                  <a:pt x="3201949" y="4000119"/>
                </a:lnTo>
                <a:lnTo>
                  <a:pt x="3211830" y="3998125"/>
                </a:lnTo>
                <a:lnTo>
                  <a:pt x="3219907" y="3992676"/>
                </a:lnTo>
                <a:lnTo>
                  <a:pt x="3225342" y="3984612"/>
                </a:lnTo>
                <a:lnTo>
                  <a:pt x="3227349" y="3974719"/>
                </a:lnTo>
                <a:close/>
              </a:path>
              <a:path w="4300219" h="4594859">
                <a:moveTo>
                  <a:pt x="3227349" y="2841853"/>
                </a:moveTo>
                <a:lnTo>
                  <a:pt x="3225342" y="2831973"/>
                </a:lnTo>
                <a:lnTo>
                  <a:pt x="3219907" y="2823895"/>
                </a:lnTo>
                <a:lnTo>
                  <a:pt x="3211830" y="2818447"/>
                </a:lnTo>
                <a:lnTo>
                  <a:pt x="3201898" y="2816453"/>
                </a:lnTo>
                <a:lnTo>
                  <a:pt x="3192005" y="2818447"/>
                </a:lnTo>
                <a:lnTo>
                  <a:pt x="3183940" y="2823895"/>
                </a:lnTo>
                <a:lnTo>
                  <a:pt x="3178492" y="2831973"/>
                </a:lnTo>
                <a:lnTo>
                  <a:pt x="3176498" y="2841853"/>
                </a:lnTo>
                <a:lnTo>
                  <a:pt x="3178492" y="2851747"/>
                </a:lnTo>
                <a:lnTo>
                  <a:pt x="3183940" y="2859824"/>
                </a:lnTo>
                <a:lnTo>
                  <a:pt x="3192005" y="2865259"/>
                </a:lnTo>
                <a:lnTo>
                  <a:pt x="3201949" y="2867253"/>
                </a:lnTo>
                <a:lnTo>
                  <a:pt x="3211830" y="2865259"/>
                </a:lnTo>
                <a:lnTo>
                  <a:pt x="3219907" y="2859824"/>
                </a:lnTo>
                <a:lnTo>
                  <a:pt x="3225342" y="2851747"/>
                </a:lnTo>
                <a:lnTo>
                  <a:pt x="3227349" y="2841853"/>
                </a:lnTo>
                <a:close/>
              </a:path>
              <a:path w="4300219" h="4594859">
                <a:moveTo>
                  <a:pt x="3227349" y="1717065"/>
                </a:moveTo>
                <a:lnTo>
                  <a:pt x="3225342" y="1707184"/>
                </a:lnTo>
                <a:lnTo>
                  <a:pt x="3219907" y="1699107"/>
                </a:lnTo>
                <a:lnTo>
                  <a:pt x="3211830" y="1693659"/>
                </a:lnTo>
                <a:lnTo>
                  <a:pt x="3201898" y="1691665"/>
                </a:lnTo>
                <a:lnTo>
                  <a:pt x="3192005" y="1693659"/>
                </a:lnTo>
                <a:lnTo>
                  <a:pt x="3183940" y="1699107"/>
                </a:lnTo>
                <a:lnTo>
                  <a:pt x="3178492" y="1707184"/>
                </a:lnTo>
                <a:lnTo>
                  <a:pt x="3176498" y="1717065"/>
                </a:lnTo>
                <a:lnTo>
                  <a:pt x="3178492" y="1726958"/>
                </a:lnTo>
                <a:lnTo>
                  <a:pt x="3183940" y="1735023"/>
                </a:lnTo>
                <a:lnTo>
                  <a:pt x="3192005" y="1740471"/>
                </a:lnTo>
                <a:lnTo>
                  <a:pt x="3201949" y="1742465"/>
                </a:lnTo>
                <a:lnTo>
                  <a:pt x="3211830" y="1740471"/>
                </a:lnTo>
                <a:lnTo>
                  <a:pt x="3219907" y="1735023"/>
                </a:lnTo>
                <a:lnTo>
                  <a:pt x="3225342" y="1726958"/>
                </a:lnTo>
                <a:lnTo>
                  <a:pt x="3227349" y="1717065"/>
                </a:lnTo>
                <a:close/>
              </a:path>
              <a:path w="4300219" h="4594859">
                <a:moveTo>
                  <a:pt x="3255505" y="26123"/>
                </a:moveTo>
                <a:lnTo>
                  <a:pt x="3253752" y="16192"/>
                </a:lnTo>
                <a:lnTo>
                  <a:pt x="3248520" y="7975"/>
                </a:lnTo>
                <a:lnTo>
                  <a:pt x="3240582" y="2336"/>
                </a:lnTo>
                <a:lnTo>
                  <a:pt x="3230702" y="88"/>
                </a:lnTo>
                <a:lnTo>
                  <a:pt x="3220758" y="1828"/>
                </a:lnTo>
                <a:lnTo>
                  <a:pt x="3212554" y="7073"/>
                </a:lnTo>
                <a:lnTo>
                  <a:pt x="3206902" y="14998"/>
                </a:lnTo>
                <a:lnTo>
                  <a:pt x="3204667" y="24828"/>
                </a:lnTo>
                <a:lnTo>
                  <a:pt x="3206407" y="34772"/>
                </a:lnTo>
                <a:lnTo>
                  <a:pt x="3211652" y="42976"/>
                </a:lnTo>
                <a:lnTo>
                  <a:pt x="3219577" y="48628"/>
                </a:lnTo>
                <a:lnTo>
                  <a:pt x="3229419" y="50863"/>
                </a:lnTo>
                <a:lnTo>
                  <a:pt x="3239401" y="49123"/>
                </a:lnTo>
                <a:lnTo>
                  <a:pt x="3247606" y="43891"/>
                </a:lnTo>
                <a:lnTo>
                  <a:pt x="3253257" y="35953"/>
                </a:lnTo>
                <a:lnTo>
                  <a:pt x="3255505" y="26123"/>
                </a:lnTo>
                <a:close/>
              </a:path>
              <a:path w="4300219" h="4594859">
                <a:moveTo>
                  <a:pt x="3286010" y="3138728"/>
                </a:moveTo>
                <a:lnTo>
                  <a:pt x="3284004" y="3128848"/>
                </a:lnTo>
                <a:lnTo>
                  <a:pt x="3278568" y="3120771"/>
                </a:lnTo>
                <a:lnTo>
                  <a:pt x="3270491" y="3115322"/>
                </a:lnTo>
                <a:lnTo>
                  <a:pt x="3260560" y="3113328"/>
                </a:lnTo>
                <a:lnTo>
                  <a:pt x="3250666" y="3115322"/>
                </a:lnTo>
                <a:lnTo>
                  <a:pt x="3242589" y="3120771"/>
                </a:lnTo>
                <a:lnTo>
                  <a:pt x="3237153" y="3128848"/>
                </a:lnTo>
                <a:lnTo>
                  <a:pt x="3235160" y="3138728"/>
                </a:lnTo>
                <a:lnTo>
                  <a:pt x="3237153" y="3148622"/>
                </a:lnTo>
                <a:lnTo>
                  <a:pt x="3242589" y="3156686"/>
                </a:lnTo>
                <a:lnTo>
                  <a:pt x="3250666" y="3162135"/>
                </a:lnTo>
                <a:lnTo>
                  <a:pt x="3260610" y="3164128"/>
                </a:lnTo>
                <a:lnTo>
                  <a:pt x="3270491" y="3162135"/>
                </a:lnTo>
                <a:lnTo>
                  <a:pt x="3278568" y="3156686"/>
                </a:lnTo>
                <a:lnTo>
                  <a:pt x="3284004" y="3148622"/>
                </a:lnTo>
                <a:lnTo>
                  <a:pt x="3286010" y="3138728"/>
                </a:lnTo>
                <a:close/>
              </a:path>
              <a:path w="4300219" h="4594859">
                <a:moveTo>
                  <a:pt x="3286010" y="2005863"/>
                </a:moveTo>
                <a:lnTo>
                  <a:pt x="3284004" y="1995982"/>
                </a:lnTo>
                <a:lnTo>
                  <a:pt x="3278568" y="1987905"/>
                </a:lnTo>
                <a:lnTo>
                  <a:pt x="3270491" y="1982470"/>
                </a:lnTo>
                <a:lnTo>
                  <a:pt x="3260560" y="1980463"/>
                </a:lnTo>
                <a:lnTo>
                  <a:pt x="3250666" y="1982470"/>
                </a:lnTo>
                <a:lnTo>
                  <a:pt x="3242589" y="1987905"/>
                </a:lnTo>
                <a:lnTo>
                  <a:pt x="3237153" y="1995982"/>
                </a:lnTo>
                <a:lnTo>
                  <a:pt x="3235160" y="2005863"/>
                </a:lnTo>
                <a:lnTo>
                  <a:pt x="3237153" y="2015756"/>
                </a:lnTo>
                <a:lnTo>
                  <a:pt x="3242589" y="2023833"/>
                </a:lnTo>
                <a:lnTo>
                  <a:pt x="3250666" y="2029269"/>
                </a:lnTo>
                <a:lnTo>
                  <a:pt x="3260610" y="2031263"/>
                </a:lnTo>
                <a:lnTo>
                  <a:pt x="3270491" y="2029269"/>
                </a:lnTo>
                <a:lnTo>
                  <a:pt x="3278568" y="2023833"/>
                </a:lnTo>
                <a:lnTo>
                  <a:pt x="3284004" y="2015756"/>
                </a:lnTo>
                <a:lnTo>
                  <a:pt x="3286010" y="2005863"/>
                </a:lnTo>
                <a:close/>
              </a:path>
              <a:path w="4300219" h="4594859">
                <a:moveTo>
                  <a:pt x="3286010" y="881075"/>
                </a:moveTo>
                <a:lnTo>
                  <a:pt x="3284004" y="871194"/>
                </a:lnTo>
                <a:lnTo>
                  <a:pt x="3278568" y="863117"/>
                </a:lnTo>
                <a:lnTo>
                  <a:pt x="3270491" y="857669"/>
                </a:lnTo>
                <a:lnTo>
                  <a:pt x="3260560" y="855675"/>
                </a:lnTo>
                <a:lnTo>
                  <a:pt x="3250666" y="857669"/>
                </a:lnTo>
                <a:lnTo>
                  <a:pt x="3242589" y="863117"/>
                </a:lnTo>
                <a:lnTo>
                  <a:pt x="3237153" y="871194"/>
                </a:lnTo>
                <a:lnTo>
                  <a:pt x="3235160" y="881075"/>
                </a:lnTo>
                <a:lnTo>
                  <a:pt x="3237153" y="890968"/>
                </a:lnTo>
                <a:lnTo>
                  <a:pt x="3242589" y="899033"/>
                </a:lnTo>
                <a:lnTo>
                  <a:pt x="3250666" y="904481"/>
                </a:lnTo>
                <a:lnTo>
                  <a:pt x="3260610" y="906475"/>
                </a:lnTo>
                <a:lnTo>
                  <a:pt x="3270491" y="904481"/>
                </a:lnTo>
                <a:lnTo>
                  <a:pt x="3278568" y="899033"/>
                </a:lnTo>
                <a:lnTo>
                  <a:pt x="3284004" y="890968"/>
                </a:lnTo>
                <a:lnTo>
                  <a:pt x="3286010" y="881075"/>
                </a:lnTo>
                <a:close/>
              </a:path>
              <a:path w="4300219" h="4594859">
                <a:moveTo>
                  <a:pt x="3296450" y="4567123"/>
                </a:moveTo>
                <a:lnTo>
                  <a:pt x="3294151" y="4557293"/>
                </a:lnTo>
                <a:lnTo>
                  <a:pt x="3288474" y="4549394"/>
                </a:lnTo>
                <a:lnTo>
                  <a:pt x="3280232" y="4544187"/>
                </a:lnTo>
                <a:lnTo>
                  <a:pt x="3270300" y="4542485"/>
                </a:lnTo>
                <a:lnTo>
                  <a:pt x="3260420" y="4544771"/>
                </a:lnTo>
                <a:lnTo>
                  <a:pt x="3252520" y="4550448"/>
                </a:lnTo>
                <a:lnTo>
                  <a:pt x="3247313" y="4558677"/>
                </a:lnTo>
                <a:lnTo>
                  <a:pt x="3245612" y="4568622"/>
                </a:lnTo>
                <a:lnTo>
                  <a:pt x="3247898" y="4578451"/>
                </a:lnTo>
                <a:lnTo>
                  <a:pt x="3253575" y="4586351"/>
                </a:lnTo>
                <a:lnTo>
                  <a:pt x="3261804" y="4591558"/>
                </a:lnTo>
                <a:lnTo>
                  <a:pt x="3271812" y="4593260"/>
                </a:lnTo>
                <a:lnTo>
                  <a:pt x="3281629" y="4590974"/>
                </a:lnTo>
                <a:lnTo>
                  <a:pt x="3289541" y="4585297"/>
                </a:lnTo>
                <a:lnTo>
                  <a:pt x="3294735" y="4577067"/>
                </a:lnTo>
                <a:lnTo>
                  <a:pt x="3296450" y="4567123"/>
                </a:lnTo>
                <a:close/>
              </a:path>
              <a:path w="4300219" h="4594859">
                <a:moveTo>
                  <a:pt x="3329000" y="3974719"/>
                </a:moveTo>
                <a:lnTo>
                  <a:pt x="3326993" y="3964838"/>
                </a:lnTo>
                <a:lnTo>
                  <a:pt x="3321558" y="3956761"/>
                </a:lnTo>
                <a:lnTo>
                  <a:pt x="3313480" y="3951313"/>
                </a:lnTo>
                <a:lnTo>
                  <a:pt x="3303549" y="3949319"/>
                </a:lnTo>
                <a:lnTo>
                  <a:pt x="3293656" y="3951313"/>
                </a:lnTo>
                <a:lnTo>
                  <a:pt x="3285591" y="3956761"/>
                </a:lnTo>
                <a:lnTo>
                  <a:pt x="3280143" y="3964838"/>
                </a:lnTo>
                <a:lnTo>
                  <a:pt x="3278149" y="3974719"/>
                </a:lnTo>
                <a:lnTo>
                  <a:pt x="3280143" y="3984612"/>
                </a:lnTo>
                <a:lnTo>
                  <a:pt x="3285591" y="3992676"/>
                </a:lnTo>
                <a:lnTo>
                  <a:pt x="3293656" y="3998125"/>
                </a:lnTo>
                <a:lnTo>
                  <a:pt x="3303600" y="4000119"/>
                </a:lnTo>
                <a:lnTo>
                  <a:pt x="3313480" y="3998125"/>
                </a:lnTo>
                <a:lnTo>
                  <a:pt x="3321558" y="3992676"/>
                </a:lnTo>
                <a:lnTo>
                  <a:pt x="3326993" y="3984612"/>
                </a:lnTo>
                <a:lnTo>
                  <a:pt x="3329000" y="3974719"/>
                </a:lnTo>
                <a:close/>
              </a:path>
              <a:path w="4300219" h="4594859">
                <a:moveTo>
                  <a:pt x="3329000" y="2841853"/>
                </a:moveTo>
                <a:lnTo>
                  <a:pt x="3326993" y="2831973"/>
                </a:lnTo>
                <a:lnTo>
                  <a:pt x="3321558" y="2823895"/>
                </a:lnTo>
                <a:lnTo>
                  <a:pt x="3313480" y="2818447"/>
                </a:lnTo>
                <a:lnTo>
                  <a:pt x="3303549" y="2816453"/>
                </a:lnTo>
                <a:lnTo>
                  <a:pt x="3293656" y="2818447"/>
                </a:lnTo>
                <a:lnTo>
                  <a:pt x="3285591" y="2823895"/>
                </a:lnTo>
                <a:lnTo>
                  <a:pt x="3280143" y="2831973"/>
                </a:lnTo>
                <a:lnTo>
                  <a:pt x="3278149" y="2841853"/>
                </a:lnTo>
                <a:lnTo>
                  <a:pt x="3280143" y="2851747"/>
                </a:lnTo>
                <a:lnTo>
                  <a:pt x="3285591" y="2859824"/>
                </a:lnTo>
                <a:lnTo>
                  <a:pt x="3293656" y="2865259"/>
                </a:lnTo>
                <a:lnTo>
                  <a:pt x="3303600" y="2867253"/>
                </a:lnTo>
                <a:lnTo>
                  <a:pt x="3313480" y="2865259"/>
                </a:lnTo>
                <a:lnTo>
                  <a:pt x="3321558" y="2859824"/>
                </a:lnTo>
                <a:lnTo>
                  <a:pt x="3326993" y="2851747"/>
                </a:lnTo>
                <a:lnTo>
                  <a:pt x="3329000" y="2841853"/>
                </a:lnTo>
                <a:close/>
              </a:path>
              <a:path w="4300219" h="4594859">
                <a:moveTo>
                  <a:pt x="3329000" y="1717065"/>
                </a:moveTo>
                <a:lnTo>
                  <a:pt x="3326993" y="1707184"/>
                </a:lnTo>
                <a:lnTo>
                  <a:pt x="3321558" y="1699107"/>
                </a:lnTo>
                <a:lnTo>
                  <a:pt x="3313480" y="1693659"/>
                </a:lnTo>
                <a:lnTo>
                  <a:pt x="3303549" y="1691665"/>
                </a:lnTo>
                <a:lnTo>
                  <a:pt x="3293656" y="1693659"/>
                </a:lnTo>
                <a:lnTo>
                  <a:pt x="3285591" y="1699107"/>
                </a:lnTo>
                <a:lnTo>
                  <a:pt x="3280143" y="1707184"/>
                </a:lnTo>
                <a:lnTo>
                  <a:pt x="3278149" y="1717065"/>
                </a:lnTo>
                <a:lnTo>
                  <a:pt x="3280143" y="1726958"/>
                </a:lnTo>
                <a:lnTo>
                  <a:pt x="3285591" y="1735023"/>
                </a:lnTo>
                <a:lnTo>
                  <a:pt x="3293656" y="1740471"/>
                </a:lnTo>
                <a:lnTo>
                  <a:pt x="3303600" y="1742465"/>
                </a:lnTo>
                <a:lnTo>
                  <a:pt x="3313480" y="1740471"/>
                </a:lnTo>
                <a:lnTo>
                  <a:pt x="3321558" y="1735023"/>
                </a:lnTo>
                <a:lnTo>
                  <a:pt x="3326993" y="1726958"/>
                </a:lnTo>
                <a:lnTo>
                  <a:pt x="3329000" y="1717065"/>
                </a:lnTo>
                <a:close/>
              </a:path>
              <a:path w="4300219" h="4594859">
                <a:moveTo>
                  <a:pt x="3356927" y="32537"/>
                </a:moveTo>
                <a:lnTo>
                  <a:pt x="3355683" y="22529"/>
                </a:lnTo>
                <a:lnTo>
                  <a:pt x="3350857" y="14058"/>
                </a:lnTo>
                <a:lnTo>
                  <a:pt x="3343224" y="8026"/>
                </a:lnTo>
                <a:lnTo>
                  <a:pt x="3333470" y="5283"/>
                </a:lnTo>
                <a:lnTo>
                  <a:pt x="3323463" y="6527"/>
                </a:lnTo>
                <a:lnTo>
                  <a:pt x="3314992" y="11341"/>
                </a:lnTo>
                <a:lnTo>
                  <a:pt x="3308947" y="18973"/>
                </a:lnTo>
                <a:lnTo>
                  <a:pt x="3306216" y="28689"/>
                </a:lnTo>
                <a:lnTo>
                  <a:pt x="3307461" y="38696"/>
                </a:lnTo>
                <a:lnTo>
                  <a:pt x="3312274" y="47155"/>
                </a:lnTo>
                <a:lnTo>
                  <a:pt x="3319907" y="53200"/>
                </a:lnTo>
                <a:lnTo>
                  <a:pt x="3329622" y="55930"/>
                </a:lnTo>
                <a:lnTo>
                  <a:pt x="3339681" y="54698"/>
                </a:lnTo>
                <a:lnTo>
                  <a:pt x="3348139" y="49885"/>
                </a:lnTo>
                <a:lnTo>
                  <a:pt x="3354184" y="42240"/>
                </a:lnTo>
                <a:lnTo>
                  <a:pt x="3356927" y="32537"/>
                </a:lnTo>
                <a:close/>
              </a:path>
              <a:path w="4300219" h="4594859">
                <a:moveTo>
                  <a:pt x="3387661" y="3138728"/>
                </a:moveTo>
                <a:lnTo>
                  <a:pt x="3385655" y="3128848"/>
                </a:lnTo>
                <a:lnTo>
                  <a:pt x="3380219" y="3120771"/>
                </a:lnTo>
                <a:lnTo>
                  <a:pt x="3372142" y="3115322"/>
                </a:lnTo>
                <a:lnTo>
                  <a:pt x="3362210" y="3113328"/>
                </a:lnTo>
                <a:lnTo>
                  <a:pt x="3352317" y="3115322"/>
                </a:lnTo>
                <a:lnTo>
                  <a:pt x="3344240" y="3120771"/>
                </a:lnTo>
                <a:lnTo>
                  <a:pt x="3338804" y="3128848"/>
                </a:lnTo>
                <a:lnTo>
                  <a:pt x="3336810" y="3138728"/>
                </a:lnTo>
                <a:lnTo>
                  <a:pt x="3338804" y="3148622"/>
                </a:lnTo>
                <a:lnTo>
                  <a:pt x="3344240" y="3156686"/>
                </a:lnTo>
                <a:lnTo>
                  <a:pt x="3352317" y="3162135"/>
                </a:lnTo>
                <a:lnTo>
                  <a:pt x="3362261" y="3164128"/>
                </a:lnTo>
                <a:lnTo>
                  <a:pt x="3372142" y="3162135"/>
                </a:lnTo>
                <a:lnTo>
                  <a:pt x="3380219" y="3156686"/>
                </a:lnTo>
                <a:lnTo>
                  <a:pt x="3385655" y="3148622"/>
                </a:lnTo>
                <a:lnTo>
                  <a:pt x="3387661" y="3138728"/>
                </a:lnTo>
                <a:close/>
              </a:path>
              <a:path w="4300219" h="4594859">
                <a:moveTo>
                  <a:pt x="3387661" y="2005863"/>
                </a:moveTo>
                <a:lnTo>
                  <a:pt x="3385655" y="1995982"/>
                </a:lnTo>
                <a:lnTo>
                  <a:pt x="3380219" y="1987905"/>
                </a:lnTo>
                <a:lnTo>
                  <a:pt x="3372142" y="1982470"/>
                </a:lnTo>
                <a:lnTo>
                  <a:pt x="3362210" y="1980463"/>
                </a:lnTo>
                <a:lnTo>
                  <a:pt x="3352317" y="1982470"/>
                </a:lnTo>
                <a:lnTo>
                  <a:pt x="3344240" y="1987905"/>
                </a:lnTo>
                <a:lnTo>
                  <a:pt x="3338804" y="1995982"/>
                </a:lnTo>
                <a:lnTo>
                  <a:pt x="3336810" y="2005863"/>
                </a:lnTo>
                <a:lnTo>
                  <a:pt x="3338804" y="2015756"/>
                </a:lnTo>
                <a:lnTo>
                  <a:pt x="3344240" y="2023833"/>
                </a:lnTo>
                <a:lnTo>
                  <a:pt x="3352317" y="2029269"/>
                </a:lnTo>
                <a:lnTo>
                  <a:pt x="3362261" y="2031263"/>
                </a:lnTo>
                <a:lnTo>
                  <a:pt x="3372142" y="2029269"/>
                </a:lnTo>
                <a:lnTo>
                  <a:pt x="3380219" y="2023833"/>
                </a:lnTo>
                <a:lnTo>
                  <a:pt x="3385655" y="2015756"/>
                </a:lnTo>
                <a:lnTo>
                  <a:pt x="3387661" y="2005863"/>
                </a:lnTo>
                <a:close/>
              </a:path>
              <a:path w="4300219" h="4594859">
                <a:moveTo>
                  <a:pt x="3387661" y="881075"/>
                </a:moveTo>
                <a:lnTo>
                  <a:pt x="3385655" y="871194"/>
                </a:lnTo>
                <a:lnTo>
                  <a:pt x="3380219" y="863117"/>
                </a:lnTo>
                <a:lnTo>
                  <a:pt x="3372142" y="857669"/>
                </a:lnTo>
                <a:lnTo>
                  <a:pt x="3362210" y="855675"/>
                </a:lnTo>
                <a:lnTo>
                  <a:pt x="3352317" y="857669"/>
                </a:lnTo>
                <a:lnTo>
                  <a:pt x="3344240" y="863117"/>
                </a:lnTo>
                <a:lnTo>
                  <a:pt x="3338804" y="871194"/>
                </a:lnTo>
                <a:lnTo>
                  <a:pt x="3336810" y="881075"/>
                </a:lnTo>
                <a:lnTo>
                  <a:pt x="3338804" y="890968"/>
                </a:lnTo>
                <a:lnTo>
                  <a:pt x="3344240" y="899033"/>
                </a:lnTo>
                <a:lnTo>
                  <a:pt x="3352317" y="904481"/>
                </a:lnTo>
                <a:lnTo>
                  <a:pt x="3362261" y="906475"/>
                </a:lnTo>
                <a:lnTo>
                  <a:pt x="3372142" y="904481"/>
                </a:lnTo>
                <a:lnTo>
                  <a:pt x="3380219" y="899033"/>
                </a:lnTo>
                <a:lnTo>
                  <a:pt x="3385655" y="890968"/>
                </a:lnTo>
                <a:lnTo>
                  <a:pt x="3387661" y="881075"/>
                </a:lnTo>
                <a:close/>
              </a:path>
              <a:path w="4300219" h="4594859">
                <a:moveTo>
                  <a:pt x="3397440" y="4555502"/>
                </a:moveTo>
                <a:lnTo>
                  <a:pt x="3394189" y="4545952"/>
                </a:lnTo>
                <a:lnTo>
                  <a:pt x="3387763" y="4538637"/>
                </a:lnTo>
                <a:lnTo>
                  <a:pt x="3379051" y="4534268"/>
                </a:lnTo>
                <a:lnTo>
                  <a:pt x="3369005" y="4533557"/>
                </a:lnTo>
                <a:lnTo>
                  <a:pt x="3359391" y="4536795"/>
                </a:lnTo>
                <a:lnTo>
                  <a:pt x="3352076" y="4543234"/>
                </a:lnTo>
                <a:lnTo>
                  <a:pt x="3347707" y="4551934"/>
                </a:lnTo>
                <a:lnTo>
                  <a:pt x="3346996" y="4561992"/>
                </a:lnTo>
                <a:lnTo>
                  <a:pt x="3350234" y="4571543"/>
                </a:lnTo>
                <a:lnTo>
                  <a:pt x="3356660" y="4578858"/>
                </a:lnTo>
                <a:lnTo>
                  <a:pt x="3365373" y="4583227"/>
                </a:lnTo>
                <a:lnTo>
                  <a:pt x="3375482" y="4583938"/>
                </a:lnTo>
                <a:lnTo>
                  <a:pt x="3385032" y="4580699"/>
                </a:lnTo>
                <a:lnTo>
                  <a:pt x="3392347" y="4574260"/>
                </a:lnTo>
                <a:lnTo>
                  <a:pt x="3396716" y="4565561"/>
                </a:lnTo>
                <a:lnTo>
                  <a:pt x="3397440" y="4555502"/>
                </a:lnTo>
                <a:close/>
              </a:path>
              <a:path w="4300219" h="4594859">
                <a:moveTo>
                  <a:pt x="3430651" y="3974719"/>
                </a:moveTo>
                <a:lnTo>
                  <a:pt x="3428644" y="3964838"/>
                </a:lnTo>
                <a:lnTo>
                  <a:pt x="3423208" y="3956761"/>
                </a:lnTo>
                <a:lnTo>
                  <a:pt x="3415131" y="3951313"/>
                </a:lnTo>
                <a:lnTo>
                  <a:pt x="3405200" y="3949319"/>
                </a:lnTo>
                <a:lnTo>
                  <a:pt x="3395307" y="3951313"/>
                </a:lnTo>
                <a:lnTo>
                  <a:pt x="3387242" y="3956761"/>
                </a:lnTo>
                <a:lnTo>
                  <a:pt x="3381794" y="3964838"/>
                </a:lnTo>
                <a:lnTo>
                  <a:pt x="3379800" y="3974719"/>
                </a:lnTo>
                <a:lnTo>
                  <a:pt x="3381794" y="3984612"/>
                </a:lnTo>
                <a:lnTo>
                  <a:pt x="3387242" y="3992676"/>
                </a:lnTo>
                <a:lnTo>
                  <a:pt x="3395307" y="3998125"/>
                </a:lnTo>
                <a:lnTo>
                  <a:pt x="3405251" y="4000119"/>
                </a:lnTo>
                <a:lnTo>
                  <a:pt x="3415131" y="3998125"/>
                </a:lnTo>
                <a:lnTo>
                  <a:pt x="3423208" y="3992676"/>
                </a:lnTo>
                <a:lnTo>
                  <a:pt x="3428644" y="3984612"/>
                </a:lnTo>
                <a:lnTo>
                  <a:pt x="3430651" y="3974719"/>
                </a:lnTo>
                <a:close/>
              </a:path>
              <a:path w="4300219" h="4594859">
                <a:moveTo>
                  <a:pt x="3430651" y="2841853"/>
                </a:moveTo>
                <a:lnTo>
                  <a:pt x="3428644" y="2831973"/>
                </a:lnTo>
                <a:lnTo>
                  <a:pt x="3423208" y="2823895"/>
                </a:lnTo>
                <a:lnTo>
                  <a:pt x="3415131" y="2818447"/>
                </a:lnTo>
                <a:lnTo>
                  <a:pt x="3405200" y="2816453"/>
                </a:lnTo>
                <a:lnTo>
                  <a:pt x="3395307" y="2818447"/>
                </a:lnTo>
                <a:lnTo>
                  <a:pt x="3387242" y="2823895"/>
                </a:lnTo>
                <a:lnTo>
                  <a:pt x="3381794" y="2831973"/>
                </a:lnTo>
                <a:lnTo>
                  <a:pt x="3379800" y="2841853"/>
                </a:lnTo>
                <a:lnTo>
                  <a:pt x="3381794" y="2851747"/>
                </a:lnTo>
                <a:lnTo>
                  <a:pt x="3387242" y="2859824"/>
                </a:lnTo>
                <a:lnTo>
                  <a:pt x="3395307" y="2865259"/>
                </a:lnTo>
                <a:lnTo>
                  <a:pt x="3405251" y="2867253"/>
                </a:lnTo>
                <a:lnTo>
                  <a:pt x="3415131" y="2865259"/>
                </a:lnTo>
                <a:lnTo>
                  <a:pt x="3423208" y="2859824"/>
                </a:lnTo>
                <a:lnTo>
                  <a:pt x="3428644" y="2851747"/>
                </a:lnTo>
                <a:lnTo>
                  <a:pt x="3430651" y="2841853"/>
                </a:lnTo>
                <a:close/>
              </a:path>
              <a:path w="4300219" h="4594859">
                <a:moveTo>
                  <a:pt x="3430651" y="1717065"/>
                </a:moveTo>
                <a:lnTo>
                  <a:pt x="3428644" y="1707184"/>
                </a:lnTo>
                <a:lnTo>
                  <a:pt x="3423208" y="1699107"/>
                </a:lnTo>
                <a:lnTo>
                  <a:pt x="3415131" y="1693659"/>
                </a:lnTo>
                <a:lnTo>
                  <a:pt x="3405200" y="1691665"/>
                </a:lnTo>
                <a:lnTo>
                  <a:pt x="3395307" y="1693659"/>
                </a:lnTo>
                <a:lnTo>
                  <a:pt x="3387242" y="1699107"/>
                </a:lnTo>
                <a:lnTo>
                  <a:pt x="3381794" y="1707184"/>
                </a:lnTo>
                <a:lnTo>
                  <a:pt x="3379800" y="1717065"/>
                </a:lnTo>
                <a:lnTo>
                  <a:pt x="3381794" y="1726958"/>
                </a:lnTo>
                <a:lnTo>
                  <a:pt x="3387242" y="1735023"/>
                </a:lnTo>
                <a:lnTo>
                  <a:pt x="3395307" y="1740471"/>
                </a:lnTo>
                <a:lnTo>
                  <a:pt x="3405251" y="1742465"/>
                </a:lnTo>
                <a:lnTo>
                  <a:pt x="3415131" y="1740471"/>
                </a:lnTo>
                <a:lnTo>
                  <a:pt x="3423208" y="1735023"/>
                </a:lnTo>
                <a:lnTo>
                  <a:pt x="3428644" y="1726958"/>
                </a:lnTo>
                <a:lnTo>
                  <a:pt x="3430651" y="1717065"/>
                </a:lnTo>
                <a:close/>
              </a:path>
              <a:path w="4300219" h="4594859">
                <a:moveTo>
                  <a:pt x="3457105" y="50050"/>
                </a:moveTo>
                <a:lnTo>
                  <a:pt x="3456876" y="39966"/>
                </a:lnTo>
                <a:lnTo>
                  <a:pt x="3452926" y="31064"/>
                </a:lnTo>
                <a:lnTo>
                  <a:pt x="3445941" y="24295"/>
                </a:lnTo>
                <a:lnTo>
                  <a:pt x="3436518" y="20574"/>
                </a:lnTo>
                <a:lnTo>
                  <a:pt x="3426434" y="20802"/>
                </a:lnTo>
                <a:lnTo>
                  <a:pt x="3417532" y="24739"/>
                </a:lnTo>
                <a:lnTo>
                  <a:pt x="3410750" y="31737"/>
                </a:lnTo>
                <a:lnTo>
                  <a:pt x="3407054" y="41109"/>
                </a:lnTo>
                <a:lnTo>
                  <a:pt x="3407270" y="51206"/>
                </a:lnTo>
                <a:lnTo>
                  <a:pt x="3411207" y="60109"/>
                </a:lnTo>
                <a:lnTo>
                  <a:pt x="3418192" y="66878"/>
                </a:lnTo>
                <a:lnTo>
                  <a:pt x="3427590" y="70586"/>
                </a:lnTo>
                <a:lnTo>
                  <a:pt x="3437712" y="70370"/>
                </a:lnTo>
                <a:lnTo>
                  <a:pt x="3446615" y="66433"/>
                </a:lnTo>
                <a:lnTo>
                  <a:pt x="3453396" y="59436"/>
                </a:lnTo>
                <a:lnTo>
                  <a:pt x="3457105" y="50050"/>
                </a:lnTo>
                <a:close/>
              </a:path>
              <a:path w="4300219" h="4594859">
                <a:moveTo>
                  <a:pt x="3489312" y="3138728"/>
                </a:moveTo>
                <a:lnTo>
                  <a:pt x="3487305" y="3128848"/>
                </a:lnTo>
                <a:lnTo>
                  <a:pt x="3481857" y="3120771"/>
                </a:lnTo>
                <a:lnTo>
                  <a:pt x="3473793" y="3115322"/>
                </a:lnTo>
                <a:lnTo>
                  <a:pt x="3463861" y="3113328"/>
                </a:lnTo>
                <a:lnTo>
                  <a:pt x="3453968" y="3115322"/>
                </a:lnTo>
                <a:lnTo>
                  <a:pt x="3445891" y="3120771"/>
                </a:lnTo>
                <a:lnTo>
                  <a:pt x="3440455" y="3128848"/>
                </a:lnTo>
                <a:lnTo>
                  <a:pt x="3438461" y="3138728"/>
                </a:lnTo>
                <a:lnTo>
                  <a:pt x="3440455" y="3148622"/>
                </a:lnTo>
                <a:lnTo>
                  <a:pt x="3445891" y="3156686"/>
                </a:lnTo>
                <a:lnTo>
                  <a:pt x="3453968" y="3162135"/>
                </a:lnTo>
                <a:lnTo>
                  <a:pt x="3463912" y="3164128"/>
                </a:lnTo>
                <a:lnTo>
                  <a:pt x="3473793" y="3162135"/>
                </a:lnTo>
                <a:lnTo>
                  <a:pt x="3481870" y="3156686"/>
                </a:lnTo>
                <a:lnTo>
                  <a:pt x="3487305" y="3148622"/>
                </a:lnTo>
                <a:lnTo>
                  <a:pt x="3489312" y="3138728"/>
                </a:lnTo>
                <a:close/>
              </a:path>
              <a:path w="4300219" h="4594859">
                <a:moveTo>
                  <a:pt x="3489312" y="2005863"/>
                </a:moveTo>
                <a:lnTo>
                  <a:pt x="3487305" y="1995982"/>
                </a:lnTo>
                <a:lnTo>
                  <a:pt x="3481857" y="1987905"/>
                </a:lnTo>
                <a:lnTo>
                  <a:pt x="3473793" y="1982470"/>
                </a:lnTo>
                <a:lnTo>
                  <a:pt x="3463861" y="1980463"/>
                </a:lnTo>
                <a:lnTo>
                  <a:pt x="3453968" y="1982470"/>
                </a:lnTo>
                <a:lnTo>
                  <a:pt x="3445891" y="1987905"/>
                </a:lnTo>
                <a:lnTo>
                  <a:pt x="3440455" y="1995982"/>
                </a:lnTo>
                <a:lnTo>
                  <a:pt x="3438461" y="2005863"/>
                </a:lnTo>
                <a:lnTo>
                  <a:pt x="3440455" y="2015756"/>
                </a:lnTo>
                <a:lnTo>
                  <a:pt x="3445891" y="2023833"/>
                </a:lnTo>
                <a:lnTo>
                  <a:pt x="3453968" y="2029269"/>
                </a:lnTo>
                <a:lnTo>
                  <a:pt x="3463912" y="2031263"/>
                </a:lnTo>
                <a:lnTo>
                  <a:pt x="3473793" y="2029269"/>
                </a:lnTo>
                <a:lnTo>
                  <a:pt x="3481870" y="2023833"/>
                </a:lnTo>
                <a:lnTo>
                  <a:pt x="3487305" y="2015756"/>
                </a:lnTo>
                <a:lnTo>
                  <a:pt x="3489312" y="2005863"/>
                </a:lnTo>
                <a:close/>
              </a:path>
              <a:path w="4300219" h="4594859">
                <a:moveTo>
                  <a:pt x="3489312" y="881075"/>
                </a:moveTo>
                <a:lnTo>
                  <a:pt x="3487305" y="871194"/>
                </a:lnTo>
                <a:lnTo>
                  <a:pt x="3481857" y="863117"/>
                </a:lnTo>
                <a:lnTo>
                  <a:pt x="3473793" y="857669"/>
                </a:lnTo>
                <a:lnTo>
                  <a:pt x="3463861" y="855675"/>
                </a:lnTo>
                <a:lnTo>
                  <a:pt x="3453968" y="857669"/>
                </a:lnTo>
                <a:lnTo>
                  <a:pt x="3445891" y="863117"/>
                </a:lnTo>
                <a:lnTo>
                  <a:pt x="3440455" y="871194"/>
                </a:lnTo>
                <a:lnTo>
                  <a:pt x="3438461" y="881075"/>
                </a:lnTo>
                <a:lnTo>
                  <a:pt x="3440455" y="890968"/>
                </a:lnTo>
                <a:lnTo>
                  <a:pt x="3445891" y="899033"/>
                </a:lnTo>
                <a:lnTo>
                  <a:pt x="3453968" y="904481"/>
                </a:lnTo>
                <a:lnTo>
                  <a:pt x="3463912" y="906475"/>
                </a:lnTo>
                <a:lnTo>
                  <a:pt x="3473793" y="904481"/>
                </a:lnTo>
                <a:lnTo>
                  <a:pt x="3481870" y="899033"/>
                </a:lnTo>
                <a:lnTo>
                  <a:pt x="3487305" y="890968"/>
                </a:lnTo>
                <a:lnTo>
                  <a:pt x="3489312" y="881075"/>
                </a:lnTo>
                <a:close/>
              </a:path>
              <a:path w="4300219" h="4594859">
                <a:moveTo>
                  <a:pt x="3497110" y="4544225"/>
                </a:moveTo>
                <a:lnTo>
                  <a:pt x="3496818" y="4534141"/>
                </a:lnTo>
                <a:lnTo>
                  <a:pt x="3492627" y="4524959"/>
                </a:lnTo>
                <a:lnTo>
                  <a:pt x="3485502" y="4518330"/>
                </a:lnTo>
                <a:lnTo>
                  <a:pt x="3476396" y="4514850"/>
                </a:lnTo>
                <a:lnTo>
                  <a:pt x="3466325" y="4515142"/>
                </a:lnTo>
                <a:lnTo>
                  <a:pt x="3457092" y="4519346"/>
                </a:lnTo>
                <a:lnTo>
                  <a:pt x="3450463" y="4526470"/>
                </a:lnTo>
                <a:lnTo>
                  <a:pt x="3446983" y="4535563"/>
                </a:lnTo>
                <a:lnTo>
                  <a:pt x="3447288" y="4545647"/>
                </a:lnTo>
                <a:lnTo>
                  <a:pt x="3451466" y="4554829"/>
                </a:lnTo>
                <a:lnTo>
                  <a:pt x="3458591" y="4561459"/>
                </a:lnTo>
                <a:lnTo>
                  <a:pt x="3467684" y="4564939"/>
                </a:lnTo>
                <a:lnTo>
                  <a:pt x="3477818" y="4564634"/>
                </a:lnTo>
                <a:lnTo>
                  <a:pt x="3486988" y="4560443"/>
                </a:lnTo>
                <a:lnTo>
                  <a:pt x="3493630" y="4553318"/>
                </a:lnTo>
                <a:lnTo>
                  <a:pt x="3497110" y="4544225"/>
                </a:lnTo>
                <a:close/>
              </a:path>
              <a:path w="4300219" h="4594859">
                <a:moveTo>
                  <a:pt x="3532301" y="3974719"/>
                </a:moveTo>
                <a:lnTo>
                  <a:pt x="3530295" y="3964838"/>
                </a:lnTo>
                <a:lnTo>
                  <a:pt x="3524859" y="3956761"/>
                </a:lnTo>
                <a:lnTo>
                  <a:pt x="3516782" y="3951313"/>
                </a:lnTo>
                <a:lnTo>
                  <a:pt x="3506851" y="3949319"/>
                </a:lnTo>
                <a:lnTo>
                  <a:pt x="3496957" y="3951313"/>
                </a:lnTo>
                <a:lnTo>
                  <a:pt x="3488893" y="3956761"/>
                </a:lnTo>
                <a:lnTo>
                  <a:pt x="3483445" y="3964838"/>
                </a:lnTo>
                <a:lnTo>
                  <a:pt x="3481451" y="3974719"/>
                </a:lnTo>
                <a:lnTo>
                  <a:pt x="3483445" y="3984612"/>
                </a:lnTo>
                <a:lnTo>
                  <a:pt x="3488893" y="3992676"/>
                </a:lnTo>
                <a:lnTo>
                  <a:pt x="3496957" y="3998125"/>
                </a:lnTo>
                <a:lnTo>
                  <a:pt x="3506901" y="4000119"/>
                </a:lnTo>
                <a:lnTo>
                  <a:pt x="3516782" y="3998125"/>
                </a:lnTo>
                <a:lnTo>
                  <a:pt x="3524859" y="3992676"/>
                </a:lnTo>
                <a:lnTo>
                  <a:pt x="3530295" y="3984612"/>
                </a:lnTo>
                <a:lnTo>
                  <a:pt x="3532301" y="3974719"/>
                </a:lnTo>
                <a:close/>
              </a:path>
              <a:path w="4300219" h="4594859">
                <a:moveTo>
                  <a:pt x="3532301" y="2841853"/>
                </a:moveTo>
                <a:lnTo>
                  <a:pt x="3530295" y="2831973"/>
                </a:lnTo>
                <a:lnTo>
                  <a:pt x="3524859" y="2823895"/>
                </a:lnTo>
                <a:lnTo>
                  <a:pt x="3516782" y="2818447"/>
                </a:lnTo>
                <a:lnTo>
                  <a:pt x="3506851" y="2816453"/>
                </a:lnTo>
                <a:lnTo>
                  <a:pt x="3496957" y="2818447"/>
                </a:lnTo>
                <a:lnTo>
                  <a:pt x="3488893" y="2823895"/>
                </a:lnTo>
                <a:lnTo>
                  <a:pt x="3483445" y="2831973"/>
                </a:lnTo>
                <a:lnTo>
                  <a:pt x="3481451" y="2841853"/>
                </a:lnTo>
                <a:lnTo>
                  <a:pt x="3483445" y="2851747"/>
                </a:lnTo>
                <a:lnTo>
                  <a:pt x="3488893" y="2859824"/>
                </a:lnTo>
                <a:lnTo>
                  <a:pt x="3496957" y="2865259"/>
                </a:lnTo>
                <a:lnTo>
                  <a:pt x="3506901" y="2867253"/>
                </a:lnTo>
                <a:lnTo>
                  <a:pt x="3516782" y="2865259"/>
                </a:lnTo>
                <a:lnTo>
                  <a:pt x="3524859" y="2859824"/>
                </a:lnTo>
                <a:lnTo>
                  <a:pt x="3530295" y="2851747"/>
                </a:lnTo>
                <a:lnTo>
                  <a:pt x="3532301" y="2841853"/>
                </a:lnTo>
                <a:close/>
              </a:path>
              <a:path w="4300219" h="4594859">
                <a:moveTo>
                  <a:pt x="3532301" y="1717065"/>
                </a:moveTo>
                <a:lnTo>
                  <a:pt x="3530295" y="1707184"/>
                </a:lnTo>
                <a:lnTo>
                  <a:pt x="3524859" y="1699107"/>
                </a:lnTo>
                <a:lnTo>
                  <a:pt x="3516782" y="1693659"/>
                </a:lnTo>
                <a:lnTo>
                  <a:pt x="3506851" y="1691665"/>
                </a:lnTo>
                <a:lnTo>
                  <a:pt x="3496957" y="1693659"/>
                </a:lnTo>
                <a:lnTo>
                  <a:pt x="3488893" y="1699107"/>
                </a:lnTo>
                <a:lnTo>
                  <a:pt x="3483445" y="1707184"/>
                </a:lnTo>
                <a:lnTo>
                  <a:pt x="3481451" y="1717065"/>
                </a:lnTo>
                <a:lnTo>
                  <a:pt x="3483445" y="1726958"/>
                </a:lnTo>
                <a:lnTo>
                  <a:pt x="3488893" y="1735023"/>
                </a:lnTo>
                <a:lnTo>
                  <a:pt x="3496957" y="1740471"/>
                </a:lnTo>
                <a:lnTo>
                  <a:pt x="3506901" y="1742465"/>
                </a:lnTo>
                <a:lnTo>
                  <a:pt x="3516782" y="1740471"/>
                </a:lnTo>
                <a:lnTo>
                  <a:pt x="3524859" y="1735023"/>
                </a:lnTo>
                <a:lnTo>
                  <a:pt x="3530295" y="1726958"/>
                </a:lnTo>
                <a:lnTo>
                  <a:pt x="3532301" y="1717065"/>
                </a:lnTo>
                <a:close/>
              </a:path>
              <a:path w="4300219" h="4594859">
                <a:moveTo>
                  <a:pt x="3555885" y="67144"/>
                </a:moveTo>
                <a:lnTo>
                  <a:pt x="3552863" y="57886"/>
                </a:lnTo>
                <a:lnTo>
                  <a:pt x="3546589" y="50444"/>
                </a:lnTo>
                <a:lnTo>
                  <a:pt x="3537572" y="45796"/>
                </a:lnTo>
                <a:lnTo>
                  <a:pt x="3527514" y="45008"/>
                </a:lnTo>
                <a:lnTo>
                  <a:pt x="3518255" y="48044"/>
                </a:lnTo>
                <a:lnTo>
                  <a:pt x="3510813" y="54317"/>
                </a:lnTo>
                <a:lnTo>
                  <a:pt x="3506190" y="63271"/>
                </a:lnTo>
                <a:lnTo>
                  <a:pt x="3505403" y="73329"/>
                </a:lnTo>
                <a:lnTo>
                  <a:pt x="3508425" y="82588"/>
                </a:lnTo>
                <a:lnTo>
                  <a:pt x="3514699" y="90030"/>
                </a:lnTo>
                <a:lnTo>
                  <a:pt x="3523665" y="94665"/>
                </a:lnTo>
                <a:lnTo>
                  <a:pt x="3533762" y="95465"/>
                </a:lnTo>
                <a:lnTo>
                  <a:pt x="3543020" y="92430"/>
                </a:lnTo>
                <a:lnTo>
                  <a:pt x="3550462" y="86156"/>
                </a:lnTo>
                <a:lnTo>
                  <a:pt x="3555098" y="77203"/>
                </a:lnTo>
                <a:lnTo>
                  <a:pt x="3555885" y="67144"/>
                </a:lnTo>
                <a:close/>
              </a:path>
              <a:path w="4300219" h="4594859">
                <a:moveTo>
                  <a:pt x="3590963" y="3138728"/>
                </a:moveTo>
                <a:lnTo>
                  <a:pt x="3588956" y="3128848"/>
                </a:lnTo>
                <a:lnTo>
                  <a:pt x="3583521" y="3120771"/>
                </a:lnTo>
                <a:lnTo>
                  <a:pt x="3575443" y="3115322"/>
                </a:lnTo>
                <a:lnTo>
                  <a:pt x="3565512" y="3113328"/>
                </a:lnTo>
                <a:lnTo>
                  <a:pt x="3555619" y="3115322"/>
                </a:lnTo>
                <a:lnTo>
                  <a:pt x="3547541" y="3120771"/>
                </a:lnTo>
                <a:lnTo>
                  <a:pt x="3542106" y="3128848"/>
                </a:lnTo>
                <a:lnTo>
                  <a:pt x="3540112" y="3138728"/>
                </a:lnTo>
                <a:lnTo>
                  <a:pt x="3542106" y="3148622"/>
                </a:lnTo>
                <a:lnTo>
                  <a:pt x="3547541" y="3156686"/>
                </a:lnTo>
                <a:lnTo>
                  <a:pt x="3555619" y="3162135"/>
                </a:lnTo>
                <a:lnTo>
                  <a:pt x="3565563" y="3164128"/>
                </a:lnTo>
                <a:lnTo>
                  <a:pt x="3575443" y="3162135"/>
                </a:lnTo>
                <a:lnTo>
                  <a:pt x="3583521" y="3156686"/>
                </a:lnTo>
                <a:lnTo>
                  <a:pt x="3588956" y="3148622"/>
                </a:lnTo>
                <a:lnTo>
                  <a:pt x="3590963" y="3138728"/>
                </a:lnTo>
                <a:close/>
              </a:path>
              <a:path w="4300219" h="4594859">
                <a:moveTo>
                  <a:pt x="3590963" y="2005863"/>
                </a:moveTo>
                <a:lnTo>
                  <a:pt x="3588956" y="1995982"/>
                </a:lnTo>
                <a:lnTo>
                  <a:pt x="3583521" y="1987905"/>
                </a:lnTo>
                <a:lnTo>
                  <a:pt x="3575443" y="1982470"/>
                </a:lnTo>
                <a:lnTo>
                  <a:pt x="3565512" y="1980463"/>
                </a:lnTo>
                <a:lnTo>
                  <a:pt x="3555619" y="1982470"/>
                </a:lnTo>
                <a:lnTo>
                  <a:pt x="3547541" y="1987905"/>
                </a:lnTo>
                <a:lnTo>
                  <a:pt x="3542106" y="1995982"/>
                </a:lnTo>
                <a:lnTo>
                  <a:pt x="3540112" y="2005863"/>
                </a:lnTo>
                <a:lnTo>
                  <a:pt x="3542106" y="2015756"/>
                </a:lnTo>
                <a:lnTo>
                  <a:pt x="3547541" y="2023833"/>
                </a:lnTo>
                <a:lnTo>
                  <a:pt x="3555619" y="2029269"/>
                </a:lnTo>
                <a:lnTo>
                  <a:pt x="3565563" y="2031263"/>
                </a:lnTo>
                <a:lnTo>
                  <a:pt x="3575443" y="2029269"/>
                </a:lnTo>
                <a:lnTo>
                  <a:pt x="3583521" y="2023833"/>
                </a:lnTo>
                <a:lnTo>
                  <a:pt x="3588956" y="2015756"/>
                </a:lnTo>
                <a:lnTo>
                  <a:pt x="3590963" y="2005863"/>
                </a:lnTo>
                <a:close/>
              </a:path>
              <a:path w="4300219" h="4594859">
                <a:moveTo>
                  <a:pt x="3590963" y="881075"/>
                </a:moveTo>
                <a:lnTo>
                  <a:pt x="3588956" y="871194"/>
                </a:lnTo>
                <a:lnTo>
                  <a:pt x="3583521" y="863117"/>
                </a:lnTo>
                <a:lnTo>
                  <a:pt x="3575443" y="857669"/>
                </a:lnTo>
                <a:lnTo>
                  <a:pt x="3565512" y="855675"/>
                </a:lnTo>
                <a:lnTo>
                  <a:pt x="3555619" y="857669"/>
                </a:lnTo>
                <a:lnTo>
                  <a:pt x="3547541" y="863117"/>
                </a:lnTo>
                <a:lnTo>
                  <a:pt x="3542106" y="871194"/>
                </a:lnTo>
                <a:lnTo>
                  <a:pt x="3540112" y="881075"/>
                </a:lnTo>
                <a:lnTo>
                  <a:pt x="3542106" y="890968"/>
                </a:lnTo>
                <a:lnTo>
                  <a:pt x="3547541" y="899033"/>
                </a:lnTo>
                <a:lnTo>
                  <a:pt x="3555619" y="904481"/>
                </a:lnTo>
                <a:lnTo>
                  <a:pt x="3565563" y="906475"/>
                </a:lnTo>
                <a:lnTo>
                  <a:pt x="3575443" y="904481"/>
                </a:lnTo>
                <a:lnTo>
                  <a:pt x="3583521" y="899033"/>
                </a:lnTo>
                <a:lnTo>
                  <a:pt x="3588956" y="890968"/>
                </a:lnTo>
                <a:lnTo>
                  <a:pt x="3590963" y="881075"/>
                </a:lnTo>
                <a:close/>
              </a:path>
              <a:path w="4300219" h="4594859">
                <a:moveTo>
                  <a:pt x="3594925" y="4513148"/>
                </a:moveTo>
                <a:lnTo>
                  <a:pt x="3593604" y="4503140"/>
                </a:lnTo>
                <a:lnTo>
                  <a:pt x="3588499" y="4494441"/>
                </a:lnTo>
                <a:lnTo>
                  <a:pt x="3580727" y="4488573"/>
                </a:lnTo>
                <a:lnTo>
                  <a:pt x="3571316" y="4486059"/>
                </a:lnTo>
                <a:lnTo>
                  <a:pt x="3561334" y="4487380"/>
                </a:lnTo>
                <a:lnTo>
                  <a:pt x="3552583" y="4492498"/>
                </a:lnTo>
                <a:lnTo>
                  <a:pt x="3546716" y="4500270"/>
                </a:lnTo>
                <a:lnTo>
                  <a:pt x="3544189" y="4509681"/>
                </a:lnTo>
                <a:lnTo>
                  <a:pt x="3545522" y="4519676"/>
                </a:lnTo>
                <a:lnTo>
                  <a:pt x="3550615" y="4528375"/>
                </a:lnTo>
                <a:lnTo>
                  <a:pt x="3558387" y="4534243"/>
                </a:lnTo>
                <a:lnTo>
                  <a:pt x="3567798" y="4536770"/>
                </a:lnTo>
                <a:lnTo>
                  <a:pt x="3577844" y="4535424"/>
                </a:lnTo>
                <a:lnTo>
                  <a:pt x="3586543" y="4530318"/>
                </a:lnTo>
                <a:lnTo>
                  <a:pt x="3592411" y="4522546"/>
                </a:lnTo>
                <a:lnTo>
                  <a:pt x="3594925" y="4513148"/>
                </a:lnTo>
                <a:close/>
              </a:path>
              <a:path w="4300219" h="4594859">
                <a:moveTo>
                  <a:pt x="3633952" y="3974719"/>
                </a:moveTo>
                <a:lnTo>
                  <a:pt x="3631946" y="3964838"/>
                </a:lnTo>
                <a:lnTo>
                  <a:pt x="3626510" y="3956761"/>
                </a:lnTo>
                <a:lnTo>
                  <a:pt x="3618433" y="3951313"/>
                </a:lnTo>
                <a:lnTo>
                  <a:pt x="3608501" y="3949319"/>
                </a:lnTo>
                <a:lnTo>
                  <a:pt x="3598608" y="3951313"/>
                </a:lnTo>
                <a:lnTo>
                  <a:pt x="3590544" y="3956761"/>
                </a:lnTo>
                <a:lnTo>
                  <a:pt x="3585095" y="3964838"/>
                </a:lnTo>
                <a:lnTo>
                  <a:pt x="3583101" y="3974719"/>
                </a:lnTo>
                <a:lnTo>
                  <a:pt x="3585095" y="3984612"/>
                </a:lnTo>
                <a:lnTo>
                  <a:pt x="3590544" y="3992676"/>
                </a:lnTo>
                <a:lnTo>
                  <a:pt x="3598608" y="3998125"/>
                </a:lnTo>
                <a:lnTo>
                  <a:pt x="3608552" y="4000119"/>
                </a:lnTo>
                <a:lnTo>
                  <a:pt x="3618433" y="3998125"/>
                </a:lnTo>
                <a:lnTo>
                  <a:pt x="3626510" y="3992676"/>
                </a:lnTo>
                <a:lnTo>
                  <a:pt x="3631946" y="3984612"/>
                </a:lnTo>
                <a:lnTo>
                  <a:pt x="3633952" y="3974719"/>
                </a:lnTo>
                <a:close/>
              </a:path>
              <a:path w="4300219" h="4594859">
                <a:moveTo>
                  <a:pt x="3633952" y="2841853"/>
                </a:moveTo>
                <a:lnTo>
                  <a:pt x="3631946" y="2831973"/>
                </a:lnTo>
                <a:lnTo>
                  <a:pt x="3626510" y="2823895"/>
                </a:lnTo>
                <a:lnTo>
                  <a:pt x="3618433" y="2818447"/>
                </a:lnTo>
                <a:lnTo>
                  <a:pt x="3608501" y="2816453"/>
                </a:lnTo>
                <a:lnTo>
                  <a:pt x="3598608" y="2818447"/>
                </a:lnTo>
                <a:lnTo>
                  <a:pt x="3590544" y="2823895"/>
                </a:lnTo>
                <a:lnTo>
                  <a:pt x="3585095" y="2831973"/>
                </a:lnTo>
                <a:lnTo>
                  <a:pt x="3583101" y="2841853"/>
                </a:lnTo>
                <a:lnTo>
                  <a:pt x="3585095" y="2851747"/>
                </a:lnTo>
                <a:lnTo>
                  <a:pt x="3590544" y="2859824"/>
                </a:lnTo>
                <a:lnTo>
                  <a:pt x="3598608" y="2865259"/>
                </a:lnTo>
                <a:lnTo>
                  <a:pt x="3608552" y="2867253"/>
                </a:lnTo>
                <a:lnTo>
                  <a:pt x="3618433" y="2865259"/>
                </a:lnTo>
                <a:lnTo>
                  <a:pt x="3626510" y="2859824"/>
                </a:lnTo>
                <a:lnTo>
                  <a:pt x="3631946" y="2851747"/>
                </a:lnTo>
                <a:lnTo>
                  <a:pt x="3633952" y="2841853"/>
                </a:lnTo>
                <a:close/>
              </a:path>
              <a:path w="4300219" h="4594859">
                <a:moveTo>
                  <a:pt x="3633952" y="1717065"/>
                </a:moveTo>
                <a:lnTo>
                  <a:pt x="3631946" y="1707184"/>
                </a:lnTo>
                <a:lnTo>
                  <a:pt x="3626510" y="1699107"/>
                </a:lnTo>
                <a:lnTo>
                  <a:pt x="3618433" y="1693659"/>
                </a:lnTo>
                <a:lnTo>
                  <a:pt x="3608501" y="1691665"/>
                </a:lnTo>
                <a:lnTo>
                  <a:pt x="3598608" y="1693659"/>
                </a:lnTo>
                <a:lnTo>
                  <a:pt x="3590544" y="1699107"/>
                </a:lnTo>
                <a:lnTo>
                  <a:pt x="3585095" y="1707184"/>
                </a:lnTo>
                <a:lnTo>
                  <a:pt x="3583101" y="1717065"/>
                </a:lnTo>
                <a:lnTo>
                  <a:pt x="3585095" y="1726958"/>
                </a:lnTo>
                <a:lnTo>
                  <a:pt x="3590544" y="1735023"/>
                </a:lnTo>
                <a:lnTo>
                  <a:pt x="3598608" y="1740471"/>
                </a:lnTo>
                <a:lnTo>
                  <a:pt x="3608552" y="1742465"/>
                </a:lnTo>
                <a:lnTo>
                  <a:pt x="3618433" y="1740471"/>
                </a:lnTo>
                <a:lnTo>
                  <a:pt x="3626510" y="1735023"/>
                </a:lnTo>
                <a:lnTo>
                  <a:pt x="3631946" y="1726958"/>
                </a:lnTo>
                <a:lnTo>
                  <a:pt x="3633952" y="1717065"/>
                </a:lnTo>
                <a:close/>
              </a:path>
              <a:path w="4300219" h="4594859">
                <a:moveTo>
                  <a:pt x="3651758" y="103771"/>
                </a:moveTo>
                <a:lnTo>
                  <a:pt x="3649662" y="94259"/>
                </a:lnTo>
                <a:lnTo>
                  <a:pt x="3644150" y="86233"/>
                </a:lnTo>
                <a:lnTo>
                  <a:pt x="3635641" y="80733"/>
                </a:lnTo>
                <a:lnTo>
                  <a:pt x="3625697" y="78968"/>
                </a:lnTo>
                <a:lnTo>
                  <a:pt x="3616198" y="81064"/>
                </a:lnTo>
                <a:lnTo>
                  <a:pt x="3608171" y="86575"/>
                </a:lnTo>
                <a:lnTo>
                  <a:pt x="3602698" y="95046"/>
                </a:lnTo>
                <a:lnTo>
                  <a:pt x="3600920" y="104978"/>
                </a:lnTo>
                <a:lnTo>
                  <a:pt x="3603015" y="114490"/>
                </a:lnTo>
                <a:lnTo>
                  <a:pt x="3608527" y="122504"/>
                </a:lnTo>
                <a:lnTo>
                  <a:pt x="3616998" y="127990"/>
                </a:lnTo>
                <a:lnTo>
                  <a:pt x="3626980" y="129781"/>
                </a:lnTo>
                <a:lnTo>
                  <a:pt x="3636480" y="127685"/>
                </a:lnTo>
                <a:lnTo>
                  <a:pt x="3644506" y="122161"/>
                </a:lnTo>
                <a:lnTo>
                  <a:pt x="3649992" y="113703"/>
                </a:lnTo>
                <a:lnTo>
                  <a:pt x="3651758" y="103771"/>
                </a:lnTo>
                <a:close/>
              </a:path>
              <a:path w="4300219" h="4594859">
                <a:moveTo>
                  <a:pt x="3689248" y="4472864"/>
                </a:moveTo>
                <a:lnTo>
                  <a:pt x="3686987" y="4463034"/>
                </a:lnTo>
                <a:lnTo>
                  <a:pt x="3681069" y="4454868"/>
                </a:lnTo>
                <a:lnTo>
                  <a:pt x="3672776" y="4449762"/>
                </a:lnTo>
                <a:lnTo>
                  <a:pt x="3663175" y="4448137"/>
                </a:lnTo>
                <a:lnTo>
                  <a:pt x="3653358" y="4450410"/>
                </a:lnTo>
                <a:lnTo>
                  <a:pt x="3645141" y="4456341"/>
                </a:lnTo>
                <a:lnTo>
                  <a:pt x="3640036" y="4464634"/>
                </a:lnTo>
                <a:lnTo>
                  <a:pt x="3638410" y="4474235"/>
                </a:lnTo>
                <a:lnTo>
                  <a:pt x="3640683" y="4484065"/>
                </a:lnTo>
                <a:lnTo>
                  <a:pt x="3646589" y="4492244"/>
                </a:lnTo>
                <a:lnTo>
                  <a:pt x="3654882" y="4497336"/>
                </a:lnTo>
                <a:lnTo>
                  <a:pt x="3664483" y="4498962"/>
                </a:lnTo>
                <a:lnTo>
                  <a:pt x="3674364" y="4496663"/>
                </a:lnTo>
                <a:lnTo>
                  <a:pt x="3682530" y="4490758"/>
                </a:lnTo>
                <a:lnTo>
                  <a:pt x="3687635" y="4482465"/>
                </a:lnTo>
                <a:lnTo>
                  <a:pt x="3689248" y="4472864"/>
                </a:lnTo>
                <a:close/>
              </a:path>
              <a:path w="4300219" h="4594859">
                <a:moveTo>
                  <a:pt x="3692614" y="3138728"/>
                </a:moveTo>
                <a:lnTo>
                  <a:pt x="3690607" y="3128848"/>
                </a:lnTo>
                <a:lnTo>
                  <a:pt x="3685171" y="3120771"/>
                </a:lnTo>
                <a:lnTo>
                  <a:pt x="3677094" y="3115322"/>
                </a:lnTo>
                <a:lnTo>
                  <a:pt x="3667163" y="3113328"/>
                </a:lnTo>
                <a:lnTo>
                  <a:pt x="3657269" y="3115322"/>
                </a:lnTo>
                <a:lnTo>
                  <a:pt x="3649192" y="3120771"/>
                </a:lnTo>
                <a:lnTo>
                  <a:pt x="3643757" y="3128848"/>
                </a:lnTo>
                <a:lnTo>
                  <a:pt x="3641763" y="3138728"/>
                </a:lnTo>
                <a:lnTo>
                  <a:pt x="3643757" y="3148622"/>
                </a:lnTo>
                <a:lnTo>
                  <a:pt x="3649192" y="3156686"/>
                </a:lnTo>
                <a:lnTo>
                  <a:pt x="3657269" y="3162135"/>
                </a:lnTo>
                <a:lnTo>
                  <a:pt x="3667214" y="3164128"/>
                </a:lnTo>
                <a:lnTo>
                  <a:pt x="3677094" y="3162135"/>
                </a:lnTo>
                <a:lnTo>
                  <a:pt x="3685171" y="3156686"/>
                </a:lnTo>
                <a:lnTo>
                  <a:pt x="3690607" y="3148622"/>
                </a:lnTo>
                <a:lnTo>
                  <a:pt x="3692614" y="3138728"/>
                </a:lnTo>
                <a:close/>
              </a:path>
              <a:path w="4300219" h="4594859">
                <a:moveTo>
                  <a:pt x="3692614" y="2005863"/>
                </a:moveTo>
                <a:lnTo>
                  <a:pt x="3690607" y="1995982"/>
                </a:lnTo>
                <a:lnTo>
                  <a:pt x="3685171" y="1987905"/>
                </a:lnTo>
                <a:lnTo>
                  <a:pt x="3677094" y="1982470"/>
                </a:lnTo>
                <a:lnTo>
                  <a:pt x="3667163" y="1980463"/>
                </a:lnTo>
                <a:lnTo>
                  <a:pt x="3657269" y="1982470"/>
                </a:lnTo>
                <a:lnTo>
                  <a:pt x="3649192" y="1987905"/>
                </a:lnTo>
                <a:lnTo>
                  <a:pt x="3643757" y="1995982"/>
                </a:lnTo>
                <a:lnTo>
                  <a:pt x="3641763" y="2005863"/>
                </a:lnTo>
                <a:lnTo>
                  <a:pt x="3643757" y="2015756"/>
                </a:lnTo>
                <a:lnTo>
                  <a:pt x="3649192" y="2023833"/>
                </a:lnTo>
                <a:lnTo>
                  <a:pt x="3657269" y="2029269"/>
                </a:lnTo>
                <a:lnTo>
                  <a:pt x="3667214" y="2031263"/>
                </a:lnTo>
                <a:lnTo>
                  <a:pt x="3677094" y="2029269"/>
                </a:lnTo>
                <a:lnTo>
                  <a:pt x="3685171" y="2023833"/>
                </a:lnTo>
                <a:lnTo>
                  <a:pt x="3690607" y="2015756"/>
                </a:lnTo>
                <a:lnTo>
                  <a:pt x="3692614" y="2005863"/>
                </a:lnTo>
                <a:close/>
              </a:path>
              <a:path w="4300219" h="4594859">
                <a:moveTo>
                  <a:pt x="3692614" y="881075"/>
                </a:moveTo>
                <a:lnTo>
                  <a:pt x="3690607" y="871194"/>
                </a:lnTo>
                <a:lnTo>
                  <a:pt x="3685171" y="863117"/>
                </a:lnTo>
                <a:lnTo>
                  <a:pt x="3677094" y="857669"/>
                </a:lnTo>
                <a:lnTo>
                  <a:pt x="3667163" y="855675"/>
                </a:lnTo>
                <a:lnTo>
                  <a:pt x="3657269" y="857669"/>
                </a:lnTo>
                <a:lnTo>
                  <a:pt x="3649192" y="863117"/>
                </a:lnTo>
                <a:lnTo>
                  <a:pt x="3643757" y="871194"/>
                </a:lnTo>
                <a:lnTo>
                  <a:pt x="3641763" y="881075"/>
                </a:lnTo>
                <a:lnTo>
                  <a:pt x="3643757" y="890968"/>
                </a:lnTo>
                <a:lnTo>
                  <a:pt x="3649192" y="899033"/>
                </a:lnTo>
                <a:lnTo>
                  <a:pt x="3657269" y="904481"/>
                </a:lnTo>
                <a:lnTo>
                  <a:pt x="3667214" y="906475"/>
                </a:lnTo>
                <a:lnTo>
                  <a:pt x="3677094" y="904481"/>
                </a:lnTo>
                <a:lnTo>
                  <a:pt x="3685171" y="899033"/>
                </a:lnTo>
                <a:lnTo>
                  <a:pt x="3690607" y="890968"/>
                </a:lnTo>
                <a:lnTo>
                  <a:pt x="3692614" y="881075"/>
                </a:lnTo>
                <a:close/>
              </a:path>
              <a:path w="4300219" h="4594859">
                <a:moveTo>
                  <a:pt x="3735603" y="3974719"/>
                </a:moveTo>
                <a:lnTo>
                  <a:pt x="3733596" y="3964838"/>
                </a:lnTo>
                <a:lnTo>
                  <a:pt x="3728161" y="3956761"/>
                </a:lnTo>
                <a:lnTo>
                  <a:pt x="3720084" y="3951313"/>
                </a:lnTo>
                <a:lnTo>
                  <a:pt x="3710152" y="3949319"/>
                </a:lnTo>
                <a:lnTo>
                  <a:pt x="3700259" y="3951313"/>
                </a:lnTo>
                <a:lnTo>
                  <a:pt x="3692194" y="3956761"/>
                </a:lnTo>
                <a:lnTo>
                  <a:pt x="3686746" y="3964838"/>
                </a:lnTo>
                <a:lnTo>
                  <a:pt x="3684752" y="3974719"/>
                </a:lnTo>
                <a:lnTo>
                  <a:pt x="3686746" y="3984612"/>
                </a:lnTo>
                <a:lnTo>
                  <a:pt x="3692194" y="3992676"/>
                </a:lnTo>
                <a:lnTo>
                  <a:pt x="3700259" y="3998125"/>
                </a:lnTo>
                <a:lnTo>
                  <a:pt x="3710203" y="4000119"/>
                </a:lnTo>
                <a:lnTo>
                  <a:pt x="3720084" y="3998125"/>
                </a:lnTo>
                <a:lnTo>
                  <a:pt x="3728161" y="3992676"/>
                </a:lnTo>
                <a:lnTo>
                  <a:pt x="3733596" y="3984612"/>
                </a:lnTo>
                <a:lnTo>
                  <a:pt x="3735603" y="3974719"/>
                </a:lnTo>
                <a:close/>
              </a:path>
              <a:path w="4300219" h="4594859">
                <a:moveTo>
                  <a:pt x="3735603" y="2841853"/>
                </a:moveTo>
                <a:lnTo>
                  <a:pt x="3733596" y="2831973"/>
                </a:lnTo>
                <a:lnTo>
                  <a:pt x="3728161" y="2823895"/>
                </a:lnTo>
                <a:lnTo>
                  <a:pt x="3720084" y="2818447"/>
                </a:lnTo>
                <a:lnTo>
                  <a:pt x="3710152" y="2816453"/>
                </a:lnTo>
                <a:lnTo>
                  <a:pt x="3700259" y="2818447"/>
                </a:lnTo>
                <a:lnTo>
                  <a:pt x="3692194" y="2823895"/>
                </a:lnTo>
                <a:lnTo>
                  <a:pt x="3686746" y="2831973"/>
                </a:lnTo>
                <a:lnTo>
                  <a:pt x="3684752" y="2841853"/>
                </a:lnTo>
                <a:lnTo>
                  <a:pt x="3686746" y="2851747"/>
                </a:lnTo>
                <a:lnTo>
                  <a:pt x="3692194" y="2859824"/>
                </a:lnTo>
                <a:lnTo>
                  <a:pt x="3700259" y="2865259"/>
                </a:lnTo>
                <a:lnTo>
                  <a:pt x="3710203" y="2867253"/>
                </a:lnTo>
                <a:lnTo>
                  <a:pt x="3720084" y="2865259"/>
                </a:lnTo>
                <a:lnTo>
                  <a:pt x="3728161" y="2859824"/>
                </a:lnTo>
                <a:lnTo>
                  <a:pt x="3733596" y="2851747"/>
                </a:lnTo>
                <a:lnTo>
                  <a:pt x="3735603" y="2841853"/>
                </a:lnTo>
                <a:close/>
              </a:path>
              <a:path w="4300219" h="4594859">
                <a:moveTo>
                  <a:pt x="3735603" y="1717065"/>
                </a:moveTo>
                <a:lnTo>
                  <a:pt x="3733596" y="1707184"/>
                </a:lnTo>
                <a:lnTo>
                  <a:pt x="3728161" y="1699107"/>
                </a:lnTo>
                <a:lnTo>
                  <a:pt x="3720084" y="1693659"/>
                </a:lnTo>
                <a:lnTo>
                  <a:pt x="3710152" y="1691665"/>
                </a:lnTo>
                <a:lnTo>
                  <a:pt x="3700259" y="1693659"/>
                </a:lnTo>
                <a:lnTo>
                  <a:pt x="3692194" y="1699107"/>
                </a:lnTo>
                <a:lnTo>
                  <a:pt x="3686746" y="1707184"/>
                </a:lnTo>
                <a:lnTo>
                  <a:pt x="3684752" y="1717065"/>
                </a:lnTo>
                <a:lnTo>
                  <a:pt x="3686746" y="1726958"/>
                </a:lnTo>
                <a:lnTo>
                  <a:pt x="3692194" y="1735023"/>
                </a:lnTo>
                <a:lnTo>
                  <a:pt x="3700259" y="1740471"/>
                </a:lnTo>
                <a:lnTo>
                  <a:pt x="3710203" y="1742465"/>
                </a:lnTo>
                <a:lnTo>
                  <a:pt x="3720084" y="1740471"/>
                </a:lnTo>
                <a:lnTo>
                  <a:pt x="3728161" y="1735023"/>
                </a:lnTo>
                <a:lnTo>
                  <a:pt x="3733596" y="1726958"/>
                </a:lnTo>
                <a:lnTo>
                  <a:pt x="3735603" y="1717065"/>
                </a:lnTo>
                <a:close/>
              </a:path>
              <a:path w="4300219" h="4594859">
                <a:moveTo>
                  <a:pt x="3743617" y="149542"/>
                </a:moveTo>
                <a:lnTo>
                  <a:pt x="3742448" y="139877"/>
                </a:lnTo>
                <a:lnTo>
                  <a:pt x="3737737" y="131343"/>
                </a:lnTo>
                <a:lnTo>
                  <a:pt x="3729812" y="125044"/>
                </a:lnTo>
                <a:lnTo>
                  <a:pt x="3720096" y="122313"/>
                </a:lnTo>
                <a:lnTo>
                  <a:pt x="3710432" y="123482"/>
                </a:lnTo>
                <a:lnTo>
                  <a:pt x="3701910" y="128193"/>
                </a:lnTo>
                <a:lnTo>
                  <a:pt x="3695623" y="136080"/>
                </a:lnTo>
                <a:lnTo>
                  <a:pt x="3692893" y="145796"/>
                </a:lnTo>
                <a:lnTo>
                  <a:pt x="3694061" y="155460"/>
                </a:lnTo>
                <a:lnTo>
                  <a:pt x="3698773" y="163982"/>
                </a:lnTo>
                <a:lnTo>
                  <a:pt x="3706672" y="170268"/>
                </a:lnTo>
                <a:lnTo>
                  <a:pt x="3716426" y="173012"/>
                </a:lnTo>
                <a:lnTo>
                  <a:pt x="3726091" y="171843"/>
                </a:lnTo>
                <a:lnTo>
                  <a:pt x="3734612" y="167144"/>
                </a:lnTo>
                <a:lnTo>
                  <a:pt x="3740899" y="159245"/>
                </a:lnTo>
                <a:lnTo>
                  <a:pt x="3743617" y="149542"/>
                </a:lnTo>
                <a:close/>
              </a:path>
              <a:path w="4300219" h="4594859">
                <a:moveTo>
                  <a:pt x="3779202" y="4423499"/>
                </a:moveTo>
                <a:lnTo>
                  <a:pt x="3775976" y="4413936"/>
                </a:lnTo>
                <a:lnTo>
                  <a:pt x="3769283" y="4406392"/>
                </a:lnTo>
                <a:lnTo>
                  <a:pt x="3760520" y="4402137"/>
                </a:lnTo>
                <a:lnTo>
                  <a:pt x="3750818" y="4401464"/>
                </a:lnTo>
                <a:lnTo>
                  <a:pt x="3741216" y="4404728"/>
                </a:lnTo>
                <a:lnTo>
                  <a:pt x="3733660" y="4411408"/>
                </a:lnTo>
                <a:lnTo>
                  <a:pt x="3729405" y="4420171"/>
                </a:lnTo>
                <a:lnTo>
                  <a:pt x="3728745" y="4429887"/>
                </a:lnTo>
                <a:lnTo>
                  <a:pt x="3731984" y="4439437"/>
                </a:lnTo>
                <a:lnTo>
                  <a:pt x="3738664" y="4446994"/>
                </a:lnTo>
                <a:lnTo>
                  <a:pt x="3747414" y="4451248"/>
                </a:lnTo>
                <a:lnTo>
                  <a:pt x="3757130" y="4451909"/>
                </a:lnTo>
                <a:lnTo>
                  <a:pt x="3766731" y="4448657"/>
                </a:lnTo>
                <a:lnTo>
                  <a:pt x="3774275" y="4441964"/>
                </a:lnTo>
                <a:lnTo>
                  <a:pt x="3778542" y="4433214"/>
                </a:lnTo>
                <a:lnTo>
                  <a:pt x="3779202" y="4423499"/>
                </a:lnTo>
                <a:close/>
              </a:path>
              <a:path w="4300219" h="4594859">
                <a:moveTo>
                  <a:pt x="3794264" y="3138728"/>
                </a:moveTo>
                <a:lnTo>
                  <a:pt x="3792258" y="3128848"/>
                </a:lnTo>
                <a:lnTo>
                  <a:pt x="3786822" y="3120771"/>
                </a:lnTo>
                <a:lnTo>
                  <a:pt x="3778745" y="3115322"/>
                </a:lnTo>
                <a:lnTo>
                  <a:pt x="3768814" y="3113328"/>
                </a:lnTo>
                <a:lnTo>
                  <a:pt x="3758920" y="3115322"/>
                </a:lnTo>
                <a:lnTo>
                  <a:pt x="3750843" y="3120771"/>
                </a:lnTo>
                <a:lnTo>
                  <a:pt x="3745407" y="3128848"/>
                </a:lnTo>
                <a:lnTo>
                  <a:pt x="3743414" y="3138728"/>
                </a:lnTo>
                <a:lnTo>
                  <a:pt x="3745407" y="3148622"/>
                </a:lnTo>
                <a:lnTo>
                  <a:pt x="3750843" y="3156686"/>
                </a:lnTo>
                <a:lnTo>
                  <a:pt x="3758920" y="3162135"/>
                </a:lnTo>
                <a:lnTo>
                  <a:pt x="3768864" y="3164128"/>
                </a:lnTo>
                <a:lnTo>
                  <a:pt x="3778745" y="3162135"/>
                </a:lnTo>
                <a:lnTo>
                  <a:pt x="3786822" y="3156686"/>
                </a:lnTo>
                <a:lnTo>
                  <a:pt x="3792258" y="3148622"/>
                </a:lnTo>
                <a:lnTo>
                  <a:pt x="3794264" y="3138728"/>
                </a:lnTo>
                <a:close/>
              </a:path>
              <a:path w="4300219" h="4594859">
                <a:moveTo>
                  <a:pt x="3794264" y="2005863"/>
                </a:moveTo>
                <a:lnTo>
                  <a:pt x="3792258" y="1995982"/>
                </a:lnTo>
                <a:lnTo>
                  <a:pt x="3786822" y="1987905"/>
                </a:lnTo>
                <a:lnTo>
                  <a:pt x="3778745" y="1982470"/>
                </a:lnTo>
                <a:lnTo>
                  <a:pt x="3768814" y="1980463"/>
                </a:lnTo>
                <a:lnTo>
                  <a:pt x="3758920" y="1982470"/>
                </a:lnTo>
                <a:lnTo>
                  <a:pt x="3750843" y="1987905"/>
                </a:lnTo>
                <a:lnTo>
                  <a:pt x="3745407" y="1995982"/>
                </a:lnTo>
                <a:lnTo>
                  <a:pt x="3743414" y="2005863"/>
                </a:lnTo>
                <a:lnTo>
                  <a:pt x="3745407" y="2015756"/>
                </a:lnTo>
                <a:lnTo>
                  <a:pt x="3750843" y="2023833"/>
                </a:lnTo>
                <a:lnTo>
                  <a:pt x="3758920" y="2029269"/>
                </a:lnTo>
                <a:lnTo>
                  <a:pt x="3768864" y="2031263"/>
                </a:lnTo>
                <a:lnTo>
                  <a:pt x="3778745" y="2029269"/>
                </a:lnTo>
                <a:lnTo>
                  <a:pt x="3786822" y="2023833"/>
                </a:lnTo>
                <a:lnTo>
                  <a:pt x="3792258" y="2015756"/>
                </a:lnTo>
                <a:lnTo>
                  <a:pt x="3794264" y="2005863"/>
                </a:lnTo>
                <a:close/>
              </a:path>
              <a:path w="4300219" h="4594859">
                <a:moveTo>
                  <a:pt x="3794264" y="881075"/>
                </a:moveTo>
                <a:lnTo>
                  <a:pt x="3792258" y="871194"/>
                </a:lnTo>
                <a:lnTo>
                  <a:pt x="3786822" y="863117"/>
                </a:lnTo>
                <a:lnTo>
                  <a:pt x="3778745" y="857669"/>
                </a:lnTo>
                <a:lnTo>
                  <a:pt x="3768814" y="855675"/>
                </a:lnTo>
                <a:lnTo>
                  <a:pt x="3758920" y="857669"/>
                </a:lnTo>
                <a:lnTo>
                  <a:pt x="3750843" y="863117"/>
                </a:lnTo>
                <a:lnTo>
                  <a:pt x="3745407" y="871194"/>
                </a:lnTo>
                <a:lnTo>
                  <a:pt x="3743414" y="881075"/>
                </a:lnTo>
                <a:lnTo>
                  <a:pt x="3745407" y="890968"/>
                </a:lnTo>
                <a:lnTo>
                  <a:pt x="3750843" y="899033"/>
                </a:lnTo>
                <a:lnTo>
                  <a:pt x="3758920" y="904481"/>
                </a:lnTo>
                <a:lnTo>
                  <a:pt x="3768864" y="906475"/>
                </a:lnTo>
                <a:lnTo>
                  <a:pt x="3778745" y="904481"/>
                </a:lnTo>
                <a:lnTo>
                  <a:pt x="3786822" y="899033"/>
                </a:lnTo>
                <a:lnTo>
                  <a:pt x="3792258" y="890968"/>
                </a:lnTo>
                <a:lnTo>
                  <a:pt x="3794264" y="881075"/>
                </a:lnTo>
                <a:close/>
              </a:path>
              <a:path w="4300219" h="4594859">
                <a:moveTo>
                  <a:pt x="3830599" y="204012"/>
                </a:moveTo>
                <a:lnTo>
                  <a:pt x="3830370" y="194271"/>
                </a:lnTo>
                <a:lnTo>
                  <a:pt x="3826522" y="185331"/>
                </a:lnTo>
                <a:lnTo>
                  <a:pt x="3819283" y="178320"/>
                </a:lnTo>
                <a:lnTo>
                  <a:pt x="3809822" y="174625"/>
                </a:lnTo>
                <a:lnTo>
                  <a:pt x="3800094" y="174853"/>
                </a:lnTo>
                <a:lnTo>
                  <a:pt x="3791153" y="178714"/>
                </a:lnTo>
                <a:lnTo>
                  <a:pt x="3784142" y="185953"/>
                </a:lnTo>
                <a:lnTo>
                  <a:pt x="3780485" y="195351"/>
                </a:lnTo>
                <a:lnTo>
                  <a:pt x="3780701" y="205092"/>
                </a:lnTo>
                <a:lnTo>
                  <a:pt x="3784562" y="214033"/>
                </a:lnTo>
                <a:lnTo>
                  <a:pt x="3791801" y="221043"/>
                </a:lnTo>
                <a:lnTo>
                  <a:pt x="3801249" y="224739"/>
                </a:lnTo>
                <a:lnTo>
                  <a:pt x="3810978" y="224510"/>
                </a:lnTo>
                <a:lnTo>
                  <a:pt x="3819918" y="220649"/>
                </a:lnTo>
                <a:lnTo>
                  <a:pt x="3826941" y="213410"/>
                </a:lnTo>
                <a:lnTo>
                  <a:pt x="3830599" y="204012"/>
                </a:lnTo>
                <a:close/>
              </a:path>
              <a:path w="4300219" h="4594859">
                <a:moveTo>
                  <a:pt x="3837254" y="3974719"/>
                </a:moveTo>
                <a:lnTo>
                  <a:pt x="3835247" y="3964838"/>
                </a:lnTo>
                <a:lnTo>
                  <a:pt x="3829812" y="3956761"/>
                </a:lnTo>
                <a:lnTo>
                  <a:pt x="3821734" y="3951313"/>
                </a:lnTo>
                <a:lnTo>
                  <a:pt x="3811803" y="3949319"/>
                </a:lnTo>
                <a:lnTo>
                  <a:pt x="3801910" y="3951313"/>
                </a:lnTo>
                <a:lnTo>
                  <a:pt x="3793845" y="3956761"/>
                </a:lnTo>
                <a:lnTo>
                  <a:pt x="3788397" y="3964838"/>
                </a:lnTo>
                <a:lnTo>
                  <a:pt x="3786403" y="3974719"/>
                </a:lnTo>
                <a:lnTo>
                  <a:pt x="3788397" y="3984612"/>
                </a:lnTo>
                <a:lnTo>
                  <a:pt x="3793845" y="3992676"/>
                </a:lnTo>
                <a:lnTo>
                  <a:pt x="3801910" y="3998125"/>
                </a:lnTo>
                <a:lnTo>
                  <a:pt x="3811854" y="4000119"/>
                </a:lnTo>
                <a:lnTo>
                  <a:pt x="3821734" y="3998125"/>
                </a:lnTo>
                <a:lnTo>
                  <a:pt x="3829812" y="3992676"/>
                </a:lnTo>
                <a:lnTo>
                  <a:pt x="3835247" y="3984612"/>
                </a:lnTo>
                <a:lnTo>
                  <a:pt x="3837254" y="3974719"/>
                </a:lnTo>
                <a:close/>
              </a:path>
              <a:path w="4300219" h="4594859">
                <a:moveTo>
                  <a:pt x="3837254" y="2841853"/>
                </a:moveTo>
                <a:lnTo>
                  <a:pt x="3835247" y="2831973"/>
                </a:lnTo>
                <a:lnTo>
                  <a:pt x="3829812" y="2823895"/>
                </a:lnTo>
                <a:lnTo>
                  <a:pt x="3821734" y="2818447"/>
                </a:lnTo>
                <a:lnTo>
                  <a:pt x="3811803" y="2816453"/>
                </a:lnTo>
                <a:lnTo>
                  <a:pt x="3801910" y="2818447"/>
                </a:lnTo>
                <a:lnTo>
                  <a:pt x="3793845" y="2823895"/>
                </a:lnTo>
                <a:lnTo>
                  <a:pt x="3788397" y="2831973"/>
                </a:lnTo>
                <a:lnTo>
                  <a:pt x="3786403" y="2841853"/>
                </a:lnTo>
                <a:lnTo>
                  <a:pt x="3788397" y="2851747"/>
                </a:lnTo>
                <a:lnTo>
                  <a:pt x="3793845" y="2859824"/>
                </a:lnTo>
                <a:lnTo>
                  <a:pt x="3801910" y="2865259"/>
                </a:lnTo>
                <a:lnTo>
                  <a:pt x="3811854" y="2867253"/>
                </a:lnTo>
                <a:lnTo>
                  <a:pt x="3821734" y="2865259"/>
                </a:lnTo>
                <a:lnTo>
                  <a:pt x="3829812" y="2859824"/>
                </a:lnTo>
                <a:lnTo>
                  <a:pt x="3835247" y="2851747"/>
                </a:lnTo>
                <a:lnTo>
                  <a:pt x="3837254" y="2841853"/>
                </a:lnTo>
                <a:close/>
              </a:path>
              <a:path w="4300219" h="4594859">
                <a:moveTo>
                  <a:pt x="3837254" y="1717065"/>
                </a:moveTo>
                <a:lnTo>
                  <a:pt x="3835247" y="1707184"/>
                </a:lnTo>
                <a:lnTo>
                  <a:pt x="3829812" y="1699107"/>
                </a:lnTo>
                <a:lnTo>
                  <a:pt x="3821734" y="1693659"/>
                </a:lnTo>
                <a:lnTo>
                  <a:pt x="3811803" y="1691665"/>
                </a:lnTo>
                <a:lnTo>
                  <a:pt x="3801910" y="1693659"/>
                </a:lnTo>
                <a:lnTo>
                  <a:pt x="3793845" y="1699107"/>
                </a:lnTo>
                <a:lnTo>
                  <a:pt x="3788397" y="1707184"/>
                </a:lnTo>
                <a:lnTo>
                  <a:pt x="3786403" y="1717065"/>
                </a:lnTo>
                <a:lnTo>
                  <a:pt x="3788397" y="1726958"/>
                </a:lnTo>
                <a:lnTo>
                  <a:pt x="3793845" y="1735023"/>
                </a:lnTo>
                <a:lnTo>
                  <a:pt x="3801910" y="1740471"/>
                </a:lnTo>
                <a:lnTo>
                  <a:pt x="3811854" y="1742465"/>
                </a:lnTo>
                <a:lnTo>
                  <a:pt x="3821734" y="1740471"/>
                </a:lnTo>
                <a:lnTo>
                  <a:pt x="3829812" y="1735023"/>
                </a:lnTo>
                <a:lnTo>
                  <a:pt x="3835247" y="1726958"/>
                </a:lnTo>
                <a:lnTo>
                  <a:pt x="3837254" y="1717065"/>
                </a:lnTo>
                <a:close/>
              </a:path>
              <a:path w="4300219" h="4594859">
                <a:moveTo>
                  <a:pt x="3864216" y="4375531"/>
                </a:moveTo>
                <a:lnTo>
                  <a:pt x="3863962" y="4365790"/>
                </a:lnTo>
                <a:lnTo>
                  <a:pt x="3859873" y="4356570"/>
                </a:lnTo>
                <a:lnTo>
                  <a:pt x="3852507" y="4349674"/>
                </a:lnTo>
                <a:lnTo>
                  <a:pt x="3843401" y="4346245"/>
                </a:lnTo>
                <a:lnTo>
                  <a:pt x="3833660" y="4346486"/>
                </a:lnTo>
                <a:lnTo>
                  <a:pt x="3824452" y="4350588"/>
                </a:lnTo>
                <a:lnTo>
                  <a:pt x="3817505" y="4357979"/>
                </a:lnTo>
                <a:lnTo>
                  <a:pt x="3814076" y="4367085"/>
                </a:lnTo>
                <a:lnTo>
                  <a:pt x="3814318" y="4376826"/>
                </a:lnTo>
                <a:lnTo>
                  <a:pt x="3818420" y="4386034"/>
                </a:lnTo>
                <a:lnTo>
                  <a:pt x="3825773" y="4392942"/>
                </a:lnTo>
                <a:lnTo>
                  <a:pt x="3834879" y="4396371"/>
                </a:lnTo>
                <a:lnTo>
                  <a:pt x="3844620" y="4396130"/>
                </a:lnTo>
                <a:lnTo>
                  <a:pt x="3853891" y="4391990"/>
                </a:lnTo>
                <a:lnTo>
                  <a:pt x="3860787" y="4384637"/>
                </a:lnTo>
                <a:lnTo>
                  <a:pt x="3864216" y="4375531"/>
                </a:lnTo>
                <a:close/>
              </a:path>
              <a:path w="4300219" h="4594859">
                <a:moveTo>
                  <a:pt x="3895877" y="3140303"/>
                </a:moveTo>
                <a:lnTo>
                  <a:pt x="3894366" y="3130334"/>
                </a:lnTo>
                <a:lnTo>
                  <a:pt x="3889337" y="3121990"/>
                </a:lnTo>
                <a:lnTo>
                  <a:pt x="3881551" y="3116148"/>
                </a:lnTo>
                <a:lnTo>
                  <a:pt x="3871734" y="3113646"/>
                </a:lnTo>
                <a:lnTo>
                  <a:pt x="3861752" y="3115145"/>
                </a:lnTo>
                <a:lnTo>
                  <a:pt x="3853421" y="3120174"/>
                </a:lnTo>
                <a:lnTo>
                  <a:pt x="3847566" y="3127972"/>
                </a:lnTo>
                <a:lnTo>
                  <a:pt x="3845090" y="3137738"/>
                </a:lnTo>
                <a:lnTo>
                  <a:pt x="3846576" y="3147707"/>
                </a:lnTo>
                <a:lnTo>
                  <a:pt x="3851605" y="3156051"/>
                </a:lnTo>
                <a:lnTo>
                  <a:pt x="3859390" y="3161893"/>
                </a:lnTo>
                <a:lnTo>
                  <a:pt x="3869169" y="3164382"/>
                </a:lnTo>
                <a:lnTo>
                  <a:pt x="3879189" y="3162897"/>
                </a:lnTo>
                <a:lnTo>
                  <a:pt x="3887533" y="3157867"/>
                </a:lnTo>
                <a:lnTo>
                  <a:pt x="3893375" y="3150070"/>
                </a:lnTo>
                <a:lnTo>
                  <a:pt x="3895877" y="3140303"/>
                </a:lnTo>
                <a:close/>
              </a:path>
              <a:path w="4300219" h="4594859">
                <a:moveTo>
                  <a:pt x="3895877" y="2007438"/>
                </a:moveTo>
                <a:lnTo>
                  <a:pt x="3894366" y="1997468"/>
                </a:lnTo>
                <a:lnTo>
                  <a:pt x="3889337" y="1989124"/>
                </a:lnTo>
                <a:lnTo>
                  <a:pt x="3881551" y="1983282"/>
                </a:lnTo>
                <a:lnTo>
                  <a:pt x="3871734" y="1980793"/>
                </a:lnTo>
                <a:lnTo>
                  <a:pt x="3861752" y="1982279"/>
                </a:lnTo>
                <a:lnTo>
                  <a:pt x="3853421" y="1987308"/>
                </a:lnTo>
                <a:lnTo>
                  <a:pt x="3847566" y="1995106"/>
                </a:lnTo>
                <a:lnTo>
                  <a:pt x="3845090" y="2004872"/>
                </a:lnTo>
                <a:lnTo>
                  <a:pt x="3846576" y="2014855"/>
                </a:lnTo>
                <a:lnTo>
                  <a:pt x="3851605" y="2023186"/>
                </a:lnTo>
                <a:lnTo>
                  <a:pt x="3859390" y="2029028"/>
                </a:lnTo>
                <a:lnTo>
                  <a:pt x="3869169" y="2031530"/>
                </a:lnTo>
                <a:lnTo>
                  <a:pt x="3879189" y="2030031"/>
                </a:lnTo>
                <a:lnTo>
                  <a:pt x="3887533" y="2025002"/>
                </a:lnTo>
                <a:lnTo>
                  <a:pt x="3893375" y="2017217"/>
                </a:lnTo>
                <a:lnTo>
                  <a:pt x="3895877" y="2007438"/>
                </a:lnTo>
                <a:close/>
              </a:path>
              <a:path w="4300219" h="4594859">
                <a:moveTo>
                  <a:pt x="3895877" y="882650"/>
                </a:moveTo>
                <a:lnTo>
                  <a:pt x="3894366" y="872680"/>
                </a:lnTo>
                <a:lnTo>
                  <a:pt x="3889337" y="864336"/>
                </a:lnTo>
                <a:lnTo>
                  <a:pt x="3881551" y="858494"/>
                </a:lnTo>
                <a:lnTo>
                  <a:pt x="3871734" y="855992"/>
                </a:lnTo>
                <a:lnTo>
                  <a:pt x="3861752" y="857491"/>
                </a:lnTo>
                <a:lnTo>
                  <a:pt x="3853421" y="862520"/>
                </a:lnTo>
                <a:lnTo>
                  <a:pt x="3847566" y="870318"/>
                </a:lnTo>
                <a:lnTo>
                  <a:pt x="3845090" y="880084"/>
                </a:lnTo>
                <a:lnTo>
                  <a:pt x="3846576" y="890066"/>
                </a:lnTo>
                <a:lnTo>
                  <a:pt x="3851605" y="898398"/>
                </a:lnTo>
                <a:lnTo>
                  <a:pt x="3859390" y="904240"/>
                </a:lnTo>
                <a:lnTo>
                  <a:pt x="3869169" y="906729"/>
                </a:lnTo>
                <a:lnTo>
                  <a:pt x="3879189" y="905243"/>
                </a:lnTo>
                <a:lnTo>
                  <a:pt x="3887533" y="900214"/>
                </a:lnTo>
                <a:lnTo>
                  <a:pt x="3893375" y="892429"/>
                </a:lnTo>
                <a:lnTo>
                  <a:pt x="3895877" y="882650"/>
                </a:lnTo>
                <a:close/>
              </a:path>
              <a:path w="4300219" h="4594859">
                <a:moveTo>
                  <a:pt x="3912616" y="256870"/>
                </a:moveTo>
                <a:lnTo>
                  <a:pt x="3909631" y="247599"/>
                </a:lnTo>
                <a:lnTo>
                  <a:pt x="3903091" y="239928"/>
                </a:lnTo>
                <a:lnTo>
                  <a:pt x="3894023" y="235356"/>
                </a:lnTo>
                <a:lnTo>
                  <a:pt x="3884307" y="234657"/>
                </a:lnTo>
                <a:lnTo>
                  <a:pt x="3875049" y="237655"/>
                </a:lnTo>
                <a:lnTo>
                  <a:pt x="3867378" y="244195"/>
                </a:lnTo>
                <a:lnTo>
                  <a:pt x="3862844" y="253212"/>
                </a:lnTo>
                <a:lnTo>
                  <a:pt x="3862133" y="262915"/>
                </a:lnTo>
                <a:lnTo>
                  <a:pt x="3865130" y="272186"/>
                </a:lnTo>
                <a:lnTo>
                  <a:pt x="3871684" y="279857"/>
                </a:lnTo>
                <a:lnTo>
                  <a:pt x="3880726" y="284429"/>
                </a:lnTo>
                <a:lnTo>
                  <a:pt x="3890441" y="285127"/>
                </a:lnTo>
                <a:lnTo>
                  <a:pt x="3899700" y="282130"/>
                </a:lnTo>
                <a:lnTo>
                  <a:pt x="3907383" y="275590"/>
                </a:lnTo>
                <a:lnTo>
                  <a:pt x="3911917" y="266585"/>
                </a:lnTo>
                <a:lnTo>
                  <a:pt x="3912616" y="256870"/>
                </a:lnTo>
                <a:close/>
              </a:path>
              <a:path w="4300219" h="4594859">
                <a:moveTo>
                  <a:pt x="3938143" y="3972560"/>
                </a:moveTo>
                <a:lnTo>
                  <a:pt x="3937622" y="3962476"/>
                </a:lnTo>
                <a:lnTo>
                  <a:pt x="3933228" y="3953395"/>
                </a:lnTo>
                <a:lnTo>
                  <a:pt x="3925951" y="3946931"/>
                </a:lnTo>
                <a:lnTo>
                  <a:pt x="3916781" y="3943667"/>
                </a:lnTo>
                <a:lnTo>
                  <a:pt x="3906710" y="3944188"/>
                </a:lnTo>
                <a:lnTo>
                  <a:pt x="3897566" y="3948582"/>
                </a:lnTo>
                <a:lnTo>
                  <a:pt x="3891102" y="3955859"/>
                </a:lnTo>
                <a:lnTo>
                  <a:pt x="3887838" y="3965041"/>
                </a:lnTo>
                <a:lnTo>
                  <a:pt x="3888371" y="3975112"/>
                </a:lnTo>
                <a:lnTo>
                  <a:pt x="3892753" y="3984193"/>
                </a:lnTo>
                <a:lnTo>
                  <a:pt x="3900030" y="3990657"/>
                </a:lnTo>
                <a:lnTo>
                  <a:pt x="3909199" y="3993921"/>
                </a:lnTo>
                <a:lnTo>
                  <a:pt x="3919334" y="3993388"/>
                </a:lnTo>
                <a:lnTo>
                  <a:pt x="3928414" y="3989006"/>
                </a:lnTo>
                <a:lnTo>
                  <a:pt x="3934879" y="3981729"/>
                </a:lnTo>
                <a:lnTo>
                  <a:pt x="3938143" y="3972560"/>
                </a:lnTo>
                <a:close/>
              </a:path>
              <a:path w="4300219" h="4594859">
                <a:moveTo>
                  <a:pt x="3938143" y="2839694"/>
                </a:moveTo>
                <a:lnTo>
                  <a:pt x="3937622" y="2829623"/>
                </a:lnTo>
                <a:lnTo>
                  <a:pt x="3933228" y="2820543"/>
                </a:lnTo>
                <a:lnTo>
                  <a:pt x="3925951" y="2814066"/>
                </a:lnTo>
                <a:lnTo>
                  <a:pt x="3916781" y="2810802"/>
                </a:lnTo>
                <a:lnTo>
                  <a:pt x="3906710" y="2811322"/>
                </a:lnTo>
                <a:lnTo>
                  <a:pt x="3897566" y="2815729"/>
                </a:lnTo>
                <a:lnTo>
                  <a:pt x="3891102" y="2823006"/>
                </a:lnTo>
                <a:lnTo>
                  <a:pt x="3887838" y="2832176"/>
                </a:lnTo>
                <a:lnTo>
                  <a:pt x="3888371" y="2842247"/>
                </a:lnTo>
                <a:lnTo>
                  <a:pt x="3892753" y="2851327"/>
                </a:lnTo>
                <a:lnTo>
                  <a:pt x="3900030" y="2857792"/>
                </a:lnTo>
                <a:lnTo>
                  <a:pt x="3909199" y="2861068"/>
                </a:lnTo>
                <a:lnTo>
                  <a:pt x="3919334" y="2860535"/>
                </a:lnTo>
                <a:lnTo>
                  <a:pt x="3928414" y="2856141"/>
                </a:lnTo>
                <a:lnTo>
                  <a:pt x="3934879" y="2848864"/>
                </a:lnTo>
                <a:lnTo>
                  <a:pt x="3938143" y="2839694"/>
                </a:lnTo>
                <a:close/>
              </a:path>
              <a:path w="4300219" h="4594859">
                <a:moveTo>
                  <a:pt x="3938143" y="1714906"/>
                </a:moveTo>
                <a:lnTo>
                  <a:pt x="3937622" y="1704822"/>
                </a:lnTo>
                <a:lnTo>
                  <a:pt x="3933228" y="1695742"/>
                </a:lnTo>
                <a:lnTo>
                  <a:pt x="3925951" y="1689277"/>
                </a:lnTo>
                <a:lnTo>
                  <a:pt x="3916781" y="1686013"/>
                </a:lnTo>
                <a:lnTo>
                  <a:pt x="3906710" y="1686534"/>
                </a:lnTo>
                <a:lnTo>
                  <a:pt x="3897566" y="1690928"/>
                </a:lnTo>
                <a:lnTo>
                  <a:pt x="3891102" y="1698205"/>
                </a:lnTo>
                <a:lnTo>
                  <a:pt x="3887838" y="1707388"/>
                </a:lnTo>
                <a:lnTo>
                  <a:pt x="3888371" y="1717459"/>
                </a:lnTo>
                <a:lnTo>
                  <a:pt x="3892753" y="1726539"/>
                </a:lnTo>
                <a:lnTo>
                  <a:pt x="3900030" y="1733003"/>
                </a:lnTo>
                <a:lnTo>
                  <a:pt x="3909199" y="1736280"/>
                </a:lnTo>
                <a:lnTo>
                  <a:pt x="3919334" y="1735734"/>
                </a:lnTo>
                <a:lnTo>
                  <a:pt x="3928414" y="1731352"/>
                </a:lnTo>
                <a:lnTo>
                  <a:pt x="3934879" y="1724075"/>
                </a:lnTo>
                <a:lnTo>
                  <a:pt x="3938143" y="1714906"/>
                </a:lnTo>
                <a:close/>
              </a:path>
              <a:path w="4300219" h="4594859">
                <a:moveTo>
                  <a:pt x="3943921" y="4309694"/>
                </a:moveTo>
                <a:lnTo>
                  <a:pt x="3942727" y="4300029"/>
                </a:lnTo>
                <a:lnTo>
                  <a:pt x="3937749" y="4291266"/>
                </a:lnTo>
                <a:lnTo>
                  <a:pt x="3929748" y="4285119"/>
                </a:lnTo>
                <a:lnTo>
                  <a:pt x="3920350" y="4282605"/>
                </a:lnTo>
                <a:lnTo>
                  <a:pt x="3910685" y="4283799"/>
                </a:lnTo>
                <a:lnTo>
                  <a:pt x="3901922" y="4288777"/>
                </a:lnTo>
                <a:lnTo>
                  <a:pt x="3895725" y="4296803"/>
                </a:lnTo>
                <a:lnTo>
                  <a:pt x="3893210" y="4306214"/>
                </a:lnTo>
                <a:lnTo>
                  <a:pt x="3894404" y="4315879"/>
                </a:lnTo>
                <a:lnTo>
                  <a:pt x="3899395" y="4324642"/>
                </a:lnTo>
                <a:lnTo>
                  <a:pt x="3907383" y="4330789"/>
                </a:lnTo>
                <a:lnTo>
                  <a:pt x="3916794" y="4333316"/>
                </a:lnTo>
                <a:lnTo>
                  <a:pt x="3926446" y="4332122"/>
                </a:lnTo>
                <a:lnTo>
                  <a:pt x="3935260" y="4327093"/>
                </a:lnTo>
                <a:lnTo>
                  <a:pt x="3941407" y="4319105"/>
                </a:lnTo>
                <a:lnTo>
                  <a:pt x="3943921" y="4309694"/>
                </a:lnTo>
                <a:close/>
              </a:path>
              <a:path w="4300219" h="4594859">
                <a:moveTo>
                  <a:pt x="3988447" y="327139"/>
                </a:moveTo>
                <a:lnTo>
                  <a:pt x="3986365" y="317627"/>
                </a:lnTo>
                <a:lnTo>
                  <a:pt x="3980561" y="309321"/>
                </a:lnTo>
                <a:lnTo>
                  <a:pt x="3972014" y="303936"/>
                </a:lnTo>
                <a:lnTo>
                  <a:pt x="3962412" y="302310"/>
                </a:lnTo>
                <a:lnTo>
                  <a:pt x="3952900" y="304393"/>
                </a:lnTo>
                <a:lnTo>
                  <a:pt x="3944645" y="310159"/>
                </a:lnTo>
                <a:lnTo>
                  <a:pt x="3939260" y="318693"/>
                </a:lnTo>
                <a:lnTo>
                  <a:pt x="3937622" y="328295"/>
                </a:lnTo>
                <a:lnTo>
                  <a:pt x="3939705" y="337807"/>
                </a:lnTo>
                <a:lnTo>
                  <a:pt x="3945483" y="346075"/>
                </a:lnTo>
                <a:lnTo>
                  <a:pt x="3954056" y="351497"/>
                </a:lnTo>
                <a:lnTo>
                  <a:pt x="3963644" y="353123"/>
                </a:lnTo>
                <a:lnTo>
                  <a:pt x="3973157" y="351040"/>
                </a:lnTo>
                <a:lnTo>
                  <a:pt x="3981437" y="345262"/>
                </a:lnTo>
                <a:lnTo>
                  <a:pt x="3986809" y="336740"/>
                </a:lnTo>
                <a:lnTo>
                  <a:pt x="3988447" y="327139"/>
                </a:lnTo>
                <a:close/>
              </a:path>
              <a:path w="4300219" h="4594859">
                <a:moveTo>
                  <a:pt x="3992435" y="3169932"/>
                </a:moveTo>
                <a:lnTo>
                  <a:pt x="3991965" y="3160217"/>
                </a:lnTo>
                <a:lnTo>
                  <a:pt x="3987889" y="3151365"/>
                </a:lnTo>
                <a:lnTo>
                  <a:pt x="3980434" y="3144507"/>
                </a:lnTo>
                <a:lnTo>
                  <a:pt x="3970934" y="3141091"/>
                </a:lnTo>
                <a:lnTo>
                  <a:pt x="3961206" y="3141561"/>
                </a:lnTo>
                <a:lnTo>
                  <a:pt x="3952367" y="3145637"/>
                </a:lnTo>
                <a:lnTo>
                  <a:pt x="3945547" y="3153054"/>
                </a:lnTo>
                <a:lnTo>
                  <a:pt x="3942118" y="3162554"/>
                </a:lnTo>
                <a:lnTo>
                  <a:pt x="3942588" y="3172269"/>
                </a:lnTo>
                <a:lnTo>
                  <a:pt x="3946664" y="3181121"/>
                </a:lnTo>
                <a:lnTo>
                  <a:pt x="3954094" y="3187954"/>
                </a:lnTo>
                <a:lnTo>
                  <a:pt x="3963619" y="3191395"/>
                </a:lnTo>
                <a:lnTo>
                  <a:pt x="3973347" y="3190925"/>
                </a:lnTo>
                <a:lnTo>
                  <a:pt x="3982186" y="3186849"/>
                </a:lnTo>
                <a:lnTo>
                  <a:pt x="3989019" y="3179419"/>
                </a:lnTo>
                <a:lnTo>
                  <a:pt x="3992435" y="3169932"/>
                </a:lnTo>
                <a:close/>
              </a:path>
              <a:path w="4300219" h="4594859">
                <a:moveTo>
                  <a:pt x="3992435" y="2037080"/>
                </a:moveTo>
                <a:lnTo>
                  <a:pt x="3991965" y="2027351"/>
                </a:lnTo>
                <a:lnTo>
                  <a:pt x="3987889" y="2018512"/>
                </a:lnTo>
                <a:lnTo>
                  <a:pt x="3980434" y="2011654"/>
                </a:lnTo>
                <a:lnTo>
                  <a:pt x="3970934" y="2008225"/>
                </a:lnTo>
                <a:lnTo>
                  <a:pt x="3961206" y="2008695"/>
                </a:lnTo>
                <a:lnTo>
                  <a:pt x="3952367" y="2012784"/>
                </a:lnTo>
                <a:lnTo>
                  <a:pt x="3945547" y="2020201"/>
                </a:lnTo>
                <a:lnTo>
                  <a:pt x="3942118" y="2029688"/>
                </a:lnTo>
                <a:lnTo>
                  <a:pt x="3942588" y="2039416"/>
                </a:lnTo>
                <a:lnTo>
                  <a:pt x="3946664" y="2048256"/>
                </a:lnTo>
                <a:lnTo>
                  <a:pt x="3954094" y="2055088"/>
                </a:lnTo>
                <a:lnTo>
                  <a:pt x="3963619" y="2058530"/>
                </a:lnTo>
                <a:lnTo>
                  <a:pt x="3973347" y="2058060"/>
                </a:lnTo>
                <a:lnTo>
                  <a:pt x="3982186" y="2053983"/>
                </a:lnTo>
                <a:lnTo>
                  <a:pt x="3989019" y="2046566"/>
                </a:lnTo>
                <a:lnTo>
                  <a:pt x="3992435" y="2037080"/>
                </a:lnTo>
                <a:close/>
              </a:path>
              <a:path w="4300219" h="4594859">
                <a:moveTo>
                  <a:pt x="3992435" y="912279"/>
                </a:moveTo>
                <a:lnTo>
                  <a:pt x="3991965" y="902563"/>
                </a:lnTo>
                <a:lnTo>
                  <a:pt x="3987889" y="893724"/>
                </a:lnTo>
                <a:lnTo>
                  <a:pt x="3980434" y="886853"/>
                </a:lnTo>
                <a:lnTo>
                  <a:pt x="3970934" y="883437"/>
                </a:lnTo>
                <a:lnTo>
                  <a:pt x="3961206" y="883907"/>
                </a:lnTo>
                <a:lnTo>
                  <a:pt x="3952367" y="887984"/>
                </a:lnTo>
                <a:lnTo>
                  <a:pt x="3945547" y="895413"/>
                </a:lnTo>
                <a:lnTo>
                  <a:pt x="3942118" y="904900"/>
                </a:lnTo>
                <a:lnTo>
                  <a:pt x="3942588" y="914628"/>
                </a:lnTo>
                <a:lnTo>
                  <a:pt x="3946664" y="923467"/>
                </a:lnTo>
                <a:lnTo>
                  <a:pt x="3954094" y="930300"/>
                </a:lnTo>
                <a:lnTo>
                  <a:pt x="3963619" y="933742"/>
                </a:lnTo>
                <a:lnTo>
                  <a:pt x="3973347" y="933272"/>
                </a:lnTo>
                <a:lnTo>
                  <a:pt x="3982186" y="929195"/>
                </a:lnTo>
                <a:lnTo>
                  <a:pt x="3989019" y="921778"/>
                </a:lnTo>
                <a:lnTo>
                  <a:pt x="3992435" y="912279"/>
                </a:lnTo>
                <a:close/>
              </a:path>
              <a:path w="4300219" h="4594859">
                <a:moveTo>
                  <a:pt x="4016921" y="4236517"/>
                </a:moveTo>
                <a:lnTo>
                  <a:pt x="4014800" y="4227017"/>
                </a:lnTo>
                <a:lnTo>
                  <a:pt x="4008996" y="4218775"/>
                </a:lnTo>
                <a:lnTo>
                  <a:pt x="4000436" y="4213428"/>
                </a:lnTo>
                <a:lnTo>
                  <a:pt x="3990822" y="4211828"/>
                </a:lnTo>
                <a:lnTo>
                  <a:pt x="3981323" y="4213961"/>
                </a:lnTo>
                <a:lnTo>
                  <a:pt x="3973080" y="4219765"/>
                </a:lnTo>
                <a:lnTo>
                  <a:pt x="3967708" y="4228363"/>
                </a:lnTo>
                <a:lnTo>
                  <a:pt x="3966108" y="4237964"/>
                </a:lnTo>
                <a:lnTo>
                  <a:pt x="3968229" y="4247464"/>
                </a:lnTo>
                <a:lnTo>
                  <a:pt x="3974046" y="4255706"/>
                </a:lnTo>
                <a:lnTo>
                  <a:pt x="3982593" y="4261053"/>
                </a:lnTo>
                <a:lnTo>
                  <a:pt x="3992207" y="4262653"/>
                </a:lnTo>
                <a:lnTo>
                  <a:pt x="4001706" y="4260532"/>
                </a:lnTo>
                <a:lnTo>
                  <a:pt x="4009987" y="4254678"/>
                </a:lnTo>
                <a:lnTo>
                  <a:pt x="4015321" y="4246130"/>
                </a:lnTo>
                <a:lnTo>
                  <a:pt x="4016921" y="4236517"/>
                </a:lnTo>
                <a:close/>
              </a:path>
              <a:path w="4300219" h="4594859">
                <a:moveTo>
                  <a:pt x="4027386" y="3923169"/>
                </a:moveTo>
                <a:lnTo>
                  <a:pt x="4025963" y="3913543"/>
                </a:lnTo>
                <a:lnTo>
                  <a:pt x="4020782" y="3904881"/>
                </a:lnTo>
                <a:lnTo>
                  <a:pt x="4012641" y="3898925"/>
                </a:lnTo>
                <a:lnTo>
                  <a:pt x="4003179" y="3896626"/>
                </a:lnTo>
                <a:lnTo>
                  <a:pt x="3993553" y="3898049"/>
                </a:lnTo>
                <a:lnTo>
                  <a:pt x="3984904" y="3903230"/>
                </a:lnTo>
                <a:lnTo>
                  <a:pt x="3978897" y="3911396"/>
                </a:lnTo>
                <a:lnTo>
                  <a:pt x="3976598" y="3920858"/>
                </a:lnTo>
                <a:lnTo>
                  <a:pt x="3978021" y="3930497"/>
                </a:lnTo>
                <a:lnTo>
                  <a:pt x="3983215" y="3939146"/>
                </a:lnTo>
                <a:lnTo>
                  <a:pt x="3991343" y="3945102"/>
                </a:lnTo>
                <a:lnTo>
                  <a:pt x="4000804" y="3947401"/>
                </a:lnTo>
                <a:lnTo>
                  <a:pt x="4010431" y="3945991"/>
                </a:lnTo>
                <a:lnTo>
                  <a:pt x="4019131" y="3940772"/>
                </a:lnTo>
                <a:lnTo>
                  <a:pt x="4025087" y="3932631"/>
                </a:lnTo>
                <a:lnTo>
                  <a:pt x="4027386" y="3923169"/>
                </a:lnTo>
                <a:close/>
              </a:path>
              <a:path w="4300219" h="4594859">
                <a:moveTo>
                  <a:pt x="4027386" y="2790304"/>
                </a:moveTo>
                <a:lnTo>
                  <a:pt x="4025963" y="2780677"/>
                </a:lnTo>
                <a:lnTo>
                  <a:pt x="4020782" y="2772029"/>
                </a:lnTo>
                <a:lnTo>
                  <a:pt x="4012641" y="2766060"/>
                </a:lnTo>
                <a:lnTo>
                  <a:pt x="4003179" y="2763761"/>
                </a:lnTo>
                <a:lnTo>
                  <a:pt x="3993553" y="2765183"/>
                </a:lnTo>
                <a:lnTo>
                  <a:pt x="3984904" y="2770365"/>
                </a:lnTo>
                <a:lnTo>
                  <a:pt x="3978897" y="2778531"/>
                </a:lnTo>
                <a:lnTo>
                  <a:pt x="3976598" y="2788005"/>
                </a:lnTo>
                <a:lnTo>
                  <a:pt x="3978021" y="2797632"/>
                </a:lnTo>
                <a:lnTo>
                  <a:pt x="3983215" y="2806281"/>
                </a:lnTo>
                <a:lnTo>
                  <a:pt x="3991343" y="2812250"/>
                </a:lnTo>
                <a:lnTo>
                  <a:pt x="4000804" y="2814548"/>
                </a:lnTo>
                <a:lnTo>
                  <a:pt x="4010431" y="2813126"/>
                </a:lnTo>
                <a:lnTo>
                  <a:pt x="4019131" y="2807906"/>
                </a:lnTo>
                <a:lnTo>
                  <a:pt x="4025087" y="2799778"/>
                </a:lnTo>
                <a:lnTo>
                  <a:pt x="4027386" y="2790304"/>
                </a:lnTo>
                <a:close/>
              </a:path>
              <a:path w="4300219" h="4594859">
                <a:moveTo>
                  <a:pt x="4027386" y="1665516"/>
                </a:moveTo>
                <a:lnTo>
                  <a:pt x="4025963" y="1655889"/>
                </a:lnTo>
                <a:lnTo>
                  <a:pt x="4020782" y="1647228"/>
                </a:lnTo>
                <a:lnTo>
                  <a:pt x="4012641" y="1641271"/>
                </a:lnTo>
                <a:lnTo>
                  <a:pt x="4003179" y="1638973"/>
                </a:lnTo>
                <a:lnTo>
                  <a:pt x="3993553" y="1640395"/>
                </a:lnTo>
                <a:lnTo>
                  <a:pt x="3984904" y="1645577"/>
                </a:lnTo>
                <a:lnTo>
                  <a:pt x="3978897" y="1653743"/>
                </a:lnTo>
                <a:lnTo>
                  <a:pt x="3976598" y="1663204"/>
                </a:lnTo>
                <a:lnTo>
                  <a:pt x="3978021" y="1672844"/>
                </a:lnTo>
                <a:lnTo>
                  <a:pt x="3983215" y="1681492"/>
                </a:lnTo>
                <a:lnTo>
                  <a:pt x="3991343" y="1687461"/>
                </a:lnTo>
                <a:lnTo>
                  <a:pt x="4000804" y="1689760"/>
                </a:lnTo>
                <a:lnTo>
                  <a:pt x="4010431" y="1688338"/>
                </a:lnTo>
                <a:lnTo>
                  <a:pt x="4019131" y="1683118"/>
                </a:lnTo>
                <a:lnTo>
                  <a:pt x="4025087" y="1674977"/>
                </a:lnTo>
                <a:lnTo>
                  <a:pt x="4027386" y="1665516"/>
                </a:lnTo>
                <a:close/>
              </a:path>
              <a:path w="4300219" h="4594859">
                <a:moveTo>
                  <a:pt x="4057154" y="404355"/>
                </a:moveTo>
                <a:lnTo>
                  <a:pt x="4055986" y="394690"/>
                </a:lnTo>
                <a:lnTo>
                  <a:pt x="4051033" y="385914"/>
                </a:lnTo>
                <a:lnTo>
                  <a:pt x="4043007" y="379704"/>
                </a:lnTo>
                <a:lnTo>
                  <a:pt x="4033609" y="377164"/>
                </a:lnTo>
                <a:lnTo>
                  <a:pt x="4023944" y="378333"/>
                </a:lnTo>
                <a:lnTo>
                  <a:pt x="4015168" y="383286"/>
                </a:lnTo>
                <a:lnTo>
                  <a:pt x="4008996" y="391274"/>
                </a:lnTo>
                <a:lnTo>
                  <a:pt x="4006456" y="400672"/>
                </a:lnTo>
                <a:lnTo>
                  <a:pt x="4007624" y="410337"/>
                </a:lnTo>
                <a:lnTo>
                  <a:pt x="4012590" y="419125"/>
                </a:lnTo>
                <a:lnTo>
                  <a:pt x="4020604" y="425323"/>
                </a:lnTo>
                <a:lnTo>
                  <a:pt x="4030002" y="427863"/>
                </a:lnTo>
                <a:lnTo>
                  <a:pt x="4039666" y="426694"/>
                </a:lnTo>
                <a:lnTo>
                  <a:pt x="4048455" y="421741"/>
                </a:lnTo>
                <a:lnTo>
                  <a:pt x="4054614" y="413753"/>
                </a:lnTo>
                <a:lnTo>
                  <a:pt x="4057154" y="404355"/>
                </a:lnTo>
                <a:close/>
              </a:path>
              <a:path w="4300219" h="4594859">
                <a:moveTo>
                  <a:pt x="4064711" y="3232429"/>
                </a:moveTo>
                <a:lnTo>
                  <a:pt x="4061244" y="3222904"/>
                </a:lnTo>
                <a:lnTo>
                  <a:pt x="4054386" y="3215513"/>
                </a:lnTo>
                <a:lnTo>
                  <a:pt x="4045534" y="3211449"/>
                </a:lnTo>
                <a:lnTo>
                  <a:pt x="4035806" y="3211017"/>
                </a:lnTo>
                <a:lnTo>
                  <a:pt x="4026331" y="3214459"/>
                </a:lnTo>
                <a:lnTo>
                  <a:pt x="4018927" y="3221317"/>
                </a:lnTo>
                <a:lnTo>
                  <a:pt x="4014863" y="3230168"/>
                </a:lnTo>
                <a:lnTo>
                  <a:pt x="4014432" y="3239897"/>
                </a:lnTo>
                <a:lnTo>
                  <a:pt x="4017886" y="3249371"/>
                </a:lnTo>
                <a:lnTo>
                  <a:pt x="4024757" y="3256813"/>
                </a:lnTo>
                <a:lnTo>
                  <a:pt x="4033609" y="3260864"/>
                </a:lnTo>
                <a:lnTo>
                  <a:pt x="4043337" y="3261309"/>
                </a:lnTo>
                <a:lnTo>
                  <a:pt x="4052824" y="3257867"/>
                </a:lnTo>
                <a:lnTo>
                  <a:pt x="4060215" y="3251009"/>
                </a:lnTo>
                <a:lnTo>
                  <a:pt x="4064279" y="3242157"/>
                </a:lnTo>
                <a:lnTo>
                  <a:pt x="4064711" y="3232429"/>
                </a:lnTo>
                <a:close/>
              </a:path>
              <a:path w="4300219" h="4594859">
                <a:moveTo>
                  <a:pt x="4064711" y="2099564"/>
                </a:moveTo>
                <a:lnTo>
                  <a:pt x="4061244" y="2090039"/>
                </a:lnTo>
                <a:lnTo>
                  <a:pt x="4054386" y="2082647"/>
                </a:lnTo>
                <a:lnTo>
                  <a:pt x="4045534" y="2078583"/>
                </a:lnTo>
                <a:lnTo>
                  <a:pt x="4035806" y="2078151"/>
                </a:lnTo>
                <a:lnTo>
                  <a:pt x="4026331" y="2081593"/>
                </a:lnTo>
                <a:lnTo>
                  <a:pt x="4018927" y="2088451"/>
                </a:lnTo>
                <a:lnTo>
                  <a:pt x="4014863" y="2097303"/>
                </a:lnTo>
                <a:lnTo>
                  <a:pt x="4014432" y="2107031"/>
                </a:lnTo>
                <a:lnTo>
                  <a:pt x="4017886" y="2116505"/>
                </a:lnTo>
                <a:lnTo>
                  <a:pt x="4024757" y="2123948"/>
                </a:lnTo>
                <a:lnTo>
                  <a:pt x="4033609" y="2128012"/>
                </a:lnTo>
                <a:lnTo>
                  <a:pt x="4043337" y="2128443"/>
                </a:lnTo>
                <a:lnTo>
                  <a:pt x="4052824" y="2125002"/>
                </a:lnTo>
                <a:lnTo>
                  <a:pt x="4060215" y="2118144"/>
                </a:lnTo>
                <a:lnTo>
                  <a:pt x="4064279" y="2109292"/>
                </a:lnTo>
                <a:lnTo>
                  <a:pt x="4064711" y="2099564"/>
                </a:lnTo>
                <a:close/>
              </a:path>
              <a:path w="4300219" h="4594859">
                <a:moveTo>
                  <a:pt x="4064711" y="974775"/>
                </a:moveTo>
                <a:lnTo>
                  <a:pt x="4061244" y="965250"/>
                </a:lnTo>
                <a:lnTo>
                  <a:pt x="4054386" y="957859"/>
                </a:lnTo>
                <a:lnTo>
                  <a:pt x="4045534" y="953795"/>
                </a:lnTo>
                <a:lnTo>
                  <a:pt x="4035806" y="953363"/>
                </a:lnTo>
                <a:lnTo>
                  <a:pt x="4026331" y="956805"/>
                </a:lnTo>
                <a:lnTo>
                  <a:pt x="4018927" y="963663"/>
                </a:lnTo>
                <a:lnTo>
                  <a:pt x="4014863" y="972515"/>
                </a:lnTo>
                <a:lnTo>
                  <a:pt x="4014432" y="982243"/>
                </a:lnTo>
                <a:lnTo>
                  <a:pt x="4017886" y="991717"/>
                </a:lnTo>
                <a:lnTo>
                  <a:pt x="4024757" y="999159"/>
                </a:lnTo>
                <a:lnTo>
                  <a:pt x="4033609" y="1003223"/>
                </a:lnTo>
                <a:lnTo>
                  <a:pt x="4043337" y="1003655"/>
                </a:lnTo>
                <a:lnTo>
                  <a:pt x="4052824" y="1000213"/>
                </a:lnTo>
                <a:lnTo>
                  <a:pt x="4060215" y="993355"/>
                </a:lnTo>
                <a:lnTo>
                  <a:pt x="4064279" y="984504"/>
                </a:lnTo>
                <a:lnTo>
                  <a:pt x="4064711" y="974775"/>
                </a:lnTo>
                <a:close/>
              </a:path>
              <a:path w="4300219" h="4594859">
                <a:moveTo>
                  <a:pt x="4082554" y="4156811"/>
                </a:moveTo>
                <a:lnTo>
                  <a:pt x="4079570" y="4147540"/>
                </a:lnTo>
                <a:lnTo>
                  <a:pt x="4073042" y="4139857"/>
                </a:lnTo>
                <a:lnTo>
                  <a:pt x="4064038" y="4135310"/>
                </a:lnTo>
                <a:lnTo>
                  <a:pt x="4054322" y="4134586"/>
                </a:lnTo>
                <a:lnTo>
                  <a:pt x="4045051" y="4137558"/>
                </a:lnTo>
                <a:lnTo>
                  <a:pt x="4037342" y="4144137"/>
                </a:lnTo>
                <a:lnTo>
                  <a:pt x="4032783" y="4153141"/>
                </a:lnTo>
                <a:lnTo>
                  <a:pt x="4032072" y="4162844"/>
                </a:lnTo>
                <a:lnTo>
                  <a:pt x="4035044" y="4172115"/>
                </a:lnTo>
                <a:lnTo>
                  <a:pt x="4041584" y="4179798"/>
                </a:lnTo>
                <a:lnTo>
                  <a:pt x="4050576" y="4184358"/>
                </a:lnTo>
                <a:lnTo>
                  <a:pt x="4060291" y="4185069"/>
                </a:lnTo>
                <a:lnTo>
                  <a:pt x="4069562" y="4182097"/>
                </a:lnTo>
                <a:lnTo>
                  <a:pt x="4077258" y="4175569"/>
                </a:lnTo>
                <a:lnTo>
                  <a:pt x="4081830" y="4166527"/>
                </a:lnTo>
                <a:lnTo>
                  <a:pt x="4082554" y="4156811"/>
                </a:lnTo>
                <a:close/>
              </a:path>
              <a:path w="4300219" h="4594859">
                <a:moveTo>
                  <a:pt x="4083672" y="3837457"/>
                </a:moveTo>
                <a:lnTo>
                  <a:pt x="4081348" y="3828008"/>
                </a:lnTo>
                <a:lnTo>
                  <a:pt x="4075646" y="3820122"/>
                </a:lnTo>
                <a:lnTo>
                  <a:pt x="4067060" y="3814838"/>
                </a:lnTo>
                <a:lnTo>
                  <a:pt x="4057078" y="3813302"/>
                </a:lnTo>
                <a:lnTo>
                  <a:pt x="4047629" y="3815638"/>
                </a:lnTo>
                <a:lnTo>
                  <a:pt x="4039730" y="3821341"/>
                </a:lnTo>
                <a:lnTo>
                  <a:pt x="4034459" y="3829926"/>
                </a:lnTo>
                <a:lnTo>
                  <a:pt x="4032910" y="3839946"/>
                </a:lnTo>
                <a:lnTo>
                  <a:pt x="4035234" y="3849408"/>
                </a:lnTo>
                <a:lnTo>
                  <a:pt x="4040936" y="3857294"/>
                </a:lnTo>
                <a:lnTo>
                  <a:pt x="4049534" y="3862578"/>
                </a:lnTo>
                <a:lnTo>
                  <a:pt x="4059504" y="3864102"/>
                </a:lnTo>
                <a:lnTo>
                  <a:pt x="4068953" y="3861778"/>
                </a:lnTo>
                <a:lnTo>
                  <a:pt x="4076852" y="3856075"/>
                </a:lnTo>
                <a:lnTo>
                  <a:pt x="4082135" y="3847477"/>
                </a:lnTo>
                <a:lnTo>
                  <a:pt x="4083672" y="3837457"/>
                </a:lnTo>
                <a:close/>
              </a:path>
              <a:path w="4300219" h="4594859">
                <a:moveTo>
                  <a:pt x="4083672" y="2704604"/>
                </a:moveTo>
                <a:lnTo>
                  <a:pt x="4081348" y="2695143"/>
                </a:lnTo>
                <a:lnTo>
                  <a:pt x="4075646" y="2687256"/>
                </a:lnTo>
                <a:lnTo>
                  <a:pt x="4067060" y="2681973"/>
                </a:lnTo>
                <a:lnTo>
                  <a:pt x="4057078" y="2680436"/>
                </a:lnTo>
                <a:lnTo>
                  <a:pt x="4047629" y="2682773"/>
                </a:lnTo>
                <a:lnTo>
                  <a:pt x="4039730" y="2688475"/>
                </a:lnTo>
                <a:lnTo>
                  <a:pt x="4034459" y="2697073"/>
                </a:lnTo>
                <a:lnTo>
                  <a:pt x="4032910" y="2707081"/>
                </a:lnTo>
                <a:lnTo>
                  <a:pt x="4035234" y="2716542"/>
                </a:lnTo>
                <a:lnTo>
                  <a:pt x="4040936" y="2724429"/>
                </a:lnTo>
                <a:lnTo>
                  <a:pt x="4049534" y="2729712"/>
                </a:lnTo>
                <a:lnTo>
                  <a:pt x="4059504" y="2731249"/>
                </a:lnTo>
                <a:lnTo>
                  <a:pt x="4068953" y="2728912"/>
                </a:lnTo>
                <a:lnTo>
                  <a:pt x="4076852" y="2723210"/>
                </a:lnTo>
                <a:lnTo>
                  <a:pt x="4082135" y="2714612"/>
                </a:lnTo>
                <a:lnTo>
                  <a:pt x="4083672" y="2704604"/>
                </a:lnTo>
                <a:close/>
              </a:path>
              <a:path w="4300219" h="4594859">
                <a:moveTo>
                  <a:pt x="4083672" y="1579803"/>
                </a:moveTo>
                <a:lnTo>
                  <a:pt x="4081348" y="1570355"/>
                </a:lnTo>
                <a:lnTo>
                  <a:pt x="4075646" y="1562468"/>
                </a:lnTo>
                <a:lnTo>
                  <a:pt x="4067060" y="1557185"/>
                </a:lnTo>
                <a:lnTo>
                  <a:pt x="4057078" y="1555648"/>
                </a:lnTo>
                <a:lnTo>
                  <a:pt x="4047629" y="1557985"/>
                </a:lnTo>
                <a:lnTo>
                  <a:pt x="4039730" y="1563687"/>
                </a:lnTo>
                <a:lnTo>
                  <a:pt x="4034459" y="1572272"/>
                </a:lnTo>
                <a:lnTo>
                  <a:pt x="4032910" y="1582293"/>
                </a:lnTo>
                <a:lnTo>
                  <a:pt x="4035234" y="1591754"/>
                </a:lnTo>
                <a:lnTo>
                  <a:pt x="4040936" y="1599641"/>
                </a:lnTo>
                <a:lnTo>
                  <a:pt x="4049534" y="1604924"/>
                </a:lnTo>
                <a:lnTo>
                  <a:pt x="4059504" y="1606448"/>
                </a:lnTo>
                <a:lnTo>
                  <a:pt x="4068953" y="1604124"/>
                </a:lnTo>
                <a:lnTo>
                  <a:pt x="4076852" y="1598422"/>
                </a:lnTo>
                <a:lnTo>
                  <a:pt x="4082135" y="1589824"/>
                </a:lnTo>
                <a:lnTo>
                  <a:pt x="4083672" y="1579803"/>
                </a:lnTo>
                <a:close/>
              </a:path>
              <a:path w="4300219" h="4594859">
                <a:moveTo>
                  <a:pt x="4095496" y="3330714"/>
                </a:moveTo>
                <a:lnTo>
                  <a:pt x="4092994" y="3320885"/>
                </a:lnTo>
                <a:lnTo>
                  <a:pt x="4087164" y="3313099"/>
                </a:lnTo>
                <a:lnTo>
                  <a:pt x="4078833" y="3308058"/>
                </a:lnTo>
                <a:lnTo>
                  <a:pt x="4068864" y="3306546"/>
                </a:lnTo>
                <a:lnTo>
                  <a:pt x="4059085" y="3309023"/>
                </a:lnTo>
                <a:lnTo>
                  <a:pt x="4051287" y="3314865"/>
                </a:lnTo>
                <a:lnTo>
                  <a:pt x="4046245" y="3323196"/>
                </a:lnTo>
                <a:lnTo>
                  <a:pt x="4044746" y="3333216"/>
                </a:lnTo>
                <a:lnTo>
                  <a:pt x="4047223" y="3342995"/>
                </a:lnTo>
                <a:lnTo>
                  <a:pt x="4053065" y="3350793"/>
                </a:lnTo>
                <a:lnTo>
                  <a:pt x="4061383" y="3355835"/>
                </a:lnTo>
                <a:lnTo>
                  <a:pt x="4071366" y="3357334"/>
                </a:lnTo>
                <a:lnTo>
                  <a:pt x="4081145" y="3354857"/>
                </a:lnTo>
                <a:lnTo>
                  <a:pt x="4088942" y="3349028"/>
                </a:lnTo>
                <a:lnTo>
                  <a:pt x="4093984" y="3340697"/>
                </a:lnTo>
                <a:lnTo>
                  <a:pt x="4095496" y="3330714"/>
                </a:lnTo>
                <a:close/>
              </a:path>
              <a:path w="4300219" h="4594859">
                <a:moveTo>
                  <a:pt x="4095496" y="2197849"/>
                </a:moveTo>
                <a:lnTo>
                  <a:pt x="4092994" y="2188032"/>
                </a:lnTo>
                <a:lnTo>
                  <a:pt x="4087164" y="2180234"/>
                </a:lnTo>
                <a:lnTo>
                  <a:pt x="4078833" y="2175192"/>
                </a:lnTo>
                <a:lnTo>
                  <a:pt x="4068864" y="2173681"/>
                </a:lnTo>
                <a:lnTo>
                  <a:pt x="4059085" y="2176170"/>
                </a:lnTo>
                <a:lnTo>
                  <a:pt x="4051287" y="2181999"/>
                </a:lnTo>
                <a:lnTo>
                  <a:pt x="4046245" y="2190331"/>
                </a:lnTo>
                <a:lnTo>
                  <a:pt x="4044746" y="2200351"/>
                </a:lnTo>
                <a:lnTo>
                  <a:pt x="4047223" y="2210130"/>
                </a:lnTo>
                <a:lnTo>
                  <a:pt x="4053065" y="2217928"/>
                </a:lnTo>
                <a:lnTo>
                  <a:pt x="4061383" y="2222970"/>
                </a:lnTo>
                <a:lnTo>
                  <a:pt x="4071366" y="2224468"/>
                </a:lnTo>
                <a:lnTo>
                  <a:pt x="4081145" y="2221992"/>
                </a:lnTo>
                <a:lnTo>
                  <a:pt x="4088942" y="2216162"/>
                </a:lnTo>
                <a:lnTo>
                  <a:pt x="4093984" y="2207831"/>
                </a:lnTo>
                <a:lnTo>
                  <a:pt x="4095496" y="2197849"/>
                </a:lnTo>
                <a:close/>
              </a:path>
              <a:path w="4300219" h="4594859">
                <a:moveTo>
                  <a:pt x="4095496" y="1073061"/>
                </a:moveTo>
                <a:lnTo>
                  <a:pt x="4092994" y="1063244"/>
                </a:lnTo>
                <a:lnTo>
                  <a:pt x="4087164" y="1055446"/>
                </a:lnTo>
                <a:lnTo>
                  <a:pt x="4078833" y="1050404"/>
                </a:lnTo>
                <a:lnTo>
                  <a:pt x="4068864" y="1048893"/>
                </a:lnTo>
                <a:lnTo>
                  <a:pt x="4059085" y="1051369"/>
                </a:lnTo>
                <a:lnTo>
                  <a:pt x="4051287" y="1057211"/>
                </a:lnTo>
                <a:lnTo>
                  <a:pt x="4046245" y="1065542"/>
                </a:lnTo>
                <a:lnTo>
                  <a:pt x="4044746" y="1075563"/>
                </a:lnTo>
                <a:lnTo>
                  <a:pt x="4047223" y="1085342"/>
                </a:lnTo>
                <a:lnTo>
                  <a:pt x="4053065" y="1093139"/>
                </a:lnTo>
                <a:lnTo>
                  <a:pt x="4061383" y="1098181"/>
                </a:lnTo>
                <a:lnTo>
                  <a:pt x="4071366" y="1099680"/>
                </a:lnTo>
                <a:lnTo>
                  <a:pt x="4081145" y="1097203"/>
                </a:lnTo>
                <a:lnTo>
                  <a:pt x="4088942" y="1091374"/>
                </a:lnTo>
                <a:lnTo>
                  <a:pt x="4093984" y="1083043"/>
                </a:lnTo>
                <a:lnTo>
                  <a:pt x="4095496" y="1073061"/>
                </a:lnTo>
                <a:close/>
              </a:path>
              <a:path w="4300219" h="4594859">
                <a:moveTo>
                  <a:pt x="4096169" y="3738499"/>
                </a:moveTo>
                <a:lnTo>
                  <a:pt x="4094162" y="3728618"/>
                </a:lnTo>
                <a:lnTo>
                  <a:pt x="4088727" y="3720541"/>
                </a:lnTo>
                <a:lnTo>
                  <a:pt x="4080649" y="3715105"/>
                </a:lnTo>
                <a:lnTo>
                  <a:pt x="4070769" y="3713099"/>
                </a:lnTo>
                <a:lnTo>
                  <a:pt x="4060875" y="3715105"/>
                </a:lnTo>
                <a:lnTo>
                  <a:pt x="4052798" y="3720541"/>
                </a:lnTo>
                <a:lnTo>
                  <a:pt x="4047363" y="3728618"/>
                </a:lnTo>
                <a:lnTo>
                  <a:pt x="4045369" y="3738549"/>
                </a:lnTo>
                <a:lnTo>
                  <a:pt x="4047363" y="3748443"/>
                </a:lnTo>
                <a:lnTo>
                  <a:pt x="4052798" y="3756520"/>
                </a:lnTo>
                <a:lnTo>
                  <a:pt x="4060875" y="3761956"/>
                </a:lnTo>
                <a:lnTo>
                  <a:pt x="4070769" y="3763949"/>
                </a:lnTo>
                <a:lnTo>
                  <a:pt x="4080649" y="3761956"/>
                </a:lnTo>
                <a:lnTo>
                  <a:pt x="4088727" y="3756520"/>
                </a:lnTo>
                <a:lnTo>
                  <a:pt x="4094162" y="3748443"/>
                </a:lnTo>
                <a:lnTo>
                  <a:pt x="4096169" y="3738499"/>
                </a:lnTo>
                <a:close/>
              </a:path>
              <a:path w="4300219" h="4594859">
                <a:moveTo>
                  <a:pt x="4096169" y="3636848"/>
                </a:moveTo>
                <a:lnTo>
                  <a:pt x="4094162" y="3626967"/>
                </a:lnTo>
                <a:lnTo>
                  <a:pt x="4088727" y="3618890"/>
                </a:lnTo>
                <a:lnTo>
                  <a:pt x="4080649" y="3613454"/>
                </a:lnTo>
                <a:lnTo>
                  <a:pt x="4070769" y="3611448"/>
                </a:lnTo>
                <a:lnTo>
                  <a:pt x="4060875" y="3613454"/>
                </a:lnTo>
                <a:lnTo>
                  <a:pt x="4052798" y="3618890"/>
                </a:lnTo>
                <a:lnTo>
                  <a:pt x="4047363" y="3626967"/>
                </a:lnTo>
                <a:lnTo>
                  <a:pt x="4045369" y="3636899"/>
                </a:lnTo>
                <a:lnTo>
                  <a:pt x="4047363" y="3646792"/>
                </a:lnTo>
                <a:lnTo>
                  <a:pt x="4052798" y="3654869"/>
                </a:lnTo>
                <a:lnTo>
                  <a:pt x="4060875" y="3660305"/>
                </a:lnTo>
                <a:lnTo>
                  <a:pt x="4070769" y="3662299"/>
                </a:lnTo>
                <a:lnTo>
                  <a:pt x="4080649" y="3660305"/>
                </a:lnTo>
                <a:lnTo>
                  <a:pt x="4088727" y="3654869"/>
                </a:lnTo>
                <a:lnTo>
                  <a:pt x="4094162" y="3646792"/>
                </a:lnTo>
                <a:lnTo>
                  <a:pt x="4096169" y="3636848"/>
                </a:lnTo>
                <a:close/>
              </a:path>
              <a:path w="4300219" h="4594859">
                <a:moveTo>
                  <a:pt x="4096169" y="3535197"/>
                </a:moveTo>
                <a:lnTo>
                  <a:pt x="4094162" y="3525316"/>
                </a:lnTo>
                <a:lnTo>
                  <a:pt x="4088727" y="3517239"/>
                </a:lnTo>
                <a:lnTo>
                  <a:pt x="4080649" y="3511804"/>
                </a:lnTo>
                <a:lnTo>
                  <a:pt x="4070769" y="3509797"/>
                </a:lnTo>
                <a:lnTo>
                  <a:pt x="4060875" y="3511804"/>
                </a:lnTo>
                <a:lnTo>
                  <a:pt x="4052798" y="3517239"/>
                </a:lnTo>
                <a:lnTo>
                  <a:pt x="4047363" y="3525316"/>
                </a:lnTo>
                <a:lnTo>
                  <a:pt x="4045369" y="3535248"/>
                </a:lnTo>
                <a:lnTo>
                  <a:pt x="4047363" y="3545141"/>
                </a:lnTo>
                <a:lnTo>
                  <a:pt x="4052798" y="3553218"/>
                </a:lnTo>
                <a:lnTo>
                  <a:pt x="4060875" y="3558654"/>
                </a:lnTo>
                <a:lnTo>
                  <a:pt x="4070769" y="3560648"/>
                </a:lnTo>
                <a:lnTo>
                  <a:pt x="4080649" y="3558654"/>
                </a:lnTo>
                <a:lnTo>
                  <a:pt x="4088727" y="3553218"/>
                </a:lnTo>
                <a:lnTo>
                  <a:pt x="4094162" y="3545141"/>
                </a:lnTo>
                <a:lnTo>
                  <a:pt x="4096169" y="3535197"/>
                </a:lnTo>
                <a:close/>
              </a:path>
              <a:path w="4300219" h="4594859">
                <a:moveTo>
                  <a:pt x="4096169" y="3433546"/>
                </a:moveTo>
                <a:lnTo>
                  <a:pt x="4094162" y="3423666"/>
                </a:lnTo>
                <a:lnTo>
                  <a:pt x="4088727" y="3415588"/>
                </a:lnTo>
                <a:lnTo>
                  <a:pt x="4080649" y="3410153"/>
                </a:lnTo>
                <a:lnTo>
                  <a:pt x="4070769" y="3408146"/>
                </a:lnTo>
                <a:lnTo>
                  <a:pt x="4060875" y="3410153"/>
                </a:lnTo>
                <a:lnTo>
                  <a:pt x="4052798" y="3415588"/>
                </a:lnTo>
                <a:lnTo>
                  <a:pt x="4047363" y="3423666"/>
                </a:lnTo>
                <a:lnTo>
                  <a:pt x="4045369" y="3433597"/>
                </a:lnTo>
                <a:lnTo>
                  <a:pt x="4047363" y="3443490"/>
                </a:lnTo>
                <a:lnTo>
                  <a:pt x="4052798" y="3451568"/>
                </a:lnTo>
                <a:lnTo>
                  <a:pt x="4060875" y="3457003"/>
                </a:lnTo>
                <a:lnTo>
                  <a:pt x="4070769" y="3458997"/>
                </a:lnTo>
                <a:lnTo>
                  <a:pt x="4080649" y="3457003"/>
                </a:lnTo>
                <a:lnTo>
                  <a:pt x="4088727" y="3451568"/>
                </a:lnTo>
                <a:lnTo>
                  <a:pt x="4094162" y="3443490"/>
                </a:lnTo>
                <a:lnTo>
                  <a:pt x="4096169" y="3433546"/>
                </a:lnTo>
                <a:close/>
              </a:path>
              <a:path w="4300219" h="4594859">
                <a:moveTo>
                  <a:pt x="4096169" y="2605646"/>
                </a:moveTo>
                <a:lnTo>
                  <a:pt x="4094162" y="2595753"/>
                </a:lnTo>
                <a:lnTo>
                  <a:pt x="4088727" y="2587675"/>
                </a:lnTo>
                <a:lnTo>
                  <a:pt x="4080649" y="2582240"/>
                </a:lnTo>
                <a:lnTo>
                  <a:pt x="4070769" y="2580246"/>
                </a:lnTo>
                <a:lnTo>
                  <a:pt x="4060875" y="2582240"/>
                </a:lnTo>
                <a:lnTo>
                  <a:pt x="4052798" y="2587675"/>
                </a:lnTo>
                <a:lnTo>
                  <a:pt x="4047363" y="2595753"/>
                </a:lnTo>
                <a:lnTo>
                  <a:pt x="4045369" y="2605697"/>
                </a:lnTo>
                <a:lnTo>
                  <a:pt x="4047363" y="2615577"/>
                </a:lnTo>
                <a:lnTo>
                  <a:pt x="4052798" y="2623655"/>
                </a:lnTo>
                <a:lnTo>
                  <a:pt x="4060875" y="2629103"/>
                </a:lnTo>
                <a:lnTo>
                  <a:pt x="4070769" y="2631097"/>
                </a:lnTo>
                <a:lnTo>
                  <a:pt x="4080649" y="2629103"/>
                </a:lnTo>
                <a:lnTo>
                  <a:pt x="4088727" y="2623655"/>
                </a:lnTo>
                <a:lnTo>
                  <a:pt x="4094162" y="2615577"/>
                </a:lnTo>
                <a:lnTo>
                  <a:pt x="4096169" y="2605646"/>
                </a:lnTo>
                <a:close/>
              </a:path>
              <a:path w="4300219" h="4594859">
                <a:moveTo>
                  <a:pt x="4096169" y="2503995"/>
                </a:moveTo>
                <a:lnTo>
                  <a:pt x="4094162" y="2494102"/>
                </a:lnTo>
                <a:lnTo>
                  <a:pt x="4088727" y="2486025"/>
                </a:lnTo>
                <a:lnTo>
                  <a:pt x="4080649" y="2480589"/>
                </a:lnTo>
                <a:lnTo>
                  <a:pt x="4070769" y="2478595"/>
                </a:lnTo>
                <a:lnTo>
                  <a:pt x="4060875" y="2480589"/>
                </a:lnTo>
                <a:lnTo>
                  <a:pt x="4052798" y="2486025"/>
                </a:lnTo>
                <a:lnTo>
                  <a:pt x="4047363" y="2494102"/>
                </a:lnTo>
                <a:lnTo>
                  <a:pt x="4045369" y="2504046"/>
                </a:lnTo>
                <a:lnTo>
                  <a:pt x="4047363" y="2513927"/>
                </a:lnTo>
                <a:lnTo>
                  <a:pt x="4052798" y="2522004"/>
                </a:lnTo>
                <a:lnTo>
                  <a:pt x="4060875" y="2527452"/>
                </a:lnTo>
                <a:lnTo>
                  <a:pt x="4070769" y="2529446"/>
                </a:lnTo>
                <a:lnTo>
                  <a:pt x="4080649" y="2527452"/>
                </a:lnTo>
                <a:lnTo>
                  <a:pt x="4088727" y="2522004"/>
                </a:lnTo>
                <a:lnTo>
                  <a:pt x="4094162" y="2513927"/>
                </a:lnTo>
                <a:lnTo>
                  <a:pt x="4096169" y="2503995"/>
                </a:lnTo>
                <a:close/>
              </a:path>
              <a:path w="4300219" h="4594859">
                <a:moveTo>
                  <a:pt x="4096169" y="2402344"/>
                </a:moveTo>
                <a:lnTo>
                  <a:pt x="4094162" y="2392451"/>
                </a:lnTo>
                <a:lnTo>
                  <a:pt x="4088727" y="2384374"/>
                </a:lnTo>
                <a:lnTo>
                  <a:pt x="4080649" y="2378938"/>
                </a:lnTo>
                <a:lnTo>
                  <a:pt x="4070769" y="2376944"/>
                </a:lnTo>
                <a:lnTo>
                  <a:pt x="4060875" y="2378938"/>
                </a:lnTo>
                <a:lnTo>
                  <a:pt x="4052798" y="2384374"/>
                </a:lnTo>
                <a:lnTo>
                  <a:pt x="4047363" y="2392451"/>
                </a:lnTo>
                <a:lnTo>
                  <a:pt x="4045369" y="2402395"/>
                </a:lnTo>
                <a:lnTo>
                  <a:pt x="4047363" y="2412276"/>
                </a:lnTo>
                <a:lnTo>
                  <a:pt x="4052798" y="2420353"/>
                </a:lnTo>
                <a:lnTo>
                  <a:pt x="4060875" y="2425801"/>
                </a:lnTo>
                <a:lnTo>
                  <a:pt x="4070769" y="2427795"/>
                </a:lnTo>
                <a:lnTo>
                  <a:pt x="4080649" y="2425801"/>
                </a:lnTo>
                <a:lnTo>
                  <a:pt x="4088727" y="2420353"/>
                </a:lnTo>
                <a:lnTo>
                  <a:pt x="4094162" y="2412276"/>
                </a:lnTo>
                <a:lnTo>
                  <a:pt x="4096169" y="2402344"/>
                </a:lnTo>
                <a:close/>
              </a:path>
              <a:path w="4300219" h="4594859">
                <a:moveTo>
                  <a:pt x="4096169" y="2300694"/>
                </a:moveTo>
                <a:lnTo>
                  <a:pt x="4094162" y="2290800"/>
                </a:lnTo>
                <a:lnTo>
                  <a:pt x="4088727" y="2282723"/>
                </a:lnTo>
                <a:lnTo>
                  <a:pt x="4080649" y="2277287"/>
                </a:lnTo>
                <a:lnTo>
                  <a:pt x="4070769" y="2275294"/>
                </a:lnTo>
                <a:lnTo>
                  <a:pt x="4060875" y="2277287"/>
                </a:lnTo>
                <a:lnTo>
                  <a:pt x="4052798" y="2282723"/>
                </a:lnTo>
                <a:lnTo>
                  <a:pt x="4047363" y="2290800"/>
                </a:lnTo>
                <a:lnTo>
                  <a:pt x="4045369" y="2300744"/>
                </a:lnTo>
                <a:lnTo>
                  <a:pt x="4047363" y="2310625"/>
                </a:lnTo>
                <a:lnTo>
                  <a:pt x="4052798" y="2318702"/>
                </a:lnTo>
                <a:lnTo>
                  <a:pt x="4060875" y="2324150"/>
                </a:lnTo>
                <a:lnTo>
                  <a:pt x="4070769" y="2326144"/>
                </a:lnTo>
                <a:lnTo>
                  <a:pt x="4080649" y="2324150"/>
                </a:lnTo>
                <a:lnTo>
                  <a:pt x="4088727" y="2318702"/>
                </a:lnTo>
                <a:lnTo>
                  <a:pt x="4094162" y="2310625"/>
                </a:lnTo>
                <a:lnTo>
                  <a:pt x="4096169" y="2300694"/>
                </a:lnTo>
                <a:close/>
              </a:path>
              <a:path w="4300219" h="4594859">
                <a:moveTo>
                  <a:pt x="4096169" y="1480845"/>
                </a:moveTo>
                <a:lnTo>
                  <a:pt x="4094162" y="1470964"/>
                </a:lnTo>
                <a:lnTo>
                  <a:pt x="4088727" y="1462887"/>
                </a:lnTo>
                <a:lnTo>
                  <a:pt x="4080649" y="1457452"/>
                </a:lnTo>
                <a:lnTo>
                  <a:pt x="4070769" y="1455445"/>
                </a:lnTo>
                <a:lnTo>
                  <a:pt x="4060875" y="1457452"/>
                </a:lnTo>
                <a:lnTo>
                  <a:pt x="4052798" y="1462887"/>
                </a:lnTo>
                <a:lnTo>
                  <a:pt x="4047363" y="1470964"/>
                </a:lnTo>
                <a:lnTo>
                  <a:pt x="4045369" y="1480896"/>
                </a:lnTo>
                <a:lnTo>
                  <a:pt x="4047363" y="1490789"/>
                </a:lnTo>
                <a:lnTo>
                  <a:pt x="4052798" y="1498866"/>
                </a:lnTo>
                <a:lnTo>
                  <a:pt x="4060875" y="1504302"/>
                </a:lnTo>
                <a:lnTo>
                  <a:pt x="4070769" y="1506296"/>
                </a:lnTo>
                <a:lnTo>
                  <a:pt x="4080649" y="1504302"/>
                </a:lnTo>
                <a:lnTo>
                  <a:pt x="4088727" y="1498866"/>
                </a:lnTo>
                <a:lnTo>
                  <a:pt x="4094162" y="1490789"/>
                </a:lnTo>
                <a:lnTo>
                  <a:pt x="4096169" y="1480845"/>
                </a:lnTo>
                <a:close/>
              </a:path>
              <a:path w="4300219" h="4594859">
                <a:moveTo>
                  <a:pt x="4096169" y="1379194"/>
                </a:moveTo>
                <a:lnTo>
                  <a:pt x="4094162" y="1369314"/>
                </a:lnTo>
                <a:lnTo>
                  <a:pt x="4088727" y="1361236"/>
                </a:lnTo>
                <a:lnTo>
                  <a:pt x="4080649" y="1355801"/>
                </a:lnTo>
                <a:lnTo>
                  <a:pt x="4070769" y="1353794"/>
                </a:lnTo>
                <a:lnTo>
                  <a:pt x="4060875" y="1355801"/>
                </a:lnTo>
                <a:lnTo>
                  <a:pt x="4052798" y="1361236"/>
                </a:lnTo>
                <a:lnTo>
                  <a:pt x="4047363" y="1369314"/>
                </a:lnTo>
                <a:lnTo>
                  <a:pt x="4045369" y="1379245"/>
                </a:lnTo>
                <a:lnTo>
                  <a:pt x="4047363" y="1389138"/>
                </a:lnTo>
                <a:lnTo>
                  <a:pt x="4052798" y="1397215"/>
                </a:lnTo>
                <a:lnTo>
                  <a:pt x="4060875" y="1402651"/>
                </a:lnTo>
                <a:lnTo>
                  <a:pt x="4070769" y="1404645"/>
                </a:lnTo>
                <a:lnTo>
                  <a:pt x="4080649" y="1402651"/>
                </a:lnTo>
                <a:lnTo>
                  <a:pt x="4088727" y="1397215"/>
                </a:lnTo>
                <a:lnTo>
                  <a:pt x="4094162" y="1389138"/>
                </a:lnTo>
                <a:lnTo>
                  <a:pt x="4096169" y="1379194"/>
                </a:lnTo>
                <a:close/>
              </a:path>
              <a:path w="4300219" h="4594859">
                <a:moveTo>
                  <a:pt x="4096169" y="1277543"/>
                </a:moveTo>
                <a:lnTo>
                  <a:pt x="4094162" y="1267663"/>
                </a:lnTo>
                <a:lnTo>
                  <a:pt x="4088727" y="1259586"/>
                </a:lnTo>
                <a:lnTo>
                  <a:pt x="4080649" y="1254150"/>
                </a:lnTo>
                <a:lnTo>
                  <a:pt x="4070769" y="1252143"/>
                </a:lnTo>
                <a:lnTo>
                  <a:pt x="4060875" y="1254150"/>
                </a:lnTo>
                <a:lnTo>
                  <a:pt x="4052798" y="1259586"/>
                </a:lnTo>
                <a:lnTo>
                  <a:pt x="4047363" y="1267663"/>
                </a:lnTo>
                <a:lnTo>
                  <a:pt x="4045369" y="1277594"/>
                </a:lnTo>
                <a:lnTo>
                  <a:pt x="4047363" y="1287487"/>
                </a:lnTo>
                <a:lnTo>
                  <a:pt x="4052798" y="1295565"/>
                </a:lnTo>
                <a:lnTo>
                  <a:pt x="4060875" y="1301000"/>
                </a:lnTo>
                <a:lnTo>
                  <a:pt x="4070769" y="1302994"/>
                </a:lnTo>
                <a:lnTo>
                  <a:pt x="4080649" y="1301000"/>
                </a:lnTo>
                <a:lnTo>
                  <a:pt x="4088727" y="1295565"/>
                </a:lnTo>
                <a:lnTo>
                  <a:pt x="4094162" y="1287487"/>
                </a:lnTo>
                <a:lnTo>
                  <a:pt x="4096169" y="1277543"/>
                </a:lnTo>
                <a:close/>
              </a:path>
              <a:path w="4300219" h="4594859">
                <a:moveTo>
                  <a:pt x="4096169" y="1175893"/>
                </a:moveTo>
                <a:lnTo>
                  <a:pt x="4094162" y="1166012"/>
                </a:lnTo>
                <a:lnTo>
                  <a:pt x="4088727" y="1157935"/>
                </a:lnTo>
                <a:lnTo>
                  <a:pt x="4080649" y="1152499"/>
                </a:lnTo>
                <a:lnTo>
                  <a:pt x="4070769" y="1150493"/>
                </a:lnTo>
                <a:lnTo>
                  <a:pt x="4060875" y="1152499"/>
                </a:lnTo>
                <a:lnTo>
                  <a:pt x="4052798" y="1157935"/>
                </a:lnTo>
                <a:lnTo>
                  <a:pt x="4047363" y="1166012"/>
                </a:lnTo>
                <a:lnTo>
                  <a:pt x="4045369" y="1175943"/>
                </a:lnTo>
                <a:lnTo>
                  <a:pt x="4047363" y="1185837"/>
                </a:lnTo>
                <a:lnTo>
                  <a:pt x="4052798" y="1193914"/>
                </a:lnTo>
                <a:lnTo>
                  <a:pt x="4060875" y="1199349"/>
                </a:lnTo>
                <a:lnTo>
                  <a:pt x="4070769" y="1201343"/>
                </a:lnTo>
                <a:lnTo>
                  <a:pt x="4080649" y="1199349"/>
                </a:lnTo>
                <a:lnTo>
                  <a:pt x="4088727" y="1193914"/>
                </a:lnTo>
                <a:lnTo>
                  <a:pt x="4094162" y="1185837"/>
                </a:lnTo>
                <a:lnTo>
                  <a:pt x="4096169" y="1175893"/>
                </a:lnTo>
                <a:close/>
              </a:path>
              <a:path w="4300219" h="4594859">
                <a:moveTo>
                  <a:pt x="4118114" y="487832"/>
                </a:moveTo>
                <a:lnTo>
                  <a:pt x="4117860" y="478091"/>
                </a:lnTo>
                <a:lnTo>
                  <a:pt x="4113758" y="468884"/>
                </a:lnTo>
                <a:lnTo>
                  <a:pt x="4106354" y="461949"/>
                </a:lnTo>
                <a:lnTo>
                  <a:pt x="4097236" y="458533"/>
                </a:lnTo>
                <a:lnTo>
                  <a:pt x="4087507" y="458774"/>
                </a:lnTo>
                <a:lnTo>
                  <a:pt x="4078300" y="462889"/>
                </a:lnTo>
                <a:lnTo>
                  <a:pt x="4071404" y="470255"/>
                </a:lnTo>
                <a:lnTo>
                  <a:pt x="4067987" y="479374"/>
                </a:lnTo>
                <a:lnTo>
                  <a:pt x="4068241" y="489102"/>
                </a:lnTo>
                <a:lnTo>
                  <a:pt x="4072382" y="498360"/>
                </a:lnTo>
                <a:lnTo>
                  <a:pt x="4079735" y="505256"/>
                </a:lnTo>
                <a:lnTo>
                  <a:pt x="4088854" y="508673"/>
                </a:lnTo>
                <a:lnTo>
                  <a:pt x="4098594" y="508419"/>
                </a:lnTo>
                <a:lnTo>
                  <a:pt x="4107802" y="504304"/>
                </a:lnTo>
                <a:lnTo>
                  <a:pt x="4114698" y="496938"/>
                </a:lnTo>
                <a:lnTo>
                  <a:pt x="4118114" y="487832"/>
                </a:lnTo>
                <a:close/>
              </a:path>
              <a:path w="4300219" h="4594859">
                <a:moveTo>
                  <a:pt x="4140365" y="4080751"/>
                </a:moveTo>
                <a:lnTo>
                  <a:pt x="4140162" y="4071010"/>
                </a:lnTo>
                <a:lnTo>
                  <a:pt x="4136313" y="4062069"/>
                </a:lnTo>
                <a:lnTo>
                  <a:pt x="4129087" y="4055046"/>
                </a:lnTo>
                <a:lnTo>
                  <a:pt x="4119689" y="4051376"/>
                </a:lnTo>
                <a:lnTo>
                  <a:pt x="4109948" y="4051579"/>
                </a:lnTo>
                <a:lnTo>
                  <a:pt x="4101007" y="4055427"/>
                </a:lnTo>
                <a:lnTo>
                  <a:pt x="4093984" y="4062666"/>
                </a:lnTo>
                <a:lnTo>
                  <a:pt x="4090276" y="4072102"/>
                </a:lnTo>
                <a:lnTo>
                  <a:pt x="4090492" y="4081830"/>
                </a:lnTo>
                <a:lnTo>
                  <a:pt x="4094340" y="4090784"/>
                </a:lnTo>
                <a:lnTo>
                  <a:pt x="4101579" y="4097807"/>
                </a:lnTo>
                <a:lnTo>
                  <a:pt x="4110964" y="4101477"/>
                </a:lnTo>
                <a:lnTo>
                  <a:pt x="4120705" y="4101261"/>
                </a:lnTo>
                <a:lnTo>
                  <a:pt x="4129646" y="4097426"/>
                </a:lnTo>
                <a:lnTo>
                  <a:pt x="4136707" y="4090149"/>
                </a:lnTo>
                <a:lnTo>
                  <a:pt x="4140365" y="4080751"/>
                </a:lnTo>
                <a:close/>
              </a:path>
              <a:path w="4300219" h="4594859">
                <a:moveTo>
                  <a:pt x="4171378" y="567194"/>
                </a:moveTo>
                <a:lnTo>
                  <a:pt x="4168178" y="557580"/>
                </a:lnTo>
                <a:lnTo>
                  <a:pt x="4161523" y="549998"/>
                </a:lnTo>
                <a:lnTo>
                  <a:pt x="4152785" y="545693"/>
                </a:lnTo>
                <a:lnTo>
                  <a:pt x="4143083" y="544982"/>
                </a:lnTo>
                <a:lnTo>
                  <a:pt x="4133519" y="548170"/>
                </a:lnTo>
                <a:lnTo>
                  <a:pt x="4125925" y="554812"/>
                </a:lnTo>
                <a:lnTo>
                  <a:pt x="4121620" y="563549"/>
                </a:lnTo>
                <a:lnTo>
                  <a:pt x="4120908" y="573265"/>
                </a:lnTo>
                <a:lnTo>
                  <a:pt x="4124109" y="582841"/>
                </a:lnTo>
                <a:lnTo>
                  <a:pt x="4130776" y="590461"/>
                </a:lnTo>
                <a:lnTo>
                  <a:pt x="4139514" y="594766"/>
                </a:lnTo>
                <a:lnTo>
                  <a:pt x="4149217" y="595477"/>
                </a:lnTo>
                <a:lnTo>
                  <a:pt x="4158792" y="592289"/>
                </a:lnTo>
                <a:lnTo>
                  <a:pt x="4166374" y="585647"/>
                </a:lnTo>
                <a:lnTo>
                  <a:pt x="4170680" y="576910"/>
                </a:lnTo>
                <a:lnTo>
                  <a:pt x="4171378" y="567194"/>
                </a:lnTo>
                <a:close/>
              </a:path>
              <a:path w="4300219" h="4594859">
                <a:moveTo>
                  <a:pt x="4190327" y="3989667"/>
                </a:moveTo>
                <a:lnTo>
                  <a:pt x="4189171" y="3980002"/>
                </a:lnTo>
                <a:lnTo>
                  <a:pt x="4184485" y="3971467"/>
                </a:lnTo>
                <a:lnTo>
                  <a:pt x="4176611" y="3965168"/>
                </a:lnTo>
                <a:lnTo>
                  <a:pt x="4166895" y="3962425"/>
                </a:lnTo>
                <a:lnTo>
                  <a:pt x="4157230" y="3963581"/>
                </a:lnTo>
                <a:lnTo>
                  <a:pt x="4148696" y="3968280"/>
                </a:lnTo>
                <a:lnTo>
                  <a:pt x="4142409" y="3976154"/>
                </a:lnTo>
                <a:lnTo>
                  <a:pt x="4139628" y="3985907"/>
                </a:lnTo>
                <a:lnTo>
                  <a:pt x="4140784" y="3995572"/>
                </a:lnTo>
                <a:lnTo>
                  <a:pt x="4145483" y="4004106"/>
                </a:lnTo>
                <a:lnTo>
                  <a:pt x="4153370" y="4010406"/>
                </a:lnTo>
                <a:lnTo>
                  <a:pt x="4163072" y="4013149"/>
                </a:lnTo>
                <a:lnTo>
                  <a:pt x="4172737" y="4011993"/>
                </a:lnTo>
                <a:lnTo>
                  <a:pt x="4181271" y="4007307"/>
                </a:lnTo>
                <a:lnTo>
                  <a:pt x="4187596" y="3999369"/>
                </a:lnTo>
                <a:lnTo>
                  <a:pt x="4190327" y="3989667"/>
                </a:lnTo>
                <a:close/>
              </a:path>
              <a:path w="4300219" h="4594859">
                <a:moveTo>
                  <a:pt x="4215993" y="660984"/>
                </a:moveTo>
                <a:lnTo>
                  <a:pt x="4213733" y="651154"/>
                </a:lnTo>
                <a:lnTo>
                  <a:pt x="4207802" y="642924"/>
                </a:lnTo>
                <a:lnTo>
                  <a:pt x="4199509" y="637819"/>
                </a:lnTo>
                <a:lnTo>
                  <a:pt x="4189907" y="636193"/>
                </a:lnTo>
                <a:lnTo>
                  <a:pt x="4180090" y="638454"/>
                </a:lnTo>
                <a:lnTo>
                  <a:pt x="4171899" y="644359"/>
                </a:lnTo>
                <a:lnTo>
                  <a:pt x="4166793" y="652653"/>
                </a:lnTo>
                <a:lnTo>
                  <a:pt x="4165168" y="662254"/>
                </a:lnTo>
                <a:lnTo>
                  <a:pt x="4167441" y="672084"/>
                </a:lnTo>
                <a:lnTo>
                  <a:pt x="4173359" y="680313"/>
                </a:lnTo>
                <a:lnTo>
                  <a:pt x="4181652" y="685406"/>
                </a:lnTo>
                <a:lnTo>
                  <a:pt x="4191254" y="687031"/>
                </a:lnTo>
                <a:lnTo>
                  <a:pt x="4201083" y="684771"/>
                </a:lnTo>
                <a:lnTo>
                  <a:pt x="4209262" y="678865"/>
                </a:lnTo>
                <a:lnTo>
                  <a:pt x="4214368" y="670572"/>
                </a:lnTo>
                <a:lnTo>
                  <a:pt x="4215993" y="660984"/>
                </a:lnTo>
                <a:close/>
              </a:path>
              <a:path w="4300219" h="4594859">
                <a:moveTo>
                  <a:pt x="4231183" y="3894163"/>
                </a:moveTo>
                <a:lnTo>
                  <a:pt x="4229100" y="3884650"/>
                </a:lnTo>
                <a:lnTo>
                  <a:pt x="4223601" y="3876611"/>
                </a:lnTo>
                <a:lnTo>
                  <a:pt x="4215155" y="3871112"/>
                </a:lnTo>
                <a:lnTo>
                  <a:pt x="4205224" y="3869321"/>
                </a:lnTo>
                <a:lnTo>
                  <a:pt x="4195711" y="3871404"/>
                </a:lnTo>
                <a:lnTo>
                  <a:pt x="4187672" y="3876891"/>
                </a:lnTo>
                <a:lnTo>
                  <a:pt x="4182173" y="3885349"/>
                </a:lnTo>
                <a:lnTo>
                  <a:pt x="4180357" y="3895318"/>
                </a:lnTo>
                <a:lnTo>
                  <a:pt x="4182440" y="3904831"/>
                </a:lnTo>
                <a:lnTo>
                  <a:pt x="4187939" y="3912870"/>
                </a:lnTo>
                <a:lnTo>
                  <a:pt x="4196397" y="3918369"/>
                </a:lnTo>
                <a:lnTo>
                  <a:pt x="4206316" y="3920159"/>
                </a:lnTo>
                <a:lnTo>
                  <a:pt x="4215828" y="3918077"/>
                </a:lnTo>
                <a:lnTo>
                  <a:pt x="4223867" y="3912590"/>
                </a:lnTo>
                <a:lnTo>
                  <a:pt x="4229379" y="3904132"/>
                </a:lnTo>
                <a:lnTo>
                  <a:pt x="4231183" y="3894163"/>
                </a:lnTo>
                <a:close/>
              </a:path>
              <a:path w="4300219" h="4594859">
                <a:moveTo>
                  <a:pt x="4251223" y="758685"/>
                </a:moveTo>
                <a:lnTo>
                  <a:pt x="4249915" y="748690"/>
                </a:lnTo>
                <a:lnTo>
                  <a:pt x="4244797" y="739940"/>
                </a:lnTo>
                <a:lnTo>
                  <a:pt x="4237025" y="734060"/>
                </a:lnTo>
                <a:lnTo>
                  <a:pt x="4227627" y="731532"/>
                </a:lnTo>
                <a:lnTo>
                  <a:pt x="4217632" y="732853"/>
                </a:lnTo>
                <a:lnTo>
                  <a:pt x="4208919" y="737946"/>
                </a:lnTo>
                <a:lnTo>
                  <a:pt x="4203052" y="745718"/>
                </a:lnTo>
                <a:lnTo>
                  <a:pt x="4200512" y="755116"/>
                </a:lnTo>
                <a:lnTo>
                  <a:pt x="4201858" y="765162"/>
                </a:lnTo>
                <a:lnTo>
                  <a:pt x="4206951" y="773874"/>
                </a:lnTo>
                <a:lnTo>
                  <a:pt x="4214711" y="779741"/>
                </a:lnTo>
                <a:lnTo>
                  <a:pt x="4224121" y="782269"/>
                </a:lnTo>
                <a:lnTo>
                  <a:pt x="4234116" y="780948"/>
                </a:lnTo>
                <a:lnTo>
                  <a:pt x="4242816" y="775855"/>
                </a:lnTo>
                <a:lnTo>
                  <a:pt x="4248696" y="768096"/>
                </a:lnTo>
                <a:lnTo>
                  <a:pt x="4251223" y="758685"/>
                </a:lnTo>
                <a:close/>
              </a:path>
              <a:path w="4300219" h="4594859">
                <a:moveTo>
                  <a:pt x="4262501" y="3795090"/>
                </a:moveTo>
                <a:lnTo>
                  <a:pt x="4259504" y="3785819"/>
                </a:lnTo>
                <a:lnTo>
                  <a:pt x="4253242" y="3778364"/>
                </a:lnTo>
                <a:lnTo>
                  <a:pt x="4244302" y="3773716"/>
                </a:lnTo>
                <a:lnTo>
                  <a:pt x="4234243" y="3772903"/>
                </a:lnTo>
                <a:lnTo>
                  <a:pt x="4224972" y="3775913"/>
                </a:lnTo>
                <a:lnTo>
                  <a:pt x="4217517" y="3782161"/>
                </a:lnTo>
                <a:lnTo>
                  <a:pt x="4212856" y="3791166"/>
                </a:lnTo>
                <a:lnTo>
                  <a:pt x="4212044" y="3801224"/>
                </a:lnTo>
                <a:lnTo>
                  <a:pt x="4215054" y="3810482"/>
                </a:lnTo>
                <a:lnTo>
                  <a:pt x="4221315" y="3817937"/>
                </a:lnTo>
                <a:lnTo>
                  <a:pt x="4230268" y="3822585"/>
                </a:lnTo>
                <a:lnTo>
                  <a:pt x="4240314" y="3823398"/>
                </a:lnTo>
                <a:lnTo>
                  <a:pt x="4249572" y="3820401"/>
                </a:lnTo>
                <a:lnTo>
                  <a:pt x="4257027" y="3814140"/>
                </a:lnTo>
                <a:lnTo>
                  <a:pt x="4261701" y="3805136"/>
                </a:lnTo>
                <a:lnTo>
                  <a:pt x="4262501" y="3795090"/>
                </a:lnTo>
                <a:close/>
              </a:path>
              <a:path w="4300219" h="4594859">
                <a:moveTo>
                  <a:pt x="4276712" y="859536"/>
                </a:moveTo>
                <a:lnTo>
                  <a:pt x="4276407" y="849414"/>
                </a:lnTo>
                <a:lnTo>
                  <a:pt x="4272216" y="840232"/>
                </a:lnTo>
                <a:lnTo>
                  <a:pt x="4265092" y="833602"/>
                </a:lnTo>
                <a:lnTo>
                  <a:pt x="4255986" y="830122"/>
                </a:lnTo>
                <a:lnTo>
                  <a:pt x="4245915" y="830414"/>
                </a:lnTo>
                <a:lnTo>
                  <a:pt x="4236732" y="834593"/>
                </a:lnTo>
                <a:lnTo>
                  <a:pt x="4230103" y="841730"/>
                </a:lnTo>
                <a:lnTo>
                  <a:pt x="4226623" y="850823"/>
                </a:lnTo>
                <a:lnTo>
                  <a:pt x="4226928" y="860907"/>
                </a:lnTo>
                <a:lnTo>
                  <a:pt x="4231119" y="870127"/>
                </a:lnTo>
                <a:lnTo>
                  <a:pt x="4238244" y="876769"/>
                </a:lnTo>
                <a:lnTo>
                  <a:pt x="4247337" y="880237"/>
                </a:lnTo>
                <a:lnTo>
                  <a:pt x="4257421" y="879944"/>
                </a:lnTo>
                <a:lnTo>
                  <a:pt x="4266590" y="875766"/>
                </a:lnTo>
                <a:lnTo>
                  <a:pt x="4273232" y="868641"/>
                </a:lnTo>
                <a:lnTo>
                  <a:pt x="4276712" y="859536"/>
                </a:lnTo>
                <a:close/>
              </a:path>
              <a:path w="4300219" h="4594859">
                <a:moveTo>
                  <a:pt x="4284205" y="3703421"/>
                </a:moveTo>
                <a:lnTo>
                  <a:pt x="4283976" y="3693337"/>
                </a:lnTo>
                <a:lnTo>
                  <a:pt x="4280052" y="3684435"/>
                </a:lnTo>
                <a:lnTo>
                  <a:pt x="4273067" y="3677640"/>
                </a:lnTo>
                <a:lnTo>
                  <a:pt x="4263695" y="3673932"/>
                </a:lnTo>
                <a:lnTo>
                  <a:pt x="4253611" y="3674148"/>
                </a:lnTo>
                <a:lnTo>
                  <a:pt x="4244695" y="3678072"/>
                </a:lnTo>
                <a:lnTo>
                  <a:pt x="4237914" y="3685044"/>
                </a:lnTo>
                <a:lnTo>
                  <a:pt x="4234192" y="3694480"/>
                </a:lnTo>
                <a:lnTo>
                  <a:pt x="4234396" y="3704564"/>
                </a:lnTo>
                <a:lnTo>
                  <a:pt x="4238320" y="3713467"/>
                </a:lnTo>
                <a:lnTo>
                  <a:pt x="4245305" y="3720261"/>
                </a:lnTo>
                <a:lnTo>
                  <a:pt x="4254690" y="3723970"/>
                </a:lnTo>
                <a:lnTo>
                  <a:pt x="4264761" y="3723767"/>
                </a:lnTo>
                <a:lnTo>
                  <a:pt x="4273677" y="3719830"/>
                </a:lnTo>
                <a:lnTo>
                  <a:pt x="4280471" y="3712857"/>
                </a:lnTo>
                <a:lnTo>
                  <a:pt x="4284205" y="3703421"/>
                </a:lnTo>
                <a:close/>
              </a:path>
              <a:path w="4300219" h="4594859">
                <a:moveTo>
                  <a:pt x="4292943" y="952284"/>
                </a:moveTo>
                <a:lnTo>
                  <a:pt x="4289679" y="942682"/>
                </a:lnTo>
                <a:lnTo>
                  <a:pt x="4283253" y="935367"/>
                </a:lnTo>
                <a:lnTo>
                  <a:pt x="4274540" y="930998"/>
                </a:lnTo>
                <a:lnTo>
                  <a:pt x="4264495" y="930287"/>
                </a:lnTo>
                <a:lnTo>
                  <a:pt x="4254932" y="933538"/>
                </a:lnTo>
                <a:lnTo>
                  <a:pt x="4247629" y="939965"/>
                </a:lnTo>
                <a:lnTo>
                  <a:pt x="4243260" y="948664"/>
                </a:lnTo>
                <a:lnTo>
                  <a:pt x="4242549" y="958735"/>
                </a:lnTo>
                <a:lnTo>
                  <a:pt x="4245800" y="968336"/>
                </a:lnTo>
                <a:lnTo>
                  <a:pt x="4252226" y="975639"/>
                </a:lnTo>
                <a:lnTo>
                  <a:pt x="4260939" y="980008"/>
                </a:lnTo>
                <a:lnTo>
                  <a:pt x="4270997" y="980719"/>
                </a:lnTo>
                <a:lnTo>
                  <a:pt x="4280547" y="977480"/>
                </a:lnTo>
                <a:lnTo>
                  <a:pt x="4287850" y="971042"/>
                </a:lnTo>
                <a:lnTo>
                  <a:pt x="4292219" y="962342"/>
                </a:lnTo>
                <a:lnTo>
                  <a:pt x="4292943" y="952284"/>
                </a:lnTo>
                <a:close/>
              </a:path>
              <a:path w="4300219" h="4594859">
                <a:moveTo>
                  <a:pt x="4296689" y="3600056"/>
                </a:moveTo>
                <a:lnTo>
                  <a:pt x="4295470" y="3590048"/>
                </a:lnTo>
                <a:lnTo>
                  <a:pt x="4290682" y="3581577"/>
                </a:lnTo>
                <a:lnTo>
                  <a:pt x="4283049" y="3575507"/>
                </a:lnTo>
                <a:lnTo>
                  <a:pt x="4273359" y="3572751"/>
                </a:lnTo>
                <a:lnTo>
                  <a:pt x="4263339" y="3573957"/>
                </a:lnTo>
                <a:lnTo>
                  <a:pt x="4254868" y="3578745"/>
                </a:lnTo>
                <a:lnTo>
                  <a:pt x="4248797" y="3586365"/>
                </a:lnTo>
                <a:lnTo>
                  <a:pt x="4246042" y="3596068"/>
                </a:lnTo>
                <a:lnTo>
                  <a:pt x="4247248" y="3606139"/>
                </a:lnTo>
                <a:lnTo>
                  <a:pt x="4252036" y="3614610"/>
                </a:lnTo>
                <a:lnTo>
                  <a:pt x="4259656" y="3620668"/>
                </a:lnTo>
                <a:lnTo>
                  <a:pt x="4269359" y="3623437"/>
                </a:lnTo>
                <a:lnTo>
                  <a:pt x="4279366" y="3622230"/>
                </a:lnTo>
                <a:lnTo>
                  <a:pt x="4287850" y="3617430"/>
                </a:lnTo>
                <a:lnTo>
                  <a:pt x="4293908" y="3609810"/>
                </a:lnTo>
                <a:lnTo>
                  <a:pt x="4296689" y="3600056"/>
                </a:lnTo>
                <a:close/>
              </a:path>
              <a:path w="4300219" h="4594859">
                <a:moveTo>
                  <a:pt x="4299432" y="1056132"/>
                </a:moveTo>
                <a:lnTo>
                  <a:pt x="4297134" y="1046314"/>
                </a:lnTo>
                <a:lnTo>
                  <a:pt x="4291457" y="1038402"/>
                </a:lnTo>
                <a:lnTo>
                  <a:pt x="4283214" y="1033195"/>
                </a:lnTo>
                <a:lnTo>
                  <a:pt x="4273283" y="1031494"/>
                </a:lnTo>
                <a:lnTo>
                  <a:pt x="4263453" y="1033780"/>
                </a:lnTo>
                <a:lnTo>
                  <a:pt x="4255554" y="1039456"/>
                </a:lnTo>
                <a:lnTo>
                  <a:pt x="4250347" y="1047699"/>
                </a:lnTo>
                <a:lnTo>
                  <a:pt x="4248645" y="1057681"/>
                </a:lnTo>
                <a:lnTo>
                  <a:pt x="4250931" y="1067511"/>
                </a:lnTo>
                <a:lnTo>
                  <a:pt x="4256608" y="1075423"/>
                </a:lnTo>
                <a:lnTo>
                  <a:pt x="4264838" y="1080617"/>
                </a:lnTo>
                <a:lnTo>
                  <a:pt x="4274794" y="1082319"/>
                </a:lnTo>
                <a:lnTo>
                  <a:pt x="4284611" y="1080033"/>
                </a:lnTo>
                <a:lnTo>
                  <a:pt x="4292524" y="1074356"/>
                </a:lnTo>
                <a:lnTo>
                  <a:pt x="4297718" y="1066126"/>
                </a:lnTo>
                <a:lnTo>
                  <a:pt x="4299432" y="1056132"/>
                </a:lnTo>
                <a:close/>
              </a:path>
              <a:path w="4300219" h="4594859">
                <a:moveTo>
                  <a:pt x="4299839" y="3496500"/>
                </a:moveTo>
                <a:lnTo>
                  <a:pt x="4297832" y="3486607"/>
                </a:lnTo>
                <a:lnTo>
                  <a:pt x="4292397" y="3478542"/>
                </a:lnTo>
                <a:lnTo>
                  <a:pt x="4284319" y="3473094"/>
                </a:lnTo>
                <a:lnTo>
                  <a:pt x="4274439" y="3471100"/>
                </a:lnTo>
                <a:lnTo>
                  <a:pt x="4264545" y="3473094"/>
                </a:lnTo>
                <a:lnTo>
                  <a:pt x="4256468" y="3478542"/>
                </a:lnTo>
                <a:lnTo>
                  <a:pt x="4251033" y="3486607"/>
                </a:lnTo>
                <a:lnTo>
                  <a:pt x="4249039" y="3496551"/>
                </a:lnTo>
                <a:lnTo>
                  <a:pt x="4251033" y="3506432"/>
                </a:lnTo>
                <a:lnTo>
                  <a:pt x="4256468" y="3514509"/>
                </a:lnTo>
                <a:lnTo>
                  <a:pt x="4264545" y="3519957"/>
                </a:lnTo>
                <a:lnTo>
                  <a:pt x="4274439" y="3521951"/>
                </a:lnTo>
                <a:lnTo>
                  <a:pt x="4284319" y="3519957"/>
                </a:lnTo>
                <a:lnTo>
                  <a:pt x="4292397" y="3514509"/>
                </a:lnTo>
                <a:lnTo>
                  <a:pt x="4297832" y="3506432"/>
                </a:lnTo>
                <a:lnTo>
                  <a:pt x="4299839" y="3496500"/>
                </a:lnTo>
                <a:close/>
              </a:path>
              <a:path w="4300219" h="4594859">
                <a:moveTo>
                  <a:pt x="4299839" y="3394849"/>
                </a:moveTo>
                <a:lnTo>
                  <a:pt x="4297832" y="3384956"/>
                </a:lnTo>
                <a:lnTo>
                  <a:pt x="4292397" y="3376892"/>
                </a:lnTo>
                <a:lnTo>
                  <a:pt x="4284319" y="3371443"/>
                </a:lnTo>
                <a:lnTo>
                  <a:pt x="4274439" y="3369449"/>
                </a:lnTo>
                <a:lnTo>
                  <a:pt x="4264545" y="3371443"/>
                </a:lnTo>
                <a:lnTo>
                  <a:pt x="4256468" y="3376892"/>
                </a:lnTo>
                <a:lnTo>
                  <a:pt x="4251033" y="3384956"/>
                </a:lnTo>
                <a:lnTo>
                  <a:pt x="4249039" y="3394900"/>
                </a:lnTo>
                <a:lnTo>
                  <a:pt x="4251033" y="3404781"/>
                </a:lnTo>
                <a:lnTo>
                  <a:pt x="4256468" y="3412858"/>
                </a:lnTo>
                <a:lnTo>
                  <a:pt x="4264545" y="3418306"/>
                </a:lnTo>
                <a:lnTo>
                  <a:pt x="4274439" y="3420300"/>
                </a:lnTo>
                <a:lnTo>
                  <a:pt x="4284319" y="3418306"/>
                </a:lnTo>
                <a:lnTo>
                  <a:pt x="4292397" y="3412858"/>
                </a:lnTo>
                <a:lnTo>
                  <a:pt x="4297832" y="3404781"/>
                </a:lnTo>
                <a:lnTo>
                  <a:pt x="4299839" y="3394849"/>
                </a:lnTo>
                <a:close/>
              </a:path>
              <a:path w="4300219" h="4594859">
                <a:moveTo>
                  <a:pt x="4299839" y="3293199"/>
                </a:moveTo>
                <a:lnTo>
                  <a:pt x="4297832" y="3283305"/>
                </a:lnTo>
                <a:lnTo>
                  <a:pt x="4292397" y="3275241"/>
                </a:lnTo>
                <a:lnTo>
                  <a:pt x="4284319" y="3269792"/>
                </a:lnTo>
                <a:lnTo>
                  <a:pt x="4274439" y="3267799"/>
                </a:lnTo>
                <a:lnTo>
                  <a:pt x="4264545" y="3269792"/>
                </a:lnTo>
                <a:lnTo>
                  <a:pt x="4256468" y="3275241"/>
                </a:lnTo>
                <a:lnTo>
                  <a:pt x="4251033" y="3283305"/>
                </a:lnTo>
                <a:lnTo>
                  <a:pt x="4249039" y="3293249"/>
                </a:lnTo>
                <a:lnTo>
                  <a:pt x="4251033" y="3303130"/>
                </a:lnTo>
                <a:lnTo>
                  <a:pt x="4256468" y="3311207"/>
                </a:lnTo>
                <a:lnTo>
                  <a:pt x="4264545" y="3316655"/>
                </a:lnTo>
                <a:lnTo>
                  <a:pt x="4274439" y="3318649"/>
                </a:lnTo>
                <a:lnTo>
                  <a:pt x="4284319" y="3316655"/>
                </a:lnTo>
                <a:lnTo>
                  <a:pt x="4292397" y="3311207"/>
                </a:lnTo>
                <a:lnTo>
                  <a:pt x="4297832" y="3303130"/>
                </a:lnTo>
                <a:lnTo>
                  <a:pt x="4299839" y="3293199"/>
                </a:lnTo>
                <a:close/>
              </a:path>
              <a:path w="4300219" h="4594859">
                <a:moveTo>
                  <a:pt x="4299839" y="3191548"/>
                </a:moveTo>
                <a:lnTo>
                  <a:pt x="4297832" y="3181654"/>
                </a:lnTo>
                <a:lnTo>
                  <a:pt x="4292397" y="3173590"/>
                </a:lnTo>
                <a:lnTo>
                  <a:pt x="4284319" y="3168142"/>
                </a:lnTo>
                <a:lnTo>
                  <a:pt x="4274439" y="3166148"/>
                </a:lnTo>
                <a:lnTo>
                  <a:pt x="4264545" y="3168142"/>
                </a:lnTo>
                <a:lnTo>
                  <a:pt x="4256468" y="3173590"/>
                </a:lnTo>
                <a:lnTo>
                  <a:pt x="4251033" y="3181654"/>
                </a:lnTo>
                <a:lnTo>
                  <a:pt x="4249039" y="3191599"/>
                </a:lnTo>
                <a:lnTo>
                  <a:pt x="4251033" y="3201479"/>
                </a:lnTo>
                <a:lnTo>
                  <a:pt x="4256468" y="3209556"/>
                </a:lnTo>
                <a:lnTo>
                  <a:pt x="4264545" y="3215005"/>
                </a:lnTo>
                <a:lnTo>
                  <a:pt x="4274439" y="3216999"/>
                </a:lnTo>
                <a:lnTo>
                  <a:pt x="4284319" y="3215005"/>
                </a:lnTo>
                <a:lnTo>
                  <a:pt x="4292397" y="3209556"/>
                </a:lnTo>
                <a:lnTo>
                  <a:pt x="4297832" y="3201479"/>
                </a:lnTo>
                <a:lnTo>
                  <a:pt x="4299839" y="3191548"/>
                </a:lnTo>
                <a:close/>
              </a:path>
              <a:path w="4300219" h="4594859">
                <a:moveTo>
                  <a:pt x="4299839" y="3089897"/>
                </a:moveTo>
                <a:lnTo>
                  <a:pt x="4297832" y="3080004"/>
                </a:lnTo>
                <a:lnTo>
                  <a:pt x="4292397" y="3071939"/>
                </a:lnTo>
                <a:lnTo>
                  <a:pt x="4284319" y="3066491"/>
                </a:lnTo>
                <a:lnTo>
                  <a:pt x="4274439" y="3064497"/>
                </a:lnTo>
                <a:lnTo>
                  <a:pt x="4264545" y="3066491"/>
                </a:lnTo>
                <a:lnTo>
                  <a:pt x="4256468" y="3071939"/>
                </a:lnTo>
                <a:lnTo>
                  <a:pt x="4251033" y="3080004"/>
                </a:lnTo>
                <a:lnTo>
                  <a:pt x="4249039" y="3089948"/>
                </a:lnTo>
                <a:lnTo>
                  <a:pt x="4251033" y="3099828"/>
                </a:lnTo>
                <a:lnTo>
                  <a:pt x="4256468" y="3107906"/>
                </a:lnTo>
                <a:lnTo>
                  <a:pt x="4264545" y="3113354"/>
                </a:lnTo>
                <a:lnTo>
                  <a:pt x="4274439" y="3115348"/>
                </a:lnTo>
                <a:lnTo>
                  <a:pt x="4284319" y="3113354"/>
                </a:lnTo>
                <a:lnTo>
                  <a:pt x="4292397" y="3107906"/>
                </a:lnTo>
                <a:lnTo>
                  <a:pt x="4297832" y="3099828"/>
                </a:lnTo>
                <a:lnTo>
                  <a:pt x="4299839" y="3089897"/>
                </a:lnTo>
                <a:close/>
              </a:path>
              <a:path w="4300219" h="4594859">
                <a:moveTo>
                  <a:pt x="4299839" y="2988246"/>
                </a:moveTo>
                <a:lnTo>
                  <a:pt x="4297832" y="2978353"/>
                </a:lnTo>
                <a:lnTo>
                  <a:pt x="4292397" y="2970288"/>
                </a:lnTo>
                <a:lnTo>
                  <a:pt x="4284319" y="2964840"/>
                </a:lnTo>
                <a:lnTo>
                  <a:pt x="4274439" y="2962846"/>
                </a:lnTo>
                <a:lnTo>
                  <a:pt x="4264545" y="2964840"/>
                </a:lnTo>
                <a:lnTo>
                  <a:pt x="4256468" y="2970288"/>
                </a:lnTo>
                <a:lnTo>
                  <a:pt x="4251033" y="2978353"/>
                </a:lnTo>
                <a:lnTo>
                  <a:pt x="4249039" y="2988297"/>
                </a:lnTo>
                <a:lnTo>
                  <a:pt x="4251033" y="2998178"/>
                </a:lnTo>
                <a:lnTo>
                  <a:pt x="4256468" y="3006255"/>
                </a:lnTo>
                <a:lnTo>
                  <a:pt x="4264545" y="3011703"/>
                </a:lnTo>
                <a:lnTo>
                  <a:pt x="4274439" y="3013697"/>
                </a:lnTo>
                <a:lnTo>
                  <a:pt x="4284319" y="3011703"/>
                </a:lnTo>
                <a:lnTo>
                  <a:pt x="4292397" y="3006255"/>
                </a:lnTo>
                <a:lnTo>
                  <a:pt x="4297832" y="2998178"/>
                </a:lnTo>
                <a:lnTo>
                  <a:pt x="4299839" y="2988246"/>
                </a:lnTo>
                <a:close/>
              </a:path>
              <a:path w="4300219" h="4594859">
                <a:moveTo>
                  <a:pt x="4299839" y="2886595"/>
                </a:moveTo>
                <a:lnTo>
                  <a:pt x="4297832" y="2876702"/>
                </a:lnTo>
                <a:lnTo>
                  <a:pt x="4292397" y="2868638"/>
                </a:lnTo>
                <a:lnTo>
                  <a:pt x="4284319" y="2863189"/>
                </a:lnTo>
                <a:lnTo>
                  <a:pt x="4274439" y="2861195"/>
                </a:lnTo>
                <a:lnTo>
                  <a:pt x="4264545" y="2863189"/>
                </a:lnTo>
                <a:lnTo>
                  <a:pt x="4256468" y="2868638"/>
                </a:lnTo>
                <a:lnTo>
                  <a:pt x="4251033" y="2876702"/>
                </a:lnTo>
                <a:lnTo>
                  <a:pt x="4249039" y="2886646"/>
                </a:lnTo>
                <a:lnTo>
                  <a:pt x="4251033" y="2896527"/>
                </a:lnTo>
                <a:lnTo>
                  <a:pt x="4256468" y="2904604"/>
                </a:lnTo>
                <a:lnTo>
                  <a:pt x="4264545" y="2910052"/>
                </a:lnTo>
                <a:lnTo>
                  <a:pt x="4274439" y="2912046"/>
                </a:lnTo>
                <a:lnTo>
                  <a:pt x="4284319" y="2910052"/>
                </a:lnTo>
                <a:lnTo>
                  <a:pt x="4292397" y="2904604"/>
                </a:lnTo>
                <a:lnTo>
                  <a:pt x="4297832" y="2896527"/>
                </a:lnTo>
                <a:lnTo>
                  <a:pt x="4299839" y="2886595"/>
                </a:lnTo>
                <a:close/>
              </a:path>
              <a:path w="4300219" h="4594859">
                <a:moveTo>
                  <a:pt x="4299839" y="2784945"/>
                </a:moveTo>
                <a:lnTo>
                  <a:pt x="4297832" y="2775051"/>
                </a:lnTo>
                <a:lnTo>
                  <a:pt x="4292397" y="2766987"/>
                </a:lnTo>
                <a:lnTo>
                  <a:pt x="4284319" y="2761538"/>
                </a:lnTo>
                <a:lnTo>
                  <a:pt x="4274439" y="2759545"/>
                </a:lnTo>
                <a:lnTo>
                  <a:pt x="4264545" y="2761538"/>
                </a:lnTo>
                <a:lnTo>
                  <a:pt x="4256468" y="2766987"/>
                </a:lnTo>
                <a:lnTo>
                  <a:pt x="4251033" y="2775051"/>
                </a:lnTo>
                <a:lnTo>
                  <a:pt x="4249039" y="2784995"/>
                </a:lnTo>
                <a:lnTo>
                  <a:pt x="4251033" y="2794876"/>
                </a:lnTo>
                <a:lnTo>
                  <a:pt x="4256468" y="2802953"/>
                </a:lnTo>
                <a:lnTo>
                  <a:pt x="4264545" y="2808401"/>
                </a:lnTo>
                <a:lnTo>
                  <a:pt x="4274439" y="2810395"/>
                </a:lnTo>
                <a:lnTo>
                  <a:pt x="4284319" y="2808401"/>
                </a:lnTo>
                <a:lnTo>
                  <a:pt x="4292397" y="2802953"/>
                </a:lnTo>
                <a:lnTo>
                  <a:pt x="4297832" y="2794876"/>
                </a:lnTo>
                <a:lnTo>
                  <a:pt x="4299839" y="2784945"/>
                </a:lnTo>
                <a:close/>
              </a:path>
              <a:path w="4300219" h="4594859">
                <a:moveTo>
                  <a:pt x="4299839" y="2683294"/>
                </a:moveTo>
                <a:lnTo>
                  <a:pt x="4297832" y="2673400"/>
                </a:lnTo>
                <a:lnTo>
                  <a:pt x="4292397" y="2665336"/>
                </a:lnTo>
                <a:lnTo>
                  <a:pt x="4284319" y="2659888"/>
                </a:lnTo>
                <a:lnTo>
                  <a:pt x="4274439" y="2657894"/>
                </a:lnTo>
                <a:lnTo>
                  <a:pt x="4264545" y="2659888"/>
                </a:lnTo>
                <a:lnTo>
                  <a:pt x="4256468" y="2665336"/>
                </a:lnTo>
                <a:lnTo>
                  <a:pt x="4251033" y="2673400"/>
                </a:lnTo>
                <a:lnTo>
                  <a:pt x="4249039" y="2683345"/>
                </a:lnTo>
                <a:lnTo>
                  <a:pt x="4251033" y="2693225"/>
                </a:lnTo>
                <a:lnTo>
                  <a:pt x="4256468" y="2701302"/>
                </a:lnTo>
                <a:lnTo>
                  <a:pt x="4264545" y="2706751"/>
                </a:lnTo>
                <a:lnTo>
                  <a:pt x="4274439" y="2708745"/>
                </a:lnTo>
                <a:lnTo>
                  <a:pt x="4284319" y="2706751"/>
                </a:lnTo>
                <a:lnTo>
                  <a:pt x="4292397" y="2701302"/>
                </a:lnTo>
                <a:lnTo>
                  <a:pt x="4297832" y="2693225"/>
                </a:lnTo>
                <a:lnTo>
                  <a:pt x="4299839" y="2683294"/>
                </a:lnTo>
                <a:close/>
              </a:path>
              <a:path w="4300219" h="4594859">
                <a:moveTo>
                  <a:pt x="4299839" y="2581643"/>
                </a:moveTo>
                <a:lnTo>
                  <a:pt x="4297832" y="2571750"/>
                </a:lnTo>
                <a:lnTo>
                  <a:pt x="4292397" y="2563685"/>
                </a:lnTo>
                <a:lnTo>
                  <a:pt x="4284319" y="2558237"/>
                </a:lnTo>
                <a:lnTo>
                  <a:pt x="4274439" y="2556243"/>
                </a:lnTo>
                <a:lnTo>
                  <a:pt x="4264545" y="2558237"/>
                </a:lnTo>
                <a:lnTo>
                  <a:pt x="4256468" y="2563685"/>
                </a:lnTo>
                <a:lnTo>
                  <a:pt x="4251033" y="2571750"/>
                </a:lnTo>
                <a:lnTo>
                  <a:pt x="4249039" y="2581694"/>
                </a:lnTo>
                <a:lnTo>
                  <a:pt x="4251033" y="2591574"/>
                </a:lnTo>
                <a:lnTo>
                  <a:pt x="4256468" y="2599652"/>
                </a:lnTo>
                <a:lnTo>
                  <a:pt x="4264545" y="2605100"/>
                </a:lnTo>
                <a:lnTo>
                  <a:pt x="4274439" y="2607094"/>
                </a:lnTo>
                <a:lnTo>
                  <a:pt x="4284319" y="2605100"/>
                </a:lnTo>
                <a:lnTo>
                  <a:pt x="4292397" y="2599652"/>
                </a:lnTo>
                <a:lnTo>
                  <a:pt x="4297832" y="2591574"/>
                </a:lnTo>
                <a:lnTo>
                  <a:pt x="4299839" y="2581643"/>
                </a:lnTo>
                <a:close/>
              </a:path>
              <a:path w="4300219" h="4594859">
                <a:moveTo>
                  <a:pt x="4299839" y="2479992"/>
                </a:moveTo>
                <a:lnTo>
                  <a:pt x="4297832" y="2470099"/>
                </a:lnTo>
                <a:lnTo>
                  <a:pt x="4292397" y="2462034"/>
                </a:lnTo>
                <a:lnTo>
                  <a:pt x="4284319" y="2456586"/>
                </a:lnTo>
                <a:lnTo>
                  <a:pt x="4274439" y="2454592"/>
                </a:lnTo>
                <a:lnTo>
                  <a:pt x="4264545" y="2456586"/>
                </a:lnTo>
                <a:lnTo>
                  <a:pt x="4256468" y="2462034"/>
                </a:lnTo>
                <a:lnTo>
                  <a:pt x="4251033" y="2470099"/>
                </a:lnTo>
                <a:lnTo>
                  <a:pt x="4249039" y="2480043"/>
                </a:lnTo>
                <a:lnTo>
                  <a:pt x="4251033" y="2489924"/>
                </a:lnTo>
                <a:lnTo>
                  <a:pt x="4256468" y="2498001"/>
                </a:lnTo>
                <a:lnTo>
                  <a:pt x="4264545" y="2503449"/>
                </a:lnTo>
                <a:lnTo>
                  <a:pt x="4274439" y="2505443"/>
                </a:lnTo>
                <a:lnTo>
                  <a:pt x="4284319" y="2503449"/>
                </a:lnTo>
                <a:lnTo>
                  <a:pt x="4292397" y="2498001"/>
                </a:lnTo>
                <a:lnTo>
                  <a:pt x="4297832" y="2489924"/>
                </a:lnTo>
                <a:lnTo>
                  <a:pt x="4299839" y="2479992"/>
                </a:lnTo>
                <a:close/>
              </a:path>
              <a:path w="4300219" h="4594859">
                <a:moveTo>
                  <a:pt x="4299839" y="2378341"/>
                </a:moveTo>
                <a:lnTo>
                  <a:pt x="4297832" y="2368448"/>
                </a:lnTo>
                <a:lnTo>
                  <a:pt x="4292397" y="2360384"/>
                </a:lnTo>
                <a:lnTo>
                  <a:pt x="4284319" y="2354935"/>
                </a:lnTo>
                <a:lnTo>
                  <a:pt x="4274439" y="2352941"/>
                </a:lnTo>
                <a:lnTo>
                  <a:pt x="4264545" y="2354935"/>
                </a:lnTo>
                <a:lnTo>
                  <a:pt x="4256468" y="2360384"/>
                </a:lnTo>
                <a:lnTo>
                  <a:pt x="4251033" y="2368448"/>
                </a:lnTo>
                <a:lnTo>
                  <a:pt x="4249039" y="2378392"/>
                </a:lnTo>
                <a:lnTo>
                  <a:pt x="4251033" y="2388273"/>
                </a:lnTo>
                <a:lnTo>
                  <a:pt x="4256468" y="2396350"/>
                </a:lnTo>
                <a:lnTo>
                  <a:pt x="4264545" y="2401798"/>
                </a:lnTo>
                <a:lnTo>
                  <a:pt x="4274439" y="2403792"/>
                </a:lnTo>
                <a:lnTo>
                  <a:pt x="4284319" y="2401798"/>
                </a:lnTo>
                <a:lnTo>
                  <a:pt x="4292397" y="2396350"/>
                </a:lnTo>
                <a:lnTo>
                  <a:pt x="4297832" y="2388273"/>
                </a:lnTo>
                <a:lnTo>
                  <a:pt x="4299839" y="2378341"/>
                </a:lnTo>
                <a:close/>
              </a:path>
              <a:path w="4300219" h="4594859">
                <a:moveTo>
                  <a:pt x="4299839" y="2276691"/>
                </a:moveTo>
                <a:lnTo>
                  <a:pt x="4297832" y="2266797"/>
                </a:lnTo>
                <a:lnTo>
                  <a:pt x="4292397" y="2258733"/>
                </a:lnTo>
                <a:lnTo>
                  <a:pt x="4284319" y="2253284"/>
                </a:lnTo>
                <a:lnTo>
                  <a:pt x="4274439" y="2251291"/>
                </a:lnTo>
                <a:lnTo>
                  <a:pt x="4264545" y="2253284"/>
                </a:lnTo>
                <a:lnTo>
                  <a:pt x="4256468" y="2258733"/>
                </a:lnTo>
                <a:lnTo>
                  <a:pt x="4251033" y="2266797"/>
                </a:lnTo>
                <a:lnTo>
                  <a:pt x="4249039" y="2276741"/>
                </a:lnTo>
                <a:lnTo>
                  <a:pt x="4251033" y="2286622"/>
                </a:lnTo>
                <a:lnTo>
                  <a:pt x="4256468" y="2294699"/>
                </a:lnTo>
                <a:lnTo>
                  <a:pt x="4264545" y="2300147"/>
                </a:lnTo>
                <a:lnTo>
                  <a:pt x="4274439" y="2302141"/>
                </a:lnTo>
                <a:lnTo>
                  <a:pt x="4284319" y="2300147"/>
                </a:lnTo>
                <a:lnTo>
                  <a:pt x="4292397" y="2294699"/>
                </a:lnTo>
                <a:lnTo>
                  <a:pt x="4297832" y="2286622"/>
                </a:lnTo>
                <a:lnTo>
                  <a:pt x="4299839" y="2276691"/>
                </a:lnTo>
                <a:close/>
              </a:path>
              <a:path w="4300219" h="4594859">
                <a:moveTo>
                  <a:pt x="4299839" y="2175040"/>
                </a:moveTo>
                <a:lnTo>
                  <a:pt x="4297832" y="2165146"/>
                </a:lnTo>
                <a:lnTo>
                  <a:pt x="4292397" y="2157082"/>
                </a:lnTo>
                <a:lnTo>
                  <a:pt x="4284319" y="2151634"/>
                </a:lnTo>
                <a:lnTo>
                  <a:pt x="4274439" y="2149640"/>
                </a:lnTo>
                <a:lnTo>
                  <a:pt x="4264545" y="2151634"/>
                </a:lnTo>
                <a:lnTo>
                  <a:pt x="4256468" y="2157082"/>
                </a:lnTo>
                <a:lnTo>
                  <a:pt x="4251033" y="2165146"/>
                </a:lnTo>
                <a:lnTo>
                  <a:pt x="4249039" y="2175091"/>
                </a:lnTo>
                <a:lnTo>
                  <a:pt x="4251033" y="2184971"/>
                </a:lnTo>
                <a:lnTo>
                  <a:pt x="4256468" y="2193048"/>
                </a:lnTo>
                <a:lnTo>
                  <a:pt x="4264545" y="2198497"/>
                </a:lnTo>
                <a:lnTo>
                  <a:pt x="4274439" y="2200491"/>
                </a:lnTo>
                <a:lnTo>
                  <a:pt x="4284319" y="2198497"/>
                </a:lnTo>
                <a:lnTo>
                  <a:pt x="4292397" y="2193048"/>
                </a:lnTo>
                <a:lnTo>
                  <a:pt x="4297832" y="2184971"/>
                </a:lnTo>
                <a:lnTo>
                  <a:pt x="4299839" y="2175040"/>
                </a:lnTo>
                <a:close/>
              </a:path>
              <a:path w="4300219" h="4594859">
                <a:moveTo>
                  <a:pt x="4299839" y="2073389"/>
                </a:moveTo>
                <a:lnTo>
                  <a:pt x="4297832" y="2063496"/>
                </a:lnTo>
                <a:lnTo>
                  <a:pt x="4292397" y="2055431"/>
                </a:lnTo>
                <a:lnTo>
                  <a:pt x="4284319" y="2049983"/>
                </a:lnTo>
                <a:lnTo>
                  <a:pt x="4274439" y="2047989"/>
                </a:lnTo>
                <a:lnTo>
                  <a:pt x="4264545" y="2049983"/>
                </a:lnTo>
                <a:lnTo>
                  <a:pt x="4256468" y="2055431"/>
                </a:lnTo>
                <a:lnTo>
                  <a:pt x="4251033" y="2063496"/>
                </a:lnTo>
                <a:lnTo>
                  <a:pt x="4249039" y="2073440"/>
                </a:lnTo>
                <a:lnTo>
                  <a:pt x="4251033" y="2083320"/>
                </a:lnTo>
                <a:lnTo>
                  <a:pt x="4256468" y="2091397"/>
                </a:lnTo>
                <a:lnTo>
                  <a:pt x="4264545" y="2096846"/>
                </a:lnTo>
                <a:lnTo>
                  <a:pt x="4274439" y="2098840"/>
                </a:lnTo>
                <a:lnTo>
                  <a:pt x="4284319" y="2096846"/>
                </a:lnTo>
                <a:lnTo>
                  <a:pt x="4292397" y="2091397"/>
                </a:lnTo>
                <a:lnTo>
                  <a:pt x="4297832" y="2083320"/>
                </a:lnTo>
                <a:lnTo>
                  <a:pt x="4299839" y="2073389"/>
                </a:lnTo>
                <a:close/>
              </a:path>
              <a:path w="4300219" h="4594859">
                <a:moveTo>
                  <a:pt x="4299839" y="1971738"/>
                </a:moveTo>
                <a:lnTo>
                  <a:pt x="4297832" y="1961845"/>
                </a:lnTo>
                <a:lnTo>
                  <a:pt x="4292397" y="1953780"/>
                </a:lnTo>
                <a:lnTo>
                  <a:pt x="4284319" y="1948332"/>
                </a:lnTo>
                <a:lnTo>
                  <a:pt x="4274439" y="1946338"/>
                </a:lnTo>
                <a:lnTo>
                  <a:pt x="4264545" y="1948332"/>
                </a:lnTo>
                <a:lnTo>
                  <a:pt x="4256468" y="1953780"/>
                </a:lnTo>
                <a:lnTo>
                  <a:pt x="4251033" y="1961845"/>
                </a:lnTo>
                <a:lnTo>
                  <a:pt x="4249039" y="1971789"/>
                </a:lnTo>
                <a:lnTo>
                  <a:pt x="4251033" y="1981669"/>
                </a:lnTo>
                <a:lnTo>
                  <a:pt x="4256468" y="1989747"/>
                </a:lnTo>
                <a:lnTo>
                  <a:pt x="4264545" y="1995195"/>
                </a:lnTo>
                <a:lnTo>
                  <a:pt x="4274439" y="1997189"/>
                </a:lnTo>
                <a:lnTo>
                  <a:pt x="4284319" y="1995195"/>
                </a:lnTo>
                <a:lnTo>
                  <a:pt x="4292397" y="1989747"/>
                </a:lnTo>
                <a:lnTo>
                  <a:pt x="4297832" y="1981669"/>
                </a:lnTo>
                <a:lnTo>
                  <a:pt x="4299839" y="1971738"/>
                </a:lnTo>
                <a:close/>
              </a:path>
              <a:path w="4300219" h="4594859">
                <a:moveTo>
                  <a:pt x="4299839" y="1870087"/>
                </a:moveTo>
                <a:lnTo>
                  <a:pt x="4297832" y="1860194"/>
                </a:lnTo>
                <a:lnTo>
                  <a:pt x="4292397" y="1852129"/>
                </a:lnTo>
                <a:lnTo>
                  <a:pt x="4284319" y="1846681"/>
                </a:lnTo>
                <a:lnTo>
                  <a:pt x="4274439" y="1844687"/>
                </a:lnTo>
                <a:lnTo>
                  <a:pt x="4264545" y="1846681"/>
                </a:lnTo>
                <a:lnTo>
                  <a:pt x="4256468" y="1852129"/>
                </a:lnTo>
                <a:lnTo>
                  <a:pt x="4251033" y="1860194"/>
                </a:lnTo>
                <a:lnTo>
                  <a:pt x="4249039" y="1870138"/>
                </a:lnTo>
                <a:lnTo>
                  <a:pt x="4251033" y="1880019"/>
                </a:lnTo>
                <a:lnTo>
                  <a:pt x="4256468" y="1888096"/>
                </a:lnTo>
                <a:lnTo>
                  <a:pt x="4264545" y="1893544"/>
                </a:lnTo>
                <a:lnTo>
                  <a:pt x="4274439" y="1895538"/>
                </a:lnTo>
                <a:lnTo>
                  <a:pt x="4284319" y="1893544"/>
                </a:lnTo>
                <a:lnTo>
                  <a:pt x="4292397" y="1888096"/>
                </a:lnTo>
                <a:lnTo>
                  <a:pt x="4297832" y="1880019"/>
                </a:lnTo>
                <a:lnTo>
                  <a:pt x="4299839" y="1870087"/>
                </a:lnTo>
                <a:close/>
              </a:path>
              <a:path w="4300219" h="4594859">
                <a:moveTo>
                  <a:pt x="4299839" y="1768436"/>
                </a:moveTo>
                <a:lnTo>
                  <a:pt x="4297832" y="1758543"/>
                </a:lnTo>
                <a:lnTo>
                  <a:pt x="4292397" y="1750479"/>
                </a:lnTo>
                <a:lnTo>
                  <a:pt x="4284319" y="1745030"/>
                </a:lnTo>
                <a:lnTo>
                  <a:pt x="4274439" y="1743036"/>
                </a:lnTo>
                <a:lnTo>
                  <a:pt x="4264545" y="1745030"/>
                </a:lnTo>
                <a:lnTo>
                  <a:pt x="4256468" y="1750479"/>
                </a:lnTo>
                <a:lnTo>
                  <a:pt x="4251033" y="1758543"/>
                </a:lnTo>
                <a:lnTo>
                  <a:pt x="4249039" y="1768487"/>
                </a:lnTo>
                <a:lnTo>
                  <a:pt x="4251033" y="1778368"/>
                </a:lnTo>
                <a:lnTo>
                  <a:pt x="4256468" y="1786445"/>
                </a:lnTo>
                <a:lnTo>
                  <a:pt x="4264545" y="1791893"/>
                </a:lnTo>
                <a:lnTo>
                  <a:pt x="4274439" y="1793887"/>
                </a:lnTo>
                <a:lnTo>
                  <a:pt x="4284319" y="1791893"/>
                </a:lnTo>
                <a:lnTo>
                  <a:pt x="4292397" y="1786445"/>
                </a:lnTo>
                <a:lnTo>
                  <a:pt x="4297832" y="1778368"/>
                </a:lnTo>
                <a:lnTo>
                  <a:pt x="4299839" y="1768436"/>
                </a:lnTo>
                <a:close/>
              </a:path>
              <a:path w="4300219" h="4594859">
                <a:moveTo>
                  <a:pt x="4299839" y="1666786"/>
                </a:moveTo>
                <a:lnTo>
                  <a:pt x="4297832" y="1656892"/>
                </a:lnTo>
                <a:lnTo>
                  <a:pt x="4292397" y="1648828"/>
                </a:lnTo>
                <a:lnTo>
                  <a:pt x="4284319" y="1643380"/>
                </a:lnTo>
                <a:lnTo>
                  <a:pt x="4274439" y="1641386"/>
                </a:lnTo>
                <a:lnTo>
                  <a:pt x="4264545" y="1643380"/>
                </a:lnTo>
                <a:lnTo>
                  <a:pt x="4256468" y="1648828"/>
                </a:lnTo>
                <a:lnTo>
                  <a:pt x="4251033" y="1656892"/>
                </a:lnTo>
                <a:lnTo>
                  <a:pt x="4249039" y="1666836"/>
                </a:lnTo>
                <a:lnTo>
                  <a:pt x="4251033" y="1676717"/>
                </a:lnTo>
                <a:lnTo>
                  <a:pt x="4256468" y="1684794"/>
                </a:lnTo>
                <a:lnTo>
                  <a:pt x="4264545" y="1690243"/>
                </a:lnTo>
                <a:lnTo>
                  <a:pt x="4274439" y="1692236"/>
                </a:lnTo>
                <a:lnTo>
                  <a:pt x="4284319" y="1690243"/>
                </a:lnTo>
                <a:lnTo>
                  <a:pt x="4292397" y="1684794"/>
                </a:lnTo>
                <a:lnTo>
                  <a:pt x="4297832" y="1676717"/>
                </a:lnTo>
                <a:lnTo>
                  <a:pt x="4299839" y="1666786"/>
                </a:lnTo>
                <a:close/>
              </a:path>
              <a:path w="4300219" h="4594859">
                <a:moveTo>
                  <a:pt x="4299839" y="1565135"/>
                </a:moveTo>
                <a:lnTo>
                  <a:pt x="4297832" y="1555242"/>
                </a:lnTo>
                <a:lnTo>
                  <a:pt x="4292397" y="1547177"/>
                </a:lnTo>
                <a:lnTo>
                  <a:pt x="4284319" y="1541729"/>
                </a:lnTo>
                <a:lnTo>
                  <a:pt x="4274439" y="1539735"/>
                </a:lnTo>
                <a:lnTo>
                  <a:pt x="4264545" y="1541729"/>
                </a:lnTo>
                <a:lnTo>
                  <a:pt x="4256468" y="1547177"/>
                </a:lnTo>
                <a:lnTo>
                  <a:pt x="4251033" y="1555242"/>
                </a:lnTo>
                <a:lnTo>
                  <a:pt x="4249039" y="1565186"/>
                </a:lnTo>
                <a:lnTo>
                  <a:pt x="4251033" y="1575066"/>
                </a:lnTo>
                <a:lnTo>
                  <a:pt x="4256468" y="1583143"/>
                </a:lnTo>
                <a:lnTo>
                  <a:pt x="4264545" y="1588592"/>
                </a:lnTo>
                <a:lnTo>
                  <a:pt x="4274439" y="1590586"/>
                </a:lnTo>
                <a:lnTo>
                  <a:pt x="4284319" y="1588592"/>
                </a:lnTo>
                <a:lnTo>
                  <a:pt x="4292397" y="1583143"/>
                </a:lnTo>
                <a:lnTo>
                  <a:pt x="4297832" y="1575066"/>
                </a:lnTo>
                <a:lnTo>
                  <a:pt x="4299839" y="1565135"/>
                </a:lnTo>
                <a:close/>
              </a:path>
              <a:path w="4300219" h="4594859">
                <a:moveTo>
                  <a:pt x="4299839" y="1463484"/>
                </a:moveTo>
                <a:lnTo>
                  <a:pt x="4297832" y="1453591"/>
                </a:lnTo>
                <a:lnTo>
                  <a:pt x="4292397" y="1445526"/>
                </a:lnTo>
                <a:lnTo>
                  <a:pt x="4284319" y="1440078"/>
                </a:lnTo>
                <a:lnTo>
                  <a:pt x="4274439" y="1438084"/>
                </a:lnTo>
                <a:lnTo>
                  <a:pt x="4264545" y="1440078"/>
                </a:lnTo>
                <a:lnTo>
                  <a:pt x="4256468" y="1445526"/>
                </a:lnTo>
                <a:lnTo>
                  <a:pt x="4251033" y="1453591"/>
                </a:lnTo>
                <a:lnTo>
                  <a:pt x="4249039" y="1463535"/>
                </a:lnTo>
                <a:lnTo>
                  <a:pt x="4251033" y="1473415"/>
                </a:lnTo>
                <a:lnTo>
                  <a:pt x="4256468" y="1481493"/>
                </a:lnTo>
                <a:lnTo>
                  <a:pt x="4264545" y="1486941"/>
                </a:lnTo>
                <a:lnTo>
                  <a:pt x="4274439" y="1488935"/>
                </a:lnTo>
                <a:lnTo>
                  <a:pt x="4284319" y="1486941"/>
                </a:lnTo>
                <a:lnTo>
                  <a:pt x="4292397" y="1481493"/>
                </a:lnTo>
                <a:lnTo>
                  <a:pt x="4297832" y="1473415"/>
                </a:lnTo>
                <a:lnTo>
                  <a:pt x="4299839" y="1463484"/>
                </a:lnTo>
                <a:close/>
              </a:path>
              <a:path w="4300219" h="4594859">
                <a:moveTo>
                  <a:pt x="4299839" y="1361833"/>
                </a:moveTo>
                <a:lnTo>
                  <a:pt x="4297832" y="1351940"/>
                </a:lnTo>
                <a:lnTo>
                  <a:pt x="4292397" y="1343875"/>
                </a:lnTo>
                <a:lnTo>
                  <a:pt x="4284319" y="1338427"/>
                </a:lnTo>
                <a:lnTo>
                  <a:pt x="4274439" y="1336433"/>
                </a:lnTo>
                <a:lnTo>
                  <a:pt x="4264545" y="1338427"/>
                </a:lnTo>
                <a:lnTo>
                  <a:pt x="4256468" y="1343875"/>
                </a:lnTo>
                <a:lnTo>
                  <a:pt x="4251033" y="1351940"/>
                </a:lnTo>
                <a:lnTo>
                  <a:pt x="4249039" y="1361884"/>
                </a:lnTo>
                <a:lnTo>
                  <a:pt x="4251033" y="1371765"/>
                </a:lnTo>
                <a:lnTo>
                  <a:pt x="4256468" y="1379842"/>
                </a:lnTo>
                <a:lnTo>
                  <a:pt x="4264545" y="1385290"/>
                </a:lnTo>
                <a:lnTo>
                  <a:pt x="4274439" y="1387284"/>
                </a:lnTo>
                <a:lnTo>
                  <a:pt x="4284319" y="1385290"/>
                </a:lnTo>
                <a:lnTo>
                  <a:pt x="4292397" y="1379842"/>
                </a:lnTo>
                <a:lnTo>
                  <a:pt x="4297832" y="1371765"/>
                </a:lnTo>
                <a:lnTo>
                  <a:pt x="4299839" y="1361833"/>
                </a:lnTo>
                <a:close/>
              </a:path>
              <a:path w="4300219" h="4594859">
                <a:moveTo>
                  <a:pt x="4299839" y="1260182"/>
                </a:moveTo>
                <a:lnTo>
                  <a:pt x="4297832" y="1250289"/>
                </a:lnTo>
                <a:lnTo>
                  <a:pt x="4292397" y="1242225"/>
                </a:lnTo>
                <a:lnTo>
                  <a:pt x="4284319" y="1236776"/>
                </a:lnTo>
                <a:lnTo>
                  <a:pt x="4274439" y="1234782"/>
                </a:lnTo>
                <a:lnTo>
                  <a:pt x="4264545" y="1236776"/>
                </a:lnTo>
                <a:lnTo>
                  <a:pt x="4256468" y="1242225"/>
                </a:lnTo>
                <a:lnTo>
                  <a:pt x="4251033" y="1250289"/>
                </a:lnTo>
                <a:lnTo>
                  <a:pt x="4249039" y="1260233"/>
                </a:lnTo>
                <a:lnTo>
                  <a:pt x="4251033" y="1270114"/>
                </a:lnTo>
                <a:lnTo>
                  <a:pt x="4256468" y="1278191"/>
                </a:lnTo>
                <a:lnTo>
                  <a:pt x="4264545" y="1283639"/>
                </a:lnTo>
                <a:lnTo>
                  <a:pt x="4274439" y="1285633"/>
                </a:lnTo>
                <a:lnTo>
                  <a:pt x="4284319" y="1283639"/>
                </a:lnTo>
                <a:lnTo>
                  <a:pt x="4292397" y="1278191"/>
                </a:lnTo>
                <a:lnTo>
                  <a:pt x="4297832" y="1270114"/>
                </a:lnTo>
                <a:lnTo>
                  <a:pt x="4299839" y="1260182"/>
                </a:lnTo>
                <a:close/>
              </a:path>
              <a:path w="4300219" h="4594859">
                <a:moveTo>
                  <a:pt x="4299839" y="1158532"/>
                </a:moveTo>
                <a:lnTo>
                  <a:pt x="4297832" y="1148638"/>
                </a:lnTo>
                <a:lnTo>
                  <a:pt x="4292397" y="1140574"/>
                </a:lnTo>
                <a:lnTo>
                  <a:pt x="4284319" y="1135126"/>
                </a:lnTo>
                <a:lnTo>
                  <a:pt x="4274439" y="1133132"/>
                </a:lnTo>
                <a:lnTo>
                  <a:pt x="4264545" y="1135126"/>
                </a:lnTo>
                <a:lnTo>
                  <a:pt x="4256468" y="1140574"/>
                </a:lnTo>
                <a:lnTo>
                  <a:pt x="4251033" y="1148638"/>
                </a:lnTo>
                <a:lnTo>
                  <a:pt x="4249039" y="1158582"/>
                </a:lnTo>
                <a:lnTo>
                  <a:pt x="4251033" y="1168463"/>
                </a:lnTo>
                <a:lnTo>
                  <a:pt x="4256468" y="1176540"/>
                </a:lnTo>
                <a:lnTo>
                  <a:pt x="4264545" y="1181989"/>
                </a:lnTo>
                <a:lnTo>
                  <a:pt x="4274439" y="1183982"/>
                </a:lnTo>
                <a:lnTo>
                  <a:pt x="4284319" y="1181989"/>
                </a:lnTo>
                <a:lnTo>
                  <a:pt x="4292397" y="1176540"/>
                </a:lnTo>
                <a:lnTo>
                  <a:pt x="4297832" y="1168463"/>
                </a:lnTo>
                <a:lnTo>
                  <a:pt x="4299839" y="1158532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485967" y="3526028"/>
            <a:ext cx="233553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9375" algn="r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47282" y="540969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47282" y="6537452"/>
            <a:ext cx="130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07273" y="3535549"/>
            <a:ext cx="5732780" cy="3477895"/>
            <a:chOff x="11407273" y="3535549"/>
            <a:chExt cx="5732780" cy="347789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7273" y="4254083"/>
              <a:ext cx="512640" cy="4889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2607" y="5330112"/>
              <a:ext cx="508705" cy="495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4763" y="6465772"/>
              <a:ext cx="297659" cy="5470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550848" y="3535552"/>
              <a:ext cx="1991360" cy="3292475"/>
            </a:xfrm>
            <a:custGeom>
              <a:avLst/>
              <a:gdLst/>
              <a:ahLst/>
              <a:cxnLst/>
              <a:rect l="l" t="t" r="r" b="b"/>
              <a:pathLst>
                <a:path w="1991359" h="3292475">
                  <a:moveTo>
                    <a:pt x="50850" y="25400"/>
                  </a:moveTo>
                  <a:lnTo>
                    <a:pt x="48844" y="15519"/>
                  </a:lnTo>
                  <a:lnTo>
                    <a:pt x="43408" y="7442"/>
                  </a:lnTo>
                  <a:lnTo>
                    <a:pt x="35331" y="1993"/>
                  </a:lnTo>
                  <a:lnTo>
                    <a:pt x="25400" y="0"/>
                  </a:lnTo>
                  <a:lnTo>
                    <a:pt x="15506" y="1993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293"/>
                  </a:lnTo>
                  <a:lnTo>
                    <a:pt x="7442" y="43357"/>
                  </a:lnTo>
                  <a:lnTo>
                    <a:pt x="15506" y="48806"/>
                  </a:lnTo>
                  <a:lnTo>
                    <a:pt x="25450" y="50800"/>
                  </a:lnTo>
                  <a:lnTo>
                    <a:pt x="35331" y="48806"/>
                  </a:lnTo>
                  <a:lnTo>
                    <a:pt x="43408" y="43357"/>
                  </a:lnTo>
                  <a:lnTo>
                    <a:pt x="48844" y="35293"/>
                  </a:lnTo>
                  <a:lnTo>
                    <a:pt x="50850" y="25400"/>
                  </a:lnTo>
                  <a:close/>
                </a:path>
                <a:path w="1991359" h="3292475">
                  <a:moveTo>
                    <a:pt x="152501" y="25400"/>
                  </a:moveTo>
                  <a:lnTo>
                    <a:pt x="150495" y="15519"/>
                  </a:lnTo>
                  <a:lnTo>
                    <a:pt x="145059" y="7442"/>
                  </a:lnTo>
                  <a:lnTo>
                    <a:pt x="136982" y="1993"/>
                  </a:lnTo>
                  <a:lnTo>
                    <a:pt x="127050" y="0"/>
                  </a:lnTo>
                  <a:lnTo>
                    <a:pt x="117157" y="1993"/>
                  </a:lnTo>
                  <a:lnTo>
                    <a:pt x="109093" y="7442"/>
                  </a:lnTo>
                  <a:lnTo>
                    <a:pt x="103644" y="15519"/>
                  </a:lnTo>
                  <a:lnTo>
                    <a:pt x="101650" y="25400"/>
                  </a:lnTo>
                  <a:lnTo>
                    <a:pt x="103644" y="35293"/>
                  </a:lnTo>
                  <a:lnTo>
                    <a:pt x="109093" y="43357"/>
                  </a:lnTo>
                  <a:lnTo>
                    <a:pt x="117157" y="48806"/>
                  </a:lnTo>
                  <a:lnTo>
                    <a:pt x="127101" y="50800"/>
                  </a:lnTo>
                  <a:lnTo>
                    <a:pt x="136982" y="48806"/>
                  </a:lnTo>
                  <a:lnTo>
                    <a:pt x="145059" y="43357"/>
                  </a:lnTo>
                  <a:lnTo>
                    <a:pt x="150495" y="35293"/>
                  </a:lnTo>
                  <a:lnTo>
                    <a:pt x="152501" y="25400"/>
                  </a:lnTo>
                  <a:close/>
                </a:path>
                <a:path w="1991359" h="3292475">
                  <a:moveTo>
                    <a:pt x="223812" y="998029"/>
                  </a:moveTo>
                  <a:lnTo>
                    <a:pt x="221805" y="988148"/>
                  </a:lnTo>
                  <a:lnTo>
                    <a:pt x="216369" y="980071"/>
                  </a:lnTo>
                  <a:lnTo>
                    <a:pt x="208292" y="974636"/>
                  </a:lnTo>
                  <a:lnTo>
                    <a:pt x="198361" y="972629"/>
                  </a:lnTo>
                  <a:lnTo>
                    <a:pt x="188468" y="974636"/>
                  </a:lnTo>
                  <a:lnTo>
                    <a:pt x="180403" y="980071"/>
                  </a:lnTo>
                  <a:lnTo>
                    <a:pt x="174955" y="988148"/>
                  </a:lnTo>
                  <a:lnTo>
                    <a:pt x="172961" y="998029"/>
                  </a:lnTo>
                  <a:lnTo>
                    <a:pt x="174955" y="1007922"/>
                  </a:lnTo>
                  <a:lnTo>
                    <a:pt x="180403" y="1016000"/>
                  </a:lnTo>
                  <a:lnTo>
                    <a:pt x="188468" y="1021435"/>
                  </a:lnTo>
                  <a:lnTo>
                    <a:pt x="198412" y="1023429"/>
                  </a:lnTo>
                  <a:lnTo>
                    <a:pt x="208292" y="1021435"/>
                  </a:lnTo>
                  <a:lnTo>
                    <a:pt x="216369" y="1016000"/>
                  </a:lnTo>
                  <a:lnTo>
                    <a:pt x="221805" y="1007922"/>
                  </a:lnTo>
                  <a:lnTo>
                    <a:pt x="223812" y="998029"/>
                  </a:lnTo>
                  <a:close/>
                </a:path>
                <a:path w="1991359" h="3292475">
                  <a:moveTo>
                    <a:pt x="254152" y="25400"/>
                  </a:moveTo>
                  <a:lnTo>
                    <a:pt x="252145" y="15519"/>
                  </a:lnTo>
                  <a:lnTo>
                    <a:pt x="246710" y="7442"/>
                  </a:lnTo>
                  <a:lnTo>
                    <a:pt x="238633" y="1993"/>
                  </a:lnTo>
                  <a:lnTo>
                    <a:pt x="228701" y="0"/>
                  </a:lnTo>
                  <a:lnTo>
                    <a:pt x="218808" y="1993"/>
                  </a:lnTo>
                  <a:lnTo>
                    <a:pt x="210743" y="7442"/>
                  </a:lnTo>
                  <a:lnTo>
                    <a:pt x="205295" y="15519"/>
                  </a:lnTo>
                  <a:lnTo>
                    <a:pt x="203301" y="25400"/>
                  </a:lnTo>
                  <a:lnTo>
                    <a:pt x="205295" y="35293"/>
                  </a:lnTo>
                  <a:lnTo>
                    <a:pt x="210743" y="43357"/>
                  </a:lnTo>
                  <a:lnTo>
                    <a:pt x="218808" y="48806"/>
                  </a:lnTo>
                  <a:lnTo>
                    <a:pt x="228752" y="50800"/>
                  </a:lnTo>
                  <a:lnTo>
                    <a:pt x="238633" y="48806"/>
                  </a:lnTo>
                  <a:lnTo>
                    <a:pt x="246710" y="43357"/>
                  </a:lnTo>
                  <a:lnTo>
                    <a:pt x="252145" y="35293"/>
                  </a:lnTo>
                  <a:lnTo>
                    <a:pt x="254152" y="25400"/>
                  </a:lnTo>
                  <a:close/>
                </a:path>
                <a:path w="1991359" h="3292475">
                  <a:moveTo>
                    <a:pt x="296989" y="2133269"/>
                  </a:moveTo>
                  <a:lnTo>
                    <a:pt x="295262" y="2123338"/>
                  </a:lnTo>
                  <a:lnTo>
                    <a:pt x="290029" y="2115121"/>
                  </a:lnTo>
                  <a:lnTo>
                    <a:pt x="282105" y="2109457"/>
                  </a:lnTo>
                  <a:lnTo>
                    <a:pt x="272237" y="2107196"/>
                  </a:lnTo>
                  <a:lnTo>
                    <a:pt x="262293" y="2108924"/>
                  </a:lnTo>
                  <a:lnTo>
                    <a:pt x="254076" y="2114143"/>
                  </a:lnTo>
                  <a:lnTo>
                    <a:pt x="248412" y="2122068"/>
                  </a:lnTo>
                  <a:lnTo>
                    <a:pt x="246151" y="2131898"/>
                  </a:lnTo>
                  <a:lnTo>
                    <a:pt x="247878" y="2141829"/>
                  </a:lnTo>
                  <a:lnTo>
                    <a:pt x="253098" y="2150046"/>
                  </a:lnTo>
                  <a:lnTo>
                    <a:pt x="261023" y="2155710"/>
                  </a:lnTo>
                  <a:lnTo>
                    <a:pt x="270865" y="2157971"/>
                  </a:lnTo>
                  <a:lnTo>
                    <a:pt x="280847" y="2156244"/>
                  </a:lnTo>
                  <a:lnTo>
                    <a:pt x="289064" y="2151024"/>
                  </a:lnTo>
                  <a:lnTo>
                    <a:pt x="294716" y="2143099"/>
                  </a:lnTo>
                  <a:lnTo>
                    <a:pt x="296989" y="2133269"/>
                  </a:lnTo>
                  <a:close/>
                </a:path>
                <a:path w="1991359" h="3292475">
                  <a:moveTo>
                    <a:pt x="325462" y="998029"/>
                  </a:moveTo>
                  <a:lnTo>
                    <a:pt x="323456" y="988148"/>
                  </a:lnTo>
                  <a:lnTo>
                    <a:pt x="318020" y="980071"/>
                  </a:lnTo>
                  <a:lnTo>
                    <a:pt x="309943" y="974636"/>
                  </a:lnTo>
                  <a:lnTo>
                    <a:pt x="300012" y="972629"/>
                  </a:lnTo>
                  <a:lnTo>
                    <a:pt x="290118" y="974636"/>
                  </a:lnTo>
                  <a:lnTo>
                    <a:pt x="282054" y="980071"/>
                  </a:lnTo>
                  <a:lnTo>
                    <a:pt x="276606" y="988148"/>
                  </a:lnTo>
                  <a:lnTo>
                    <a:pt x="274612" y="998029"/>
                  </a:lnTo>
                  <a:lnTo>
                    <a:pt x="276606" y="1007922"/>
                  </a:lnTo>
                  <a:lnTo>
                    <a:pt x="282054" y="1016000"/>
                  </a:lnTo>
                  <a:lnTo>
                    <a:pt x="290118" y="1021435"/>
                  </a:lnTo>
                  <a:lnTo>
                    <a:pt x="300062" y="1023429"/>
                  </a:lnTo>
                  <a:lnTo>
                    <a:pt x="309943" y="1021435"/>
                  </a:lnTo>
                  <a:lnTo>
                    <a:pt x="318020" y="1016000"/>
                  </a:lnTo>
                  <a:lnTo>
                    <a:pt x="323456" y="1007922"/>
                  </a:lnTo>
                  <a:lnTo>
                    <a:pt x="325462" y="998029"/>
                  </a:lnTo>
                  <a:close/>
                </a:path>
                <a:path w="1991359" h="3292475">
                  <a:moveTo>
                    <a:pt x="330771" y="3266998"/>
                  </a:moveTo>
                  <a:lnTo>
                    <a:pt x="328764" y="3257105"/>
                  </a:lnTo>
                  <a:lnTo>
                    <a:pt x="323329" y="3249041"/>
                  </a:lnTo>
                  <a:lnTo>
                    <a:pt x="315252" y="3243592"/>
                  </a:lnTo>
                  <a:lnTo>
                    <a:pt x="305371" y="3241598"/>
                  </a:lnTo>
                  <a:lnTo>
                    <a:pt x="295427" y="3243592"/>
                  </a:lnTo>
                  <a:lnTo>
                    <a:pt x="287350" y="3249041"/>
                  </a:lnTo>
                  <a:lnTo>
                    <a:pt x="281914" y="3257105"/>
                  </a:lnTo>
                  <a:lnTo>
                    <a:pt x="279920" y="3266998"/>
                  </a:lnTo>
                  <a:lnTo>
                    <a:pt x="281914" y="3276879"/>
                  </a:lnTo>
                  <a:lnTo>
                    <a:pt x="287350" y="3284956"/>
                  </a:lnTo>
                  <a:lnTo>
                    <a:pt x="295427" y="3290405"/>
                  </a:lnTo>
                  <a:lnTo>
                    <a:pt x="305320" y="3292398"/>
                  </a:lnTo>
                  <a:lnTo>
                    <a:pt x="315252" y="3290405"/>
                  </a:lnTo>
                  <a:lnTo>
                    <a:pt x="323329" y="3284956"/>
                  </a:lnTo>
                  <a:lnTo>
                    <a:pt x="328764" y="3276879"/>
                  </a:lnTo>
                  <a:lnTo>
                    <a:pt x="330771" y="3266998"/>
                  </a:lnTo>
                  <a:close/>
                </a:path>
                <a:path w="1991359" h="3292475">
                  <a:moveTo>
                    <a:pt x="355803" y="25400"/>
                  </a:moveTo>
                  <a:lnTo>
                    <a:pt x="353796" y="15519"/>
                  </a:lnTo>
                  <a:lnTo>
                    <a:pt x="348361" y="7442"/>
                  </a:lnTo>
                  <a:lnTo>
                    <a:pt x="340283" y="1993"/>
                  </a:lnTo>
                  <a:lnTo>
                    <a:pt x="330352" y="0"/>
                  </a:lnTo>
                  <a:lnTo>
                    <a:pt x="320459" y="1993"/>
                  </a:lnTo>
                  <a:lnTo>
                    <a:pt x="312394" y="7442"/>
                  </a:lnTo>
                  <a:lnTo>
                    <a:pt x="306946" y="15519"/>
                  </a:lnTo>
                  <a:lnTo>
                    <a:pt x="304952" y="25400"/>
                  </a:lnTo>
                  <a:lnTo>
                    <a:pt x="306946" y="35293"/>
                  </a:lnTo>
                  <a:lnTo>
                    <a:pt x="312394" y="43357"/>
                  </a:lnTo>
                  <a:lnTo>
                    <a:pt x="320459" y="48806"/>
                  </a:lnTo>
                  <a:lnTo>
                    <a:pt x="330403" y="50800"/>
                  </a:lnTo>
                  <a:lnTo>
                    <a:pt x="340283" y="48806"/>
                  </a:lnTo>
                  <a:lnTo>
                    <a:pt x="348361" y="43357"/>
                  </a:lnTo>
                  <a:lnTo>
                    <a:pt x="353796" y="35293"/>
                  </a:lnTo>
                  <a:lnTo>
                    <a:pt x="355803" y="25400"/>
                  </a:lnTo>
                  <a:close/>
                </a:path>
                <a:path w="1991359" h="3292475">
                  <a:moveTo>
                    <a:pt x="398602" y="2136013"/>
                  </a:moveTo>
                  <a:lnTo>
                    <a:pt x="396875" y="2126081"/>
                  </a:lnTo>
                  <a:lnTo>
                    <a:pt x="391642" y="2117864"/>
                  </a:lnTo>
                  <a:lnTo>
                    <a:pt x="383717" y="2112200"/>
                  </a:lnTo>
                  <a:lnTo>
                    <a:pt x="373849" y="2109940"/>
                  </a:lnTo>
                  <a:lnTo>
                    <a:pt x="363905" y="2111667"/>
                  </a:lnTo>
                  <a:lnTo>
                    <a:pt x="355688" y="2116886"/>
                  </a:lnTo>
                  <a:lnTo>
                    <a:pt x="350024" y="2124811"/>
                  </a:lnTo>
                  <a:lnTo>
                    <a:pt x="347764" y="2134641"/>
                  </a:lnTo>
                  <a:lnTo>
                    <a:pt x="349491" y="2144585"/>
                  </a:lnTo>
                  <a:lnTo>
                    <a:pt x="354723" y="2152802"/>
                  </a:lnTo>
                  <a:lnTo>
                    <a:pt x="362648" y="2158454"/>
                  </a:lnTo>
                  <a:lnTo>
                    <a:pt x="372478" y="2160727"/>
                  </a:lnTo>
                  <a:lnTo>
                    <a:pt x="382460" y="2159000"/>
                  </a:lnTo>
                  <a:lnTo>
                    <a:pt x="390677" y="2153767"/>
                  </a:lnTo>
                  <a:lnTo>
                    <a:pt x="396328" y="2145842"/>
                  </a:lnTo>
                  <a:lnTo>
                    <a:pt x="398602" y="2136013"/>
                  </a:lnTo>
                  <a:close/>
                </a:path>
                <a:path w="1991359" h="3292475">
                  <a:moveTo>
                    <a:pt x="427113" y="998029"/>
                  </a:moveTo>
                  <a:lnTo>
                    <a:pt x="425107" y="988148"/>
                  </a:lnTo>
                  <a:lnTo>
                    <a:pt x="419671" y="980071"/>
                  </a:lnTo>
                  <a:lnTo>
                    <a:pt x="411594" y="974636"/>
                  </a:lnTo>
                  <a:lnTo>
                    <a:pt x="401662" y="972629"/>
                  </a:lnTo>
                  <a:lnTo>
                    <a:pt x="391769" y="974636"/>
                  </a:lnTo>
                  <a:lnTo>
                    <a:pt x="383705" y="980071"/>
                  </a:lnTo>
                  <a:lnTo>
                    <a:pt x="378256" y="988148"/>
                  </a:lnTo>
                  <a:lnTo>
                    <a:pt x="376262" y="998029"/>
                  </a:lnTo>
                  <a:lnTo>
                    <a:pt x="378256" y="1007922"/>
                  </a:lnTo>
                  <a:lnTo>
                    <a:pt x="383705" y="1016000"/>
                  </a:lnTo>
                  <a:lnTo>
                    <a:pt x="391769" y="1021435"/>
                  </a:lnTo>
                  <a:lnTo>
                    <a:pt x="401713" y="1023429"/>
                  </a:lnTo>
                  <a:lnTo>
                    <a:pt x="411594" y="1021435"/>
                  </a:lnTo>
                  <a:lnTo>
                    <a:pt x="419671" y="1016000"/>
                  </a:lnTo>
                  <a:lnTo>
                    <a:pt x="425107" y="1007922"/>
                  </a:lnTo>
                  <a:lnTo>
                    <a:pt x="427113" y="998029"/>
                  </a:lnTo>
                  <a:close/>
                </a:path>
                <a:path w="1991359" h="3292475">
                  <a:moveTo>
                    <a:pt x="432422" y="3266998"/>
                  </a:moveTo>
                  <a:lnTo>
                    <a:pt x="430415" y="3257105"/>
                  </a:lnTo>
                  <a:lnTo>
                    <a:pt x="424980" y="3249041"/>
                  </a:lnTo>
                  <a:lnTo>
                    <a:pt x="416902" y="3243592"/>
                  </a:lnTo>
                  <a:lnTo>
                    <a:pt x="407022" y="3241598"/>
                  </a:lnTo>
                  <a:lnTo>
                    <a:pt x="397078" y="3243592"/>
                  </a:lnTo>
                  <a:lnTo>
                    <a:pt x="389001" y="3249041"/>
                  </a:lnTo>
                  <a:lnTo>
                    <a:pt x="383565" y="3257105"/>
                  </a:lnTo>
                  <a:lnTo>
                    <a:pt x="381571" y="3266998"/>
                  </a:lnTo>
                  <a:lnTo>
                    <a:pt x="383565" y="3276879"/>
                  </a:lnTo>
                  <a:lnTo>
                    <a:pt x="389001" y="3284956"/>
                  </a:lnTo>
                  <a:lnTo>
                    <a:pt x="397078" y="3290405"/>
                  </a:lnTo>
                  <a:lnTo>
                    <a:pt x="406971" y="3292398"/>
                  </a:lnTo>
                  <a:lnTo>
                    <a:pt x="416902" y="3290405"/>
                  </a:lnTo>
                  <a:lnTo>
                    <a:pt x="424967" y="3284956"/>
                  </a:lnTo>
                  <a:lnTo>
                    <a:pt x="430415" y="3276879"/>
                  </a:lnTo>
                  <a:lnTo>
                    <a:pt x="432422" y="3266998"/>
                  </a:lnTo>
                  <a:close/>
                </a:path>
                <a:path w="1991359" h="3292475">
                  <a:moveTo>
                    <a:pt x="457454" y="25400"/>
                  </a:moveTo>
                  <a:lnTo>
                    <a:pt x="455447" y="15519"/>
                  </a:lnTo>
                  <a:lnTo>
                    <a:pt x="450011" y="7442"/>
                  </a:lnTo>
                  <a:lnTo>
                    <a:pt x="441934" y="1993"/>
                  </a:lnTo>
                  <a:lnTo>
                    <a:pt x="432003" y="0"/>
                  </a:lnTo>
                  <a:lnTo>
                    <a:pt x="422109" y="1993"/>
                  </a:lnTo>
                  <a:lnTo>
                    <a:pt x="414045" y="7442"/>
                  </a:lnTo>
                  <a:lnTo>
                    <a:pt x="408597" y="15519"/>
                  </a:lnTo>
                  <a:lnTo>
                    <a:pt x="406603" y="25400"/>
                  </a:lnTo>
                  <a:lnTo>
                    <a:pt x="408597" y="35293"/>
                  </a:lnTo>
                  <a:lnTo>
                    <a:pt x="414045" y="43357"/>
                  </a:lnTo>
                  <a:lnTo>
                    <a:pt x="422109" y="48806"/>
                  </a:lnTo>
                  <a:lnTo>
                    <a:pt x="432054" y="50800"/>
                  </a:lnTo>
                  <a:lnTo>
                    <a:pt x="441934" y="48806"/>
                  </a:lnTo>
                  <a:lnTo>
                    <a:pt x="450011" y="43357"/>
                  </a:lnTo>
                  <a:lnTo>
                    <a:pt x="455447" y="35293"/>
                  </a:lnTo>
                  <a:lnTo>
                    <a:pt x="457454" y="25400"/>
                  </a:lnTo>
                  <a:close/>
                </a:path>
                <a:path w="1991359" h="3292475">
                  <a:moveTo>
                    <a:pt x="500214" y="2138769"/>
                  </a:moveTo>
                  <a:lnTo>
                    <a:pt x="498487" y="2128824"/>
                  </a:lnTo>
                  <a:lnTo>
                    <a:pt x="493255" y="2120608"/>
                  </a:lnTo>
                  <a:lnTo>
                    <a:pt x="485330" y="2114956"/>
                  </a:lnTo>
                  <a:lnTo>
                    <a:pt x="475462" y="2112683"/>
                  </a:lnTo>
                  <a:lnTo>
                    <a:pt x="465518" y="2114410"/>
                  </a:lnTo>
                  <a:lnTo>
                    <a:pt x="457301" y="2119642"/>
                  </a:lnTo>
                  <a:lnTo>
                    <a:pt x="451637" y="2127567"/>
                  </a:lnTo>
                  <a:lnTo>
                    <a:pt x="449389" y="2137384"/>
                  </a:lnTo>
                  <a:lnTo>
                    <a:pt x="451116" y="2147328"/>
                  </a:lnTo>
                  <a:lnTo>
                    <a:pt x="456336" y="2155545"/>
                  </a:lnTo>
                  <a:lnTo>
                    <a:pt x="464261" y="2161209"/>
                  </a:lnTo>
                  <a:lnTo>
                    <a:pt x="474091" y="2163470"/>
                  </a:lnTo>
                  <a:lnTo>
                    <a:pt x="484073" y="2161743"/>
                  </a:lnTo>
                  <a:lnTo>
                    <a:pt x="492290" y="2156523"/>
                  </a:lnTo>
                  <a:lnTo>
                    <a:pt x="497941" y="2148598"/>
                  </a:lnTo>
                  <a:lnTo>
                    <a:pt x="500214" y="2138769"/>
                  </a:lnTo>
                  <a:close/>
                </a:path>
                <a:path w="1991359" h="3292475">
                  <a:moveTo>
                    <a:pt x="528764" y="998029"/>
                  </a:moveTo>
                  <a:lnTo>
                    <a:pt x="526757" y="988148"/>
                  </a:lnTo>
                  <a:lnTo>
                    <a:pt x="521322" y="980071"/>
                  </a:lnTo>
                  <a:lnTo>
                    <a:pt x="513245" y="974636"/>
                  </a:lnTo>
                  <a:lnTo>
                    <a:pt x="503313" y="972629"/>
                  </a:lnTo>
                  <a:lnTo>
                    <a:pt x="493420" y="974636"/>
                  </a:lnTo>
                  <a:lnTo>
                    <a:pt x="485355" y="980071"/>
                  </a:lnTo>
                  <a:lnTo>
                    <a:pt x="479907" y="988148"/>
                  </a:lnTo>
                  <a:lnTo>
                    <a:pt x="477913" y="998029"/>
                  </a:lnTo>
                  <a:lnTo>
                    <a:pt x="479907" y="1007922"/>
                  </a:lnTo>
                  <a:lnTo>
                    <a:pt x="485355" y="1016000"/>
                  </a:lnTo>
                  <a:lnTo>
                    <a:pt x="493420" y="1021435"/>
                  </a:lnTo>
                  <a:lnTo>
                    <a:pt x="503364" y="1023429"/>
                  </a:lnTo>
                  <a:lnTo>
                    <a:pt x="513245" y="1021435"/>
                  </a:lnTo>
                  <a:lnTo>
                    <a:pt x="521322" y="1016000"/>
                  </a:lnTo>
                  <a:lnTo>
                    <a:pt x="526757" y="1007922"/>
                  </a:lnTo>
                  <a:lnTo>
                    <a:pt x="528764" y="998029"/>
                  </a:lnTo>
                  <a:close/>
                </a:path>
                <a:path w="1991359" h="3292475">
                  <a:moveTo>
                    <a:pt x="534073" y="3266998"/>
                  </a:moveTo>
                  <a:lnTo>
                    <a:pt x="532066" y="3257105"/>
                  </a:lnTo>
                  <a:lnTo>
                    <a:pt x="526630" y="3249041"/>
                  </a:lnTo>
                  <a:lnTo>
                    <a:pt x="518553" y="3243592"/>
                  </a:lnTo>
                  <a:lnTo>
                    <a:pt x="508673" y="3241598"/>
                  </a:lnTo>
                  <a:lnTo>
                    <a:pt x="498729" y="3243592"/>
                  </a:lnTo>
                  <a:lnTo>
                    <a:pt x="490651" y="3249041"/>
                  </a:lnTo>
                  <a:lnTo>
                    <a:pt x="485216" y="3257105"/>
                  </a:lnTo>
                  <a:lnTo>
                    <a:pt x="483222" y="3266998"/>
                  </a:lnTo>
                  <a:lnTo>
                    <a:pt x="485216" y="3276879"/>
                  </a:lnTo>
                  <a:lnTo>
                    <a:pt x="490651" y="3284956"/>
                  </a:lnTo>
                  <a:lnTo>
                    <a:pt x="498729" y="3290405"/>
                  </a:lnTo>
                  <a:lnTo>
                    <a:pt x="508622" y="3292398"/>
                  </a:lnTo>
                  <a:lnTo>
                    <a:pt x="518553" y="3290405"/>
                  </a:lnTo>
                  <a:lnTo>
                    <a:pt x="526630" y="3284956"/>
                  </a:lnTo>
                  <a:lnTo>
                    <a:pt x="532066" y="3276879"/>
                  </a:lnTo>
                  <a:lnTo>
                    <a:pt x="534073" y="3266998"/>
                  </a:lnTo>
                  <a:close/>
                </a:path>
                <a:path w="1991359" h="3292475">
                  <a:moveTo>
                    <a:pt x="559104" y="25400"/>
                  </a:moveTo>
                  <a:lnTo>
                    <a:pt x="557098" y="15519"/>
                  </a:lnTo>
                  <a:lnTo>
                    <a:pt x="551662" y="7442"/>
                  </a:lnTo>
                  <a:lnTo>
                    <a:pt x="543585" y="1993"/>
                  </a:lnTo>
                  <a:lnTo>
                    <a:pt x="533654" y="0"/>
                  </a:lnTo>
                  <a:lnTo>
                    <a:pt x="523760" y="1993"/>
                  </a:lnTo>
                  <a:lnTo>
                    <a:pt x="515696" y="7442"/>
                  </a:lnTo>
                  <a:lnTo>
                    <a:pt x="510247" y="15519"/>
                  </a:lnTo>
                  <a:lnTo>
                    <a:pt x="508254" y="25400"/>
                  </a:lnTo>
                  <a:lnTo>
                    <a:pt x="510247" y="35293"/>
                  </a:lnTo>
                  <a:lnTo>
                    <a:pt x="515696" y="43357"/>
                  </a:lnTo>
                  <a:lnTo>
                    <a:pt x="523760" y="48806"/>
                  </a:lnTo>
                  <a:lnTo>
                    <a:pt x="533704" y="50800"/>
                  </a:lnTo>
                  <a:lnTo>
                    <a:pt x="543585" y="48806"/>
                  </a:lnTo>
                  <a:lnTo>
                    <a:pt x="551662" y="43357"/>
                  </a:lnTo>
                  <a:lnTo>
                    <a:pt x="557098" y="35293"/>
                  </a:lnTo>
                  <a:lnTo>
                    <a:pt x="559104" y="25400"/>
                  </a:lnTo>
                  <a:close/>
                </a:path>
                <a:path w="1991359" h="3292475">
                  <a:moveTo>
                    <a:pt x="601827" y="2141512"/>
                  </a:moveTo>
                  <a:lnTo>
                    <a:pt x="600100" y="2131580"/>
                  </a:lnTo>
                  <a:lnTo>
                    <a:pt x="594868" y="2123351"/>
                  </a:lnTo>
                  <a:lnTo>
                    <a:pt x="586943" y="2117699"/>
                  </a:lnTo>
                  <a:lnTo>
                    <a:pt x="577075" y="2115426"/>
                  </a:lnTo>
                  <a:lnTo>
                    <a:pt x="567131" y="2117166"/>
                  </a:lnTo>
                  <a:lnTo>
                    <a:pt x="558914" y="2122386"/>
                  </a:lnTo>
                  <a:lnTo>
                    <a:pt x="553250" y="2130310"/>
                  </a:lnTo>
                  <a:lnTo>
                    <a:pt x="551002" y="2140140"/>
                  </a:lnTo>
                  <a:lnTo>
                    <a:pt x="552729" y="2150072"/>
                  </a:lnTo>
                  <a:lnTo>
                    <a:pt x="557949" y="2158288"/>
                  </a:lnTo>
                  <a:lnTo>
                    <a:pt x="565873" y="2163953"/>
                  </a:lnTo>
                  <a:lnTo>
                    <a:pt x="575703" y="2166213"/>
                  </a:lnTo>
                  <a:lnTo>
                    <a:pt x="585685" y="2164486"/>
                  </a:lnTo>
                  <a:lnTo>
                    <a:pt x="593902" y="2159266"/>
                  </a:lnTo>
                  <a:lnTo>
                    <a:pt x="599554" y="2151342"/>
                  </a:lnTo>
                  <a:lnTo>
                    <a:pt x="601827" y="2141512"/>
                  </a:lnTo>
                  <a:close/>
                </a:path>
                <a:path w="1991359" h="3292475">
                  <a:moveTo>
                    <a:pt x="630415" y="998029"/>
                  </a:moveTo>
                  <a:lnTo>
                    <a:pt x="628408" y="988148"/>
                  </a:lnTo>
                  <a:lnTo>
                    <a:pt x="622973" y="980071"/>
                  </a:lnTo>
                  <a:lnTo>
                    <a:pt x="614895" y="974636"/>
                  </a:lnTo>
                  <a:lnTo>
                    <a:pt x="604964" y="972629"/>
                  </a:lnTo>
                  <a:lnTo>
                    <a:pt x="595071" y="974636"/>
                  </a:lnTo>
                  <a:lnTo>
                    <a:pt x="587006" y="980071"/>
                  </a:lnTo>
                  <a:lnTo>
                    <a:pt x="581558" y="988148"/>
                  </a:lnTo>
                  <a:lnTo>
                    <a:pt x="579564" y="998029"/>
                  </a:lnTo>
                  <a:lnTo>
                    <a:pt x="581558" y="1007922"/>
                  </a:lnTo>
                  <a:lnTo>
                    <a:pt x="587006" y="1016000"/>
                  </a:lnTo>
                  <a:lnTo>
                    <a:pt x="595071" y="1021435"/>
                  </a:lnTo>
                  <a:lnTo>
                    <a:pt x="605015" y="1023429"/>
                  </a:lnTo>
                  <a:lnTo>
                    <a:pt x="614895" y="1021435"/>
                  </a:lnTo>
                  <a:lnTo>
                    <a:pt x="622973" y="1016000"/>
                  </a:lnTo>
                  <a:lnTo>
                    <a:pt x="628408" y="1007922"/>
                  </a:lnTo>
                  <a:lnTo>
                    <a:pt x="630415" y="998029"/>
                  </a:lnTo>
                  <a:close/>
                </a:path>
                <a:path w="1991359" h="3292475">
                  <a:moveTo>
                    <a:pt x="635723" y="3266998"/>
                  </a:moveTo>
                  <a:lnTo>
                    <a:pt x="633717" y="3257105"/>
                  </a:lnTo>
                  <a:lnTo>
                    <a:pt x="628269" y="3249041"/>
                  </a:lnTo>
                  <a:lnTo>
                    <a:pt x="620204" y="3243592"/>
                  </a:lnTo>
                  <a:lnTo>
                    <a:pt x="610323" y="3241598"/>
                  </a:lnTo>
                  <a:lnTo>
                    <a:pt x="600379" y="3243592"/>
                  </a:lnTo>
                  <a:lnTo>
                    <a:pt x="592302" y="3249041"/>
                  </a:lnTo>
                  <a:lnTo>
                    <a:pt x="586867" y="3257105"/>
                  </a:lnTo>
                  <a:lnTo>
                    <a:pt x="584873" y="3266998"/>
                  </a:lnTo>
                  <a:lnTo>
                    <a:pt x="586867" y="3276879"/>
                  </a:lnTo>
                  <a:lnTo>
                    <a:pt x="592302" y="3284956"/>
                  </a:lnTo>
                  <a:lnTo>
                    <a:pt x="600379" y="3290405"/>
                  </a:lnTo>
                  <a:lnTo>
                    <a:pt x="610273" y="3292398"/>
                  </a:lnTo>
                  <a:lnTo>
                    <a:pt x="620204" y="3290405"/>
                  </a:lnTo>
                  <a:lnTo>
                    <a:pt x="628269" y="3284956"/>
                  </a:lnTo>
                  <a:lnTo>
                    <a:pt x="633717" y="3276879"/>
                  </a:lnTo>
                  <a:lnTo>
                    <a:pt x="635723" y="3266998"/>
                  </a:lnTo>
                  <a:close/>
                </a:path>
                <a:path w="1991359" h="3292475">
                  <a:moveTo>
                    <a:pt x="660755" y="25400"/>
                  </a:moveTo>
                  <a:lnTo>
                    <a:pt x="658749" y="15519"/>
                  </a:lnTo>
                  <a:lnTo>
                    <a:pt x="653313" y="7442"/>
                  </a:lnTo>
                  <a:lnTo>
                    <a:pt x="645236" y="1993"/>
                  </a:lnTo>
                  <a:lnTo>
                    <a:pt x="635304" y="0"/>
                  </a:lnTo>
                  <a:lnTo>
                    <a:pt x="625411" y="1993"/>
                  </a:lnTo>
                  <a:lnTo>
                    <a:pt x="617347" y="7442"/>
                  </a:lnTo>
                  <a:lnTo>
                    <a:pt x="611898" y="15519"/>
                  </a:lnTo>
                  <a:lnTo>
                    <a:pt x="609904" y="25400"/>
                  </a:lnTo>
                  <a:lnTo>
                    <a:pt x="611898" y="35293"/>
                  </a:lnTo>
                  <a:lnTo>
                    <a:pt x="617347" y="43357"/>
                  </a:lnTo>
                  <a:lnTo>
                    <a:pt x="625411" y="48806"/>
                  </a:lnTo>
                  <a:lnTo>
                    <a:pt x="635355" y="50800"/>
                  </a:lnTo>
                  <a:lnTo>
                    <a:pt x="645236" y="48806"/>
                  </a:lnTo>
                  <a:lnTo>
                    <a:pt x="653313" y="43357"/>
                  </a:lnTo>
                  <a:lnTo>
                    <a:pt x="658749" y="35293"/>
                  </a:lnTo>
                  <a:lnTo>
                    <a:pt x="660755" y="25400"/>
                  </a:lnTo>
                  <a:close/>
                </a:path>
                <a:path w="1991359" h="3292475">
                  <a:moveTo>
                    <a:pt x="703440" y="2144255"/>
                  </a:moveTo>
                  <a:lnTo>
                    <a:pt x="701713" y="2134324"/>
                  </a:lnTo>
                  <a:lnTo>
                    <a:pt x="696480" y="2126107"/>
                  </a:lnTo>
                  <a:lnTo>
                    <a:pt x="688555" y="2120442"/>
                  </a:lnTo>
                  <a:lnTo>
                    <a:pt x="678688" y="2118182"/>
                  </a:lnTo>
                  <a:lnTo>
                    <a:pt x="668743" y="2119909"/>
                  </a:lnTo>
                  <a:lnTo>
                    <a:pt x="660527" y="2125129"/>
                  </a:lnTo>
                  <a:lnTo>
                    <a:pt x="654875" y="2133054"/>
                  </a:lnTo>
                  <a:lnTo>
                    <a:pt x="652614" y="2142883"/>
                  </a:lnTo>
                  <a:lnTo>
                    <a:pt x="654342" y="2152815"/>
                  </a:lnTo>
                  <a:lnTo>
                    <a:pt x="659561" y="2161044"/>
                  </a:lnTo>
                  <a:lnTo>
                    <a:pt x="667486" y="2166696"/>
                  </a:lnTo>
                  <a:lnTo>
                    <a:pt x="677316" y="2168956"/>
                  </a:lnTo>
                  <a:lnTo>
                    <a:pt x="687298" y="2167229"/>
                  </a:lnTo>
                  <a:lnTo>
                    <a:pt x="695515" y="2162010"/>
                  </a:lnTo>
                  <a:lnTo>
                    <a:pt x="701167" y="2154085"/>
                  </a:lnTo>
                  <a:lnTo>
                    <a:pt x="703440" y="2144255"/>
                  </a:lnTo>
                  <a:close/>
                </a:path>
                <a:path w="1991359" h="3292475">
                  <a:moveTo>
                    <a:pt x="732066" y="998029"/>
                  </a:moveTo>
                  <a:lnTo>
                    <a:pt x="730059" y="988148"/>
                  </a:lnTo>
                  <a:lnTo>
                    <a:pt x="724623" y="980071"/>
                  </a:lnTo>
                  <a:lnTo>
                    <a:pt x="716546" y="974636"/>
                  </a:lnTo>
                  <a:lnTo>
                    <a:pt x="706615" y="972629"/>
                  </a:lnTo>
                  <a:lnTo>
                    <a:pt x="696722" y="974636"/>
                  </a:lnTo>
                  <a:lnTo>
                    <a:pt x="688657" y="980071"/>
                  </a:lnTo>
                  <a:lnTo>
                    <a:pt x="683209" y="988148"/>
                  </a:lnTo>
                  <a:lnTo>
                    <a:pt x="681215" y="998029"/>
                  </a:lnTo>
                  <a:lnTo>
                    <a:pt x="683209" y="1007922"/>
                  </a:lnTo>
                  <a:lnTo>
                    <a:pt x="688657" y="1016000"/>
                  </a:lnTo>
                  <a:lnTo>
                    <a:pt x="696722" y="1021435"/>
                  </a:lnTo>
                  <a:lnTo>
                    <a:pt x="706666" y="1023429"/>
                  </a:lnTo>
                  <a:lnTo>
                    <a:pt x="716546" y="1021435"/>
                  </a:lnTo>
                  <a:lnTo>
                    <a:pt x="724623" y="1016000"/>
                  </a:lnTo>
                  <a:lnTo>
                    <a:pt x="730059" y="1007922"/>
                  </a:lnTo>
                  <a:lnTo>
                    <a:pt x="732066" y="998029"/>
                  </a:lnTo>
                  <a:close/>
                </a:path>
                <a:path w="1991359" h="3292475">
                  <a:moveTo>
                    <a:pt x="737374" y="3266998"/>
                  </a:moveTo>
                  <a:lnTo>
                    <a:pt x="735368" y="3257105"/>
                  </a:lnTo>
                  <a:lnTo>
                    <a:pt x="729932" y="3249041"/>
                  </a:lnTo>
                  <a:lnTo>
                    <a:pt x="721855" y="3243592"/>
                  </a:lnTo>
                  <a:lnTo>
                    <a:pt x="711974" y="3241598"/>
                  </a:lnTo>
                  <a:lnTo>
                    <a:pt x="702030" y="3243592"/>
                  </a:lnTo>
                  <a:lnTo>
                    <a:pt x="693953" y="3249041"/>
                  </a:lnTo>
                  <a:lnTo>
                    <a:pt x="688517" y="3257105"/>
                  </a:lnTo>
                  <a:lnTo>
                    <a:pt x="686523" y="3266998"/>
                  </a:lnTo>
                  <a:lnTo>
                    <a:pt x="688517" y="3276879"/>
                  </a:lnTo>
                  <a:lnTo>
                    <a:pt x="693953" y="3284956"/>
                  </a:lnTo>
                  <a:lnTo>
                    <a:pt x="702030" y="3290405"/>
                  </a:lnTo>
                  <a:lnTo>
                    <a:pt x="711923" y="3292398"/>
                  </a:lnTo>
                  <a:lnTo>
                    <a:pt x="721855" y="3290405"/>
                  </a:lnTo>
                  <a:lnTo>
                    <a:pt x="729932" y="3284956"/>
                  </a:lnTo>
                  <a:lnTo>
                    <a:pt x="735368" y="3276879"/>
                  </a:lnTo>
                  <a:lnTo>
                    <a:pt x="737374" y="3266998"/>
                  </a:lnTo>
                  <a:close/>
                </a:path>
                <a:path w="1991359" h="3292475">
                  <a:moveTo>
                    <a:pt x="762406" y="25400"/>
                  </a:moveTo>
                  <a:lnTo>
                    <a:pt x="760399" y="15519"/>
                  </a:lnTo>
                  <a:lnTo>
                    <a:pt x="754964" y="7442"/>
                  </a:lnTo>
                  <a:lnTo>
                    <a:pt x="746887" y="1993"/>
                  </a:lnTo>
                  <a:lnTo>
                    <a:pt x="736955" y="0"/>
                  </a:lnTo>
                  <a:lnTo>
                    <a:pt x="727062" y="1993"/>
                  </a:lnTo>
                  <a:lnTo>
                    <a:pt x="718997" y="7442"/>
                  </a:lnTo>
                  <a:lnTo>
                    <a:pt x="713549" y="15519"/>
                  </a:lnTo>
                  <a:lnTo>
                    <a:pt x="711555" y="25400"/>
                  </a:lnTo>
                  <a:lnTo>
                    <a:pt x="713549" y="35293"/>
                  </a:lnTo>
                  <a:lnTo>
                    <a:pt x="718997" y="43357"/>
                  </a:lnTo>
                  <a:lnTo>
                    <a:pt x="727062" y="48806"/>
                  </a:lnTo>
                  <a:lnTo>
                    <a:pt x="737006" y="50800"/>
                  </a:lnTo>
                  <a:lnTo>
                    <a:pt x="746887" y="48806"/>
                  </a:lnTo>
                  <a:lnTo>
                    <a:pt x="754964" y="43357"/>
                  </a:lnTo>
                  <a:lnTo>
                    <a:pt x="760399" y="35293"/>
                  </a:lnTo>
                  <a:lnTo>
                    <a:pt x="762406" y="25400"/>
                  </a:lnTo>
                  <a:close/>
                </a:path>
                <a:path w="1991359" h="3292475">
                  <a:moveTo>
                    <a:pt x="776211" y="1970341"/>
                  </a:moveTo>
                  <a:lnTo>
                    <a:pt x="774204" y="1960460"/>
                  </a:lnTo>
                  <a:lnTo>
                    <a:pt x="768769" y="1952383"/>
                  </a:lnTo>
                  <a:lnTo>
                    <a:pt x="760691" y="1946948"/>
                  </a:lnTo>
                  <a:lnTo>
                    <a:pt x="750811" y="1944941"/>
                  </a:lnTo>
                  <a:lnTo>
                    <a:pt x="740918" y="1946948"/>
                  </a:lnTo>
                  <a:lnTo>
                    <a:pt x="732853" y="1952383"/>
                  </a:lnTo>
                  <a:lnTo>
                    <a:pt x="727405" y="1960460"/>
                  </a:lnTo>
                  <a:lnTo>
                    <a:pt x="725411" y="1970392"/>
                  </a:lnTo>
                  <a:lnTo>
                    <a:pt x="727405" y="1980285"/>
                  </a:lnTo>
                  <a:lnTo>
                    <a:pt x="732853" y="1988362"/>
                  </a:lnTo>
                  <a:lnTo>
                    <a:pt x="740918" y="1993798"/>
                  </a:lnTo>
                  <a:lnTo>
                    <a:pt x="750811" y="1995792"/>
                  </a:lnTo>
                  <a:lnTo>
                    <a:pt x="760691" y="1993798"/>
                  </a:lnTo>
                  <a:lnTo>
                    <a:pt x="768769" y="1988362"/>
                  </a:lnTo>
                  <a:lnTo>
                    <a:pt x="774204" y="1980285"/>
                  </a:lnTo>
                  <a:lnTo>
                    <a:pt x="776211" y="1970341"/>
                  </a:lnTo>
                  <a:close/>
                </a:path>
                <a:path w="1991359" h="3292475">
                  <a:moveTo>
                    <a:pt x="776211" y="1868690"/>
                  </a:moveTo>
                  <a:lnTo>
                    <a:pt x="774204" y="1858810"/>
                  </a:lnTo>
                  <a:lnTo>
                    <a:pt x="768769" y="1850732"/>
                  </a:lnTo>
                  <a:lnTo>
                    <a:pt x="760691" y="1845297"/>
                  </a:lnTo>
                  <a:lnTo>
                    <a:pt x="750811" y="1843290"/>
                  </a:lnTo>
                  <a:lnTo>
                    <a:pt x="740918" y="1845297"/>
                  </a:lnTo>
                  <a:lnTo>
                    <a:pt x="732853" y="1850732"/>
                  </a:lnTo>
                  <a:lnTo>
                    <a:pt x="727405" y="1858810"/>
                  </a:lnTo>
                  <a:lnTo>
                    <a:pt x="725411" y="1868741"/>
                  </a:lnTo>
                  <a:lnTo>
                    <a:pt x="727405" y="1878634"/>
                  </a:lnTo>
                  <a:lnTo>
                    <a:pt x="732853" y="1886712"/>
                  </a:lnTo>
                  <a:lnTo>
                    <a:pt x="740918" y="1892147"/>
                  </a:lnTo>
                  <a:lnTo>
                    <a:pt x="750811" y="1894141"/>
                  </a:lnTo>
                  <a:lnTo>
                    <a:pt x="760691" y="1892147"/>
                  </a:lnTo>
                  <a:lnTo>
                    <a:pt x="768769" y="1886712"/>
                  </a:lnTo>
                  <a:lnTo>
                    <a:pt x="774204" y="1878634"/>
                  </a:lnTo>
                  <a:lnTo>
                    <a:pt x="776211" y="1868690"/>
                  </a:lnTo>
                  <a:close/>
                </a:path>
                <a:path w="1991359" h="3292475">
                  <a:moveTo>
                    <a:pt x="776211" y="1767039"/>
                  </a:moveTo>
                  <a:lnTo>
                    <a:pt x="774204" y="1757159"/>
                  </a:lnTo>
                  <a:lnTo>
                    <a:pt x="768769" y="1749082"/>
                  </a:lnTo>
                  <a:lnTo>
                    <a:pt x="760691" y="1743646"/>
                  </a:lnTo>
                  <a:lnTo>
                    <a:pt x="750811" y="1741639"/>
                  </a:lnTo>
                  <a:lnTo>
                    <a:pt x="740918" y="1743646"/>
                  </a:lnTo>
                  <a:lnTo>
                    <a:pt x="732853" y="1749082"/>
                  </a:lnTo>
                  <a:lnTo>
                    <a:pt x="727405" y="1757159"/>
                  </a:lnTo>
                  <a:lnTo>
                    <a:pt x="725411" y="1767090"/>
                  </a:lnTo>
                  <a:lnTo>
                    <a:pt x="727405" y="1776984"/>
                  </a:lnTo>
                  <a:lnTo>
                    <a:pt x="732853" y="1785061"/>
                  </a:lnTo>
                  <a:lnTo>
                    <a:pt x="740918" y="1790496"/>
                  </a:lnTo>
                  <a:lnTo>
                    <a:pt x="750811" y="1792490"/>
                  </a:lnTo>
                  <a:lnTo>
                    <a:pt x="760691" y="1790496"/>
                  </a:lnTo>
                  <a:lnTo>
                    <a:pt x="768769" y="1785061"/>
                  </a:lnTo>
                  <a:lnTo>
                    <a:pt x="774204" y="1776984"/>
                  </a:lnTo>
                  <a:lnTo>
                    <a:pt x="776211" y="1767039"/>
                  </a:lnTo>
                  <a:close/>
                </a:path>
                <a:path w="1991359" h="3292475">
                  <a:moveTo>
                    <a:pt x="776211" y="1665389"/>
                  </a:moveTo>
                  <a:lnTo>
                    <a:pt x="774204" y="1655508"/>
                  </a:lnTo>
                  <a:lnTo>
                    <a:pt x="768769" y="1647431"/>
                  </a:lnTo>
                  <a:lnTo>
                    <a:pt x="760691" y="1641995"/>
                  </a:lnTo>
                  <a:lnTo>
                    <a:pt x="750811" y="1639989"/>
                  </a:lnTo>
                  <a:lnTo>
                    <a:pt x="740918" y="1641995"/>
                  </a:lnTo>
                  <a:lnTo>
                    <a:pt x="732853" y="1647431"/>
                  </a:lnTo>
                  <a:lnTo>
                    <a:pt x="727405" y="1655508"/>
                  </a:lnTo>
                  <a:lnTo>
                    <a:pt x="725411" y="1665439"/>
                  </a:lnTo>
                  <a:lnTo>
                    <a:pt x="727405" y="1675333"/>
                  </a:lnTo>
                  <a:lnTo>
                    <a:pt x="732853" y="1683410"/>
                  </a:lnTo>
                  <a:lnTo>
                    <a:pt x="740918" y="1688846"/>
                  </a:lnTo>
                  <a:lnTo>
                    <a:pt x="750811" y="1690839"/>
                  </a:lnTo>
                  <a:lnTo>
                    <a:pt x="760691" y="1688846"/>
                  </a:lnTo>
                  <a:lnTo>
                    <a:pt x="768769" y="1683410"/>
                  </a:lnTo>
                  <a:lnTo>
                    <a:pt x="774204" y="1675333"/>
                  </a:lnTo>
                  <a:lnTo>
                    <a:pt x="776211" y="1665389"/>
                  </a:lnTo>
                  <a:close/>
                </a:path>
                <a:path w="1991359" h="3292475">
                  <a:moveTo>
                    <a:pt x="776211" y="1563738"/>
                  </a:moveTo>
                  <a:lnTo>
                    <a:pt x="774204" y="1553857"/>
                  </a:lnTo>
                  <a:lnTo>
                    <a:pt x="768769" y="1545780"/>
                  </a:lnTo>
                  <a:lnTo>
                    <a:pt x="760691" y="1540344"/>
                  </a:lnTo>
                  <a:lnTo>
                    <a:pt x="750811" y="1538338"/>
                  </a:lnTo>
                  <a:lnTo>
                    <a:pt x="740918" y="1540344"/>
                  </a:lnTo>
                  <a:lnTo>
                    <a:pt x="732853" y="1545780"/>
                  </a:lnTo>
                  <a:lnTo>
                    <a:pt x="727405" y="1553857"/>
                  </a:lnTo>
                  <a:lnTo>
                    <a:pt x="725411" y="1563789"/>
                  </a:lnTo>
                  <a:lnTo>
                    <a:pt x="727405" y="1573682"/>
                  </a:lnTo>
                  <a:lnTo>
                    <a:pt x="732853" y="1581759"/>
                  </a:lnTo>
                  <a:lnTo>
                    <a:pt x="740918" y="1587195"/>
                  </a:lnTo>
                  <a:lnTo>
                    <a:pt x="750811" y="1589189"/>
                  </a:lnTo>
                  <a:lnTo>
                    <a:pt x="760691" y="1587195"/>
                  </a:lnTo>
                  <a:lnTo>
                    <a:pt x="768769" y="1581759"/>
                  </a:lnTo>
                  <a:lnTo>
                    <a:pt x="774204" y="1573682"/>
                  </a:lnTo>
                  <a:lnTo>
                    <a:pt x="776211" y="1563738"/>
                  </a:lnTo>
                  <a:close/>
                </a:path>
                <a:path w="1991359" h="3292475">
                  <a:moveTo>
                    <a:pt x="776211" y="1462087"/>
                  </a:moveTo>
                  <a:lnTo>
                    <a:pt x="774204" y="1452206"/>
                  </a:lnTo>
                  <a:lnTo>
                    <a:pt x="768769" y="1444129"/>
                  </a:lnTo>
                  <a:lnTo>
                    <a:pt x="760691" y="1438681"/>
                  </a:lnTo>
                  <a:lnTo>
                    <a:pt x="750811" y="1436687"/>
                  </a:lnTo>
                  <a:lnTo>
                    <a:pt x="740918" y="1438681"/>
                  </a:lnTo>
                  <a:lnTo>
                    <a:pt x="732853" y="1444129"/>
                  </a:lnTo>
                  <a:lnTo>
                    <a:pt x="727405" y="1452206"/>
                  </a:lnTo>
                  <a:lnTo>
                    <a:pt x="725411" y="1462138"/>
                  </a:lnTo>
                  <a:lnTo>
                    <a:pt x="727405" y="1472031"/>
                  </a:lnTo>
                  <a:lnTo>
                    <a:pt x="732853" y="1480108"/>
                  </a:lnTo>
                  <a:lnTo>
                    <a:pt x="740918" y="1485544"/>
                  </a:lnTo>
                  <a:lnTo>
                    <a:pt x="750811" y="1487538"/>
                  </a:lnTo>
                  <a:lnTo>
                    <a:pt x="760691" y="1485544"/>
                  </a:lnTo>
                  <a:lnTo>
                    <a:pt x="768769" y="1480108"/>
                  </a:lnTo>
                  <a:lnTo>
                    <a:pt x="774204" y="1472031"/>
                  </a:lnTo>
                  <a:lnTo>
                    <a:pt x="776211" y="1462087"/>
                  </a:lnTo>
                  <a:close/>
                </a:path>
                <a:path w="1991359" h="3292475">
                  <a:moveTo>
                    <a:pt x="776211" y="1360436"/>
                  </a:moveTo>
                  <a:lnTo>
                    <a:pt x="774204" y="1350556"/>
                  </a:lnTo>
                  <a:lnTo>
                    <a:pt x="768769" y="1342478"/>
                  </a:lnTo>
                  <a:lnTo>
                    <a:pt x="760691" y="1337030"/>
                  </a:lnTo>
                  <a:lnTo>
                    <a:pt x="750811" y="1335036"/>
                  </a:lnTo>
                  <a:lnTo>
                    <a:pt x="740918" y="1337030"/>
                  </a:lnTo>
                  <a:lnTo>
                    <a:pt x="732853" y="1342478"/>
                  </a:lnTo>
                  <a:lnTo>
                    <a:pt x="727405" y="1350556"/>
                  </a:lnTo>
                  <a:lnTo>
                    <a:pt x="725411" y="1360487"/>
                  </a:lnTo>
                  <a:lnTo>
                    <a:pt x="727405" y="1370380"/>
                  </a:lnTo>
                  <a:lnTo>
                    <a:pt x="732853" y="1378458"/>
                  </a:lnTo>
                  <a:lnTo>
                    <a:pt x="740918" y="1383893"/>
                  </a:lnTo>
                  <a:lnTo>
                    <a:pt x="750811" y="1385887"/>
                  </a:lnTo>
                  <a:lnTo>
                    <a:pt x="760691" y="1383893"/>
                  </a:lnTo>
                  <a:lnTo>
                    <a:pt x="768769" y="1378458"/>
                  </a:lnTo>
                  <a:lnTo>
                    <a:pt x="774204" y="1370380"/>
                  </a:lnTo>
                  <a:lnTo>
                    <a:pt x="776211" y="1360436"/>
                  </a:lnTo>
                  <a:close/>
                </a:path>
                <a:path w="1991359" h="3292475">
                  <a:moveTo>
                    <a:pt x="776211" y="1258785"/>
                  </a:moveTo>
                  <a:lnTo>
                    <a:pt x="774204" y="1248905"/>
                  </a:lnTo>
                  <a:lnTo>
                    <a:pt x="768769" y="1240828"/>
                  </a:lnTo>
                  <a:lnTo>
                    <a:pt x="760691" y="1235379"/>
                  </a:lnTo>
                  <a:lnTo>
                    <a:pt x="750811" y="1233385"/>
                  </a:lnTo>
                  <a:lnTo>
                    <a:pt x="740918" y="1235379"/>
                  </a:lnTo>
                  <a:lnTo>
                    <a:pt x="732853" y="1240828"/>
                  </a:lnTo>
                  <a:lnTo>
                    <a:pt x="727405" y="1248905"/>
                  </a:lnTo>
                  <a:lnTo>
                    <a:pt x="725411" y="1258836"/>
                  </a:lnTo>
                  <a:lnTo>
                    <a:pt x="727405" y="1268730"/>
                  </a:lnTo>
                  <a:lnTo>
                    <a:pt x="732853" y="1276807"/>
                  </a:lnTo>
                  <a:lnTo>
                    <a:pt x="740918" y="1282242"/>
                  </a:lnTo>
                  <a:lnTo>
                    <a:pt x="750811" y="1284236"/>
                  </a:lnTo>
                  <a:lnTo>
                    <a:pt x="760691" y="1282242"/>
                  </a:lnTo>
                  <a:lnTo>
                    <a:pt x="768769" y="1276807"/>
                  </a:lnTo>
                  <a:lnTo>
                    <a:pt x="774204" y="1268730"/>
                  </a:lnTo>
                  <a:lnTo>
                    <a:pt x="776211" y="1258785"/>
                  </a:lnTo>
                  <a:close/>
                </a:path>
                <a:path w="1991359" h="3292475">
                  <a:moveTo>
                    <a:pt x="776211" y="1157135"/>
                  </a:moveTo>
                  <a:lnTo>
                    <a:pt x="774204" y="1147254"/>
                  </a:lnTo>
                  <a:lnTo>
                    <a:pt x="768769" y="1139177"/>
                  </a:lnTo>
                  <a:lnTo>
                    <a:pt x="760691" y="1133729"/>
                  </a:lnTo>
                  <a:lnTo>
                    <a:pt x="750811" y="1131735"/>
                  </a:lnTo>
                  <a:lnTo>
                    <a:pt x="740918" y="1133729"/>
                  </a:lnTo>
                  <a:lnTo>
                    <a:pt x="732853" y="1139177"/>
                  </a:lnTo>
                  <a:lnTo>
                    <a:pt x="727405" y="1147254"/>
                  </a:lnTo>
                  <a:lnTo>
                    <a:pt x="725411" y="1157185"/>
                  </a:lnTo>
                  <a:lnTo>
                    <a:pt x="727405" y="1167079"/>
                  </a:lnTo>
                  <a:lnTo>
                    <a:pt x="732853" y="1175156"/>
                  </a:lnTo>
                  <a:lnTo>
                    <a:pt x="740918" y="1180592"/>
                  </a:lnTo>
                  <a:lnTo>
                    <a:pt x="750811" y="1182585"/>
                  </a:lnTo>
                  <a:lnTo>
                    <a:pt x="760691" y="1180592"/>
                  </a:lnTo>
                  <a:lnTo>
                    <a:pt x="768769" y="1175156"/>
                  </a:lnTo>
                  <a:lnTo>
                    <a:pt x="774204" y="1167079"/>
                  </a:lnTo>
                  <a:lnTo>
                    <a:pt x="776211" y="1157135"/>
                  </a:lnTo>
                  <a:close/>
                </a:path>
                <a:path w="1991359" h="3292475">
                  <a:moveTo>
                    <a:pt x="776211" y="1055484"/>
                  </a:moveTo>
                  <a:lnTo>
                    <a:pt x="774204" y="1045603"/>
                  </a:lnTo>
                  <a:lnTo>
                    <a:pt x="768769" y="1037526"/>
                  </a:lnTo>
                  <a:lnTo>
                    <a:pt x="760691" y="1032078"/>
                  </a:lnTo>
                  <a:lnTo>
                    <a:pt x="750811" y="1030084"/>
                  </a:lnTo>
                  <a:lnTo>
                    <a:pt x="740918" y="1032078"/>
                  </a:lnTo>
                  <a:lnTo>
                    <a:pt x="732853" y="1037526"/>
                  </a:lnTo>
                  <a:lnTo>
                    <a:pt x="727405" y="1045603"/>
                  </a:lnTo>
                  <a:lnTo>
                    <a:pt x="725411" y="1055535"/>
                  </a:lnTo>
                  <a:lnTo>
                    <a:pt x="727405" y="1065428"/>
                  </a:lnTo>
                  <a:lnTo>
                    <a:pt x="732853" y="1073505"/>
                  </a:lnTo>
                  <a:lnTo>
                    <a:pt x="740918" y="1078941"/>
                  </a:lnTo>
                  <a:lnTo>
                    <a:pt x="750811" y="1080935"/>
                  </a:lnTo>
                  <a:lnTo>
                    <a:pt x="760691" y="1078941"/>
                  </a:lnTo>
                  <a:lnTo>
                    <a:pt x="768769" y="1073505"/>
                  </a:lnTo>
                  <a:lnTo>
                    <a:pt x="774204" y="1065428"/>
                  </a:lnTo>
                  <a:lnTo>
                    <a:pt x="776211" y="1055484"/>
                  </a:lnTo>
                  <a:close/>
                </a:path>
                <a:path w="1991359" h="3292475">
                  <a:moveTo>
                    <a:pt x="805053" y="2146998"/>
                  </a:moveTo>
                  <a:lnTo>
                    <a:pt x="803325" y="2137067"/>
                  </a:lnTo>
                  <a:lnTo>
                    <a:pt x="798093" y="2128850"/>
                  </a:lnTo>
                  <a:lnTo>
                    <a:pt x="790168" y="2123186"/>
                  </a:lnTo>
                  <a:lnTo>
                    <a:pt x="780300" y="2120925"/>
                  </a:lnTo>
                  <a:lnTo>
                    <a:pt x="770356" y="2122652"/>
                  </a:lnTo>
                  <a:lnTo>
                    <a:pt x="762139" y="2127872"/>
                  </a:lnTo>
                  <a:lnTo>
                    <a:pt x="756488" y="2135797"/>
                  </a:lnTo>
                  <a:lnTo>
                    <a:pt x="754227" y="2145627"/>
                  </a:lnTo>
                  <a:lnTo>
                    <a:pt x="755954" y="2155571"/>
                  </a:lnTo>
                  <a:lnTo>
                    <a:pt x="761174" y="2163788"/>
                  </a:lnTo>
                  <a:lnTo>
                    <a:pt x="769099" y="2169439"/>
                  </a:lnTo>
                  <a:lnTo>
                    <a:pt x="778929" y="2171712"/>
                  </a:lnTo>
                  <a:lnTo>
                    <a:pt x="788911" y="2169985"/>
                  </a:lnTo>
                  <a:lnTo>
                    <a:pt x="797128" y="2164753"/>
                  </a:lnTo>
                  <a:lnTo>
                    <a:pt x="802779" y="2156828"/>
                  </a:lnTo>
                  <a:lnTo>
                    <a:pt x="805053" y="2146998"/>
                  </a:lnTo>
                  <a:close/>
                </a:path>
                <a:path w="1991359" h="3292475">
                  <a:moveTo>
                    <a:pt x="829691" y="3257715"/>
                  </a:moveTo>
                  <a:lnTo>
                    <a:pt x="827684" y="3247783"/>
                  </a:lnTo>
                  <a:lnTo>
                    <a:pt x="822248" y="3239706"/>
                  </a:lnTo>
                  <a:lnTo>
                    <a:pt x="814171" y="3234258"/>
                  </a:lnTo>
                  <a:lnTo>
                    <a:pt x="804291" y="3232264"/>
                  </a:lnTo>
                  <a:lnTo>
                    <a:pt x="794397" y="3234258"/>
                  </a:lnTo>
                  <a:lnTo>
                    <a:pt x="786320" y="3239706"/>
                  </a:lnTo>
                  <a:lnTo>
                    <a:pt x="780884" y="3247783"/>
                  </a:lnTo>
                  <a:lnTo>
                    <a:pt x="778891" y="3257664"/>
                  </a:lnTo>
                  <a:lnTo>
                    <a:pt x="780884" y="3267608"/>
                  </a:lnTo>
                  <a:lnTo>
                    <a:pt x="786320" y="3275673"/>
                  </a:lnTo>
                  <a:lnTo>
                    <a:pt x="794397" y="3281121"/>
                  </a:lnTo>
                  <a:lnTo>
                    <a:pt x="804291" y="3283115"/>
                  </a:lnTo>
                  <a:lnTo>
                    <a:pt x="814171" y="3281121"/>
                  </a:lnTo>
                  <a:lnTo>
                    <a:pt x="822248" y="3275673"/>
                  </a:lnTo>
                  <a:lnTo>
                    <a:pt x="827684" y="3267608"/>
                  </a:lnTo>
                  <a:lnTo>
                    <a:pt x="829691" y="3257715"/>
                  </a:lnTo>
                  <a:close/>
                </a:path>
                <a:path w="1991359" h="3292475">
                  <a:moveTo>
                    <a:pt x="829691" y="3156064"/>
                  </a:moveTo>
                  <a:lnTo>
                    <a:pt x="827684" y="3146133"/>
                  </a:lnTo>
                  <a:lnTo>
                    <a:pt x="822248" y="3138055"/>
                  </a:lnTo>
                  <a:lnTo>
                    <a:pt x="814171" y="3132607"/>
                  </a:lnTo>
                  <a:lnTo>
                    <a:pt x="804291" y="3130613"/>
                  </a:lnTo>
                  <a:lnTo>
                    <a:pt x="794397" y="3132607"/>
                  </a:lnTo>
                  <a:lnTo>
                    <a:pt x="786320" y="3138055"/>
                  </a:lnTo>
                  <a:lnTo>
                    <a:pt x="780884" y="3146133"/>
                  </a:lnTo>
                  <a:lnTo>
                    <a:pt x="778891" y="3156013"/>
                  </a:lnTo>
                  <a:lnTo>
                    <a:pt x="780884" y="3165957"/>
                  </a:lnTo>
                  <a:lnTo>
                    <a:pt x="786320" y="3174022"/>
                  </a:lnTo>
                  <a:lnTo>
                    <a:pt x="794397" y="3179470"/>
                  </a:lnTo>
                  <a:lnTo>
                    <a:pt x="804291" y="3181464"/>
                  </a:lnTo>
                  <a:lnTo>
                    <a:pt x="814171" y="3179470"/>
                  </a:lnTo>
                  <a:lnTo>
                    <a:pt x="822248" y="3174022"/>
                  </a:lnTo>
                  <a:lnTo>
                    <a:pt x="827684" y="3165957"/>
                  </a:lnTo>
                  <a:lnTo>
                    <a:pt x="829691" y="3156064"/>
                  </a:lnTo>
                  <a:close/>
                </a:path>
                <a:path w="1991359" h="3292475">
                  <a:moveTo>
                    <a:pt x="829691" y="3054413"/>
                  </a:moveTo>
                  <a:lnTo>
                    <a:pt x="827684" y="3044482"/>
                  </a:lnTo>
                  <a:lnTo>
                    <a:pt x="822248" y="3036405"/>
                  </a:lnTo>
                  <a:lnTo>
                    <a:pt x="814171" y="3030956"/>
                  </a:lnTo>
                  <a:lnTo>
                    <a:pt x="804291" y="3028962"/>
                  </a:lnTo>
                  <a:lnTo>
                    <a:pt x="794397" y="3030956"/>
                  </a:lnTo>
                  <a:lnTo>
                    <a:pt x="786320" y="3036405"/>
                  </a:lnTo>
                  <a:lnTo>
                    <a:pt x="780884" y="3044482"/>
                  </a:lnTo>
                  <a:lnTo>
                    <a:pt x="778891" y="3054362"/>
                  </a:lnTo>
                  <a:lnTo>
                    <a:pt x="780884" y="3064306"/>
                  </a:lnTo>
                  <a:lnTo>
                    <a:pt x="786320" y="3072371"/>
                  </a:lnTo>
                  <a:lnTo>
                    <a:pt x="794397" y="3077819"/>
                  </a:lnTo>
                  <a:lnTo>
                    <a:pt x="804291" y="3079813"/>
                  </a:lnTo>
                  <a:lnTo>
                    <a:pt x="814171" y="3077819"/>
                  </a:lnTo>
                  <a:lnTo>
                    <a:pt x="822248" y="3072371"/>
                  </a:lnTo>
                  <a:lnTo>
                    <a:pt x="827684" y="3064306"/>
                  </a:lnTo>
                  <a:lnTo>
                    <a:pt x="829691" y="3054413"/>
                  </a:lnTo>
                  <a:close/>
                </a:path>
                <a:path w="1991359" h="3292475">
                  <a:moveTo>
                    <a:pt x="829691" y="2952762"/>
                  </a:moveTo>
                  <a:lnTo>
                    <a:pt x="827684" y="2942831"/>
                  </a:lnTo>
                  <a:lnTo>
                    <a:pt x="822248" y="2934754"/>
                  </a:lnTo>
                  <a:lnTo>
                    <a:pt x="814171" y="2929305"/>
                  </a:lnTo>
                  <a:lnTo>
                    <a:pt x="804291" y="2927312"/>
                  </a:lnTo>
                  <a:lnTo>
                    <a:pt x="794397" y="2929305"/>
                  </a:lnTo>
                  <a:lnTo>
                    <a:pt x="786320" y="2934754"/>
                  </a:lnTo>
                  <a:lnTo>
                    <a:pt x="780884" y="2942831"/>
                  </a:lnTo>
                  <a:lnTo>
                    <a:pt x="778891" y="2952712"/>
                  </a:lnTo>
                  <a:lnTo>
                    <a:pt x="780884" y="2962656"/>
                  </a:lnTo>
                  <a:lnTo>
                    <a:pt x="786320" y="2970720"/>
                  </a:lnTo>
                  <a:lnTo>
                    <a:pt x="794397" y="2976168"/>
                  </a:lnTo>
                  <a:lnTo>
                    <a:pt x="804291" y="2978162"/>
                  </a:lnTo>
                  <a:lnTo>
                    <a:pt x="814171" y="2976168"/>
                  </a:lnTo>
                  <a:lnTo>
                    <a:pt x="822248" y="2970720"/>
                  </a:lnTo>
                  <a:lnTo>
                    <a:pt x="827684" y="2962656"/>
                  </a:lnTo>
                  <a:lnTo>
                    <a:pt x="829691" y="2952762"/>
                  </a:lnTo>
                  <a:close/>
                </a:path>
                <a:path w="1991359" h="3292475">
                  <a:moveTo>
                    <a:pt x="829691" y="2851112"/>
                  </a:moveTo>
                  <a:lnTo>
                    <a:pt x="827684" y="2841180"/>
                  </a:lnTo>
                  <a:lnTo>
                    <a:pt x="822248" y="2833103"/>
                  </a:lnTo>
                  <a:lnTo>
                    <a:pt x="814171" y="2827655"/>
                  </a:lnTo>
                  <a:lnTo>
                    <a:pt x="804291" y="2825661"/>
                  </a:lnTo>
                  <a:lnTo>
                    <a:pt x="794397" y="2827655"/>
                  </a:lnTo>
                  <a:lnTo>
                    <a:pt x="786320" y="2833103"/>
                  </a:lnTo>
                  <a:lnTo>
                    <a:pt x="780884" y="2841180"/>
                  </a:lnTo>
                  <a:lnTo>
                    <a:pt x="778891" y="2851061"/>
                  </a:lnTo>
                  <a:lnTo>
                    <a:pt x="780884" y="2861005"/>
                  </a:lnTo>
                  <a:lnTo>
                    <a:pt x="786320" y="2869069"/>
                  </a:lnTo>
                  <a:lnTo>
                    <a:pt x="794397" y="2874518"/>
                  </a:lnTo>
                  <a:lnTo>
                    <a:pt x="804291" y="2876512"/>
                  </a:lnTo>
                  <a:lnTo>
                    <a:pt x="814171" y="2874518"/>
                  </a:lnTo>
                  <a:lnTo>
                    <a:pt x="822248" y="2869069"/>
                  </a:lnTo>
                  <a:lnTo>
                    <a:pt x="827684" y="2861005"/>
                  </a:lnTo>
                  <a:lnTo>
                    <a:pt x="829691" y="2851112"/>
                  </a:lnTo>
                  <a:close/>
                </a:path>
                <a:path w="1991359" h="3292475">
                  <a:moveTo>
                    <a:pt x="829691" y="2749461"/>
                  </a:moveTo>
                  <a:lnTo>
                    <a:pt x="827684" y="2739529"/>
                  </a:lnTo>
                  <a:lnTo>
                    <a:pt x="822248" y="2731452"/>
                  </a:lnTo>
                  <a:lnTo>
                    <a:pt x="814171" y="2726004"/>
                  </a:lnTo>
                  <a:lnTo>
                    <a:pt x="804291" y="2724010"/>
                  </a:lnTo>
                  <a:lnTo>
                    <a:pt x="794397" y="2726004"/>
                  </a:lnTo>
                  <a:lnTo>
                    <a:pt x="786320" y="2731452"/>
                  </a:lnTo>
                  <a:lnTo>
                    <a:pt x="780884" y="2739529"/>
                  </a:lnTo>
                  <a:lnTo>
                    <a:pt x="778891" y="2749410"/>
                  </a:lnTo>
                  <a:lnTo>
                    <a:pt x="780884" y="2759354"/>
                  </a:lnTo>
                  <a:lnTo>
                    <a:pt x="786320" y="2767419"/>
                  </a:lnTo>
                  <a:lnTo>
                    <a:pt x="794397" y="2772867"/>
                  </a:lnTo>
                  <a:lnTo>
                    <a:pt x="804291" y="2774861"/>
                  </a:lnTo>
                  <a:lnTo>
                    <a:pt x="814171" y="2772867"/>
                  </a:lnTo>
                  <a:lnTo>
                    <a:pt x="822248" y="2767419"/>
                  </a:lnTo>
                  <a:lnTo>
                    <a:pt x="827684" y="2759354"/>
                  </a:lnTo>
                  <a:lnTo>
                    <a:pt x="829691" y="2749461"/>
                  </a:lnTo>
                  <a:close/>
                </a:path>
                <a:path w="1991359" h="3292475">
                  <a:moveTo>
                    <a:pt x="829691" y="2647810"/>
                  </a:moveTo>
                  <a:lnTo>
                    <a:pt x="827684" y="2637879"/>
                  </a:lnTo>
                  <a:lnTo>
                    <a:pt x="822248" y="2629801"/>
                  </a:lnTo>
                  <a:lnTo>
                    <a:pt x="814171" y="2624353"/>
                  </a:lnTo>
                  <a:lnTo>
                    <a:pt x="804291" y="2622359"/>
                  </a:lnTo>
                  <a:lnTo>
                    <a:pt x="794397" y="2624353"/>
                  </a:lnTo>
                  <a:lnTo>
                    <a:pt x="786320" y="2629801"/>
                  </a:lnTo>
                  <a:lnTo>
                    <a:pt x="780884" y="2637879"/>
                  </a:lnTo>
                  <a:lnTo>
                    <a:pt x="778891" y="2647759"/>
                  </a:lnTo>
                  <a:lnTo>
                    <a:pt x="780884" y="2657703"/>
                  </a:lnTo>
                  <a:lnTo>
                    <a:pt x="786320" y="2665768"/>
                  </a:lnTo>
                  <a:lnTo>
                    <a:pt x="794397" y="2671216"/>
                  </a:lnTo>
                  <a:lnTo>
                    <a:pt x="804291" y="2673210"/>
                  </a:lnTo>
                  <a:lnTo>
                    <a:pt x="814171" y="2671216"/>
                  </a:lnTo>
                  <a:lnTo>
                    <a:pt x="822248" y="2665768"/>
                  </a:lnTo>
                  <a:lnTo>
                    <a:pt x="827684" y="2657703"/>
                  </a:lnTo>
                  <a:lnTo>
                    <a:pt x="829691" y="2647810"/>
                  </a:lnTo>
                  <a:close/>
                </a:path>
                <a:path w="1991359" h="3292475">
                  <a:moveTo>
                    <a:pt x="829691" y="2546159"/>
                  </a:moveTo>
                  <a:lnTo>
                    <a:pt x="827684" y="2536228"/>
                  </a:lnTo>
                  <a:lnTo>
                    <a:pt x="822248" y="2528151"/>
                  </a:lnTo>
                  <a:lnTo>
                    <a:pt x="814171" y="2522702"/>
                  </a:lnTo>
                  <a:lnTo>
                    <a:pt x="804291" y="2520708"/>
                  </a:lnTo>
                  <a:lnTo>
                    <a:pt x="794397" y="2522702"/>
                  </a:lnTo>
                  <a:lnTo>
                    <a:pt x="786320" y="2528151"/>
                  </a:lnTo>
                  <a:lnTo>
                    <a:pt x="780884" y="2536228"/>
                  </a:lnTo>
                  <a:lnTo>
                    <a:pt x="778891" y="2546108"/>
                  </a:lnTo>
                  <a:lnTo>
                    <a:pt x="780884" y="2556052"/>
                  </a:lnTo>
                  <a:lnTo>
                    <a:pt x="786320" y="2564117"/>
                  </a:lnTo>
                  <a:lnTo>
                    <a:pt x="794397" y="2569565"/>
                  </a:lnTo>
                  <a:lnTo>
                    <a:pt x="804291" y="2571559"/>
                  </a:lnTo>
                  <a:lnTo>
                    <a:pt x="814171" y="2569565"/>
                  </a:lnTo>
                  <a:lnTo>
                    <a:pt x="822248" y="2564117"/>
                  </a:lnTo>
                  <a:lnTo>
                    <a:pt x="827684" y="2556052"/>
                  </a:lnTo>
                  <a:lnTo>
                    <a:pt x="829691" y="2546159"/>
                  </a:lnTo>
                  <a:close/>
                </a:path>
                <a:path w="1991359" h="3292475">
                  <a:moveTo>
                    <a:pt x="829691" y="2444508"/>
                  </a:moveTo>
                  <a:lnTo>
                    <a:pt x="827684" y="2434577"/>
                  </a:lnTo>
                  <a:lnTo>
                    <a:pt x="822248" y="2426500"/>
                  </a:lnTo>
                  <a:lnTo>
                    <a:pt x="814171" y="2421051"/>
                  </a:lnTo>
                  <a:lnTo>
                    <a:pt x="804291" y="2419058"/>
                  </a:lnTo>
                  <a:lnTo>
                    <a:pt x="794397" y="2421051"/>
                  </a:lnTo>
                  <a:lnTo>
                    <a:pt x="786320" y="2426500"/>
                  </a:lnTo>
                  <a:lnTo>
                    <a:pt x="780884" y="2434577"/>
                  </a:lnTo>
                  <a:lnTo>
                    <a:pt x="778891" y="2444458"/>
                  </a:lnTo>
                  <a:lnTo>
                    <a:pt x="780884" y="2454402"/>
                  </a:lnTo>
                  <a:lnTo>
                    <a:pt x="786320" y="2462466"/>
                  </a:lnTo>
                  <a:lnTo>
                    <a:pt x="794397" y="2467914"/>
                  </a:lnTo>
                  <a:lnTo>
                    <a:pt x="804291" y="2469908"/>
                  </a:lnTo>
                  <a:lnTo>
                    <a:pt x="814171" y="2467914"/>
                  </a:lnTo>
                  <a:lnTo>
                    <a:pt x="822248" y="2462466"/>
                  </a:lnTo>
                  <a:lnTo>
                    <a:pt x="827684" y="2454402"/>
                  </a:lnTo>
                  <a:lnTo>
                    <a:pt x="829691" y="2444508"/>
                  </a:lnTo>
                  <a:close/>
                </a:path>
                <a:path w="1991359" h="3292475">
                  <a:moveTo>
                    <a:pt x="829691" y="2342858"/>
                  </a:moveTo>
                  <a:lnTo>
                    <a:pt x="827684" y="2332926"/>
                  </a:lnTo>
                  <a:lnTo>
                    <a:pt x="822248" y="2324849"/>
                  </a:lnTo>
                  <a:lnTo>
                    <a:pt x="814171" y="2319401"/>
                  </a:lnTo>
                  <a:lnTo>
                    <a:pt x="804291" y="2317407"/>
                  </a:lnTo>
                  <a:lnTo>
                    <a:pt x="794397" y="2319401"/>
                  </a:lnTo>
                  <a:lnTo>
                    <a:pt x="786320" y="2324849"/>
                  </a:lnTo>
                  <a:lnTo>
                    <a:pt x="780884" y="2332926"/>
                  </a:lnTo>
                  <a:lnTo>
                    <a:pt x="778891" y="2342807"/>
                  </a:lnTo>
                  <a:lnTo>
                    <a:pt x="780884" y="2352751"/>
                  </a:lnTo>
                  <a:lnTo>
                    <a:pt x="786320" y="2360815"/>
                  </a:lnTo>
                  <a:lnTo>
                    <a:pt x="794397" y="2366264"/>
                  </a:lnTo>
                  <a:lnTo>
                    <a:pt x="804291" y="2368258"/>
                  </a:lnTo>
                  <a:lnTo>
                    <a:pt x="814171" y="2366264"/>
                  </a:lnTo>
                  <a:lnTo>
                    <a:pt x="822248" y="2360815"/>
                  </a:lnTo>
                  <a:lnTo>
                    <a:pt x="827684" y="2352751"/>
                  </a:lnTo>
                  <a:lnTo>
                    <a:pt x="829691" y="2342858"/>
                  </a:lnTo>
                  <a:close/>
                </a:path>
                <a:path w="1991359" h="3292475">
                  <a:moveTo>
                    <a:pt x="847471" y="2000796"/>
                  </a:moveTo>
                  <a:lnTo>
                    <a:pt x="845464" y="1990915"/>
                  </a:lnTo>
                  <a:lnTo>
                    <a:pt x="840016" y="1982838"/>
                  </a:lnTo>
                  <a:lnTo>
                    <a:pt x="831951" y="1977390"/>
                  </a:lnTo>
                  <a:lnTo>
                    <a:pt x="822020" y="1975396"/>
                  </a:lnTo>
                  <a:lnTo>
                    <a:pt x="812126" y="1977390"/>
                  </a:lnTo>
                  <a:lnTo>
                    <a:pt x="804049" y="1982838"/>
                  </a:lnTo>
                  <a:lnTo>
                    <a:pt x="798614" y="1990915"/>
                  </a:lnTo>
                  <a:lnTo>
                    <a:pt x="796620" y="2000796"/>
                  </a:lnTo>
                  <a:lnTo>
                    <a:pt x="798614" y="2010689"/>
                  </a:lnTo>
                  <a:lnTo>
                    <a:pt x="804049" y="2018753"/>
                  </a:lnTo>
                  <a:lnTo>
                    <a:pt x="812126" y="2024202"/>
                  </a:lnTo>
                  <a:lnTo>
                    <a:pt x="822071" y="2026196"/>
                  </a:lnTo>
                  <a:lnTo>
                    <a:pt x="831951" y="2024202"/>
                  </a:lnTo>
                  <a:lnTo>
                    <a:pt x="840016" y="2018753"/>
                  </a:lnTo>
                  <a:lnTo>
                    <a:pt x="845464" y="2010689"/>
                  </a:lnTo>
                  <a:lnTo>
                    <a:pt x="847471" y="2000796"/>
                  </a:lnTo>
                  <a:close/>
                </a:path>
                <a:path w="1991359" h="3292475">
                  <a:moveTo>
                    <a:pt x="864057" y="25400"/>
                  </a:moveTo>
                  <a:lnTo>
                    <a:pt x="862050" y="15519"/>
                  </a:lnTo>
                  <a:lnTo>
                    <a:pt x="856615" y="7442"/>
                  </a:lnTo>
                  <a:lnTo>
                    <a:pt x="848537" y="1993"/>
                  </a:lnTo>
                  <a:lnTo>
                    <a:pt x="838606" y="0"/>
                  </a:lnTo>
                  <a:lnTo>
                    <a:pt x="828713" y="1993"/>
                  </a:lnTo>
                  <a:lnTo>
                    <a:pt x="820648" y="7442"/>
                  </a:lnTo>
                  <a:lnTo>
                    <a:pt x="815200" y="15519"/>
                  </a:lnTo>
                  <a:lnTo>
                    <a:pt x="813206" y="25400"/>
                  </a:lnTo>
                  <a:lnTo>
                    <a:pt x="815200" y="35293"/>
                  </a:lnTo>
                  <a:lnTo>
                    <a:pt x="820648" y="43357"/>
                  </a:lnTo>
                  <a:lnTo>
                    <a:pt x="828713" y="48806"/>
                  </a:lnTo>
                  <a:lnTo>
                    <a:pt x="838657" y="50800"/>
                  </a:lnTo>
                  <a:lnTo>
                    <a:pt x="848537" y="48806"/>
                  </a:lnTo>
                  <a:lnTo>
                    <a:pt x="856615" y="43357"/>
                  </a:lnTo>
                  <a:lnTo>
                    <a:pt x="862050" y="35293"/>
                  </a:lnTo>
                  <a:lnTo>
                    <a:pt x="864057" y="25400"/>
                  </a:lnTo>
                  <a:close/>
                </a:path>
                <a:path w="1991359" h="3292475">
                  <a:moveTo>
                    <a:pt x="874649" y="2286114"/>
                  </a:moveTo>
                  <a:lnTo>
                    <a:pt x="872642" y="2276221"/>
                  </a:lnTo>
                  <a:lnTo>
                    <a:pt x="867206" y="2268156"/>
                  </a:lnTo>
                  <a:lnTo>
                    <a:pt x="859129" y="2262708"/>
                  </a:lnTo>
                  <a:lnTo>
                    <a:pt x="849249" y="2260714"/>
                  </a:lnTo>
                  <a:lnTo>
                    <a:pt x="839304" y="2262708"/>
                  </a:lnTo>
                  <a:lnTo>
                    <a:pt x="831227" y="2268156"/>
                  </a:lnTo>
                  <a:lnTo>
                    <a:pt x="825792" y="2276221"/>
                  </a:lnTo>
                  <a:lnTo>
                    <a:pt x="823798" y="2286114"/>
                  </a:lnTo>
                  <a:lnTo>
                    <a:pt x="825792" y="2295995"/>
                  </a:lnTo>
                  <a:lnTo>
                    <a:pt x="831227" y="2304072"/>
                  </a:lnTo>
                  <a:lnTo>
                    <a:pt x="839304" y="2309520"/>
                  </a:lnTo>
                  <a:lnTo>
                    <a:pt x="849198" y="2311514"/>
                  </a:lnTo>
                  <a:lnTo>
                    <a:pt x="859129" y="2309520"/>
                  </a:lnTo>
                  <a:lnTo>
                    <a:pt x="867206" y="2304072"/>
                  </a:lnTo>
                  <a:lnTo>
                    <a:pt x="872642" y="2295995"/>
                  </a:lnTo>
                  <a:lnTo>
                    <a:pt x="874649" y="2286114"/>
                  </a:lnTo>
                  <a:close/>
                </a:path>
                <a:path w="1991359" h="3292475">
                  <a:moveTo>
                    <a:pt x="906665" y="2149754"/>
                  </a:moveTo>
                  <a:lnTo>
                    <a:pt x="904938" y="2139810"/>
                  </a:lnTo>
                  <a:lnTo>
                    <a:pt x="899706" y="2131593"/>
                  </a:lnTo>
                  <a:lnTo>
                    <a:pt x="891781" y="2125942"/>
                  </a:lnTo>
                  <a:lnTo>
                    <a:pt x="881913" y="2123668"/>
                  </a:lnTo>
                  <a:lnTo>
                    <a:pt x="871969" y="2125395"/>
                  </a:lnTo>
                  <a:lnTo>
                    <a:pt x="863752" y="2130628"/>
                  </a:lnTo>
                  <a:lnTo>
                    <a:pt x="858100" y="2138553"/>
                  </a:lnTo>
                  <a:lnTo>
                    <a:pt x="855840" y="2148382"/>
                  </a:lnTo>
                  <a:lnTo>
                    <a:pt x="857567" y="2158314"/>
                  </a:lnTo>
                  <a:lnTo>
                    <a:pt x="862787" y="2166531"/>
                  </a:lnTo>
                  <a:lnTo>
                    <a:pt x="870712" y="2172195"/>
                  </a:lnTo>
                  <a:lnTo>
                    <a:pt x="880541" y="2174456"/>
                  </a:lnTo>
                  <a:lnTo>
                    <a:pt x="890524" y="2172728"/>
                  </a:lnTo>
                  <a:lnTo>
                    <a:pt x="898740" y="2167509"/>
                  </a:lnTo>
                  <a:lnTo>
                    <a:pt x="904405" y="2159584"/>
                  </a:lnTo>
                  <a:lnTo>
                    <a:pt x="906665" y="2149754"/>
                  </a:lnTo>
                  <a:close/>
                </a:path>
                <a:path w="1991359" h="3292475">
                  <a:moveTo>
                    <a:pt x="949121" y="2000796"/>
                  </a:moveTo>
                  <a:lnTo>
                    <a:pt x="947115" y="1990915"/>
                  </a:lnTo>
                  <a:lnTo>
                    <a:pt x="941679" y="1982838"/>
                  </a:lnTo>
                  <a:lnTo>
                    <a:pt x="933602" y="1977390"/>
                  </a:lnTo>
                  <a:lnTo>
                    <a:pt x="923671" y="1975396"/>
                  </a:lnTo>
                  <a:lnTo>
                    <a:pt x="913777" y="1977390"/>
                  </a:lnTo>
                  <a:lnTo>
                    <a:pt x="905700" y="1982838"/>
                  </a:lnTo>
                  <a:lnTo>
                    <a:pt x="900264" y="1990915"/>
                  </a:lnTo>
                  <a:lnTo>
                    <a:pt x="898271" y="2000796"/>
                  </a:lnTo>
                  <a:lnTo>
                    <a:pt x="900264" y="2010689"/>
                  </a:lnTo>
                  <a:lnTo>
                    <a:pt x="905700" y="2018753"/>
                  </a:lnTo>
                  <a:lnTo>
                    <a:pt x="913777" y="2024202"/>
                  </a:lnTo>
                  <a:lnTo>
                    <a:pt x="923721" y="2026196"/>
                  </a:lnTo>
                  <a:lnTo>
                    <a:pt x="933602" y="2024202"/>
                  </a:lnTo>
                  <a:lnTo>
                    <a:pt x="941679" y="2018753"/>
                  </a:lnTo>
                  <a:lnTo>
                    <a:pt x="947115" y="2010689"/>
                  </a:lnTo>
                  <a:lnTo>
                    <a:pt x="949121" y="2000796"/>
                  </a:lnTo>
                  <a:close/>
                </a:path>
                <a:path w="1991359" h="3292475">
                  <a:moveTo>
                    <a:pt x="965708" y="25400"/>
                  </a:moveTo>
                  <a:lnTo>
                    <a:pt x="963701" y="15519"/>
                  </a:lnTo>
                  <a:lnTo>
                    <a:pt x="958265" y="7442"/>
                  </a:lnTo>
                  <a:lnTo>
                    <a:pt x="950188" y="1993"/>
                  </a:lnTo>
                  <a:lnTo>
                    <a:pt x="940257" y="0"/>
                  </a:lnTo>
                  <a:lnTo>
                    <a:pt x="930363" y="1993"/>
                  </a:lnTo>
                  <a:lnTo>
                    <a:pt x="922299" y="7442"/>
                  </a:lnTo>
                  <a:lnTo>
                    <a:pt x="916851" y="15519"/>
                  </a:lnTo>
                  <a:lnTo>
                    <a:pt x="914857" y="25400"/>
                  </a:lnTo>
                  <a:lnTo>
                    <a:pt x="916851" y="35293"/>
                  </a:lnTo>
                  <a:lnTo>
                    <a:pt x="922299" y="43357"/>
                  </a:lnTo>
                  <a:lnTo>
                    <a:pt x="930363" y="48806"/>
                  </a:lnTo>
                  <a:lnTo>
                    <a:pt x="940308" y="50800"/>
                  </a:lnTo>
                  <a:lnTo>
                    <a:pt x="950188" y="48806"/>
                  </a:lnTo>
                  <a:lnTo>
                    <a:pt x="958265" y="43357"/>
                  </a:lnTo>
                  <a:lnTo>
                    <a:pt x="963701" y="35293"/>
                  </a:lnTo>
                  <a:lnTo>
                    <a:pt x="965708" y="25400"/>
                  </a:lnTo>
                  <a:close/>
                </a:path>
                <a:path w="1991359" h="3292475">
                  <a:moveTo>
                    <a:pt x="976299" y="2286114"/>
                  </a:moveTo>
                  <a:lnTo>
                    <a:pt x="974293" y="2276221"/>
                  </a:lnTo>
                  <a:lnTo>
                    <a:pt x="968857" y="2268156"/>
                  </a:lnTo>
                  <a:lnTo>
                    <a:pt x="960780" y="2262708"/>
                  </a:lnTo>
                  <a:lnTo>
                    <a:pt x="950899" y="2260714"/>
                  </a:lnTo>
                  <a:lnTo>
                    <a:pt x="940955" y="2262708"/>
                  </a:lnTo>
                  <a:lnTo>
                    <a:pt x="932878" y="2268156"/>
                  </a:lnTo>
                  <a:lnTo>
                    <a:pt x="927442" y="2276221"/>
                  </a:lnTo>
                  <a:lnTo>
                    <a:pt x="925449" y="2286114"/>
                  </a:lnTo>
                  <a:lnTo>
                    <a:pt x="927442" y="2295995"/>
                  </a:lnTo>
                  <a:lnTo>
                    <a:pt x="932878" y="2304072"/>
                  </a:lnTo>
                  <a:lnTo>
                    <a:pt x="940955" y="2309520"/>
                  </a:lnTo>
                  <a:lnTo>
                    <a:pt x="950849" y="2311514"/>
                  </a:lnTo>
                  <a:lnTo>
                    <a:pt x="960780" y="2309520"/>
                  </a:lnTo>
                  <a:lnTo>
                    <a:pt x="968857" y="2304072"/>
                  </a:lnTo>
                  <a:lnTo>
                    <a:pt x="974293" y="2295995"/>
                  </a:lnTo>
                  <a:lnTo>
                    <a:pt x="976299" y="2286114"/>
                  </a:lnTo>
                  <a:close/>
                </a:path>
                <a:path w="1991359" h="3292475">
                  <a:moveTo>
                    <a:pt x="1008278" y="2152497"/>
                  </a:moveTo>
                  <a:lnTo>
                    <a:pt x="1006551" y="2142566"/>
                  </a:lnTo>
                  <a:lnTo>
                    <a:pt x="1001318" y="2134336"/>
                  </a:lnTo>
                  <a:lnTo>
                    <a:pt x="993394" y="2128685"/>
                  </a:lnTo>
                  <a:lnTo>
                    <a:pt x="983526" y="2126424"/>
                  </a:lnTo>
                  <a:lnTo>
                    <a:pt x="973582" y="2128151"/>
                  </a:lnTo>
                  <a:lnTo>
                    <a:pt x="965365" y="2133371"/>
                  </a:lnTo>
                  <a:lnTo>
                    <a:pt x="959713" y="2141296"/>
                  </a:lnTo>
                  <a:lnTo>
                    <a:pt x="957453" y="2151126"/>
                  </a:lnTo>
                  <a:lnTo>
                    <a:pt x="959180" y="2161057"/>
                  </a:lnTo>
                  <a:lnTo>
                    <a:pt x="964399" y="2169274"/>
                  </a:lnTo>
                  <a:lnTo>
                    <a:pt x="972324" y="2174938"/>
                  </a:lnTo>
                  <a:lnTo>
                    <a:pt x="982154" y="2177199"/>
                  </a:lnTo>
                  <a:lnTo>
                    <a:pt x="992136" y="2175472"/>
                  </a:lnTo>
                  <a:lnTo>
                    <a:pt x="1000353" y="2170252"/>
                  </a:lnTo>
                  <a:lnTo>
                    <a:pt x="1006017" y="2162327"/>
                  </a:lnTo>
                  <a:lnTo>
                    <a:pt x="1008278" y="2152497"/>
                  </a:lnTo>
                  <a:close/>
                </a:path>
                <a:path w="1991359" h="3292475">
                  <a:moveTo>
                    <a:pt x="1037894" y="1782889"/>
                  </a:moveTo>
                  <a:lnTo>
                    <a:pt x="1035888" y="1772996"/>
                  </a:lnTo>
                  <a:lnTo>
                    <a:pt x="1030452" y="1764931"/>
                  </a:lnTo>
                  <a:lnTo>
                    <a:pt x="1022375" y="1759483"/>
                  </a:lnTo>
                  <a:lnTo>
                    <a:pt x="1012494" y="1757489"/>
                  </a:lnTo>
                  <a:lnTo>
                    <a:pt x="1002601" y="1759483"/>
                  </a:lnTo>
                  <a:lnTo>
                    <a:pt x="994524" y="1764931"/>
                  </a:lnTo>
                  <a:lnTo>
                    <a:pt x="989088" y="1772996"/>
                  </a:lnTo>
                  <a:lnTo>
                    <a:pt x="987094" y="1782940"/>
                  </a:lnTo>
                  <a:lnTo>
                    <a:pt x="989088" y="1792820"/>
                  </a:lnTo>
                  <a:lnTo>
                    <a:pt x="994524" y="1800898"/>
                  </a:lnTo>
                  <a:lnTo>
                    <a:pt x="1002601" y="1806346"/>
                  </a:lnTo>
                  <a:lnTo>
                    <a:pt x="1012494" y="1808340"/>
                  </a:lnTo>
                  <a:lnTo>
                    <a:pt x="1022375" y="1806346"/>
                  </a:lnTo>
                  <a:lnTo>
                    <a:pt x="1030452" y="1800898"/>
                  </a:lnTo>
                  <a:lnTo>
                    <a:pt x="1035888" y="1792820"/>
                  </a:lnTo>
                  <a:lnTo>
                    <a:pt x="1037894" y="1782889"/>
                  </a:lnTo>
                  <a:close/>
                </a:path>
                <a:path w="1991359" h="3292475">
                  <a:moveTo>
                    <a:pt x="1037894" y="1681238"/>
                  </a:moveTo>
                  <a:lnTo>
                    <a:pt x="1035888" y="1671345"/>
                  </a:lnTo>
                  <a:lnTo>
                    <a:pt x="1030452" y="1663280"/>
                  </a:lnTo>
                  <a:lnTo>
                    <a:pt x="1022375" y="1657832"/>
                  </a:lnTo>
                  <a:lnTo>
                    <a:pt x="1012494" y="1655838"/>
                  </a:lnTo>
                  <a:lnTo>
                    <a:pt x="1002601" y="1657832"/>
                  </a:lnTo>
                  <a:lnTo>
                    <a:pt x="994524" y="1663280"/>
                  </a:lnTo>
                  <a:lnTo>
                    <a:pt x="989088" y="1671345"/>
                  </a:lnTo>
                  <a:lnTo>
                    <a:pt x="987094" y="1681289"/>
                  </a:lnTo>
                  <a:lnTo>
                    <a:pt x="989088" y="1691170"/>
                  </a:lnTo>
                  <a:lnTo>
                    <a:pt x="994524" y="1699247"/>
                  </a:lnTo>
                  <a:lnTo>
                    <a:pt x="1002601" y="1704695"/>
                  </a:lnTo>
                  <a:lnTo>
                    <a:pt x="1012494" y="1706689"/>
                  </a:lnTo>
                  <a:lnTo>
                    <a:pt x="1022375" y="1704695"/>
                  </a:lnTo>
                  <a:lnTo>
                    <a:pt x="1030452" y="1699247"/>
                  </a:lnTo>
                  <a:lnTo>
                    <a:pt x="1035888" y="1691170"/>
                  </a:lnTo>
                  <a:lnTo>
                    <a:pt x="1037894" y="1681238"/>
                  </a:lnTo>
                  <a:close/>
                </a:path>
                <a:path w="1991359" h="3292475">
                  <a:moveTo>
                    <a:pt x="1037894" y="1579587"/>
                  </a:moveTo>
                  <a:lnTo>
                    <a:pt x="1035888" y="1569694"/>
                  </a:lnTo>
                  <a:lnTo>
                    <a:pt x="1030452" y="1561630"/>
                  </a:lnTo>
                  <a:lnTo>
                    <a:pt x="1022375" y="1556181"/>
                  </a:lnTo>
                  <a:lnTo>
                    <a:pt x="1012494" y="1554187"/>
                  </a:lnTo>
                  <a:lnTo>
                    <a:pt x="1002601" y="1556181"/>
                  </a:lnTo>
                  <a:lnTo>
                    <a:pt x="994524" y="1561630"/>
                  </a:lnTo>
                  <a:lnTo>
                    <a:pt x="989088" y="1569694"/>
                  </a:lnTo>
                  <a:lnTo>
                    <a:pt x="987094" y="1579638"/>
                  </a:lnTo>
                  <a:lnTo>
                    <a:pt x="989088" y="1589519"/>
                  </a:lnTo>
                  <a:lnTo>
                    <a:pt x="994524" y="1597596"/>
                  </a:lnTo>
                  <a:lnTo>
                    <a:pt x="1002601" y="1603044"/>
                  </a:lnTo>
                  <a:lnTo>
                    <a:pt x="1012494" y="1605038"/>
                  </a:lnTo>
                  <a:lnTo>
                    <a:pt x="1022375" y="1603044"/>
                  </a:lnTo>
                  <a:lnTo>
                    <a:pt x="1030452" y="1597596"/>
                  </a:lnTo>
                  <a:lnTo>
                    <a:pt x="1035888" y="1589519"/>
                  </a:lnTo>
                  <a:lnTo>
                    <a:pt x="1037894" y="1579587"/>
                  </a:lnTo>
                  <a:close/>
                </a:path>
                <a:path w="1991359" h="3292475">
                  <a:moveTo>
                    <a:pt x="1037894" y="1477937"/>
                  </a:moveTo>
                  <a:lnTo>
                    <a:pt x="1035888" y="1468043"/>
                  </a:lnTo>
                  <a:lnTo>
                    <a:pt x="1030452" y="1459979"/>
                  </a:lnTo>
                  <a:lnTo>
                    <a:pt x="1022375" y="1454531"/>
                  </a:lnTo>
                  <a:lnTo>
                    <a:pt x="1012494" y="1452537"/>
                  </a:lnTo>
                  <a:lnTo>
                    <a:pt x="1002601" y="1454531"/>
                  </a:lnTo>
                  <a:lnTo>
                    <a:pt x="994524" y="1459979"/>
                  </a:lnTo>
                  <a:lnTo>
                    <a:pt x="989088" y="1468043"/>
                  </a:lnTo>
                  <a:lnTo>
                    <a:pt x="987094" y="1477987"/>
                  </a:lnTo>
                  <a:lnTo>
                    <a:pt x="989088" y="1487868"/>
                  </a:lnTo>
                  <a:lnTo>
                    <a:pt x="994524" y="1495945"/>
                  </a:lnTo>
                  <a:lnTo>
                    <a:pt x="1002601" y="1501394"/>
                  </a:lnTo>
                  <a:lnTo>
                    <a:pt x="1012494" y="1503387"/>
                  </a:lnTo>
                  <a:lnTo>
                    <a:pt x="1022375" y="1501394"/>
                  </a:lnTo>
                  <a:lnTo>
                    <a:pt x="1030452" y="1495945"/>
                  </a:lnTo>
                  <a:lnTo>
                    <a:pt x="1035888" y="1487868"/>
                  </a:lnTo>
                  <a:lnTo>
                    <a:pt x="1037894" y="1477937"/>
                  </a:lnTo>
                  <a:close/>
                </a:path>
                <a:path w="1991359" h="3292475">
                  <a:moveTo>
                    <a:pt x="1037894" y="1376286"/>
                  </a:moveTo>
                  <a:lnTo>
                    <a:pt x="1035888" y="1366393"/>
                  </a:lnTo>
                  <a:lnTo>
                    <a:pt x="1030452" y="1358328"/>
                  </a:lnTo>
                  <a:lnTo>
                    <a:pt x="1022375" y="1352880"/>
                  </a:lnTo>
                  <a:lnTo>
                    <a:pt x="1012494" y="1350886"/>
                  </a:lnTo>
                  <a:lnTo>
                    <a:pt x="1002601" y="1352880"/>
                  </a:lnTo>
                  <a:lnTo>
                    <a:pt x="994524" y="1358328"/>
                  </a:lnTo>
                  <a:lnTo>
                    <a:pt x="989088" y="1366393"/>
                  </a:lnTo>
                  <a:lnTo>
                    <a:pt x="987094" y="1376337"/>
                  </a:lnTo>
                  <a:lnTo>
                    <a:pt x="989088" y="1386217"/>
                  </a:lnTo>
                  <a:lnTo>
                    <a:pt x="994524" y="1394294"/>
                  </a:lnTo>
                  <a:lnTo>
                    <a:pt x="1002601" y="1399743"/>
                  </a:lnTo>
                  <a:lnTo>
                    <a:pt x="1012494" y="1401737"/>
                  </a:lnTo>
                  <a:lnTo>
                    <a:pt x="1022375" y="1399743"/>
                  </a:lnTo>
                  <a:lnTo>
                    <a:pt x="1030452" y="1394294"/>
                  </a:lnTo>
                  <a:lnTo>
                    <a:pt x="1035888" y="1386217"/>
                  </a:lnTo>
                  <a:lnTo>
                    <a:pt x="1037894" y="1376286"/>
                  </a:lnTo>
                  <a:close/>
                </a:path>
                <a:path w="1991359" h="3292475">
                  <a:moveTo>
                    <a:pt x="1037894" y="1274635"/>
                  </a:moveTo>
                  <a:lnTo>
                    <a:pt x="1035888" y="1264742"/>
                  </a:lnTo>
                  <a:lnTo>
                    <a:pt x="1030452" y="1256677"/>
                  </a:lnTo>
                  <a:lnTo>
                    <a:pt x="1022375" y="1251229"/>
                  </a:lnTo>
                  <a:lnTo>
                    <a:pt x="1012494" y="1249235"/>
                  </a:lnTo>
                  <a:lnTo>
                    <a:pt x="1002601" y="1251229"/>
                  </a:lnTo>
                  <a:lnTo>
                    <a:pt x="994524" y="1256677"/>
                  </a:lnTo>
                  <a:lnTo>
                    <a:pt x="989088" y="1264742"/>
                  </a:lnTo>
                  <a:lnTo>
                    <a:pt x="987094" y="1274686"/>
                  </a:lnTo>
                  <a:lnTo>
                    <a:pt x="989088" y="1284566"/>
                  </a:lnTo>
                  <a:lnTo>
                    <a:pt x="994524" y="1292644"/>
                  </a:lnTo>
                  <a:lnTo>
                    <a:pt x="1002601" y="1298092"/>
                  </a:lnTo>
                  <a:lnTo>
                    <a:pt x="1012494" y="1300086"/>
                  </a:lnTo>
                  <a:lnTo>
                    <a:pt x="1022375" y="1298092"/>
                  </a:lnTo>
                  <a:lnTo>
                    <a:pt x="1030452" y="1292644"/>
                  </a:lnTo>
                  <a:lnTo>
                    <a:pt x="1035888" y="1284566"/>
                  </a:lnTo>
                  <a:lnTo>
                    <a:pt x="1037894" y="1274635"/>
                  </a:lnTo>
                  <a:close/>
                </a:path>
                <a:path w="1991359" h="3292475">
                  <a:moveTo>
                    <a:pt x="1037894" y="1172984"/>
                  </a:moveTo>
                  <a:lnTo>
                    <a:pt x="1035888" y="1163091"/>
                  </a:lnTo>
                  <a:lnTo>
                    <a:pt x="1030452" y="1155026"/>
                  </a:lnTo>
                  <a:lnTo>
                    <a:pt x="1022375" y="1149578"/>
                  </a:lnTo>
                  <a:lnTo>
                    <a:pt x="1012494" y="1147584"/>
                  </a:lnTo>
                  <a:lnTo>
                    <a:pt x="1002601" y="1149578"/>
                  </a:lnTo>
                  <a:lnTo>
                    <a:pt x="994524" y="1155026"/>
                  </a:lnTo>
                  <a:lnTo>
                    <a:pt x="989088" y="1163091"/>
                  </a:lnTo>
                  <a:lnTo>
                    <a:pt x="987094" y="1173035"/>
                  </a:lnTo>
                  <a:lnTo>
                    <a:pt x="989088" y="1182916"/>
                  </a:lnTo>
                  <a:lnTo>
                    <a:pt x="994524" y="1190993"/>
                  </a:lnTo>
                  <a:lnTo>
                    <a:pt x="1002601" y="1196441"/>
                  </a:lnTo>
                  <a:lnTo>
                    <a:pt x="1012494" y="1198435"/>
                  </a:lnTo>
                  <a:lnTo>
                    <a:pt x="1022375" y="1196441"/>
                  </a:lnTo>
                  <a:lnTo>
                    <a:pt x="1030452" y="1190993"/>
                  </a:lnTo>
                  <a:lnTo>
                    <a:pt x="1035888" y="1182916"/>
                  </a:lnTo>
                  <a:lnTo>
                    <a:pt x="1037894" y="1172984"/>
                  </a:lnTo>
                  <a:close/>
                </a:path>
                <a:path w="1991359" h="3292475">
                  <a:moveTo>
                    <a:pt x="1037894" y="1071333"/>
                  </a:moveTo>
                  <a:lnTo>
                    <a:pt x="1035888" y="1061440"/>
                  </a:lnTo>
                  <a:lnTo>
                    <a:pt x="1030452" y="1053376"/>
                  </a:lnTo>
                  <a:lnTo>
                    <a:pt x="1022375" y="1047927"/>
                  </a:lnTo>
                  <a:lnTo>
                    <a:pt x="1012494" y="1045933"/>
                  </a:lnTo>
                  <a:lnTo>
                    <a:pt x="1002601" y="1047927"/>
                  </a:lnTo>
                  <a:lnTo>
                    <a:pt x="994524" y="1053376"/>
                  </a:lnTo>
                  <a:lnTo>
                    <a:pt x="989088" y="1061440"/>
                  </a:lnTo>
                  <a:lnTo>
                    <a:pt x="987094" y="1071384"/>
                  </a:lnTo>
                  <a:lnTo>
                    <a:pt x="989088" y="1081265"/>
                  </a:lnTo>
                  <a:lnTo>
                    <a:pt x="994524" y="1089342"/>
                  </a:lnTo>
                  <a:lnTo>
                    <a:pt x="1002601" y="1094790"/>
                  </a:lnTo>
                  <a:lnTo>
                    <a:pt x="1012494" y="1096784"/>
                  </a:lnTo>
                  <a:lnTo>
                    <a:pt x="1022375" y="1094790"/>
                  </a:lnTo>
                  <a:lnTo>
                    <a:pt x="1030452" y="1089342"/>
                  </a:lnTo>
                  <a:lnTo>
                    <a:pt x="1035888" y="1081265"/>
                  </a:lnTo>
                  <a:lnTo>
                    <a:pt x="1037894" y="1071333"/>
                  </a:lnTo>
                  <a:close/>
                </a:path>
                <a:path w="1991359" h="3292475">
                  <a:moveTo>
                    <a:pt x="1037894" y="969683"/>
                  </a:moveTo>
                  <a:lnTo>
                    <a:pt x="1035888" y="959789"/>
                  </a:lnTo>
                  <a:lnTo>
                    <a:pt x="1030452" y="951725"/>
                  </a:lnTo>
                  <a:lnTo>
                    <a:pt x="1022375" y="946277"/>
                  </a:lnTo>
                  <a:lnTo>
                    <a:pt x="1012494" y="944283"/>
                  </a:lnTo>
                  <a:lnTo>
                    <a:pt x="1002601" y="946277"/>
                  </a:lnTo>
                  <a:lnTo>
                    <a:pt x="994524" y="951725"/>
                  </a:lnTo>
                  <a:lnTo>
                    <a:pt x="989088" y="959789"/>
                  </a:lnTo>
                  <a:lnTo>
                    <a:pt x="987094" y="969733"/>
                  </a:lnTo>
                  <a:lnTo>
                    <a:pt x="989088" y="979614"/>
                  </a:lnTo>
                  <a:lnTo>
                    <a:pt x="994524" y="987691"/>
                  </a:lnTo>
                  <a:lnTo>
                    <a:pt x="1002601" y="993140"/>
                  </a:lnTo>
                  <a:lnTo>
                    <a:pt x="1012494" y="995133"/>
                  </a:lnTo>
                  <a:lnTo>
                    <a:pt x="1022375" y="993140"/>
                  </a:lnTo>
                  <a:lnTo>
                    <a:pt x="1030452" y="987691"/>
                  </a:lnTo>
                  <a:lnTo>
                    <a:pt x="1035888" y="979614"/>
                  </a:lnTo>
                  <a:lnTo>
                    <a:pt x="1037894" y="969683"/>
                  </a:lnTo>
                  <a:close/>
                </a:path>
                <a:path w="1991359" h="3292475">
                  <a:moveTo>
                    <a:pt x="1037894" y="868032"/>
                  </a:moveTo>
                  <a:lnTo>
                    <a:pt x="1035888" y="858139"/>
                  </a:lnTo>
                  <a:lnTo>
                    <a:pt x="1030452" y="850074"/>
                  </a:lnTo>
                  <a:lnTo>
                    <a:pt x="1022375" y="844626"/>
                  </a:lnTo>
                  <a:lnTo>
                    <a:pt x="1012494" y="842632"/>
                  </a:lnTo>
                  <a:lnTo>
                    <a:pt x="1002601" y="844626"/>
                  </a:lnTo>
                  <a:lnTo>
                    <a:pt x="994524" y="850074"/>
                  </a:lnTo>
                  <a:lnTo>
                    <a:pt x="989088" y="858139"/>
                  </a:lnTo>
                  <a:lnTo>
                    <a:pt x="987094" y="868083"/>
                  </a:lnTo>
                  <a:lnTo>
                    <a:pt x="989088" y="877963"/>
                  </a:lnTo>
                  <a:lnTo>
                    <a:pt x="994524" y="886040"/>
                  </a:lnTo>
                  <a:lnTo>
                    <a:pt x="1002601" y="891489"/>
                  </a:lnTo>
                  <a:lnTo>
                    <a:pt x="1012494" y="893483"/>
                  </a:lnTo>
                  <a:lnTo>
                    <a:pt x="1022375" y="891489"/>
                  </a:lnTo>
                  <a:lnTo>
                    <a:pt x="1030452" y="886040"/>
                  </a:lnTo>
                  <a:lnTo>
                    <a:pt x="1035888" y="877963"/>
                  </a:lnTo>
                  <a:lnTo>
                    <a:pt x="1037894" y="868032"/>
                  </a:lnTo>
                  <a:close/>
                </a:path>
                <a:path w="1991359" h="3292475">
                  <a:moveTo>
                    <a:pt x="1037894" y="766381"/>
                  </a:moveTo>
                  <a:lnTo>
                    <a:pt x="1035888" y="756488"/>
                  </a:lnTo>
                  <a:lnTo>
                    <a:pt x="1030452" y="748423"/>
                  </a:lnTo>
                  <a:lnTo>
                    <a:pt x="1022375" y="742975"/>
                  </a:lnTo>
                  <a:lnTo>
                    <a:pt x="1012494" y="740981"/>
                  </a:lnTo>
                  <a:lnTo>
                    <a:pt x="1002601" y="742975"/>
                  </a:lnTo>
                  <a:lnTo>
                    <a:pt x="994524" y="748423"/>
                  </a:lnTo>
                  <a:lnTo>
                    <a:pt x="989088" y="756488"/>
                  </a:lnTo>
                  <a:lnTo>
                    <a:pt x="987094" y="766432"/>
                  </a:lnTo>
                  <a:lnTo>
                    <a:pt x="989088" y="776312"/>
                  </a:lnTo>
                  <a:lnTo>
                    <a:pt x="994524" y="784390"/>
                  </a:lnTo>
                  <a:lnTo>
                    <a:pt x="1002601" y="789838"/>
                  </a:lnTo>
                  <a:lnTo>
                    <a:pt x="1012494" y="791832"/>
                  </a:lnTo>
                  <a:lnTo>
                    <a:pt x="1022375" y="789838"/>
                  </a:lnTo>
                  <a:lnTo>
                    <a:pt x="1030452" y="784390"/>
                  </a:lnTo>
                  <a:lnTo>
                    <a:pt x="1035888" y="776312"/>
                  </a:lnTo>
                  <a:lnTo>
                    <a:pt x="1037894" y="766381"/>
                  </a:lnTo>
                  <a:close/>
                </a:path>
                <a:path w="1991359" h="3292475">
                  <a:moveTo>
                    <a:pt x="1037894" y="664730"/>
                  </a:moveTo>
                  <a:lnTo>
                    <a:pt x="1035888" y="654837"/>
                  </a:lnTo>
                  <a:lnTo>
                    <a:pt x="1030452" y="646772"/>
                  </a:lnTo>
                  <a:lnTo>
                    <a:pt x="1022375" y="641324"/>
                  </a:lnTo>
                  <a:lnTo>
                    <a:pt x="1012494" y="639330"/>
                  </a:lnTo>
                  <a:lnTo>
                    <a:pt x="1002601" y="641324"/>
                  </a:lnTo>
                  <a:lnTo>
                    <a:pt x="994524" y="646772"/>
                  </a:lnTo>
                  <a:lnTo>
                    <a:pt x="989088" y="654837"/>
                  </a:lnTo>
                  <a:lnTo>
                    <a:pt x="987094" y="664781"/>
                  </a:lnTo>
                  <a:lnTo>
                    <a:pt x="989088" y="674662"/>
                  </a:lnTo>
                  <a:lnTo>
                    <a:pt x="994524" y="682739"/>
                  </a:lnTo>
                  <a:lnTo>
                    <a:pt x="1002601" y="688187"/>
                  </a:lnTo>
                  <a:lnTo>
                    <a:pt x="1012494" y="690181"/>
                  </a:lnTo>
                  <a:lnTo>
                    <a:pt x="1022375" y="688187"/>
                  </a:lnTo>
                  <a:lnTo>
                    <a:pt x="1030452" y="682739"/>
                  </a:lnTo>
                  <a:lnTo>
                    <a:pt x="1035888" y="674662"/>
                  </a:lnTo>
                  <a:lnTo>
                    <a:pt x="1037894" y="664730"/>
                  </a:lnTo>
                  <a:close/>
                </a:path>
                <a:path w="1991359" h="3292475">
                  <a:moveTo>
                    <a:pt x="1037894" y="563079"/>
                  </a:moveTo>
                  <a:lnTo>
                    <a:pt x="1035888" y="553186"/>
                  </a:lnTo>
                  <a:lnTo>
                    <a:pt x="1030452" y="545122"/>
                  </a:lnTo>
                  <a:lnTo>
                    <a:pt x="1022375" y="539673"/>
                  </a:lnTo>
                  <a:lnTo>
                    <a:pt x="1012494" y="537679"/>
                  </a:lnTo>
                  <a:lnTo>
                    <a:pt x="1002601" y="539673"/>
                  </a:lnTo>
                  <a:lnTo>
                    <a:pt x="994524" y="545122"/>
                  </a:lnTo>
                  <a:lnTo>
                    <a:pt x="989088" y="553186"/>
                  </a:lnTo>
                  <a:lnTo>
                    <a:pt x="987094" y="563130"/>
                  </a:lnTo>
                  <a:lnTo>
                    <a:pt x="989088" y="573011"/>
                  </a:lnTo>
                  <a:lnTo>
                    <a:pt x="994524" y="581088"/>
                  </a:lnTo>
                  <a:lnTo>
                    <a:pt x="1002601" y="586536"/>
                  </a:lnTo>
                  <a:lnTo>
                    <a:pt x="1012494" y="588530"/>
                  </a:lnTo>
                  <a:lnTo>
                    <a:pt x="1022375" y="586536"/>
                  </a:lnTo>
                  <a:lnTo>
                    <a:pt x="1030452" y="581088"/>
                  </a:lnTo>
                  <a:lnTo>
                    <a:pt x="1035888" y="573011"/>
                  </a:lnTo>
                  <a:lnTo>
                    <a:pt x="1037894" y="563079"/>
                  </a:lnTo>
                  <a:close/>
                </a:path>
                <a:path w="1991359" h="3292475">
                  <a:moveTo>
                    <a:pt x="1037894" y="461429"/>
                  </a:moveTo>
                  <a:lnTo>
                    <a:pt x="1035888" y="451535"/>
                  </a:lnTo>
                  <a:lnTo>
                    <a:pt x="1030452" y="443471"/>
                  </a:lnTo>
                  <a:lnTo>
                    <a:pt x="1022375" y="438023"/>
                  </a:lnTo>
                  <a:lnTo>
                    <a:pt x="1012494" y="436029"/>
                  </a:lnTo>
                  <a:lnTo>
                    <a:pt x="1002601" y="438023"/>
                  </a:lnTo>
                  <a:lnTo>
                    <a:pt x="994524" y="443471"/>
                  </a:lnTo>
                  <a:lnTo>
                    <a:pt x="989088" y="451535"/>
                  </a:lnTo>
                  <a:lnTo>
                    <a:pt x="987094" y="461479"/>
                  </a:lnTo>
                  <a:lnTo>
                    <a:pt x="989088" y="471360"/>
                  </a:lnTo>
                  <a:lnTo>
                    <a:pt x="994524" y="479437"/>
                  </a:lnTo>
                  <a:lnTo>
                    <a:pt x="1002601" y="484886"/>
                  </a:lnTo>
                  <a:lnTo>
                    <a:pt x="1012494" y="486879"/>
                  </a:lnTo>
                  <a:lnTo>
                    <a:pt x="1022375" y="484886"/>
                  </a:lnTo>
                  <a:lnTo>
                    <a:pt x="1030452" y="479437"/>
                  </a:lnTo>
                  <a:lnTo>
                    <a:pt x="1035888" y="471360"/>
                  </a:lnTo>
                  <a:lnTo>
                    <a:pt x="1037894" y="461429"/>
                  </a:lnTo>
                  <a:close/>
                </a:path>
                <a:path w="1991359" h="3292475">
                  <a:moveTo>
                    <a:pt x="1037894" y="359778"/>
                  </a:moveTo>
                  <a:lnTo>
                    <a:pt x="1035888" y="349885"/>
                  </a:lnTo>
                  <a:lnTo>
                    <a:pt x="1030452" y="341820"/>
                  </a:lnTo>
                  <a:lnTo>
                    <a:pt x="1022375" y="336372"/>
                  </a:lnTo>
                  <a:lnTo>
                    <a:pt x="1012494" y="334378"/>
                  </a:lnTo>
                  <a:lnTo>
                    <a:pt x="1002601" y="336372"/>
                  </a:lnTo>
                  <a:lnTo>
                    <a:pt x="994524" y="341820"/>
                  </a:lnTo>
                  <a:lnTo>
                    <a:pt x="989088" y="349885"/>
                  </a:lnTo>
                  <a:lnTo>
                    <a:pt x="987094" y="359829"/>
                  </a:lnTo>
                  <a:lnTo>
                    <a:pt x="989088" y="369709"/>
                  </a:lnTo>
                  <a:lnTo>
                    <a:pt x="994524" y="377786"/>
                  </a:lnTo>
                  <a:lnTo>
                    <a:pt x="1002601" y="383235"/>
                  </a:lnTo>
                  <a:lnTo>
                    <a:pt x="1012494" y="385229"/>
                  </a:lnTo>
                  <a:lnTo>
                    <a:pt x="1022375" y="383235"/>
                  </a:lnTo>
                  <a:lnTo>
                    <a:pt x="1030452" y="377786"/>
                  </a:lnTo>
                  <a:lnTo>
                    <a:pt x="1035888" y="369709"/>
                  </a:lnTo>
                  <a:lnTo>
                    <a:pt x="1037894" y="359778"/>
                  </a:lnTo>
                  <a:close/>
                </a:path>
                <a:path w="1991359" h="3292475">
                  <a:moveTo>
                    <a:pt x="1037894" y="258127"/>
                  </a:moveTo>
                  <a:lnTo>
                    <a:pt x="1035888" y="248234"/>
                  </a:lnTo>
                  <a:lnTo>
                    <a:pt x="1030452" y="240169"/>
                  </a:lnTo>
                  <a:lnTo>
                    <a:pt x="1022375" y="234721"/>
                  </a:lnTo>
                  <a:lnTo>
                    <a:pt x="1012494" y="232727"/>
                  </a:lnTo>
                  <a:lnTo>
                    <a:pt x="1002601" y="234721"/>
                  </a:lnTo>
                  <a:lnTo>
                    <a:pt x="994524" y="240169"/>
                  </a:lnTo>
                  <a:lnTo>
                    <a:pt x="989088" y="248234"/>
                  </a:lnTo>
                  <a:lnTo>
                    <a:pt x="987094" y="258178"/>
                  </a:lnTo>
                  <a:lnTo>
                    <a:pt x="989088" y="268058"/>
                  </a:lnTo>
                  <a:lnTo>
                    <a:pt x="994524" y="276136"/>
                  </a:lnTo>
                  <a:lnTo>
                    <a:pt x="1002601" y="281584"/>
                  </a:lnTo>
                  <a:lnTo>
                    <a:pt x="1012494" y="283578"/>
                  </a:lnTo>
                  <a:lnTo>
                    <a:pt x="1022375" y="281584"/>
                  </a:lnTo>
                  <a:lnTo>
                    <a:pt x="1030452" y="276136"/>
                  </a:lnTo>
                  <a:lnTo>
                    <a:pt x="1035888" y="268058"/>
                  </a:lnTo>
                  <a:lnTo>
                    <a:pt x="1037894" y="258127"/>
                  </a:lnTo>
                  <a:close/>
                </a:path>
                <a:path w="1991359" h="3292475">
                  <a:moveTo>
                    <a:pt x="1037894" y="156476"/>
                  </a:moveTo>
                  <a:lnTo>
                    <a:pt x="1035888" y="146583"/>
                  </a:lnTo>
                  <a:lnTo>
                    <a:pt x="1030452" y="138518"/>
                  </a:lnTo>
                  <a:lnTo>
                    <a:pt x="1022375" y="133070"/>
                  </a:lnTo>
                  <a:lnTo>
                    <a:pt x="1012494" y="131076"/>
                  </a:lnTo>
                  <a:lnTo>
                    <a:pt x="1002601" y="133070"/>
                  </a:lnTo>
                  <a:lnTo>
                    <a:pt x="994524" y="138518"/>
                  </a:lnTo>
                  <a:lnTo>
                    <a:pt x="989088" y="146583"/>
                  </a:lnTo>
                  <a:lnTo>
                    <a:pt x="987094" y="156527"/>
                  </a:lnTo>
                  <a:lnTo>
                    <a:pt x="989088" y="166408"/>
                  </a:lnTo>
                  <a:lnTo>
                    <a:pt x="994524" y="174485"/>
                  </a:lnTo>
                  <a:lnTo>
                    <a:pt x="1002601" y="179933"/>
                  </a:lnTo>
                  <a:lnTo>
                    <a:pt x="1012494" y="181927"/>
                  </a:lnTo>
                  <a:lnTo>
                    <a:pt x="1022375" y="179933"/>
                  </a:lnTo>
                  <a:lnTo>
                    <a:pt x="1030439" y="174485"/>
                  </a:lnTo>
                  <a:lnTo>
                    <a:pt x="1035888" y="166408"/>
                  </a:lnTo>
                  <a:lnTo>
                    <a:pt x="1037894" y="156476"/>
                  </a:lnTo>
                  <a:close/>
                </a:path>
                <a:path w="1991359" h="3292475">
                  <a:moveTo>
                    <a:pt x="1037894" y="54825"/>
                  </a:moveTo>
                  <a:lnTo>
                    <a:pt x="1035888" y="44932"/>
                  </a:lnTo>
                  <a:lnTo>
                    <a:pt x="1030452" y="36868"/>
                  </a:lnTo>
                  <a:lnTo>
                    <a:pt x="1022375" y="31419"/>
                  </a:lnTo>
                  <a:lnTo>
                    <a:pt x="1012494" y="29425"/>
                  </a:lnTo>
                  <a:lnTo>
                    <a:pt x="1002601" y="31419"/>
                  </a:lnTo>
                  <a:lnTo>
                    <a:pt x="994524" y="36868"/>
                  </a:lnTo>
                  <a:lnTo>
                    <a:pt x="989088" y="44932"/>
                  </a:lnTo>
                  <a:lnTo>
                    <a:pt x="987094" y="54876"/>
                  </a:lnTo>
                  <a:lnTo>
                    <a:pt x="989088" y="64757"/>
                  </a:lnTo>
                  <a:lnTo>
                    <a:pt x="994524" y="72834"/>
                  </a:lnTo>
                  <a:lnTo>
                    <a:pt x="1002601" y="78282"/>
                  </a:lnTo>
                  <a:lnTo>
                    <a:pt x="1012494" y="80276"/>
                  </a:lnTo>
                  <a:lnTo>
                    <a:pt x="1022375" y="78282"/>
                  </a:lnTo>
                  <a:lnTo>
                    <a:pt x="1030439" y="72834"/>
                  </a:lnTo>
                  <a:lnTo>
                    <a:pt x="1035888" y="64757"/>
                  </a:lnTo>
                  <a:lnTo>
                    <a:pt x="1037894" y="54825"/>
                  </a:lnTo>
                  <a:close/>
                </a:path>
                <a:path w="1991359" h="3292475">
                  <a:moveTo>
                    <a:pt x="1050772" y="2000796"/>
                  </a:moveTo>
                  <a:lnTo>
                    <a:pt x="1048766" y="1990915"/>
                  </a:lnTo>
                  <a:lnTo>
                    <a:pt x="1043330" y="1982838"/>
                  </a:lnTo>
                  <a:lnTo>
                    <a:pt x="1035253" y="1977390"/>
                  </a:lnTo>
                  <a:lnTo>
                    <a:pt x="1025321" y="1975396"/>
                  </a:lnTo>
                  <a:lnTo>
                    <a:pt x="1015428" y="1977390"/>
                  </a:lnTo>
                  <a:lnTo>
                    <a:pt x="1007351" y="1982838"/>
                  </a:lnTo>
                  <a:lnTo>
                    <a:pt x="1001915" y="1990915"/>
                  </a:lnTo>
                  <a:lnTo>
                    <a:pt x="999921" y="2000796"/>
                  </a:lnTo>
                  <a:lnTo>
                    <a:pt x="1001915" y="2010689"/>
                  </a:lnTo>
                  <a:lnTo>
                    <a:pt x="1007351" y="2018753"/>
                  </a:lnTo>
                  <a:lnTo>
                    <a:pt x="1015428" y="2024202"/>
                  </a:lnTo>
                  <a:lnTo>
                    <a:pt x="1025372" y="2026196"/>
                  </a:lnTo>
                  <a:lnTo>
                    <a:pt x="1035253" y="2024202"/>
                  </a:lnTo>
                  <a:lnTo>
                    <a:pt x="1043330" y="2018753"/>
                  </a:lnTo>
                  <a:lnTo>
                    <a:pt x="1048766" y="2010689"/>
                  </a:lnTo>
                  <a:lnTo>
                    <a:pt x="1050772" y="2000796"/>
                  </a:lnTo>
                  <a:close/>
                </a:path>
                <a:path w="1991359" h="3292475">
                  <a:moveTo>
                    <a:pt x="1075931" y="1846554"/>
                  </a:moveTo>
                  <a:lnTo>
                    <a:pt x="1073924" y="1836661"/>
                  </a:lnTo>
                  <a:lnTo>
                    <a:pt x="1068489" y="1828596"/>
                  </a:lnTo>
                  <a:lnTo>
                    <a:pt x="1060411" y="1823148"/>
                  </a:lnTo>
                  <a:lnTo>
                    <a:pt x="1050480" y="1821154"/>
                  </a:lnTo>
                  <a:lnTo>
                    <a:pt x="1040587" y="1823148"/>
                  </a:lnTo>
                  <a:lnTo>
                    <a:pt x="1032510" y="1828596"/>
                  </a:lnTo>
                  <a:lnTo>
                    <a:pt x="1027074" y="1836661"/>
                  </a:lnTo>
                  <a:lnTo>
                    <a:pt x="1025080" y="1846554"/>
                  </a:lnTo>
                  <a:lnTo>
                    <a:pt x="1027074" y="1856435"/>
                  </a:lnTo>
                  <a:lnTo>
                    <a:pt x="1032510" y="1864512"/>
                  </a:lnTo>
                  <a:lnTo>
                    <a:pt x="1040587" y="1869960"/>
                  </a:lnTo>
                  <a:lnTo>
                    <a:pt x="1050531" y="1871954"/>
                  </a:lnTo>
                  <a:lnTo>
                    <a:pt x="1060411" y="1869960"/>
                  </a:lnTo>
                  <a:lnTo>
                    <a:pt x="1068489" y="1864512"/>
                  </a:lnTo>
                  <a:lnTo>
                    <a:pt x="1073924" y="1856435"/>
                  </a:lnTo>
                  <a:lnTo>
                    <a:pt x="1075931" y="1846554"/>
                  </a:lnTo>
                  <a:close/>
                </a:path>
                <a:path w="1991359" h="3292475">
                  <a:moveTo>
                    <a:pt x="1077950" y="2286114"/>
                  </a:moveTo>
                  <a:lnTo>
                    <a:pt x="1075944" y="2276221"/>
                  </a:lnTo>
                  <a:lnTo>
                    <a:pt x="1070508" y="2268156"/>
                  </a:lnTo>
                  <a:lnTo>
                    <a:pt x="1062431" y="2262708"/>
                  </a:lnTo>
                  <a:lnTo>
                    <a:pt x="1052550" y="2260714"/>
                  </a:lnTo>
                  <a:lnTo>
                    <a:pt x="1042606" y="2262708"/>
                  </a:lnTo>
                  <a:lnTo>
                    <a:pt x="1034529" y="2268156"/>
                  </a:lnTo>
                  <a:lnTo>
                    <a:pt x="1029093" y="2276221"/>
                  </a:lnTo>
                  <a:lnTo>
                    <a:pt x="1027099" y="2286114"/>
                  </a:lnTo>
                  <a:lnTo>
                    <a:pt x="1029093" y="2295995"/>
                  </a:lnTo>
                  <a:lnTo>
                    <a:pt x="1034529" y="2304072"/>
                  </a:lnTo>
                  <a:lnTo>
                    <a:pt x="1042606" y="2309520"/>
                  </a:lnTo>
                  <a:lnTo>
                    <a:pt x="1052499" y="2311514"/>
                  </a:lnTo>
                  <a:lnTo>
                    <a:pt x="1062431" y="2309520"/>
                  </a:lnTo>
                  <a:lnTo>
                    <a:pt x="1070508" y="2304072"/>
                  </a:lnTo>
                  <a:lnTo>
                    <a:pt x="1075944" y="2295995"/>
                  </a:lnTo>
                  <a:lnTo>
                    <a:pt x="1077950" y="2286114"/>
                  </a:lnTo>
                  <a:close/>
                </a:path>
                <a:path w="1991359" h="3292475">
                  <a:moveTo>
                    <a:pt x="1109903" y="2155240"/>
                  </a:moveTo>
                  <a:lnTo>
                    <a:pt x="1108163" y="2145309"/>
                  </a:lnTo>
                  <a:lnTo>
                    <a:pt x="1102931" y="2137092"/>
                  </a:lnTo>
                  <a:lnTo>
                    <a:pt x="1095006" y="2131428"/>
                  </a:lnTo>
                  <a:lnTo>
                    <a:pt x="1085138" y="2129167"/>
                  </a:lnTo>
                  <a:lnTo>
                    <a:pt x="1075194" y="2130895"/>
                  </a:lnTo>
                  <a:lnTo>
                    <a:pt x="1066977" y="2136114"/>
                  </a:lnTo>
                  <a:lnTo>
                    <a:pt x="1061326" y="2144039"/>
                  </a:lnTo>
                  <a:lnTo>
                    <a:pt x="1059065" y="2153869"/>
                  </a:lnTo>
                  <a:lnTo>
                    <a:pt x="1060792" y="2163813"/>
                  </a:lnTo>
                  <a:lnTo>
                    <a:pt x="1066012" y="2172030"/>
                  </a:lnTo>
                  <a:lnTo>
                    <a:pt x="1073937" y="2177681"/>
                  </a:lnTo>
                  <a:lnTo>
                    <a:pt x="1083767" y="2179942"/>
                  </a:lnTo>
                  <a:lnTo>
                    <a:pt x="1093749" y="2178215"/>
                  </a:lnTo>
                  <a:lnTo>
                    <a:pt x="1101966" y="2172995"/>
                  </a:lnTo>
                  <a:lnTo>
                    <a:pt x="1107630" y="2165070"/>
                  </a:lnTo>
                  <a:lnTo>
                    <a:pt x="1109903" y="2155240"/>
                  </a:lnTo>
                  <a:close/>
                </a:path>
                <a:path w="1991359" h="3292475">
                  <a:moveTo>
                    <a:pt x="1152423" y="2000796"/>
                  </a:moveTo>
                  <a:lnTo>
                    <a:pt x="1150416" y="1990915"/>
                  </a:lnTo>
                  <a:lnTo>
                    <a:pt x="1144981" y="1982838"/>
                  </a:lnTo>
                  <a:lnTo>
                    <a:pt x="1136904" y="1977390"/>
                  </a:lnTo>
                  <a:lnTo>
                    <a:pt x="1126972" y="1975396"/>
                  </a:lnTo>
                  <a:lnTo>
                    <a:pt x="1117079" y="1977390"/>
                  </a:lnTo>
                  <a:lnTo>
                    <a:pt x="1109002" y="1982838"/>
                  </a:lnTo>
                  <a:lnTo>
                    <a:pt x="1103566" y="1990915"/>
                  </a:lnTo>
                  <a:lnTo>
                    <a:pt x="1101572" y="2000796"/>
                  </a:lnTo>
                  <a:lnTo>
                    <a:pt x="1103566" y="2010689"/>
                  </a:lnTo>
                  <a:lnTo>
                    <a:pt x="1109002" y="2018753"/>
                  </a:lnTo>
                  <a:lnTo>
                    <a:pt x="1117079" y="2024202"/>
                  </a:lnTo>
                  <a:lnTo>
                    <a:pt x="1127023" y="2026196"/>
                  </a:lnTo>
                  <a:lnTo>
                    <a:pt x="1136904" y="2024202"/>
                  </a:lnTo>
                  <a:lnTo>
                    <a:pt x="1144981" y="2018753"/>
                  </a:lnTo>
                  <a:lnTo>
                    <a:pt x="1150416" y="2010689"/>
                  </a:lnTo>
                  <a:lnTo>
                    <a:pt x="1152423" y="2000796"/>
                  </a:lnTo>
                  <a:close/>
                </a:path>
                <a:path w="1991359" h="3292475">
                  <a:moveTo>
                    <a:pt x="1177582" y="1846554"/>
                  </a:moveTo>
                  <a:lnTo>
                    <a:pt x="1175575" y="1836661"/>
                  </a:lnTo>
                  <a:lnTo>
                    <a:pt x="1170139" y="1828596"/>
                  </a:lnTo>
                  <a:lnTo>
                    <a:pt x="1162062" y="1823148"/>
                  </a:lnTo>
                  <a:lnTo>
                    <a:pt x="1152131" y="1821154"/>
                  </a:lnTo>
                  <a:lnTo>
                    <a:pt x="1142238" y="1823148"/>
                  </a:lnTo>
                  <a:lnTo>
                    <a:pt x="1134160" y="1828596"/>
                  </a:lnTo>
                  <a:lnTo>
                    <a:pt x="1128725" y="1836661"/>
                  </a:lnTo>
                  <a:lnTo>
                    <a:pt x="1126731" y="1846554"/>
                  </a:lnTo>
                  <a:lnTo>
                    <a:pt x="1128725" y="1856435"/>
                  </a:lnTo>
                  <a:lnTo>
                    <a:pt x="1134160" y="1864512"/>
                  </a:lnTo>
                  <a:lnTo>
                    <a:pt x="1142238" y="1869960"/>
                  </a:lnTo>
                  <a:lnTo>
                    <a:pt x="1152182" y="1871954"/>
                  </a:lnTo>
                  <a:lnTo>
                    <a:pt x="1162062" y="1869960"/>
                  </a:lnTo>
                  <a:lnTo>
                    <a:pt x="1170139" y="1864512"/>
                  </a:lnTo>
                  <a:lnTo>
                    <a:pt x="1175575" y="1856435"/>
                  </a:lnTo>
                  <a:lnTo>
                    <a:pt x="1177582" y="1846554"/>
                  </a:lnTo>
                  <a:close/>
                </a:path>
                <a:path w="1991359" h="3292475">
                  <a:moveTo>
                    <a:pt x="1179601" y="2286114"/>
                  </a:moveTo>
                  <a:lnTo>
                    <a:pt x="1177594" y="2276221"/>
                  </a:lnTo>
                  <a:lnTo>
                    <a:pt x="1172159" y="2268156"/>
                  </a:lnTo>
                  <a:lnTo>
                    <a:pt x="1164082" y="2262708"/>
                  </a:lnTo>
                  <a:lnTo>
                    <a:pt x="1154201" y="2260714"/>
                  </a:lnTo>
                  <a:lnTo>
                    <a:pt x="1144257" y="2262708"/>
                  </a:lnTo>
                  <a:lnTo>
                    <a:pt x="1136180" y="2268156"/>
                  </a:lnTo>
                  <a:lnTo>
                    <a:pt x="1130744" y="2276221"/>
                  </a:lnTo>
                  <a:lnTo>
                    <a:pt x="1128750" y="2286114"/>
                  </a:lnTo>
                  <a:lnTo>
                    <a:pt x="1130744" y="2295995"/>
                  </a:lnTo>
                  <a:lnTo>
                    <a:pt x="1136180" y="2304072"/>
                  </a:lnTo>
                  <a:lnTo>
                    <a:pt x="1144257" y="2309520"/>
                  </a:lnTo>
                  <a:lnTo>
                    <a:pt x="1154150" y="2311514"/>
                  </a:lnTo>
                  <a:lnTo>
                    <a:pt x="1164082" y="2309520"/>
                  </a:lnTo>
                  <a:lnTo>
                    <a:pt x="1172159" y="2304072"/>
                  </a:lnTo>
                  <a:lnTo>
                    <a:pt x="1177594" y="2295995"/>
                  </a:lnTo>
                  <a:lnTo>
                    <a:pt x="1179601" y="2286114"/>
                  </a:lnTo>
                  <a:close/>
                </a:path>
                <a:path w="1991359" h="3292475">
                  <a:moveTo>
                    <a:pt x="1211516" y="2157984"/>
                  </a:moveTo>
                  <a:lnTo>
                    <a:pt x="1209776" y="2148052"/>
                  </a:lnTo>
                  <a:lnTo>
                    <a:pt x="1204556" y="2139835"/>
                  </a:lnTo>
                  <a:lnTo>
                    <a:pt x="1196632" y="2134171"/>
                  </a:lnTo>
                  <a:lnTo>
                    <a:pt x="1186751" y="2131911"/>
                  </a:lnTo>
                  <a:lnTo>
                    <a:pt x="1176807" y="2133638"/>
                  </a:lnTo>
                  <a:lnTo>
                    <a:pt x="1168590" y="2138857"/>
                  </a:lnTo>
                  <a:lnTo>
                    <a:pt x="1162939" y="2146782"/>
                  </a:lnTo>
                  <a:lnTo>
                    <a:pt x="1160678" y="2156612"/>
                  </a:lnTo>
                  <a:lnTo>
                    <a:pt x="1162405" y="2166556"/>
                  </a:lnTo>
                  <a:lnTo>
                    <a:pt x="1167625" y="2174773"/>
                  </a:lnTo>
                  <a:lnTo>
                    <a:pt x="1175550" y="2180437"/>
                  </a:lnTo>
                  <a:lnTo>
                    <a:pt x="1185379" y="2182698"/>
                  </a:lnTo>
                  <a:lnTo>
                    <a:pt x="1195362" y="2180971"/>
                  </a:lnTo>
                  <a:lnTo>
                    <a:pt x="1203579" y="2175738"/>
                  </a:lnTo>
                  <a:lnTo>
                    <a:pt x="1209243" y="2167813"/>
                  </a:lnTo>
                  <a:lnTo>
                    <a:pt x="1211516" y="2157984"/>
                  </a:lnTo>
                  <a:close/>
                </a:path>
                <a:path w="1991359" h="3292475">
                  <a:moveTo>
                    <a:pt x="1254074" y="2000796"/>
                  </a:moveTo>
                  <a:lnTo>
                    <a:pt x="1252067" y="1990915"/>
                  </a:lnTo>
                  <a:lnTo>
                    <a:pt x="1246632" y="1982838"/>
                  </a:lnTo>
                  <a:lnTo>
                    <a:pt x="1238554" y="1977390"/>
                  </a:lnTo>
                  <a:lnTo>
                    <a:pt x="1228623" y="1975396"/>
                  </a:lnTo>
                  <a:lnTo>
                    <a:pt x="1218730" y="1977390"/>
                  </a:lnTo>
                  <a:lnTo>
                    <a:pt x="1210652" y="1982838"/>
                  </a:lnTo>
                  <a:lnTo>
                    <a:pt x="1205217" y="1990915"/>
                  </a:lnTo>
                  <a:lnTo>
                    <a:pt x="1203223" y="2000796"/>
                  </a:lnTo>
                  <a:lnTo>
                    <a:pt x="1205217" y="2010689"/>
                  </a:lnTo>
                  <a:lnTo>
                    <a:pt x="1210652" y="2018753"/>
                  </a:lnTo>
                  <a:lnTo>
                    <a:pt x="1218730" y="2024202"/>
                  </a:lnTo>
                  <a:lnTo>
                    <a:pt x="1228674" y="2026196"/>
                  </a:lnTo>
                  <a:lnTo>
                    <a:pt x="1238554" y="2024202"/>
                  </a:lnTo>
                  <a:lnTo>
                    <a:pt x="1246632" y="2018753"/>
                  </a:lnTo>
                  <a:lnTo>
                    <a:pt x="1252067" y="2010689"/>
                  </a:lnTo>
                  <a:lnTo>
                    <a:pt x="1254074" y="2000796"/>
                  </a:lnTo>
                  <a:close/>
                </a:path>
                <a:path w="1991359" h="3292475">
                  <a:moveTo>
                    <a:pt x="1279232" y="1846554"/>
                  </a:moveTo>
                  <a:lnTo>
                    <a:pt x="1277226" y="1836661"/>
                  </a:lnTo>
                  <a:lnTo>
                    <a:pt x="1271790" y="1828596"/>
                  </a:lnTo>
                  <a:lnTo>
                    <a:pt x="1263713" y="1823148"/>
                  </a:lnTo>
                  <a:lnTo>
                    <a:pt x="1253782" y="1821154"/>
                  </a:lnTo>
                  <a:lnTo>
                    <a:pt x="1243888" y="1823148"/>
                  </a:lnTo>
                  <a:lnTo>
                    <a:pt x="1235811" y="1828596"/>
                  </a:lnTo>
                  <a:lnTo>
                    <a:pt x="1230376" y="1836661"/>
                  </a:lnTo>
                  <a:lnTo>
                    <a:pt x="1228382" y="1846554"/>
                  </a:lnTo>
                  <a:lnTo>
                    <a:pt x="1230376" y="1856435"/>
                  </a:lnTo>
                  <a:lnTo>
                    <a:pt x="1235811" y="1864512"/>
                  </a:lnTo>
                  <a:lnTo>
                    <a:pt x="1243888" y="1869960"/>
                  </a:lnTo>
                  <a:lnTo>
                    <a:pt x="1253832" y="1871954"/>
                  </a:lnTo>
                  <a:lnTo>
                    <a:pt x="1263713" y="1869960"/>
                  </a:lnTo>
                  <a:lnTo>
                    <a:pt x="1271790" y="1864512"/>
                  </a:lnTo>
                  <a:lnTo>
                    <a:pt x="1277226" y="1856435"/>
                  </a:lnTo>
                  <a:lnTo>
                    <a:pt x="1279232" y="1846554"/>
                  </a:lnTo>
                  <a:close/>
                </a:path>
                <a:path w="1991359" h="3292475">
                  <a:moveTo>
                    <a:pt x="1281252" y="2286114"/>
                  </a:moveTo>
                  <a:lnTo>
                    <a:pt x="1279245" y="2276221"/>
                  </a:lnTo>
                  <a:lnTo>
                    <a:pt x="1273810" y="2268156"/>
                  </a:lnTo>
                  <a:lnTo>
                    <a:pt x="1265732" y="2262708"/>
                  </a:lnTo>
                  <a:lnTo>
                    <a:pt x="1255852" y="2260714"/>
                  </a:lnTo>
                  <a:lnTo>
                    <a:pt x="1245908" y="2262708"/>
                  </a:lnTo>
                  <a:lnTo>
                    <a:pt x="1237830" y="2268156"/>
                  </a:lnTo>
                  <a:lnTo>
                    <a:pt x="1232395" y="2276221"/>
                  </a:lnTo>
                  <a:lnTo>
                    <a:pt x="1230401" y="2286114"/>
                  </a:lnTo>
                  <a:lnTo>
                    <a:pt x="1232395" y="2295995"/>
                  </a:lnTo>
                  <a:lnTo>
                    <a:pt x="1237830" y="2304072"/>
                  </a:lnTo>
                  <a:lnTo>
                    <a:pt x="1245908" y="2309520"/>
                  </a:lnTo>
                  <a:lnTo>
                    <a:pt x="1255801" y="2311514"/>
                  </a:lnTo>
                  <a:lnTo>
                    <a:pt x="1265732" y="2309520"/>
                  </a:lnTo>
                  <a:lnTo>
                    <a:pt x="1273810" y="2304072"/>
                  </a:lnTo>
                  <a:lnTo>
                    <a:pt x="1279245" y="2295995"/>
                  </a:lnTo>
                  <a:lnTo>
                    <a:pt x="1281252" y="2286114"/>
                  </a:lnTo>
                  <a:close/>
                </a:path>
                <a:path w="1991359" h="3292475">
                  <a:moveTo>
                    <a:pt x="1313129" y="2160740"/>
                  </a:moveTo>
                  <a:lnTo>
                    <a:pt x="1311389" y="2150795"/>
                  </a:lnTo>
                  <a:lnTo>
                    <a:pt x="1306169" y="2142579"/>
                  </a:lnTo>
                  <a:lnTo>
                    <a:pt x="1298244" y="2136927"/>
                  </a:lnTo>
                  <a:lnTo>
                    <a:pt x="1288364" y="2134654"/>
                  </a:lnTo>
                  <a:lnTo>
                    <a:pt x="1278420" y="2136394"/>
                  </a:lnTo>
                  <a:lnTo>
                    <a:pt x="1270203" y="2141613"/>
                  </a:lnTo>
                  <a:lnTo>
                    <a:pt x="1264551" y="2149538"/>
                  </a:lnTo>
                  <a:lnTo>
                    <a:pt x="1262291" y="2159368"/>
                  </a:lnTo>
                  <a:lnTo>
                    <a:pt x="1264005" y="2169299"/>
                  </a:lnTo>
                  <a:lnTo>
                    <a:pt x="1269238" y="2177516"/>
                  </a:lnTo>
                  <a:lnTo>
                    <a:pt x="1277162" y="2183180"/>
                  </a:lnTo>
                  <a:lnTo>
                    <a:pt x="1286992" y="2185441"/>
                  </a:lnTo>
                  <a:lnTo>
                    <a:pt x="1296974" y="2183714"/>
                  </a:lnTo>
                  <a:lnTo>
                    <a:pt x="1305204" y="2178494"/>
                  </a:lnTo>
                  <a:lnTo>
                    <a:pt x="1310855" y="2170569"/>
                  </a:lnTo>
                  <a:lnTo>
                    <a:pt x="1313129" y="2160740"/>
                  </a:lnTo>
                  <a:close/>
                </a:path>
                <a:path w="1991359" h="3292475">
                  <a:moveTo>
                    <a:pt x="1380883" y="1846554"/>
                  </a:moveTo>
                  <a:lnTo>
                    <a:pt x="1378877" y="1836661"/>
                  </a:lnTo>
                  <a:lnTo>
                    <a:pt x="1373428" y="1828596"/>
                  </a:lnTo>
                  <a:lnTo>
                    <a:pt x="1365364" y="1823148"/>
                  </a:lnTo>
                  <a:lnTo>
                    <a:pt x="1355432" y="1821154"/>
                  </a:lnTo>
                  <a:lnTo>
                    <a:pt x="1345539" y="1823148"/>
                  </a:lnTo>
                  <a:lnTo>
                    <a:pt x="1337462" y="1828596"/>
                  </a:lnTo>
                  <a:lnTo>
                    <a:pt x="1332026" y="1836661"/>
                  </a:lnTo>
                  <a:lnTo>
                    <a:pt x="1330032" y="1846554"/>
                  </a:lnTo>
                  <a:lnTo>
                    <a:pt x="1332026" y="1856435"/>
                  </a:lnTo>
                  <a:lnTo>
                    <a:pt x="1337462" y="1864512"/>
                  </a:lnTo>
                  <a:lnTo>
                    <a:pt x="1345539" y="1869960"/>
                  </a:lnTo>
                  <a:lnTo>
                    <a:pt x="1355483" y="1871954"/>
                  </a:lnTo>
                  <a:lnTo>
                    <a:pt x="1365364" y="1869960"/>
                  </a:lnTo>
                  <a:lnTo>
                    <a:pt x="1373441" y="1864512"/>
                  </a:lnTo>
                  <a:lnTo>
                    <a:pt x="1378877" y="1856435"/>
                  </a:lnTo>
                  <a:lnTo>
                    <a:pt x="1380883" y="1846554"/>
                  </a:lnTo>
                  <a:close/>
                </a:path>
                <a:path w="1991359" h="3292475">
                  <a:moveTo>
                    <a:pt x="1482534" y="1846554"/>
                  </a:moveTo>
                  <a:lnTo>
                    <a:pt x="1480527" y="1836661"/>
                  </a:lnTo>
                  <a:lnTo>
                    <a:pt x="1475092" y="1828596"/>
                  </a:lnTo>
                  <a:lnTo>
                    <a:pt x="1467015" y="1823148"/>
                  </a:lnTo>
                  <a:lnTo>
                    <a:pt x="1457083" y="1821154"/>
                  </a:lnTo>
                  <a:lnTo>
                    <a:pt x="1447190" y="1823148"/>
                  </a:lnTo>
                  <a:lnTo>
                    <a:pt x="1439113" y="1828596"/>
                  </a:lnTo>
                  <a:lnTo>
                    <a:pt x="1433677" y="1836661"/>
                  </a:lnTo>
                  <a:lnTo>
                    <a:pt x="1431683" y="1846554"/>
                  </a:lnTo>
                  <a:lnTo>
                    <a:pt x="1433677" y="1856435"/>
                  </a:lnTo>
                  <a:lnTo>
                    <a:pt x="1439113" y="1864512"/>
                  </a:lnTo>
                  <a:lnTo>
                    <a:pt x="1447190" y="1869960"/>
                  </a:lnTo>
                  <a:lnTo>
                    <a:pt x="1457134" y="1871954"/>
                  </a:lnTo>
                  <a:lnTo>
                    <a:pt x="1467015" y="1869960"/>
                  </a:lnTo>
                  <a:lnTo>
                    <a:pt x="1475092" y="1864512"/>
                  </a:lnTo>
                  <a:lnTo>
                    <a:pt x="1480527" y="1856435"/>
                  </a:lnTo>
                  <a:lnTo>
                    <a:pt x="1482534" y="1846554"/>
                  </a:lnTo>
                  <a:close/>
                </a:path>
                <a:path w="1991359" h="3292475">
                  <a:moveTo>
                    <a:pt x="1584185" y="1846554"/>
                  </a:moveTo>
                  <a:lnTo>
                    <a:pt x="1582178" y="1836661"/>
                  </a:lnTo>
                  <a:lnTo>
                    <a:pt x="1576743" y="1828596"/>
                  </a:lnTo>
                  <a:lnTo>
                    <a:pt x="1568665" y="1823148"/>
                  </a:lnTo>
                  <a:lnTo>
                    <a:pt x="1558734" y="1821154"/>
                  </a:lnTo>
                  <a:lnTo>
                    <a:pt x="1548841" y="1823148"/>
                  </a:lnTo>
                  <a:lnTo>
                    <a:pt x="1540764" y="1828596"/>
                  </a:lnTo>
                  <a:lnTo>
                    <a:pt x="1535328" y="1836661"/>
                  </a:lnTo>
                  <a:lnTo>
                    <a:pt x="1533334" y="1846554"/>
                  </a:lnTo>
                  <a:lnTo>
                    <a:pt x="1535328" y="1856435"/>
                  </a:lnTo>
                  <a:lnTo>
                    <a:pt x="1540764" y="1864512"/>
                  </a:lnTo>
                  <a:lnTo>
                    <a:pt x="1548841" y="1869960"/>
                  </a:lnTo>
                  <a:lnTo>
                    <a:pt x="1558785" y="1871954"/>
                  </a:lnTo>
                  <a:lnTo>
                    <a:pt x="1568665" y="1869960"/>
                  </a:lnTo>
                  <a:lnTo>
                    <a:pt x="1576743" y="1864512"/>
                  </a:lnTo>
                  <a:lnTo>
                    <a:pt x="1582178" y="1856435"/>
                  </a:lnTo>
                  <a:lnTo>
                    <a:pt x="1584185" y="1846554"/>
                  </a:lnTo>
                  <a:close/>
                </a:path>
                <a:path w="1991359" h="3292475">
                  <a:moveTo>
                    <a:pt x="1685836" y="1846554"/>
                  </a:moveTo>
                  <a:lnTo>
                    <a:pt x="1683829" y="1836661"/>
                  </a:lnTo>
                  <a:lnTo>
                    <a:pt x="1678393" y="1828596"/>
                  </a:lnTo>
                  <a:lnTo>
                    <a:pt x="1670316" y="1823148"/>
                  </a:lnTo>
                  <a:lnTo>
                    <a:pt x="1660385" y="1821154"/>
                  </a:lnTo>
                  <a:lnTo>
                    <a:pt x="1650492" y="1823148"/>
                  </a:lnTo>
                  <a:lnTo>
                    <a:pt x="1642414" y="1828596"/>
                  </a:lnTo>
                  <a:lnTo>
                    <a:pt x="1636979" y="1836661"/>
                  </a:lnTo>
                  <a:lnTo>
                    <a:pt x="1634985" y="1846554"/>
                  </a:lnTo>
                  <a:lnTo>
                    <a:pt x="1636979" y="1856435"/>
                  </a:lnTo>
                  <a:lnTo>
                    <a:pt x="1642414" y="1864512"/>
                  </a:lnTo>
                  <a:lnTo>
                    <a:pt x="1650492" y="1869960"/>
                  </a:lnTo>
                  <a:lnTo>
                    <a:pt x="1660436" y="1871954"/>
                  </a:lnTo>
                  <a:lnTo>
                    <a:pt x="1670316" y="1869960"/>
                  </a:lnTo>
                  <a:lnTo>
                    <a:pt x="1678393" y="1864512"/>
                  </a:lnTo>
                  <a:lnTo>
                    <a:pt x="1683829" y="1856435"/>
                  </a:lnTo>
                  <a:lnTo>
                    <a:pt x="1685836" y="1846554"/>
                  </a:lnTo>
                  <a:close/>
                </a:path>
                <a:path w="1991359" h="3292475">
                  <a:moveTo>
                    <a:pt x="1787486" y="1846554"/>
                  </a:moveTo>
                  <a:lnTo>
                    <a:pt x="1785480" y="1836661"/>
                  </a:lnTo>
                  <a:lnTo>
                    <a:pt x="1780044" y="1828596"/>
                  </a:lnTo>
                  <a:lnTo>
                    <a:pt x="1771967" y="1823148"/>
                  </a:lnTo>
                  <a:lnTo>
                    <a:pt x="1762036" y="1821154"/>
                  </a:lnTo>
                  <a:lnTo>
                    <a:pt x="1752142" y="1823148"/>
                  </a:lnTo>
                  <a:lnTo>
                    <a:pt x="1744065" y="1828596"/>
                  </a:lnTo>
                  <a:lnTo>
                    <a:pt x="1738630" y="1836661"/>
                  </a:lnTo>
                  <a:lnTo>
                    <a:pt x="1736636" y="1846554"/>
                  </a:lnTo>
                  <a:lnTo>
                    <a:pt x="1738630" y="1856435"/>
                  </a:lnTo>
                  <a:lnTo>
                    <a:pt x="1744065" y="1864512"/>
                  </a:lnTo>
                  <a:lnTo>
                    <a:pt x="1752142" y="1869960"/>
                  </a:lnTo>
                  <a:lnTo>
                    <a:pt x="1762086" y="1871954"/>
                  </a:lnTo>
                  <a:lnTo>
                    <a:pt x="1771967" y="1869960"/>
                  </a:lnTo>
                  <a:lnTo>
                    <a:pt x="1780044" y="1864512"/>
                  </a:lnTo>
                  <a:lnTo>
                    <a:pt x="1785480" y="1856435"/>
                  </a:lnTo>
                  <a:lnTo>
                    <a:pt x="1787486" y="1846554"/>
                  </a:lnTo>
                  <a:close/>
                </a:path>
                <a:path w="1991359" h="3292475">
                  <a:moveTo>
                    <a:pt x="1889137" y="1846554"/>
                  </a:moveTo>
                  <a:lnTo>
                    <a:pt x="1887131" y="1836661"/>
                  </a:lnTo>
                  <a:lnTo>
                    <a:pt x="1881682" y="1828596"/>
                  </a:lnTo>
                  <a:lnTo>
                    <a:pt x="1873618" y="1823148"/>
                  </a:lnTo>
                  <a:lnTo>
                    <a:pt x="1863686" y="1821154"/>
                  </a:lnTo>
                  <a:lnTo>
                    <a:pt x="1853793" y="1823148"/>
                  </a:lnTo>
                  <a:lnTo>
                    <a:pt x="1845716" y="1828596"/>
                  </a:lnTo>
                  <a:lnTo>
                    <a:pt x="1840280" y="1836661"/>
                  </a:lnTo>
                  <a:lnTo>
                    <a:pt x="1838286" y="1846554"/>
                  </a:lnTo>
                  <a:lnTo>
                    <a:pt x="1840280" y="1856435"/>
                  </a:lnTo>
                  <a:lnTo>
                    <a:pt x="1845716" y="1864512"/>
                  </a:lnTo>
                  <a:lnTo>
                    <a:pt x="1853793" y="1869960"/>
                  </a:lnTo>
                  <a:lnTo>
                    <a:pt x="1863737" y="1871954"/>
                  </a:lnTo>
                  <a:lnTo>
                    <a:pt x="1873618" y="1869960"/>
                  </a:lnTo>
                  <a:lnTo>
                    <a:pt x="1881695" y="1864512"/>
                  </a:lnTo>
                  <a:lnTo>
                    <a:pt x="1887131" y="1856435"/>
                  </a:lnTo>
                  <a:lnTo>
                    <a:pt x="1889137" y="1846554"/>
                  </a:lnTo>
                  <a:close/>
                </a:path>
                <a:path w="1991359" h="3292475">
                  <a:moveTo>
                    <a:pt x="1990788" y="1846554"/>
                  </a:moveTo>
                  <a:lnTo>
                    <a:pt x="1988781" y="1836661"/>
                  </a:lnTo>
                  <a:lnTo>
                    <a:pt x="1983346" y="1828596"/>
                  </a:lnTo>
                  <a:lnTo>
                    <a:pt x="1975269" y="1823148"/>
                  </a:lnTo>
                  <a:lnTo>
                    <a:pt x="1965337" y="1821154"/>
                  </a:lnTo>
                  <a:lnTo>
                    <a:pt x="1955444" y="1823148"/>
                  </a:lnTo>
                  <a:lnTo>
                    <a:pt x="1947367" y="1828596"/>
                  </a:lnTo>
                  <a:lnTo>
                    <a:pt x="1941931" y="1836661"/>
                  </a:lnTo>
                  <a:lnTo>
                    <a:pt x="1939937" y="1846554"/>
                  </a:lnTo>
                  <a:lnTo>
                    <a:pt x="1941931" y="1856435"/>
                  </a:lnTo>
                  <a:lnTo>
                    <a:pt x="1947367" y="1864512"/>
                  </a:lnTo>
                  <a:lnTo>
                    <a:pt x="1955444" y="1869960"/>
                  </a:lnTo>
                  <a:lnTo>
                    <a:pt x="1965388" y="1871954"/>
                  </a:lnTo>
                  <a:lnTo>
                    <a:pt x="1975269" y="1869960"/>
                  </a:lnTo>
                  <a:lnTo>
                    <a:pt x="1983346" y="1864512"/>
                  </a:lnTo>
                  <a:lnTo>
                    <a:pt x="1988781" y="1856435"/>
                  </a:lnTo>
                  <a:lnTo>
                    <a:pt x="1990788" y="1846554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854121" y="4474687"/>
              <a:ext cx="1285875" cy="2117725"/>
            </a:xfrm>
            <a:custGeom>
              <a:avLst/>
              <a:gdLst/>
              <a:ahLst/>
              <a:cxnLst/>
              <a:rect l="l" t="t" r="r" b="b"/>
              <a:pathLst>
                <a:path w="1285875" h="2117725">
                  <a:moveTo>
                    <a:pt x="1285773" y="0"/>
                  </a:moveTo>
                  <a:lnTo>
                    <a:pt x="0" y="0"/>
                  </a:lnTo>
                  <a:lnTo>
                    <a:pt x="0" y="2117515"/>
                  </a:lnTo>
                  <a:lnTo>
                    <a:pt x="1285773" y="2117515"/>
                  </a:lnTo>
                  <a:lnTo>
                    <a:pt x="1285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322654" y="2681731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62489" y="5007355"/>
            <a:ext cx="1471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marR="5080" indent="-12573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 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5535" y="2861310"/>
            <a:ext cx="58299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403852"/>
            <a:ext cx="714248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Protected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usage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accessibility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4359" y="3566667"/>
            <a:ext cx="2074545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Public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Protected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60705">
              <a:lnSpc>
                <a:spcPct val="167000"/>
              </a:lnSpc>
              <a:spcBef>
                <a:spcPts val="2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Private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2904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3955796"/>
            <a:ext cx="570357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Basics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modifiers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3955796"/>
            <a:ext cx="570357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Basics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modifiers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3588" y="3204972"/>
            <a:ext cx="2597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7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000" spc="-16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000" spc="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000" spc="-7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000" spc="-16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000" spc="8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000" spc="4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000" spc="-105" dirty="0">
                <a:latin typeface="Microsoft Sans Serif" panose="020B0604020202020204"/>
                <a:cs typeface="Microsoft Sans Serif" panose="020B0604020202020204"/>
              </a:rPr>
              <a:t>es</a:t>
            </a:r>
            <a:endParaRPr sz="5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4369" y="3090289"/>
            <a:ext cx="4225290" cy="4225290"/>
            <a:chOff x="1444369" y="3090289"/>
            <a:chExt cx="4225290" cy="42252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3895" y="3102356"/>
              <a:ext cx="4206240" cy="4203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9132" y="3095052"/>
              <a:ext cx="4215765" cy="4215765"/>
            </a:xfrm>
            <a:custGeom>
              <a:avLst/>
              <a:gdLst/>
              <a:ahLst/>
              <a:cxnLst/>
              <a:rect l="l" t="t" r="r" b="b"/>
              <a:pathLst>
                <a:path w="4215765" h="4215765">
                  <a:moveTo>
                    <a:pt x="2107883" y="0"/>
                  </a:moveTo>
                  <a:lnTo>
                    <a:pt x="2216350" y="2742"/>
                  </a:lnTo>
                  <a:lnTo>
                    <a:pt x="2323396" y="10882"/>
                  </a:lnTo>
                  <a:lnTo>
                    <a:pt x="2428887" y="24287"/>
                  </a:lnTo>
                  <a:lnTo>
                    <a:pt x="2532690" y="42824"/>
                  </a:lnTo>
                  <a:lnTo>
                    <a:pt x="2634672" y="66361"/>
                  </a:lnTo>
                  <a:lnTo>
                    <a:pt x="2734701" y="94766"/>
                  </a:lnTo>
                  <a:lnTo>
                    <a:pt x="2832644" y="127907"/>
                  </a:lnTo>
                  <a:lnTo>
                    <a:pt x="2928368" y="165649"/>
                  </a:lnTo>
                  <a:lnTo>
                    <a:pt x="3021740" y="207862"/>
                  </a:lnTo>
                  <a:lnTo>
                    <a:pt x="3112628" y="254412"/>
                  </a:lnTo>
                  <a:lnTo>
                    <a:pt x="3200901" y="305168"/>
                  </a:lnTo>
                  <a:lnTo>
                    <a:pt x="3286424" y="359996"/>
                  </a:lnTo>
                  <a:lnTo>
                    <a:pt x="3369066" y="418764"/>
                  </a:lnTo>
                  <a:lnTo>
                    <a:pt x="3448695" y="481340"/>
                  </a:lnTo>
                  <a:lnTo>
                    <a:pt x="3525177" y="547591"/>
                  </a:lnTo>
                  <a:lnTo>
                    <a:pt x="3598382" y="617384"/>
                  </a:lnTo>
                  <a:lnTo>
                    <a:pt x="3668176" y="690589"/>
                  </a:lnTo>
                  <a:lnTo>
                    <a:pt x="3734427" y="767072"/>
                  </a:lnTo>
                  <a:lnTo>
                    <a:pt x="3797003" y="846700"/>
                  </a:lnTo>
                  <a:lnTo>
                    <a:pt x="3855771" y="929342"/>
                  </a:lnTo>
                  <a:lnTo>
                    <a:pt x="3910599" y="1014865"/>
                  </a:lnTo>
                  <a:lnTo>
                    <a:pt x="3961354" y="1103137"/>
                  </a:lnTo>
                  <a:lnTo>
                    <a:pt x="4007904" y="1194026"/>
                  </a:lnTo>
                  <a:lnTo>
                    <a:pt x="4050117" y="1287398"/>
                  </a:lnTo>
                  <a:lnTo>
                    <a:pt x="4087860" y="1383122"/>
                  </a:lnTo>
                  <a:lnTo>
                    <a:pt x="4121000" y="1481065"/>
                  </a:lnTo>
                  <a:lnTo>
                    <a:pt x="4149405" y="1581094"/>
                  </a:lnTo>
                  <a:lnTo>
                    <a:pt x="4172942" y="1683076"/>
                  </a:lnTo>
                  <a:lnTo>
                    <a:pt x="4191480" y="1786879"/>
                  </a:lnTo>
                  <a:lnTo>
                    <a:pt x="4204885" y="1892371"/>
                  </a:lnTo>
                  <a:lnTo>
                    <a:pt x="4213025" y="1999416"/>
                  </a:lnTo>
                  <a:lnTo>
                    <a:pt x="4215767" y="2107883"/>
                  </a:lnTo>
                  <a:lnTo>
                    <a:pt x="4213025" y="2216350"/>
                  </a:lnTo>
                  <a:lnTo>
                    <a:pt x="4204885" y="2323396"/>
                  </a:lnTo>
                  <a:lnTo>
                    <a:pt x="4191480" y="2428887"/>
                  </a:lnTo>
                  <a:lnTo>
                    <a:pt x="4172942" y="2532690"/>
                  </a:lnTo>
                  <a:lnTo>
                    <a:pt x="4149405" y="2634672"/>
                  </a:lnTo>
                  <a:lnTo>
                    <a:pt x="4121000" y="2734701"/>
                  </a:lnTo>
                  <a:lnTo>
                    <a:pt x="4087860" y="2832644"/>
                  </a:lnTo>
                  <a:lnTo>
                    <a:pt x="4050117" y="2928368"/>
                  </a:lnTo>
                  <a:lnTo>
                    <a:pt x="4007904" y="3021740"/>
                  </a:lnTo>
                  <a:lnTo>
                    <a:pt x="3961354" y="3112628"/>
                  </a:lnTo>
                  <a:lnTo>
                    <a:pt x="3910599" y="3200901"/>
                  </a:lnTo>
                  <a:lnTo>
                    <a:pt x="3855771" y="3286424"/>
                  </a:lnTo>
                  <a:lnTo>
                    <a:pt x="3797003" y="3369066"/>
                  </a:lnTo>
                  <a:lnTo>
                    <a:pt x="3734427" y="3448695"/>
                  </a:lnTo>
                  <a:lnTo>
                    <a:pt x="3668176" y="3525177"/>
                  </a:lnTo>
                  <a:lnTo>
                    <a:pt x="3598382" y="3598382"/>
                  </a:lnTo>
                  <a:lnTo>
                    <a:pt x="3525177" y="3668176"/>
                  </a:lnTo>
                  <a:lnTo>
                    <a:pt x="3448695" y="3734427"/>
                  </a:lnTo>
                  <a:lnTo>
                    <a:pt x="3369066" y="3797002"/>
                  </a:lnTo>
                  <a:lnTo>
                    <a:pt x="3286424" y="3855770"/>
                  </a:lnTo>
                  <a:lnTo>
                    <a:pt x="3200901" y="3910598"/>
                  </a:lnTo>
                  <a:lnTo>
                    <a:pt x="3112628" y="3961354"/>
                  </a:lnTo>
                  <a:lnTo>
                    <a:pt x="3021740" y="4007904"/>
                  </a:lnTo>
                  <a:lnTo>
                    <a:pt x="2928368" y="4050117"/>
                  </a:lnTo>
                  <a:lnTo>
                    <a:pt x="2832644" y="4087860"/>
                  </a:lnTo>
                  <a:lnTo>
                    <a:pt x="2734701" y="4121000"/>
                  </a:lnTo>
                  <a:lnTo>
                    <a:pt x="2634672" y="4149405"/>
                  </a:lnTo>
                  <a:lnTo>
                    <a:pt x="2532690" y="4172942"/>
                  </a:lnTo>
                  <a:lnTo>
                    <a:pt x="2428887" y="4191480"/>
                  </a:lnTo>
                  <a:lnTo>
                    <a:pt x="2323396" y="4204885"/>
                  </a:lnTo>
                  <a:lnTo>
                    <a:pt x="2216350" y="4213024"/>
                  </a:lnTo>
                  <a:lnTo>
                    <a:pt x="2107883" y="4215767"/>
                  </a:lnTo>
                  <a:lnTo>
                    <a:pt x="1999416" y="4213024"/>
                  </a:lnTo>
                  <a:lnTo>
                    <a:pt x="1892371" y="4204885"/>
                  </a:lnTo>
                  <a:lnTo>
                    <a:pt x="1786879" y="4191480"/>
                  </a:lnTo>
                  <a:lnTo>
                    <a:pt x="1683076" y="4172942"/>
                  </a:lnTo>
                  <a:lnTo>
                    <a:pt x="1581094" y="4149405"/>
                  </a:lnTo>
                  <a:lnTo>
                    <a:pt x="1481065" y="4121000"/>
                  </a:lnTo>
                  <a:lnTo>
                    <a:pt x="1383122" y="4087860"/>
                  </a:lnTo>
                  <a:lnTo>
                    <a:pt x="1287398" y="4050117"/>
                  </a:lnTo>
                  <a:lnTo>
                    <a:pt x="1194026" y="4007904"/>
                  </a:lnTo>
                  <a:lnTo>
                    <a:pt x="1103137" y="3961354"/>
                  </a:lnTo>
                  <a:lnTo>
                    <a:pt x="1014865" y="3910598"/>
                  </a:lnTo>
                  <a:lnTo>
                    <a:pt x="929342" y="3855770"/>
                  </a:lnTo>
                  <a:lnTo>
                    <a:pt x="846700" y="3797002"/>
                  </a:lnTo>
                  <a:lnTo>
                    <a:pt x="767072" y="3734427"/>
                  </a:lnTo>
                  <a:lnTo>
                    <a:pt x="690589" y="3668176"/>
                  </a:lnTo>
                  <a:lnTo>
                    <a:pt x="617384" y="3598382"/>
                  </a:lnTo>
                  <a:lnTo>
                    <a:pt x="547591" y="3525177"/>
                  </a:lnTo>
                  <a:lnTo>
                    <a:pt x="481340" y="3448695"/>
                  </a:lnTo>
                  <a:lnTo>
                    <a:pt x="418764" y="3369066"/>
                  </a:lnTo>
                  <a:lnTo>
                    <a:pt x="359996" y="3286424"/>
                  </a:lnTo>
                  <a:lnTo>
                    <a:pt x="305168" y="3200901"/>
                  </a:lnTo>
                  <a:lnTo>
                    <a:pt x="254412" y="3112628"/>
                  </a:lnTo>
                  <a:lnTo>
                    <a:pt x="207862" y="3021740"/>
                  </a:lnTo>
                  <a:lnTo>
                    <a:pt x="165649" y="2928368"/>
                  </a:lnTo>
                  <a:lnTo>
                    <a:pt x="127907" y="2832644"/>
                  </a:lnTo>
                  <a:lnTo>
                    <a:pt x="94766" y="2734701"/>
                  </a:lnTo>
                  <a:lnTo>
                    <a:pt x="66361" y="2634672"/>
                  </a:lnTo>
                  <a:lnTo>
                    <a:pt x="42824" y="2532690"/>
                  </a:lnTo>
                  <a:lnTo>
                    <a:pt x="24287" y="2428887"/>
                  </a:lnTo>
                  <a:lnTo>
                    <a:pt x="10882" y="2323396"/>
                  </a:lnTo>
                  <a:lnTo>
                    <a:pt x="2742" y="2216350"/>
                  </a:lnTo>
                  <a:lnTo>
                    <a:pt x="0" y="2107883"/>
                  </a:lnTo>
                  <a:lnTo>
                    <a:pt x="2742" y="1999416"/>
                  </a:lnTo>
                  <a:lnTo>
                    <a:pt x="10882" y="1892371"/>
                  </a:lnTo>
                  <a:lnTo>
                    <a:pt x="24287" y="1786879"/>
                  </a:lnTo>
                  <a:lnTo>
                    <a:pt x="42824" y="1683076"/>
                  </a:lnTo>
                  <a:lnTo>
                    <a:pt x="66361" y="1581094"/>
                  </a:lnTo>
                  <a:lnTo>
                    <a:pt x="94766" y="1481065"/>
                  </a:lnTo>
                  <a:lnTo>
                    <a:pt x="127907" y="1383122"/>
                  </a:lnTo>
                  <a:lnTo>
                    <a:pt x="165649" y="1287398"/>
                  </a:lnTo>
                  <a:lnTo>
                    <a:pt x="207862" y="1194026"/>
                  </a:lnTo>
                  <a:lnTo>
                    <a:pt x="254412" y="1103137"/>
                  </a:lnTo>
                  <a:lnTo>
                    <a:pt x="305168" y="1014865"/>
                  </a:lnTo>
                  <a:lnTo>
                    <a:pt x="359996" y="929342"/>
                  </a:lnTo>
                  <a:lnTo>
                    <a:pt x="418764" y="846700"/>
                  </a:lnTo>
                  <a:lnTo>
                    <a:pt x="481340" y="767072"/>
                  </a:lnTo>
                  <a:lnTo>
                    <a:pt x="547591" y="690589"/>
                  </a:lnTo>
                  <a:lnTo>
                    <a:pt x="617384" y="617384"/>
                  </a:lnTo>
                  <a:lnTo>
                    <a:pt x="690589" y="547591"/>
                  </a:lnTo>
                  <a:lnTo>
                    <a:pt x="767072" y="481340"/>
                  </a:lnTo>
                  <a:lnTo>
                    <a:pt x="846700" y="418764"/>
                  </a:lnTo>
                  <a:lnTo>
                    <a:pt x="929342" y="359996"/>
                  </a:lnTo>
                  <a:lnTo>
                    <a:pt x="1014865" y="305168"/>
                  </a:lnTo>
                  <a:lnTo>
                    <a:pt x="1103137" y="254412"/>
                  </a:lnTo>
                  <a:lnTo>
                    <a:pt x="1194026" y="207862"/>
                  </a:lnTo>
                  <a:lnTo>
                    <a:pt x="1287398" y="165649"/>
                  </a:lnTo>
                  <a:lnTo>
                    <a:pt x="1383122" y="127907"/>
                  </a:lnTo>
                  <a:lnTo>
                    <a:pt x="1481065" y="94766"/>
                  </a:lnTo>
                  <a:lnTo>
                    <a:pt x="1581094" y="66361"/>
                  </a:lnTo>
                  <a:lnTo>
                    <a:pt x="1683076" y="42824"/>
                  </a:lnTo>
                  <a:lnTo>
                    <a:pt x="1786879" y="24287"/>
                  </a:lnTo>
                  <a:lnTo>
                    <a:pt x="1892371" y="10882"/>
                  </a:lnTo>
                  <a:lnTo>
                    <a:pt x="1999416" y="2742"/>
                  </a:lnTo>
                  <a:lnTo>
                    <a:pt x="2107883" y="0"/>
                  </a:lnTo>
                  <a:close/>
                </a:path>
              </a:pathLst>
            </a:custGeom>
            <a:ln w="9525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313" y="4456684"/>
            <a:ext cx="9443720" cy="27781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455295" indent="3175">
              <a:lnSpc>
                <a:spcPts val="3980"/>
              </a:lnSpc>
              <a:spcBef>
                <a:spcPts val="315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Variables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containers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(pieces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memory)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name,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Variables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enable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flexible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software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4725" y="2861310"/>
            <a:ext cx="594931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403852"/>
            <a:ext cx="330327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1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600" b="1" spc="-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types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981" y="754380"/>
            <a:ext cx="94449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Primitives</a:t>
            </a:r>
            <a:r>
              <a:rPr spc="-415" dirty="0"/>
              <a:t> </a:t>
            </a:r>
            <a:r>
              <a:rPr spc="20" dirty="0"/>
              <a:t>vs</a:t>
            </a:r>
            <a:r>
              <a:rPr spc="-409" dirty="0"/>
              <a:t> </a:t>
            </a:r>
            <a:r>
              <a:rPr spc="145" dirty="0"/>
              <a:t>Reference</a:t>
            </a:r>
            <a:r>
              <a:rPr spc="-40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Primitives</a:t>
            </a:r>
            <a:endParaRPr spc="-45" dirty="0"/>
          </a:p>
          <a:p>
            <a:pPr marL="3832225" marR="5080" indent="-706755" algn="r">
              <a:lnSpc>
                <a:spcPct val="159000"/>
              </a:lnSpc>
              <a:spcBef>
                <a:spcPts val="365"/>
              </a:spcBef>
            </a:pPr>
            <a:r>
              <a:rPr sz="3200" spc="-35" dirty="0">
                <a:solidFill>
                  <a:srgbClr val="404040"/>
                </a:solidFill>
              </a:rPr>
              <a:t>Only</a:t>
            </a:r>
            <a:r>
              <a:rPr sz="3200" spc="-75" dirty="0">
                <a:solidFill>
                  <a:srgbClr val="404040"/>
                </a:solidFill>
              </a:rPr>
              <a:t> </a:t>
            </a:r>
            <a:r>
              <a:rPr sz="3200" spc="-25" dirty="0">
                <a:solidFill>
                  <a:srgbClr val="404040"/>
                </a:solidFill>
              </a:rPr>
              <a:t>a</a:t>
            </a:r>
            <a:r>
              <a:rPr sz="3200" spc="-70" dirty="0">
                <a:solidFill>
                  <a:srgbClr val="404040"/>
                </a:solidFill>
              </a:rPr>
              <a:t> </a:t>
            </a:r>
            <a:r>
              <a:rPr sz="3200" spc="-50" dirty="0">
                <a:solidFill>
                  <a:srgbClr val="404040"/>
                </a:solidFill>
              </a:rPr>
              <a:t>simple</a:t>
            </a:r>
            <a:r>
              <a:rPr sz="3200" spc="-65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value </a:t>
            </a:r>
            <a:r>
              <a:rPr sz="3200" spc="-875" dirty="0">
                <a:solidFill>
                  <a:srgbClr val="404040"/>
                </a:solidFill>
              </a:rPr>
              <a:t> </a:t>
            </a:r>
            <a:r>
              <a:rPr sz="3200" dirty="0">
                <a:solidFill>
                  <a:srgbClr val="404040"/>
                </a:solidFill>
              </a:rPr>
              <a:t>Stored</a:t>
            </a:r>
            <a:r>
              <a:rPr sz="3200" spc="-95" dirty="0">
                <a:solidFill>
                  <a:srgbClr val="404040"/>
                </a:solidFill>
              </a:rPr>
              <a:t> </a:t>
            </a:r>
            <a:r>
              <a:rPr sz="3200" spc="-25" dirty="0">
                <a:solidFill>
                  <a:srgbClr val="404040"/>
                </a:solidFill>
              </a:rPr>
              <a:t>on</a:t>
            </a:r>
            <a:r>
              <a:rPr sz="3200" spc="-90" dirty="0">
                <a:solidFill>
                  <a:srgbClr val="404040"/>
                </a:solidFill>
              </a:rPr>
              <a:t> </a:t>
            </a:r>
            <a:r>
              <a:rPr sz="3200" spc="-30" dirty="0">
                <a:solidFill>
                  <a:srgbClr val="404040"/>
                </a:solidFill>
              </a:rPr>
              <a:t>stack</a:t>
            </a:r>
            <a:endParaRPr sz="3200"/>
          </a:p>
          <a:p>
            <a:pPr marL="1312545" marR="5080" indent="-1300480" algn="r">
              <a:lnSpc>
                <a:spcPct val="160000"/>
              </a:lnSpc>
              <a:spcBef>
                <a:spcPts val="50"/>
              </a:spcBef>
            </a:pPr>
            <a:r>
              <a:rPr sz="3200" spc="30" dirty="0">
                <a:solidFill>
                  <a:srgbClr val="404040"/>
                </a:solidFill>
              </a:rPr>
              <a:t>Cannot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be</a:t>
            </a:r>
            <a:r>
              <a:rPr sz="3200" spc="-55" dirty="0">
                <a:solidFill>
                  <a:srgbClr val="404040"/>
                </a:solidFill>
              </a:rPr>
              <a:t> null,</a:t>
            </a:r>
            <a:r>
              <a:rPr sz="3200" spc="-60" dirty="0">
                <a:solidFill>
                  <a:srgbClr val="404040"/>
                </a:solidFill>
              </a:rPr>
              <a:t> always </a:t>
            </a:r>
            <a:r>
              <a:rPr sz="3200" spc="-5" dirty="0">
                <a:solidFill>
                  <a:srgbClr val="404040"/>
                </a:solidFill>
              </a:rPr>
              <a:t>have</a:t>
            </a:r>
            <a:r>
              <a:rPr sz="3200" spc="-55" dirty="0">
                <a:solidFill>
                  <a:srgbClr val="404040"/>
                </a:solidFill>
              </a:rPr>
              <a:t> </a:t>
            </a:r>
            <a:r>
              <a:rPr sz="3200" spc="-25" dirty="0">
                <a:solidFill>
                  <a:srgbClr val="404040"/>
                </a:solidFill>
              </a:rPr>
              <a:t>a</a:t>
            </a:r>
            <a:r>
              <a:rPr sz="3200" spc="-55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value </a:t>
            </a:r>
            <a:r>
              <a:rPr sz="3200" spc="-875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Limited</a:t>
            </a:r>
            <a:r>
              <a:rPr sz="3200" spc="-65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number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10" dirty="0">
                <a:solidFill>
                  <a:srgbClr val="404040"/>
                </a:solidFill>
              </a:rPr>
              <a:t>of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25" dirty="0">
                <a:solidFill>
                  <a:srgbClr val="404040"/>
                </a:solidFill>
              </a:rPr>
              <a:t>primitives </a:t>
            </a:r>
            <a:r>
              <a:rPr sz="3200" spc="-875" dirty="0">
                <a:solidFill>
                  <a:srgbClr val="404040"/>
                </a:solidFill>
              </a:rPr>
              <a:t> </a:t>
            </a:r>
            <a:r>
              <a:rPr sz="3200" spc="-50" dirty="0">
                <a:solidFill>
                  <a:srgbClr val="404040"/>
                </a:solidFill>
              </a:rPr>
              <a:t>Smaller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65" dirty="0">
                <a:solidFill>
                  <a:srgbClr val="404040"/>
                </a:solidFill>
              </a:rPr>
              <a:t>size</a:t>
            </a:r>
            <a:r>
              <a:rPr sz="3200" spc="-55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in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30" dirty="0">
                <a:solidFill>
                  <a:srgbClr val="404040"/>
                </a:solidFill>
              </a:rPr>
              <a:t>memory</a:t>
            </a:r>
            <a:endParaRPr sz="3200"/>
          </a:p>
          <a:p>
            <a:pPr marR="5080" algn="r">
              <a:lnSpc>
                <a:spcPct val="100000"/>
              </a:lnSpc>
              <a:spcBef>
                <a:spcPts val="2375"/>
              </a:spcBef>
            </a:pPr>
            <a:r>
              <a:rPr sz="3200" spc="10" dirty="0">
                <a:solidFill>
                  <a:srgbClr val="404040"/>
                </a:solidFill>
              </a:rPr>
              <a:t>Immutable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Reference</a:t>
            </a:r>
            <a:r>
              <a:rPr spc="-95" dirty="0"/>
              <a:t> </a:t>
            </a:r>
            <a:r>
              <a:rPr spc="-80" dirty="0"/>
              <a:t>Types</a:t>
            </a:r>
            <a:endParaRPr spc="-80" dirty="0"/>
          </a:p>
          <a:p>
            <a:pPr marL="15240" marR="5080">
              <a:lnSpc>
                <a:spcPct val="160000"/>
              </a:lnSpc>
              <a:spcBef>
                <a:spcPts val="330"/>
              </a:spcBef>
            </a:pPr>
            <a:r>
              <a:rPr sz="3200" spc="25" dirty="0">
                <a:solidFill>
                  <a:srgbClr val="404040"/>
                </a:solidFill>
              </a:rPr>
              <a:t>Reference</a:t>
            </a:r>
            <a:r>
              <a:rPr sz="3200" spc="-55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to</a:t>
            </a:r>
            <a:r>
              <a:rPr sz="3200" spc="-50" dirty="0">
                <a:solidFill>
                  <a:srgbClr val="404040"/>
                </a:solidFill>
              </a:rPr>
              <a:t> </a:t>
            </a:r>
            <a:r>
              <a:rPr sz="3200" dirty="0">
                <a:solidFill>
                  <a:srgbClr val="404040"/>
                </a:solidFill>
              </a:rPr>
              <a:t>location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35" dirty="0">
                <a:solidFill>
                  <a:srgbClr val="404040"/>
                </a:solidFill>
              </a:rPr>
              <a:t>complete</a:t>
            </a:r>
            <a:r>
              <a:rPr sz="3200" spc="-50" dirty="0">
                <a:solidFill>
                  <a:srgbClr val="404040"/>
                </a:solidFill>
              </a:rPr>
              <a:t> </a:t>
            </a:r>
            <a:r>
              <a:rPr sz="3200" spc="50" dirty="0">
                <a:solidFill>
                  <a:srgbClr val="404040"/>
                </a:solidFill>
              </a:rPr>
              <a:t>object </a:t>
            </a:r>
            <a:r>
              <a:rPr sz="3200" spc="-875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Reference </a:t>
            </a:r>
            <a:r>
              <a:rPr sz="3200" spc="-25" dirty="0">
                <a:solidFill>
                  <a:srgbClr val="404040"/>
                </a:solidFill>
              </a:rPr>
              <a:t>on </a:t>
            </a:r>
            <a:r>
              <a:rPr sz="3200" spc="-50" dirty="0">
                <a:solidFill>
                  <a:srgbClr val="404040"/>
                </a:solidFill>
              </a:rPr>
              <a:t>stack, </a:t>
            </a:r>
            <a:r>
              <a:rPr sz="3200" spc="50" dirty="0">
                <a:solidFill>
                  <a:srgbClr val="404040"/>
                </a:solidFill>
              </a:rPr>
              <a:t>object </a:t>
            </a:r>
            <a:r>
              <a:rPr sz="3200" spc="-25" dirty="0">
                <a:solidFill>
                  <a:srgbClr val="404040"/>
                </a:solidFill>
              </a:rPr>
              <a:t>on </a:t>
            </a:r>
            <a:r>
              <a:rPr sz="3200" spc="20" dirty="0">
                <a:solidFill>
                  <a:srgbClr val="404040"/>
                </a:solidFill>
              </a:rPr>
              <a:t>heap </a:t>
            </a:r>
            <a:r>
              <a:rPr sz="3200" spc="25" dirty="0">
                <a:solidFill>
                  <a:srgbClr val="404040"/>
                </a:solidFill>
              </a:rPr>
              <a:t> </a:t>
            </a:r>
            <a:r>
              <a:rPr sz="3200" spc="10" dirty="0">
                <a:solidFill>
                  <a:srgbClr val="404040"/>
                </a:solidFill>
              </a:rPr>
              <a:t>Can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be</a:t>
            </a:r>
            <a:r>
              <a:rPr sz="3200" spc="-50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null</a:t>
            </a:r>
            <a:endParaRPr sz="3200"/>
          </a:p>
          <a:p>
            <a:pPr marL="15240" marR="2334260">
              <a:lnSpc>
                <a:spcPct val="159000"/>
              </a:lnSpc>
              <a:spcBef>
                <a:spcPts val="95"/>
              </a:spcBef>
            </a:pPr>
            <a:r>
              <a:rPr sz="3200" dirty="0">
                <a:solidFill>
                  <a:srgbClr val="404040"/>
                </a:solidFill>
              </a:rPr>
              <a:t>Unlimited</a:t>
            </a:r>
            <a:r>
              <a:rPr sz="3200" spc="-70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number</a:t>
            </a:r>
            <a:r>
              <a:rPr sz="3200" spc="-70" dirty="0">
                <a:solidFill>
                  <a:srgbClr val="404040"/>
                </a:solidFill>
              </a:rPr>
              <a:t> </a:t>
            </a:r>
            <a:r>
              <a:rPr sz="3200" spc="10" dirty="0">
                <a:solidFill>
                  <a:srgbClr val="404040"/>
                </a:solidFill>
              </a:rPr>
              <a:t>of</a:t>
            </a:r>
            <a:r>
              <a:rPr sz="3200" spc="-70" dirty="0">
                <a:solidFill>
                  <a:srgbClr val="404040"/>
                </a:solidFill>
              </a:rPr>
              <a:t> </a:t>
            </a:r>
            <a:r>
              <a:rPr sz="3200" spc="10" dirty="0">
                <a:solidFill>
                  <a:srgbClr val="404040"/>
                </a:solidFill>
              </a:rPr>
              <a:t>types </a:t>
            </a:r>
            <a:r>
              <a:rPr sz="3200" spc="-875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Bigger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65" dirty="0">
                <a:solidFill>
                  <a:srgbClr val="404040"/>
                </a:solidFill>
              </a:rPr>
              <a:t>size</a:t>
            </a:r>
            <a:r>
              <a:rPr sz="3200" spc="-55" dirty="0">
                <a:solidFill>
                  <a:srgbClr val="404040"/>
                </a:solidFill>
              </a:rPr>
              <a:t> </a:t>
            </a:r>
            <a:r>
              <a:rPr sz="3200" spc="-35" dirty="0">
                <a:solidFill>
                  <a:srgbClr val="404040"/>
                </a:solidFill>
              </a:rPr>
              <a:t>in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30" dirty="0">
                <a:solidFill>
                  <a:srgbClr val="404040"/>
                </a:solidFill>
              </a:rPr>
              <a:t>memory</a:t>
            </a:r>
            <a:endParaRPr sz="3200"/>
          </a:p>
          <a:p>
            <a:pPr marL="15240">
              <a:lnSpc>
                <a:spcPct val="100000"/>
              </a:lnSpc>
              <a:spcBef>
                <a:spcPts val="2375"/>
              </a:spcBef>
            </a:pPr>
            <a:r>
              <a:rPr sz="3200" spc="70" dirty="0">
                <a:solidFill>
                  <a:srgbClr val="404040"/>
                </a:solidFill>
              </a:rPr>
              <a:t>Not</a:t>
            </a:r>
            <a:r>
              <a:rPr sz="3200" spc="-65" dirty="0">
                <a:solidFill>
                  <a:srgbClr val="404040"/>
                </a:solidFill>
              </a:rPr>
              <a:t> </a:t>
            </a:r>
            <a:r>
              <a:rPr sz="3200" dirty="0">
                <a:solidFill>
                  <a:srgbClr val="404040"/>
                </a:solidFill>
              </a:rPr>
              <a:t>immutable</a:t>
            </a:r>
            <a:r>
              <a:rPr sz="3200" spc="-60" dirty="0">
                <a:solidFill>
                  <a:srgbClr val="404040"/>
                </a:solidFill>
              </a:rPr>
              <a:t> </a:t>
            </a:r>
            <a:r>
              <a:rPr sz="3200" spc="-5" dirty="0">
                <a:solidFill>
                  <a:srgbClr val="404040"/>
                </a:solidFill>
              </a:rPr>
              <a:t>(by</a:t>
            </a:r>
            <a:r>
              <a:rPr sz="3200" spc="-65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default)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7580" y="2895231"/>
            <a:ext cx="14752319" cy="5913120"/>
            <a:chOff x="1427580" y="2895231"/>
            <a:chExt cx="14752319" cy="5913120"/>
          </a:xfrm>
        </p:grpSpPr>
        <p:sp>
          <p:nvSpPr>
            <p:cNvPr id="3" name="object 3"/>
            <p:cNvSpPr/>
            <p:nvPr/>
          </p:nvSpPr>
          <p:spPr>
            <a:xfrm>
              <a:off x="1427568" y="3677995"/>
              <a:ext cx="8555355" cy="5130165"/>
            </a:xfrm>
            <a:custGeom>
              <a:avLst/>
              <a:gdLst/>
              <a:ahLst/>
              <a:cxnLst/>
              <a:rect l="l" t="t" r="r" b="b"/>
              <a:pathLst>
                <a:path w="8555355" h="5130165">
                  <a:moveTo>
                    <a:pt x="50800" y="4355084"/>
                  </a:moveTo>
                  <a:lnTo>
                    <a:pt x="48806" y="4345190"/>
                  </a:lnTo>
                  <a:lnTo>
                    <a:pt x="43370" y="4337126"/>
                  </a:lnTo>
                  <a:lnTo>
                    <a:pt x="35293" y="4331678"/>
                  </a:lnTo>
                  <a:lnTo>
                    <a:pt x="25400" y="4329684"/>
                  </a:lnTo>
                  <a:lnTo>
                    <a:pt x="15519" y="4331678"/>
                  </a:lnTo>
                  <a:lnTo>
                    <a:pt x="7442" y="4337126"/>
                  </a:lnTo>
                  <a:lnTo>
                    <a:pt x="2006" y="4345190"/>
                  </a:lnTo>
                  <a:lnTo>
                    <a:pt x="0" y="4355135"/>
                  </a:lnTo>
                  <a:lnTo>
                    <a:pt x="2006" y="4365015"/>
                  </a:lnTo>
                  <a:lnTo>
                    <a:pt x="7442" y="4373092"/>
                  </a:lnTo>
                  <a:lnTo>
                    <a:pt x="15519" y="4378541"/>
                  </a:lnTo>
                  <a:lnTo>
                    <a:pt x="25400" y="4380535"/>
                  </a:lnTo>
                  <a:lnTo>
                    <a:pt x="35293" y="4378541"/>
                  </a:lnTo>
                  <a:lnTo>
                    <a:pt x="43370" y="4373092"/>
                  </a:lnTo>
                  <a:lnTo>
                    <a:pt x="48806" y="4365015"/>
                  </a:lnTo>
                  <a:lnTo>
                    <a:pt x="50800" y="4355084"/>
                  </a:lnTo>
                  <a:close/>
                </a:path>
                <a:path w="8555355" h="5130165">
                  <a:moveTo>
                    <a:pt x="50800" y="4253433"/>
                  </a:moveTo>
                  <a:lnTo>
                    <a:pt x="48806" y="4243540"/>
                  </a:lnTo>
                  <a:lnTo>
                    <a:pt x="43370" y="4235475"/>
                  </a:lnTo>
                  <a:lnTo>
                    <a:pt x="35293" y="4230027"/>
                  </a:lnTo>
                  <a:lnTo>
                    <a:pt x="25400" y="4228033"/>
                  </a:lnTo>
                  <a:lnTo>
                    <a:pt x="15519" y="4230027"/>
                  </a:lnTo>
                  <a:lnTo>
                    <a:pt x="7442" y="4235475"/>
                  </a:lnTo>
                  <a:lnTo>
                    <a:pt x="2006" y="4243540"/>
                  </a:lnTo>
                  <a:lnTo>
                    <a:pt x="0" y="4253484"/>
                  </a:lnTo>
                  <a:lnTo>
                    <a:pt x="2006" y="4263364"/>
                  </a:lnTo>
                  <a:lnTo>
                    <a:pt x="7442" y="4271442"/>
                  </a:lnTo>
                  <a:lnTo>
                    <a:pt x="15519" y="4276890"/>
                  </a:lnTo>
                  <a:lnTo>
                    <a:pt x="25400" y="4278884"/>
                  </a:lnTo>
                  <a:lnTo>
                    <a:pt x="35293" y="4276890"/>
                  </a:lnTo>
                  <a:lnTo>
                    <a:pt x="43370" y="4271442"/>
                  </a:lnTo>
                  <a:lnTo>
                    <a:pt x="48806" y="4263364"/>
                  </a:lnTo>
                  <a:lnTo>
                    <a:pt x="50800" y="4253433"/>
                  </a:lnTo>
                  <a:close/>
                </a:path>
                <a:path w="8555355" h="5130165">
                  <a:moveTo>
                    <a:pt x="50800" y="4151782"/>
                  </a:moveTo>
                  <a:lnTo>
                    <a:pt x="48806" y="4141889"/>
                  </a:lnTo>
                  <a:lnTo>
                    <a:pt x="43370" y="4133824"/>
                  </a:lnTo>
                  <a:lnTo>
                    <a:pt x="35293" y="4128376"/>
                  </a:lnTo>
                  <a:lnTo>
                    <a:pt x="25400" y="4126382"/>
                  </a:lnTo>
                  <a:lnTo>
                    <a:pt x="15519" y="4128376"/>
                  </a:lnTo>
                  <a:lnTo>
                    <a:pt x="7442" y="4133824"/>
                  </a:lnTo>
                  <a:lnTo>
                    <a:pt x="2006" y="4141889"/>
                  </a:lnTo>
                  <a:lnTo>
                    <a:pt x="0" y="4151833"/>
                  </a:lnTo>
                  <a:lnTo>
                    <a:pt x="2006" y="4161713"/>
                  </a:lnTo>
                  <a:lnTo>
                    <a:pt x="7442" y="4169791"/>
                  </a:lnTo>
                  <a:lnTo>
                    <a:pt x="15519" y="4175239"/>
                  </a:lnTo>
                  <a:lnTo>
                    <a:pt x="25400" y="4177233"/>
                  </a:lnTo>
                  <a:lnTo>
                    <a:pt x="35293" y="4175239"/>
                  </a:lnTo>
                  <a:lnTo>
                    <a:pt x="43370" y="4169791"/>
                  </a:lnTo>
                  <a:lnTo>
                    <a:pt x="48806" y="4161713"/>
                  </a:lnTo>
                  <a:lnTo>
                    <a:pt x="50800" y="4151782"/>
                  </a:lnTo>
                  <a:close/>
                </a:path>
                <a:path w="8555355" h="5130165">
                  <a:moveTo>
                    <a:pt x="50800" y="4050131"/>
                  </a:moveTo>
                  <a:lnTo>
                    <a:pt x="48806" y="4040238"/>
                  </a:lnTo>
                  <a:lnTo>
                    <a:pt x="43370" y="4032173"/>
                  </a:lnTo>
                  <a:lnTo>
                    <a:pt x="35293" y="4026725"/>
                  </a:lnTo>
                  <a:lnTo>
                    <a:pt x="25400" y="4024731"/>
                  </a:lnTo>
                  <a:lnTo>
                    <a:pt x="15519" y="4026725"/>
                  </a:lnTo>
                  <a:lnTo>
                    <a:pt x="7442" y="4032173"/>
                  </a:lnTo>
                  <a:lnTo>
                    <a:pt x="2006" y="4040238"/>
                  </a:lnTo>
                  <a:lnTo>
                    <a:pt x="0" y="4050182"/>
                  </a:lnTo>
                  <a:lnTo>
                    <a:pt x="2006" y="4060063"/>
                  </a:lnTo>
                  <a:lnTo>
                    <a:pt x="7442" y="4068140"/>
                  </a:lnTo>
                  <a:lnTo>
                    <a:pt x="15519" y="4073588"/>
                  </a:lnTo>
                  <a:lnTo>
                    <a:pt x="25400" y="4075582"/>
                  </a:lnTo>
                  <a:lnTo>
                    <a:pt x="35293" y="4073588"/>
                  </a:lnTo>
                  <a:lnTo>
                    <a:pt x="43370" y="4068140"/>
                  </a:lnTo>
                  <a:lnTo>
                    <a:pt x="48806" y="4060063"/>
                  </a:lnTo>
                  <a:lnTo>
                    <a:pt x="50800" y="4050131"/>
                  </a:lnTo>
                  <a:close/>
                </a:path>
                <a:path w="8555355" h="5130165">
                  <a:moveTo>
                    <a:pt x="50800" y="3948480"/>
                  </a:moveTo>
                  <a:lnTo>
                    <a:pt x="48806" y="3938587"/>
                  </a:lnTo>
                  <a:lnTo>
                    <a:pt x="43370" y="3930523"/>
                  </a:lnTo>
                  <a:lnTo>
                    <a:pt x="35293" y="3925074"/>
                  </a:lnTo>
                  <a:lnTo>
                    <a:pt x="25400" y="3923080"/>
                  </a:lnTo>
                  <a:lnTo>
                    <a:pt x="15519" y="3925074"/>
                  </a:lnTo>
                  <a:lnTo>
                    <a:pt x="7442" y="3930523"/>
                  </a:lnTo>
                  <a:lnTo>
                    <a:pt x="2006" y="3938587"/>
                  </a:lnTo>
                  <a:lnTo>
                    <a:pt x="0" y="3948531"/>
                  </a:lnTo>
                  <a:lnTo>
                    <a:pt x="2006" y="3958412"/>
                  </a:lnTo>
                  <a:lnTo>
                    <a:pt x="7442" y="3966489"/>
                  </a:lnTo>
                  <a:lnTo>
                    <a:pt x="15519" y="3971937"/>
                  </a:lnTo>
                  <a:lnTo>
                    <a:pt x="25400" y="3973931"/>
                  </a:lnTo>
                  <a:lnTo>
                    <a:pt x="35293" y="3971937"/>
                  </a:lnTo>
                  <a:lnTo>
                    <a:pt x="43370" y="3966489"/>
                  </a:lnTo>
                  <a:lnTo>
                    <a:pt x="48806" y="3958412"/>
                  </a:lnTo>
                  <a:lnTo>
                    <a:pt x="50800" y="3948480"/>
                  </a:lnTo>
                  <a:close/>
                </a:path>
                <a:path w="8555355" h="5130165">
                  <a:moveTo>
                    <a:pt x="50800" y="3846830"/>
                  </a:moveTo>
                  <a:lnTo>
                    <a:pt x="48806" y="3836936"/>
                  </a:lnTo>
                  <a:lnTo>
                    <a:pt x="43370" y="3828872"/>
                  </a:lnTo>
                  <a:lnTo>
                    <a:pt x="35293" y="3823424"/>
                  </a:lnTo>
                  <a:lnTo>
                    <a:pt x="25400" y="3821430"/>
                  </a:lnTo>
                  <a:lnTo>
                    <a:pt x="15519" y="3823424"/>
                  </a:lnTo>
                  <a:lnTo>
                    <a:pt x="7442" y="3828872"/>
                  </a:lnTo>
                  <a:lnTo>
                    <a:pt x="2006" y="3836936"/>
                  </a:lnTo>
                  <a:lnTo>
                    <a:pt x="0" y="3846880"/>
                  </a:lnTo>
                  <a:lnTo>
                    <a:pt x="2006" y="3856761"/>
                  </a:lnTo>
                  <a:lnTo>
                    <a:pt x="7442" y="3864838"/>
                  </a:lnTo>
                  <a:lnTo>
                    <a:pt x="15519" y="3870287"/>
                  </a:lnTo>
                  <a:lnTo>
                    <a:pt x="25400" y="3872280"/>
                  </a:lnTo>
                  <a:lnTo>
                    <a:pt x="35293" y="3870287"/>
                  </a:lnTo>
                  <a:lnTo>
                    <a:pt x="43370" y="3864838"/>
                  </a:lnTo>
                  <a:lnTo>
                    <a:pt x="48806" y="3856761"/>
                  </a:lnTo>
                  <a:lnTo>
                    <a:pt x="50800" y="3846830"/>
                  </a:lnTo>
                  <a:close/>
                </a:path>
                <a:path w="8555355" h="5130165">
                  <a:moveTo>
                    <a:pt x="50800" y="3745179"/>
                  </a:moveTo>
                  <a:lnTo>
                    <a:pt x="48806" y="3735286"/>
                  </a:lnTo>
                  <a:lnTo>
                    <a:pt x="43370" y="3727221"/>
                  </a:lnTo>
                  <a:lnTo>
                    <a:pt x="35293" y="3721773"/>
                  </a:lnTo>
                  <a:lnTo>
                    <a:pt x="25400" y="3719779"/>
                  </a:lnTo>
                  <a:lnTo>
                    <a:pt x="15519" y="3721773"/>
                  </a:lnTo>
                  <a:lnTo>
                    <a:pt x="7442" y="3727221"/>
                  </a:lnTo>
                  <a:lnTo>
                    <a:pt x="2006" y="3735286"/>
                  </a:lnTo>
                  <a:lnTo>
                    <a:pt x="0" y="3745230"/>
                  </a:lnTo>
                  <a:lnTo>
                    <a:pt x="2006" y="3755110"/>
                  </a:lnTo>
                  <a:lnTo>
                    <a:pt x="7442" y="3763187"/>
                  </a:lnTo>
                  <a:lnTo>
                    <a:pt x="15519" y="3768636"/>
                  </a:lnTo>
                  <a:lnTo>
                    <a:pt x="25400" y="3770630"/>
                  </a:lnTo>
                  <a:lnTo>
                    <a:pt x="35293" y="3768636"/>
                  </a:lnTo>
                  <a:lnTo>
                    <a:pt x="43370" y="3763187"/>
                  </a:lnTo>
                  <a:lnTo>
                    <a:pt x="48806" y="3755110"/>
                  </a:lnTo>
                  <a:lnTo>
                    <a:pt x="50800" y="3745179"/>
                  </a:lnTo>
                  <a:close/>
                </a:path>
                <a:path w="8555355" h="5130165">
                  <a:moveTo>
                    <a:pt x="50800" y="3643528"/>
                  </a:moveTo>
                  <a:lnTo>
                    <a:pt x="48806" y="3633635"/>
                  </a:lnTo>
                  <a:lnTo>
                    <a:pt x="43370" y="3625570"/>
                  </a:lnTo>
                  <a:lnTo>
                    <a:pt x="35293" y="3620122"/>
                  </a:lnTo>
                  <a:lnTo>
                    <a:pt x="25400" y="3618128"/>
                  </a:lnTo>
                  <a:lnTo>
                    <a:pt x="15519" y="3620122"/>
                  </a:lnTo>
                  <a:lnTo>
                    <a:pt x="7442" y="3625570"/>
                  </a:lnTo>
                  <a:lnTo>
                    <a:pt x="2006" y="3633635"/>
                  </a:lnTo>
                  <a:lnTo>
                    <a:pt x="0" y="3643579"/>
                  </a:lnTo>
                  <a:lnTo>
                    <a:pt x="2006" y="3653459"/>
                  </a:lnTo>
                  <a:lnTo>
                    <a:pt x="7442" y="3661537"/>
                  </a:lnTo>
                  <a:lnTo>
                    <a:pt x="15519" y="3666985"/>
                  </a:lnTo>
                  <a:lnTo>
                    <a:pt x="25400" y="3668979"/>
                  </a:lnTo>
                  <a:lnTo>
                    <a:pt x="35293" y="3666985"/>
                  </a:lnTo>
                  <a:lnTo>
                    <a:pt x="43370" y="3661537"/>
                  </a:lnTo>
                  <a:lnTo>
                    <a:pt x="48806" y="3653459"/>
                  </a:lnTo>
                  <a:lnTo>
                    <a:pt x="50800" y="3643528"/>
                  </a:lnTo>
                  <a:close/>
                </a:path>
                <a:path w="8555355" h="5130165">
                  <a:moveTo>
                    <a:pt x="50800" y="3541877"/>
                  </a:moveTo>
                  <a:lnTo>
                    <a:pt x="48806" y="3531984"/>
                  </a:lnTo>
                  <a:lnTo>
                    <a:pt x="43370" y="3523919"/>
                  </a:lnTo>
                  <a:lnTo>
                    <a:pt x="35293" y="3518471"/>
                  </a:lnTo>
                  <a:lnTo>
                    <a:pt x="25400" y="3516477"/>
                  </a:lnTo>
                  <a:lnTo>
                    <a:pt x="15519" y="3518471"/>
                  </a:lnTo>
                  <a:lnTo>
                    <a:pt x="7442" y="3523919"/>
                  </a:lnTo>
                  <a:lnTo>
                    <a:pt x="2006" y="3531984"/>
                  </a:lnTo>
                  <a:lnTo>
                    <a:pt x="0" y="3541928"/>
                  </a:lnTo>
                  <a:lnTo>
                    <a:pt x="2006" y="3551809"/>
                  </a:lnTo>
                  <a:lnTo>
                    <a:pt x="7442" y="3559886"/>
                  </a:lnTo>
                  <a:lnTo>
                    <a:pt x="15519" y="3565334"/>
                  </a:lnTo>
                  <a:lnTo>
                    <a:pt x="25400" y="3567328"/>
                  </a:lnTo>
                  <a:lnTo>
                    <a:pt x="35293" y="3565334"/>
                  </a:lnTo>
                  <a:lnTo>
                    <a:pt x="43370" y="3559886"/>
                  </a:lnTo>
                  <a:lnTo>
                    <a:pt x="48806" y="3551809"/>
                  </a:lnTo>
                  <a:lnTo>
                    <a:pt x="50800" y="3541877"/>
                  </a:lnTo>
                  <a:close/>
                </a:path>
                <a:path w="8555355" h="5130165">
                  <a:moveTo>
                    <a:pt x="50800" y="3440226"/>
                  </a:moveTo>
                  <a:lnTo>
                    <a:pt x="48806" y="3430333"/>
                  </a:lnTo>
                  <a:lnTo>
                    <a:pt x="43370" y="3422269"/>
                  </a:lnTo>
                  <a:lnTo>
                    <a:pt x="35293" y="3416820"/>
                  </a:lnTo>
                  <a:lnTo>
                    <a:pt x="25400" y="3414826"/>
                  </a:lnTo>
                  <a:lnTo>
                    <a:pt x="15519" y="3416820"/>
                  </a:lnTo>
                  <a:lnTo>
                    <a:pt x="7442" y="3422269"/>
                  </a:lnTo>
                  <a:lnTo>
                    <a:pt x="2006" y="3430333"/>
                  </a:lnTo>
                  <a:lnTo>
                    <a:pt x="0" y="3440277"/>
                  </a:lnTo>
                  <a:lnTo>
                    <a:pt x="2006" y="3450158"/>
                  </a:lnTo>
                  <a:lnTo>
                    <a:pt x="7442" y="3458235"/>
                  </a:lnTo>
                  <a:lnTo>
                    <a:pt x="15519" y="3463683"/>
                  </a:lnTo>
                  <a:lnTo>
                    <a:pt x="25400" y="3465677"/>
                  </a:lnTo>
                  <a:lnTo>
                    <a:pt x="35293" y="3463683"/>
                  </a:lnTo>
                  <a:lnTo>
                    <a:pt x="43370" y="3458235"/>
                  </a:lnTo>
                  <a:lnTo>
                    <a:pt x="48806" y="3450158"/>
                  </a:lnTo>
                  <a:lnTo>
                    <a:pt x="50800" y="3440226"/>
                  </a:lnTo>
                  <a:close/>
                </a:path>
                <a:path w="8555355" h="5130165">
                  <a:moveTo>
                    <a:pt x="50800" y="3338576"/>
                  </a:moveTo>
                  <a:lnTo>
                    <a:pt x="48806" y="3328682"/>
                  </a:lnTo>
                  <a:lnTo>
                    <a:pt x="43370" y="3320618"/>
                  </a:lnTo>
                  <a:lnTo>
                    <a:pt x="35293" y="3315170"/>
                  </a:lnTo>
                  <a:lnTo>
                    <a:pt x="25400" y="3313176"/>
                  </a:lnTo>
                  <a:lnTo>
                    <a:pt x="15519" y="3315170"/>
                  </a:lnTo>
                  <a:lnTo>
                    <a:pt x="7442" y="3320618"/>
                  </a:lnTo>
                  <a:lnTo>
                    <a:pt x="2006" y="3328682"/>
                  </a:lnTo>
                  <a:lnTo>
                    <a:pt x="0" y="3338626"/>
                  </a:lnTo>
                  <a:lnTo>
                    <a:pt x="2006" y="3348507"/>
                  </a:lnTo>
                  <a:lnTo>
                    <a:pt x="7442" y="3356584"/>
                  </a:lnTo>
                  <a:lnTo>
                    <a:pt x="15519" y="3362033"/>
                  </a:lnTo>
                  <a:lnTo>
                    <a:pt x="25400" y="3364026"/>
                  </a:lnTo>
                  <a:lnTo>
                    <a:pt x="35293" y="3362033"/>
                  </a:lnTo>
                  <a:lnTo>
                    <a:pt x="43370" y="3356584"/>
                  </a:lnTo>
                  <a:lnTo>
                    <a:pt x="48806" y="3348507"/>
                  </a:lnTo>
                  <a:lnTo>
                    <a:pt x="50800" y="3338576"/>
                  </a:lnTo>
                  <a:close/>
                </a:path>
                <a:path w="8555355" h="5130165">
                  <a:moveTo>
                    <a:pt x="50800" y="3236925"/>
                  </a:moveTo>
                  <a:lnTo>
                    <a:pt x="48806" y="3227032"/>
                  </a:lnTo>
                  <a:lnTo>
                    <a:pt x="43370" y="3218967"/>
                  </a:lnTo>
                  <a:lnTo>
                    <a:pt x="35293" y="3213519"/>
                  </a:lnTo>
                  <a:lnTo>
                    <a:pt x="25400" y="3211525"/>
                  </a:lnTo>
                  <a:lnTo>
                    <a:pt x="15519" y="3213519"/>
                  </a:lnTo>
                  <a:lnTo>
                    <a:pt x="7442" y="3218967"/>
                  </a:lnTo>
                  <a:lnTo>
                    <a:pt x="2006" y="3227032"/>
                  </a:lnTo>
                  <a:lnTo>
                    <a:pt x="0" y="3236976"/>
                  </a:lnTo>
                  <a:lnTo>
                    <a:pt x="2006" y="3246856"/>
                  </a:lnTo>
                  <a:lnTo>
                    <a:pt x="7442" y="3254933"/>
                  </a:lnTo>
                  <a:lnTo>
                    <a:pt x="15519" y="3260382"/>
                  </a:lnTo>
                  <a:lnTo>
                    <a:pt x="25400" y="3262376"/>
                  </a:lnTo>
                  <a:lnTo>
                    <a:pt x="35293" y="3260382"/>
                  </a:lnTo>
                  <a:lnTo>
                    <a:pt x="43370" y="3254933"/>
                  </a:lnTo>
                  <a:lnTo>
                    <a:pt x="48806" y="3246856"/>
                  </a:lnTo>
                  <a:lnTo>
                    <a:pt x="50800" y="3236925"/>
                  </a:lnTo>
                  <a:close/>
                </a:path>
                <a:path w="8555355" h="5130165">
                  <a:moveTo>
                    <a:pt x="50800" y="3135274"/>
                  </a:moveTo>
                  <a:lnTo>
                    <a:pt x="48806" y="3125381"/>
                  </a:lnTo>
                  <a:lnTo>
                    <a:pt x="43370" y="3117316"/>
                  </a:lnTo>
                  <a:lnTo>
                    <a:pt x="35293" y="3111868"/>
                  </a:lnTo>
                  <a:lnTo>
                    <a:pt x="25400" y="3109874"/>
                  </a:lnTo>
                  <a:lnTo>
                    <a:pt x="15519" y="3111868"/>
                  </a:lnTo>
                  <a:lnTo>
                    <a:pt x="7442" y="3117316"/>
                  </a:lnTo>
                  <a:lnTo>
                    <a:pt x="2006" y="3125381"/>
                  </a:lnTo>
                  <a:lnTo>
                    <a:pt x="0" y="3135325"/>
                  </a:lnTo>
                  <a:lnTo>
                    <a:pt x="2006" y="3145218"/>
                  </a:lnTo>
                  <a:lnTo>
                    <a:pt x="7442" y="3153283"/>
                  </a:lnTo>
                  <a:lnTo>
                    <a:pt x="15519" y="3158731"/>
                  </a:lnTo>
                  <a:lnTo>
                    <a:pt x="25400" y="3160725"/>
                  </a:lnTo>
                  <a:lnTo>
                    <a:pt x="35293" y="3158731"/>
                  </a:lnTo>
                  <a:lnTo>
                    <a:pt x="43370" y="3153283"/>
                  </a:lnTo>
                  <a:lnTo>
                    <a:pt x="48806" y="3145218"/>
                  </a:lnTo>
                  <a:lnTo>
                    <a:pt x="50800" y="3135274"/>
                  </a:lnTo>
                  <a:close/>
                </a:path>
                <a:path w="8555355" h="5130165">
                  <a:moveTo>
                    <a:pt x="50800" y="3033623"/>
                  </a:moveTo>
                  <a:lnTo>
                    <a:pt x="48806" y="3023730"/>
                  </a:lnTo>
                  <a:lnTo>
                    <a:pt x="43370" y="3015665"/>
                  </a:lnTo>
                  <a:lnTo>
                    <a:pt x="35293" y="3010217"/>
                  </a:lnTo>
                  <a:lnTo>
                    <a:pt x="25400" y="3008223"/>
                  </a:lnTo>
                  <a:lnTo>
                    <a:pt x="15519" y="3010217"/>
                  </a:lnTo>
                  <a:lnTo>
                    <a:pt x="7442" y="3015665"/>
                  </a:lnTo>
                  <a:lnTo>
                    <a:pt x="2006" y="3023730"/>
                  </a:lnTo>
                  <a:lnTo>
                    <a:pt x="0" y="3033674"/>
                  </a:lnTo>
                  <a:lnTo>
                    <a:pt x="2006" y="3043567"/>
                  </a:lnTo>
                  <a:lnTo>
                    <a:pt x="7442" y="3051632"/>
                  </a:lnTo>
                  <a:lnTo>
                    <a:pt x="15519" y="3057080"/>
                  </a:lnTo>
                  <a:lnTo>
                    <a:pt x="25400" y="3059074"/>
                  </a:lnTo>
                  <a:lnTo>
                    <a:pt x="35293" y="3057080"/>
                  </a:lnTo>
                  <a:lnTo>
                    <a:pt x="43370" y="3051632"/>
                  </a:lnTo>
                  <a:lnTo>
                    <a:pt x="48806" y="3043567"/>
                  </a:lnTo>
                  <a:lnTo>
                    <a:pt x="50800" y="3033623"/>
                  </a:lnTo>
                  <a:close/>
                </a:path>
                <a:path w="8555355" h="5130165">
                  <a:moveTo>
                    <a:pt x="50800" y="2931972"/>
                  </a:moveTo>
                  <a:lnTo>
                    <a:pt x="48806" y="2922079"/>
                  </a:lnTo>
                  <a:lnTo>
                    <a:pt x="43370" y="2914015"/>
                  </a:lnTo>
                  <a:lnTo>
                    <a:pt x="35293" y="2908566"/>
                  </a:lnTo>
                  <a:lnTo>
                    <a:pt x="25400" y="2906572"/>
                  </a:lnTo>
                  <a:lnTo>
                    <a:pt x="15519" y="2908566"/>
                  </a:lnTo>
                  <a:lnTo>
                    <a:pt x="7442" y="2914015"/>
                  </a:lnTo>
                  <a:lnTo>
                    <a:pt x="2006" y="2922079"/>
                  </a:lnTo>
                  <a:lnTo>
                    <a:pt x="0" y="2932023"/>
                  </a:lnTo>
                  <a:lnTo>
                    <a:pt x="2006" y="2941917"/>
                  </a:lnTo>
                  <a:lnTo>
                    <a:pt x="7442" y="2949981"/>
                  </a:lnTo>
                  <a:lnTo>
                    <a:pt x="15519" y="2955429"/>
                  </a:lnTo>
                  <a:lnTo>
                    <a:pt x="25400" y="2957423"/>
                  </a:lnTo>
                  <a:lnTo>
                    <a:pt x="35293" y="2955429"/>
                  </a:lnTo>
                  <a:lnTo>
                    <a:pt x="43370" y="2949981"/>
                  </a:lnTo>
                  <a:lnTo>
                    <a:pt x="48806" y="2941917"/>
                  </a:lnTo>
                  <a:lnTo>
                    <a:pt x="50800" y="2931972"/>
                  </a:lnTo>
                  <a:close/>
                </a:path>
                <a:path w="8555355" h="5130165">
                  <a:moveTo>
                    <a:pt x="50800" y="2830322"/>
                  </a:moveTo>
                  <a:lnTo>
                    <a:pt x="48806" y="2820428"/>
                  </a:lnTo>
                  <a:lnTo>
                    <a:pt x="43370" y="2812364"/>
                  </a:lnTo>
                  <a:lnTo>
                    <a:pt x="35293" y="2806916"/>
                  </a:lnTo>
                  <a:lnTo>
                    <a:pt x="25400" y="2804922"/>
                  </a:lnTo>
                  <a:lnTo>
                    <a:pt x="15519" y="2806916"/>
                  </a:lnTo>
                  <a:lnTo>
                    <a:pt x="7442" y="2812364"/>
                  </a:lnTo>
                  <a:lnTo>
                    <a:pt x="2006" y="2820428"/>
                  </a:lnTo>
                  <a:lnTo>
                    <a:pt x="0" y="2830372"/>
                  </a:lnTo>
                  <a:lnTo>
                    <a:pt x="2006" y="2840266"/>
                  </a:lnTo>
                  <a:lnTo>
                    <a:pt x="7442" y="2848330"/>
                  </a:lnTo>
                  <a:lnTo>
                    <a:pt x="15519" y="2853779"/>
                  </a:lnTo>
                  <a:lnTo>
                    <a:pt x="25400" y="2855772"/>
                  </a:lnTo>
                  <a:lnTo>
                    <a:pt x="35293" y="2853779"/>
                  </a:lnTo>
                  <a:lnTo>
                    <a:pt x="43370" y="2848330"/>
                  </a:lnTo>
                  <a:lnTo>
                    <a:pt x="48806" y="2840266"/>
                  </a:lnTo>
                  <a:lnTo>
                    <a:pt x="50800" y="2830322"/>
                  </a:lnTo>
                  <a:close/>
                </a:path>
                <a:path w="8555355" h="5130165">
                  <a:moveTo>
                    <a:pt x="50800" y="2728671"/>
                  </a:moveTo>
                  <a:lnTo>
                    <a:pt x="48806" y="2718778"/>
                  </a:lnTo>
                  <a:lnTo>
                    <a:pt x="43370" y="2710713"/>
                  </a:lnTo>
                  <a:lnTo>
                    <a:pt x="35293" y="2705265"/>
                  </a:lnTo>
                  <a:lnTo>
                    <a:pt x="25400" y="2703271"/>
                  </a:lnTo>
                  <a:lnTo>
                    <a:pt x="15519" y="2705265"/>
                  </a:lnTo>
                  <a:lnTo>
                    <a:pt x="7442" y="2710713"/>
                  </a:lnTo>
                  <a:lnTo>
                    <a:pt x="2006" y="2718778"/>
                  </a:lnTo>
                  <a:lnTo>
                    <a:pt x="0" y="2728722"/>
                  </a:lnTo>
                  <a:lnTo>
                    <a:pt x="2006" y="2738615"/>
                  </a:lnTo>
                  <a:lnTo>
                    <a:pt x="7442" y="2746679"/>
                  </a:lnTo>
                  <a:lnTo>
                    <a:pt x="15519" y="2752128"/>
                  </a:lnTo>
                  <a:lnTo>
                    <a:pt x="25400" y="2754122"/>
                  </a:lnTo>
                  <a:lnTo>
                    <a:pt x="35293" y="2752128"/>
                  </a:lnTo>
                  <a:lnTo>
                    <a:pt x="43370" y="2746679"/>
                  </a:lnTo>
                  <a:lnTo>
                    <a:pt x="48806" y="2738615"/>
                  </a:lnTo>
                  <a:lnTo>
                    <a:pt x="50800" y="2728671"/>
                  </a:lnTo>
                  <a:close/>
                </a:path>
                <a:path w="8555355" h="5130165">
                  <a:moveTo>
                    <a:pt x="50800" y="2627020"/>
                  </a:moveTo>
                  <a:lnTo>
                    <a:pt x="48806" y="2617127"/>
                  </a:lnTo>
                  <a:lnTo>
                    <a:pt x="43370" y="2609062"/>
                  </a:lnTo>
                  <a:lnTo>
                    <a:pt x="35293" y="2603614"/>
                  </a:lnTo>
                  <a:lnTo>
                    <a:pt x="25400" y="2601620"/>
                  </a:lnTo>
                  <a:lnTo>
                    <a:pt x="15519" y="2603614"/>
                  </a:lnTo>
                  <a:lnTo>
                    <a:pt x="7442" y="2609062"/>
                  </a:lnTo>
                  <a:lnTo>
                    <a:pt x="2006" y="2617127"/>
                  </a:lnTo>
                  <a:lnTo>
                    <a:pt x="0" y="2627071"/>
                  </a:lnTo>
                  <a:lnTo>
                    <a:pt x="2006" y="2636964"/>
                  </a:lnTo>
                  <a:lnTo>
                    <a:pt x="7442" y="2645029"/>
                  </a:lnTo>
                  <a:lnTo>
                    <a:pt x="15519" y="2650477"/>
                  </a:lnTo>
                  <a:lnTo>
                    <a:pt x="25400" y="2652471"/>
                  </a:lnTo>
                  <a:lnTo>
                    <a:pt x="35293" y="2650477"/>
                  </a:lnTo>
                  <a:lnTo>
                    <a:pt x="43370" y="2645029"/>
                  </a:lnTo>
                  <a:lnTo>
                    <a:pt x="48806" y="2636964"/>
                  </a:lnTo>
                  <a:lnTo>
                    <a:pt x="50800" y="2627020"/>
                  </a:lnTo>
                  <a:close/>
                </a:path>
                <a:path w="8555355" h="5130165">
                  <a:moveTo>
                    <a:pt x="50800" y="2525369"/>
                  </a:moveTo>
                  <a:lnTo>
                    <a:pt x="48806" y="2515476"/>
                  </a:lnTo>
                  <a:lnTo>
                    <a:pt x="43370" y="2507411"/>
                  </a:lnTo>
                  <a:lnTo>
                    <a:pt x="35293" y="2501963"/>
                  </a:lnTo>
                  <a:lnTo>
                    <a:pt x="25400" y="2499969"/>
                  </a:lnTo>
                  <a:lnTo>
                    <a:pt x="15519" y="2501963"/>
                  </a:lnTo>
                  <a:lnTo>
                    <a:pt x="7442" y="2507411"/>
                  </a:lnTo>
                  <a:lnTo>
                    <a:pt x="2006" y="2515476"/>
                  </a:lnTo>
                  <a:lnTo>
                    <a:pt x="0" y="2525420"/>
                  </a:lnTo>
                  <a:lnTo>
                    <a:pt x="2006" y="2535313"/>
                  </a:lnTo>
                  <a:lnTo>
                    <a:pt x="7442" y="2543378"/>
                  </a:lnTo>
                  <a:lnTo>
                    <a:pt x="15519" y="2548826"/>
                  </a:lnTo>
                  <a:lnTo>
                    <a:pt x="25400" y="2550820"/>
                  </a:lnTo>
                  <a:lnTo>
                    <a:pt x="35293" y="2548826"/>
                  </a:lnTo>
                  <a:lnTo>
                    <a:pt x="43370" y="2543378"/>
                  </a:lnTo>
                  <a:lnTo>
                    <a:pt x="48806" y="2535313"/>
                  </a:lnTo>
                  <a:lnTo>
                    <a:pt x="50800" y="2525369"/>
                  </a:lnTo>
                  <a:close/>
                </a:path>
                <a:path w="8555355" h="5130165">
                  <a:moveTo>
                    <a:pt x="50800" y="2423718"/>
                  </a:moveTo>
                  <a:lnTo>
                    <a:pt x="48806" y="2413825"/>
                  </a:lnTo>
                  <a:lnTo>
                    <a:pt x="43370" y="2405761"/>
                  </a:lnTo>
                  <a:lnTo>
                    <a:pt x="35293" y="2400312"/>
                  </a:lnTo>
                  <a:lnTo>
                    <a:pt x="25400" y="2398318"/>
                  </a:lnTo>
                  <a:lnTo>
                    <a:pt x="15519" y="2400312"/>
                  </a:lnTo>
                  <a:lnTo>
                    <a:pt x="7442" y="2405761"/>
                  </a:lnTo>
                  <a:lnTo>
                    <a:pt x="2006" y="2413825"/>
                  </a:lnTo>
                  <a:lnTo>
                    <a:pt x="0" y="2423769"/>
                  </a:lnTo>
                  <a:lnTo>
                    <a:pt x="2006" y="2433663"/>
                  </a:lnTo>
                  <a:lnTo>
                    <a:pt x="7442" y="2441727"/>
                  </a:lnTo>
                  <a:lnTo>
                    <a:pt x="15519" y="2447175"/>
                  </a:lnTo>
                  <a:lnTo>
                    <a:pt x="25400" y="2449169"/>
                  </a:lnTo>
                  <a:lnTo>
                    <a:pt x="35293" y="2447175"/>
                  </a:lnTo>
                  <a:lnTo>
                    <a:pt x="43370" y="2441727"/>
                  </a:lnTo>
                  <a:lnTo>
                    <a:pt x="48806" y="2433663"/>
                  </a:lnTo>
                  <a:lnTo>
                    <a:pt x="50800" y="2423718"/>
                  </a:lnTo>
                  <a:close/>
                </a:path>
                <a:path w="8555355" h="5130165">
                  <a:moveTo>
                    <a:pt x="50800" y="2322068"/>
                  </a:moveTo>
                  <a:lnTo>
                    <a:pt x="48806" y="2312174"/>
                  </a:lnTo>
                  <a:lnTo>
                    <a:pt x="43370" y="2304110"/>
                  </a:lnTo>
                  <a:lnTo>
                    <a:pt x="35293" y="2298662"/>
                  </a:lnTo>
                  <a:lnTo>
                    <a:pt x="25400" y="2296668"/>
                  </a:lnTo>
                  <a:lnTo>
                    <a:pt x="15519" y="2298662"/>
                  </a:lnTo>
                  <a:lnTo>
                    <a:pt x="7442" y="2304110"/>
                  </a:lnTo>
                  <a:lnTo>
                    <a:pt x="2006" y="2312174"/>
                  </a:lnTo>
                  <a:lnTo>
                    <a:pt x="0" y="2322118"/>
                  </a:lnTo>
                  <a:lnTo>
                    <a:pt x="2006" y="2332012"/>
                  </a:lnTo>
                  <a:lnTo>
                    <a:pt x="7442" y="2340076"/>
                  </a:lnTo>
                  <a:lnTo>
                    <a:pt x="15519" y="2345525"/>
                  </a:lnTo>
                  <a:lnTo>
                    <a:pt x="25400" y="2347518"/>
                  </a:lnTo>
                  <a:lnTo>
                    <a:pt x="35293" y="2345525"/>
                  </a:lnTo>
                  <a:lnTo>
                    <a:pt x="43370" y="2340076"/>
                  </a:lnTo>
                  <a:lnTo>
                    <a:pt x="48806" y="2332012"/>
                  </a:lnTo>
                  <a:lnTo>
                    <a:pt x="50800" y="2322068"/>
                  </a:lnTo>
                  <a:close/>
                </a:path>
                <a:path w="8555355" h="5130165">
                  <a:moveTo>
                    <a:pt x="50800" y="2220417"/>
                  </a:moveTo>
                  <a:lnTo>
                    <a:pt x="48806" y="2210524"/>
                  </a:lnTo>
                  <a:lnTo>
                    <a:pt x="43370" y="2202459"/>
                  </a:lnTo>
                  <a:lnTo>
                    <a:pt x="35293" y="2197011"/>
                  </a:lnTo>
                  <a:lnTo>
                    <a:pt x="25400" y="2195017"/>
                  </a:lnTo>
                  <a:lnTo>
                    <a:pt x="15519" y="2197011"/>
                  </a:lnTo>
                  <a:lnTo>
                    <a:pt x="7442" y="2202459"/>
                  </a:lnTo>
                  <a:lnTo>
                    <a:pt x="2006" y="2210524"/>
                  </a:lnTo>
                  <a:lnTo>
                    <a:pt x="0" y="2220468"/>
                  </a:lnTo>
                  <a:lnTo>
                    <a:pt x="2006" y="2230361"/>
                  </a:lnTo>
                  <a:lnTo>
                    <a:pt x="7442" y="2238425"/>
                  </a:lnTo>
                  <a:lnTo>
                    <a:pt x="15519" y="2243874"/>
                  </a:lnTo>
                  <a:lnTo>
                    <a:pt x="25400" y="2245868"/>
                  </a:lnTo>
                  <a:lnTo>
                    <a:pt x="35293" y="2243874"/>
                  </a:lnTo>
                  <a:lnTo>
                    <a:pt x="43370" y="2238425"/>
                  </a:lnTo>
                  <a:lnTo>
                    <a:pt x="48806" y="2230361"/>
                  </a:lnTo>
                  <a:lnTo>
                    <a:pt x="50800" y="2220417"/>
                  </a:lnTo>
                  <a:close/>
                </a:path>
                <a:path w="8555355" h="5130165">
                  <a:moveTo>
                    <a:pt x="50990" y="4412805"/>
                  </a:moveTo>
                  <a:lnTo>
                    <a:pt x="48742" y="4402925"/>
                  </a:lnTo>
                  <a:lnTo>
                    <a:pt x="43091" y="4394987"/>
                  </a:lnTo>
                  <a:lnTo>
                    <a:pt x="34886" y="4389755"/>
                  </a:lnTo>
                  <a:lnTo>
                    <a:pt x="24955" y="4388002"/>
                  </a:lnTo>
                  <a:lnTo>
                    <a:pt x="15113" y="4390250"/>
                  </a:lnTo>
                  <a:lnTo>
                    <a:pt x="7188" y="4395902"/>
                  </a:lnTo>
                  <a:lnTo>
                    <a:pt x="1943" y="4404106"/>
                  </a:lnTo>
                  <a:lnTo>
                    <a:pt x="203" y="4414088"/>
                  </a:lnTo>
                  <a:lnTo>
                    <a:pt x="2451" y="4423918"/>
                  </a:lnTo>
                  <a:lnTo>
                    <a:pt x="8089" y="4431855"/>
                  </a:lnTo>
                  <a:lnTo>
                    <a:pt x="16306" y="4437100"/>
                  </a:lnTo>
                  <a:lnTo>
                    <a:pt x="26238" y="4438840"/>
                  </a:lnTo>
                  <a:lnTo>
                    <a:pt x="36068" y="4436592"/>
                  </a:lnTo>
                  <a:lnTo>
                    <a:pt x="44005" y="4430954"/>
                  </a:lnTo>
                  <a:lnTo>
                    <a:pt x="49237" y="4422737"/>
                  </a:lnTo>
                  <a:lnTo>
                    <a:pt x="50990" y="4412805"/>
                  </a:lnTo>
                  <a:close/>
                </a:path>
                <a:path w="8555355" h="5130165">
                  <a:moveTo>
                    <a:pt x="52349" y="2120785"/>
                  </a:moveTo>
                  <a:lnTo>
                    <a:pt x="51117" y="2110727"/>
                  </a:lnTo>
                  <a:lnTo>
                    <a:pt x="46304" y="2102256"/>
                  </a:lnTo>
                  <a:lnTo>
                    <a:pt x="38658" y="2096223"/>
                  </a:lnTo>
                  <a:lnTo>
                    <a:pt x="28956" y="2093480"/>
                  </a:lnTo>
                  <a:lnTo>
                    <a:pt x="18948" y="2094712"/>
                  </a:lnTo>
                  <a:lnTo>
                    <a:pt x="10490" y="2099538"/>
                  </a:lnTo>
                  <a:lnTo>
                    <a:pt x="4445" y="2107171"/>
                  </a:lnTo>
                  <a:lnTo>
                    <a:pt x="1701" y="2116925"/>
                  </a:lnTo>
                  <a:lnTo>
                    <a:pt x="2946" y="2126932"/>
                  </a:lnTo>
                  <a:lnTo>
                    <a:pt x="7759" y="2135403"/>
                  </a:lnTo>
                  <a:lnTo>
                    <a:pt x="15392" y="2141448"/>
                  </a:lnTo>
                  <a:lnTo>
                    <a:pt x="25095" y="2144179"/>
                  </a:lnTo>
                  <a:lnTo>
                    <a:pt x="35115" y="2142947"/>
                  </a:lnTo>
                  <a:lnTo>
                    <a:pt x="43573" y="2138121"/>
                  </a:lnTo>
                  <a:lnTo>
                    <a:pt x="49618" y="2130488"/>
                  </a:lnTo>
                  <a:lnTo>
                    <a:pt x="52349" y="2120785"/>
                  </a:lnTo>
                  <a:close/>
                </a:path>
                <a:path w="8555355" h="5130165">
                  <a:moveTo>
                    <a:pt x="58877" y="4510202"/>
                  </a:moveTo>
                  <a:lnTo>
                    <a:pt x="55168" y="4500765"/>
                  </a:lnTo>
                  <a:lnTo>
                    <a:pt x="48387" y="4493780"/>
                  </a:lnTo>
                  <a:lnTo>
                    <a:pt x="39484" y="4489843"/>
                  </a:lnTo>
                  <a:lnTo>
                    <a:pt x="29400" y="4489615"/>
                  </a:lnTo>
                  <a:lnTo>
                    <a:pt x="20015" y="4493323"/>
                  </a:lnTo>
                  <a:lnTo>
                    <a:pt x="13030" y="4500092"/>
                  </a:lnTo>
                  <a:lnTo>
                    <a:pt x="9080" y="4509008"/>
                  </a:lnTo>
                  <a:lnTo>
                    <a:pt x="8864" y="4519130"/>
                  </a:lnTo>
                  <a:lnTo>
                    <a:pt x="12573" y="4528515"/>
                  </a:lnTo>
                  <a:lnTo>
                    <a:pt x="19354" y="4535513"/>
                  </a:lnTo>
                  <a:lnTo>
                    <a:pt x="28257" y="4539450"/>
                  </a:lnTo>
                  <a:lnTo>
                    <a:pt x="38341" y="4539678"/>
                  </a:lnTo>
                  <a:lnTo>
                    <a:pt x="47713" y="4535970"/>
                  </a:lnTo>
                  <a:lnTo>
                    <a:pt x="54711" y="4529188"/>
                  </a:lnTo>
                  <a:lnTo>
                    <a:pt x="58648" y="4520285"/>
                  </a:lnTo>
                  <a:lnTo>
                    <a:pt x="58877" y="4510202"/>
                  </a:lnTo>
                  <a:close/>
                </a:path>
                <a:path w="8555355" h="5130165">
                  <a:moveTo>
                    <a:pt x="65824" y="2013826"/>
                  </a:moveTo>
                  <a:lnTo>
                    <a:pt x="62331" y="2004733"/>
                  </a:lnTo>
                  <a:lnTo>
                    <a:pt x="55689" y="1997608"/>
                  </a:lnTo>
                  <a:lnTo>
                    <a:pt x="46507" y="1993442"/>
                  </a:lnTo>
                  <a:lnTo>
                    <a:pt x="36423" y="1993163"/>
                  </a:lnTo>
                  <a:lnTo>
                    <a:pt x="27330" y="1996655"/>
                  </a:lnTo>
                  <a:lnTo>
                    <a:pt x="20218" y="2003298"/>
                  </a:lnTo>
                  <a:lnTo>
                    <a:pt x="16040" y="2012530"/>
                  </a:lnTo>
                  <a:lnTo>
                    <a:pt x="15760" y="2022614"/>
                  </a:lnTo>
                  <a:lnTo>
                    <a:pt x="19240" y="2031707"/>
                  </a:lnTo>
                  <a:lnTo>
                    <a:pt x="25895" y="2038819"/>
                  </a:lnTo>
                  <a:lnTo>
                    <a:pt x="35077" y="2042985"/>
                  </a:lnTo>
                  <a:lnTo>
                    <a:pt x="45161" y="2043264"/>
                  </a:lnTo>
                  <a:lnTo>
                    <a:pt x="54241" y="2039785"/>
                  </a:lnTo>
                  <a:lnTo>
                    <a:pt x="61366" y="2033143"/>
                  </a:lnTo>
                  <a:lnTo>
                    <a:pt x="65532" y="2023948"/>
                  </a:lnTo>
                  <a:lnTo>
                    <a:pt x="65824" y="2013826"/>
                  </a:lnTo>
                  <a:close/>
                </a:path>
                <a:path w="8555355" h="5130165">
                  <a:moveTo>
                    <a:pt x="82003" y="4616716"/>
                  </a:moveTo>
                  <a:lnTo>
                    <a:pt x="81216" y="4606658"/>
                  </a:lnTo>
                  <a:lnTo>
                    <a:pt x="76581" y="4597654"/>
                  </a:lnTo>
                  <a:lnTo>
                    <a:pt x="69138" y="4591380"/>
                  </a:lnTo>
                  <a:lnTo>
                    <a:pt x="59880" y="4588357"/>
                  </a:lnTo>
                  <a:lnTo>
                    <a:pt x="49822" y="4589132"/>
                  </a:lnTo>
                  <a:lnTo>
                    <a:pt x="40855" y="4593768"/>
                  </a:lnTo>
                  <a:lnTo>
                    <a:pt x="34582" y="4601210"/>
                  </a:lnTo>
                  <a:lnTo>
                    <a:pt x="31559" y="4610468"/>
                  </a:lnTo>
                  <a:lnTo>
                    <a:pt x="32359" y="4620565"/>
                  </a:lnTo>
                  <a:lnTo>
                    <a:pt x="36995" y="4629531"/>
                  </a:lnTo>
                  <a:lnTo>
                    <a:pt x="44437" y="4635805"/>
                  </a:lnTo>
                  <a:lnTo>
                    <a:pt x="53695" y="4638827"/>
                  </a:lnTo>
                  <a:lnTo>
                    <a:pt x="63741" y="4638040"/>
                  </a:lnTo>
                  <a:lnTo>
                    <a:pt x="72707" y="4633417"/>
                  </a:lnTo>
                  <a:lnTo>
                    <a:pt x="78981" y="4625975"/>
                  </a:lnTo>
                  <a:lnTo>
                    <a:pt x="82003" y="4616716"/>
                  </a:lnTo>
                  <a:close/>
                </a:path>
                <a:path w="8555355" h="5130165">
                  <a:moveTo>
                    <a:pt x="94500" y="1920049"/>
                  </a:moveTo>
                  <a:lnTo>
                    <a:pt x="92405" y="1910537"/>
                  </a:lnTo>
                  <a:lnTo>
                    <a:pt x="86880" y="1902510"/>
                  </a:lnTo>
                  <a:lnTo>
                    <a:pt x="78422" y="1897024"/>
                  </a:lnTo>
                  <a:lnTo>
                    <a:pt x="68491" y="1895259"/>
                  </a:lnTo>
                  <a:lnTo>
                    <a:pt x="58978" y="1897367"/>
                  </a:lnTo>
                  <a:lnTo>
                    <a:pt x="50952" y="1902879"/>
                  </a:lnTo>
                  <a:lnTo>
                    <a:pt x="45453" y="1911388"/>
                  </a:lnTo>
                  <a:lnTo>
                    <a:pt x="43688" y="1921319"/>
                  </a:lnTo>
                  <a:lnTo>
                    <a:pt x="45783" y="1930831"/>
                  </a:lnTo>
                  <a:lnTo>
                    <a:pt x="51295" y="1938858"/>
                  </a:lnTo>
                  <a:lnTo>
                    <a:pt x="59766" y="1944331"/>
                  </a:lnTo>
                  <a:lnTo>
                    <a:pt x="69697" y="1946109"/>
                  </a:lnTo>
                  <a:lnTo>
                    <a:pt x="79197" y="1944001"/>
                  </a:lnTo>
                  <a:lnTo>
                    <a:pt x="87223" y="1938489"/>
                  </a:lnTo>
                  <a:lnTo>
                    <a:pt x="92710" y="1930019"/>
                  </a:lnTo>
                  <a:lnTo>
                    <a:pt x="94500" y="1920049"/>
                  </a:lnTo>
                  <a:close/>
                </a:path>
                <a:path w="8555355" h="5130165">
                  <a:moveTo>
                    <a:pt x="119380" y="4707496"/>
                  </a:moveTo>
                  <a:lnTo>
                    <a:pt x="117119" y="4697654"/>
                  </a:lnTo>
                  <a:lnTo>
                    <a:pt x="111201" y="4689424"/>
                  </a:lnTo>
                  <a:lnTo>
                    <a:pt x="102920" y="4684319"/>
                  </a:lnTo>
                  <a:lnTo>
                    <a:pt x="93319" y="4682693"/>
                  </a:lnTo>
                  <a:lnTo>
                    <a:pt x="83489" y="4684941"/>
                  </a:lnTo>
                  <a:lnTo>
                    <a:pt x="75298" y="4690834"/>
                  </a:lnTo>
                  <a:lnTo>
                    <a:pt x="70192" y="4699127"/>
                  </a:lnTo>
                  <a:lnTo>
                    <a:pt x="68567" y="4708728"/>
                  </a:lnTo>
                  <a:lnTo>
                    <a:pt x="70840" y="4718609"/>
                  </a:lnTo>
                  <a:lnTo>
                    <a:pt x="76733" y="4726787"/>
                  </a:lnTo>
                  <a:lnTo>
                    <a:pt x="85026" y="4731905"/>
                  </a:lnTo>
                  <a:lnTo>
                    <a:pt x="94627" y="4733531"/>
                  </a:lnTo>
                  <a:lnTo>
                    <a:pt x="104457" y="4731270"/>
                  </a:lnTo>
                  <a:lnTo>
                    <a:pt x="112636" y="4725378"/>
                  </a:lnTo>
                  <a:lnTo>
                    <a:pt x="117754" y="4717085"/>
                  </a:lnTo>
                  <a:lnTo>
                    <a:pt x="119380" y="4707496"/>
                  </a:lnTo>
                  <a:close/>
                </a:path>
                <a:path w="8555355" h="5130165">
                  <a:moveTo>
                    <a:pt x="136588" y="1831403"/>
                  </a:moveTo>
                  <a:lnTo>
                    <a:pt x="135890" y="1821700"/>
                  </a:lnTo>
                  <a:lnTo>
                    <a:pt x="131610" y="1812950"/>
                  </a:lnTo>
                  <a:lnTo>
                    <a:pt x="124028" y="1806295"/>
                  </a:lnTo>
                  <a:lnTo>
                    <a:pt x="114465" y="1803095"/>
                  </a:lnTo>
                  <a:lnTo>
                    <a:pt x="104749" y="1803793"/>
                  </a:lnTo>
                  <a:lnTo>
                    <a:pt x="96012" y="1808073"/>
                  </a:lnTo>
                  <a:lnTo>
                    <a:pt x="89319" y="1815693"/>
                  </a:lnTo>
                  <a:lnTo>
                    <a:pt x="86131" y="1825256"/>
                  </a:lnTo>
                  <a:lnTo>
                    <a:pt x="86817" y="1834972"/>
                  </a:lnTo>
                  <a:lnTo>
                    <a:pt x="91109" y="1843709"/>
                  </a:lnTo>
                  <a:lnTo>
                    <a:pt x="98679" y="1850377"/>
                  </a:lnTo>
                  <a:lnTo>
                    <a:pt x="108242" y="1853577"/>
                  </a:lnTo>
                  <a:lnTo>
                    <a:pt x="117957" y="1852879"/>
                  </a:lnTo>
                  <a:lnTo>
                    <a:pt x="126707" y="1848599"/>
                  </a:lnTo>
                  <a:lnTo>
                    <a:pt x="133362" y="1841017"/>
                  </a:lnTo>
                  <a:lnTo>
                    <a:pt x="136588" y="1831403"/>
                  </a:lnTo>
                  <a:close/>
                </a:path>
                <a:path w="8555355" h="5130165">
                  <a:moveTo>
                    <a:pt x="169557" y="4791926"/>
                  </a:moveTo>
                  <a:lnTo>
                    <a:pt x="165900" y="4782528"/>
                  </a:lnTo>
                  <a:lnTo>
                    <a:pt x="158851" y="4775238"/>
                  </a:lnTo>
                  <a:lnTo>
                    <a:pt x="149910" y="4771377"/>
                  </a:lnTo>
                  <a:lnTo>
                    <a:pt x="140169" y="4771161"/>
                  </a:lnTo>
                  <a:lnTo>
                    <a:pt x="130771" y="4774819"/>
                  </a:lnTo>
                  <a:lnTo>
                    <a:pt x="123532" y="4781829"/>
                  </a:lnTo>
                  <a:lnTo>
                    <a:pt x="119672" y="4790770"/>
                  </a:lnTo>
                  <a:lnTo>
                    <a:pt x="119443" y="4800511"/>
                  </a:lnTo>
                  <a:lnTo>
                    <a:pt x="123139" y="4809947"/>
                  </a:lnTo>
                  <a:lnTo>
                    <a:pt x="130149" y="4817199"/>
                  </a:lnTo>
                  <a:lnTo>
                    <a:pt x="139090" y="4821047"/>
                  </a:lnTo>
                  <a:lnTo>
                    <a:pt x="148831" y="4821275"/>
                  </a:lnTo>
                  <a:lnTo>
                    <a:pt x="158229" y="4817618"/>
                  </a:lnTo>
                  <a:lnTo>
                    <a:pt x="165468" y="4810607"/>
                  </a:lnTo>
                  <a:lnTo>
                    <a:pt x="169329" y="4801667"/>
                  </a:lnTo>
                  <a:lnTo>
                    <a:pt x="169557" y="4791926"/>
                  </a:lnTo>
                  <a:close/>
                </a:path>
                <a:path w="8555355" h="5130165">
                  <a:moveTo>
                    <a:pt x="191833" y="1740077"/>
                  </a:moveTo>
                  <a:lnTo>
                    <a:pt x="188849" y="1730806"/>
                  </a:lnTo>
                  <a:lnTo>
                    <a:pt x="182308" y="1723123"/>
                  </a:lnTo>
                  <a:lnTo>
                    <a:pt x="173304" y="1718589"/>
                  </a:lnTo>
                  <a:lnTo>
                    <a:pt x="163588" y="1717878"/>
                  </a:lnTo>
                  <a:lnTo>
                    <a:pt x="154330" y="1720862"/>
                  </a:lnTo>
                  <a:lnTo>
                    <a:pt x="146621" y="1727441"/>
                  </a:lnTo>
                  <a:lnTo>
                    <a:pt x="142074" y="1736445"/>
                  </a:lnTo>
                  <a:lnTo>
                    <a:pt x="141363" y="1746161"/>
                  </a:lnTo>
                  <a:lnTo>
                    <a:pt x="144348" y="1755419"/>
                  </a:lnTo>
                  <a:lnTo>
                    <a:pt x="150888" y="1763102"/>
                  </a:lnTo>
                  <a:lnTo>
                    <a:pt x="159893" y="1767649"/>
                  </a:lnTo>
                  <a:lnTo>
                    <a:pt x="169608" y="1768348"/>
                  </a:lnTo>
                  <a:lnTo>
                    <a:pt x="178879" y="1765376"/>
                  </a:lnTo>
                  <a:lnTo>
                    <a:pt x="186550" y="1758835"/>
                  </a:lnTo>
                  <a:lnTo>
                    <a:pt x="191122" y="1749780"/>
                  </a:lnTo>
                  <a:lnTo>
                    <a:pt x="191833" y="1740077"/>
                  </a:lnTo>
                  <a:close/>
                </a:path>
                <a:path w="8555355" h="5130165">
                  <a:moveTo>
                    <a:pt x="232664" y="4876698"/>
                  </a:moveTo>
                  <a:lnTo>
                    <a:pt x="231038" y="4867097"/>
                  </a:lnTo>
                  <a:lnTo>
                    <a:pt x="225653" y="4858563"/>
                  </a:lnTo>
                  <a:lnTo>
                    <a:pt x="217360" y="4852759"/>
                  </a:lnTo>
                  <a:lnTo>
                    <a:pt x="207848" y="4850663"/>
                  </a:lnTo>
                  <a:lnTo>
                    <a:pt x="198247" y="4852301"/>
                  </a:lnTo>
                  <a:lnTo>
                    <a:pt x="189712" y="4857674"/>
                  </a:lnTo>
                  <a:lnTo>
                    <a:pt x="183934" y="4865941"/>
                  </a:lnTo>
                  <a:lnTo>
                    <a:pt x="181851" y="4875454"/>
                  </a:lnTo>
                  <a:lnTo>
                    <a:pt x="183476" y="4885055"/>
                  </a:lnTo>
                  <a:lnTo>
                    <a:pt x="188899" y="4893627"/>
                  </a:lnTo>
                  <a:lnTo>
                    <a:pt x="197167" y="4899406"/>
                  </a:lnTo>
                  <a:lnTo>
                    <a:pt x="206679" y="4901489"/>
                  </a:lnTo>
                  <a:lnTo>
                    <a:pt x="216268" y="4899863"/>
                  </a:lnTo>
                  <a:lnTo>
                    <a:pt x="224802" y="4894478"/>
                  </a:lnTo>
                  <a:lnTo>
                    <a:pt x="230581" y="4886210"/>
                  </a:lnTo>
                  <a:lnTo>
                    <a:pt x="232664" y="4876698"/>
                  </a:lnTo>
                  <a:close/>
                </a:path>
                <a:path w="8555355" h="5130165">
                  <a:moveTo>
                    <a:pt x="258991" y="1667370"/>
                  </a:moveTo>
                  <a:lnTo>
                    <a:pt x="257365" y="1657769"/>
                  </a:lnTo>
                  <a:lnTo>
                    <a:pt x="251980" y="1649234"/>
                  </a:lnTo>
                  <a:lnTo>
                    <a:pt x="243713" y="1643456"/>
                  </a:lnTo>
                  <a:lnTo>
                    <a:pt x="234213" y="1641360"/>
                  </a:lnTo>
                  <a:lnTo>
                    <a:pt x="224612" y="1642999"/>
                  </a:lnTo>
                  <a:lnTo>
                    <a:pt x="216039" y="1648409"/>
                  </a:lnTo>
                  <a:lnTo>
                    <a:pt x="210261" y="1656676"/>
                  </a:lnTo>
                  <a:lnTo>
                    <a:pt x="208165" y="1666189"/>
                  </a:lnTo>
                  <a:lnTo>
                    <a:pt x="209804" y="1675790"/>
                  </a:lnTo>
                  <a:lnTo>
                    <a:pt x="215176" y="1684312"/>
                  </a:lnTo>
                  <a:lnTo>
                    <a:pt x="223443" y="1690103"/>
                  </a:lnTo>
                  <a:lnTo>
                    <a:pt x="232956" y="1692186"/>
                  </a:lnTo>
                  <a:lnTo>
                    <a:pt x="242557" y="1690560"/>
                  </a:lnTo>
                  <a:lnTo>
                    <a:pt x="251091" y="1685175"/>
                  </a:lnTo>
                  <a:lnTo>
                    <a:pt x="256908" y="1676882"/>
                  </a:lnTo>
                  <a:lnTo>
                    <a:pt x="258991" y="1667370"/>
                  </a:lnTo>
                  <a:close/>
                </a:path>
                <a:path w="8555355" h="5130165">
                  <a:moveTo>
                    <a:pt x="306133" y="4943068"/>
                  </a:moveTo>
                  <a:lnTo>
                    <a:pt x="303161" y="4933797"/>
                  </a:lnTo>
                  <a:lnTo>
                    <a:pt x="296646" y="4926114"/>
                  </a:lnTo>
                  <a:lnTo>
                    <a:pt x="287604" y="4921529"/>
                  </a:lnTo>
                  <a:lnTo>
                    <a:pt x="277888" y="4920793"/>
                  </a:lnTo>
                  <a:lnTo>
                    <a:pt x="268617" y="4923764"/>
                  </a:lnTo>
                  <a:lnTo>
                    <a:pt x="260934" y="4930292"/>
                  </a:lnTo>
                  <a:lnTo>
                    <a:pt x="256374" y="4939296"/>
                  </a:lnTo>
                  <a:lnTo>
                    <a:pt x="255651" y="4948999"/>
                  </a:lnTo>
                  <a:lnTo>
                    <a:pt x="258610" y="4958270"/>
                  </a:lnTo>
                  <a:lnTo>
                    <a:pt x="265176" y="4965992"/>
                  </a:lnTo>
                  <a:lnTo>
                    <a:pt x="274180" y="4970551"/>
                  </a:lnTo>
                  <a:lnTo>
                    <a:pt x="283895" y="4971275"/>
                  </a:lnTo>
                  <a:lnTo>
                    <a:pt x="293166" y="4968316"/>
                  </a:lnTo>
                  <a:lnTo>
                    <a:pt x="300850" y="4961788"/>
                  </a:lnTo>
                  <a:lnTo>
                    <a:pt x="305409" y="4952784"/>
                  </a:lnTo>
                  <a:lnTo>
                    <a:pt x="306133" y="4943068"/>
                  </a:lnTo>
                  <a:close/>
                </a:path>
                <a:path w="8555355" h="5130165">
                  <a:moveTo>
                    <a:pt x="335927" y="1605102"/>
                  </a:moveTo>
                  <a:lnTo>
                    <a:pt x="335686" y="1595374"/>
                  </a:lnTo>
                  <a:lnTo>
                    <a:pt x="331584" y="1586153"/>
                  </a:lnTo>
                  <a:lnTo>
                    <a:pt x="324231" y="1579257"/>
                  </a:lnTo>
                  <a:lnTo>
                    <a:pt x="315112" y="1575828"/>
                  </a:lnTo>
                  <a:lnTo>
                    <a:pt x="305384" y="1576070"/>
                  </a:lnTo>
                  <a:lnTo>
                    <a:pt x="296125" y="1580197"/>
                  </a:lnTo>
                  <a:lnTo>
                    <a:pt x="289229" y="1587563"/>
                  </a:lnTo>
                  <a:lnTo>
                    <a:pt x="285800" y="1596669"/>
                  </a:lnTo>
                  <a:lnTo>
                    <a:pt x="286042" y="1606410"/>
                  </a:lnTo>
                  <a:lnTo>
                    <a:pt x="290144" y="1615617"/>
                  </a:lnTo>
                  <a:lnTo>
                    <a:pt x="297497" y="1622526"/>
                  </a:lnTo>
                  <a:lnTo>
                    <a:pt x="306616" y="1625955"/>
                  </a:lnTo>
                  <a:lnTo>
                    <a:pt x="316344" y="1625714"/>
                  </a:lnTo>
                  <a:lnTo>
                    <a:pt x="325564" y="1621612"/>
                  </a:lnTo>
                  <a:lnTo>
                    <a:pt x="332511" y="1614220"/>
                  </a:lnTo>
                  <a:lnTo>
                    <a:pt x="335927" y="1605102"/>
                  </a:lnTo>
                  <a:close/>
                </a:path>
                <a:path w="8555355" h="5130165">
                  <a:moveTo>
                    <a:pt x="389089" y="5007724"/>
                  </a:moveTo>
                  <a:lnTo>
                    <a:pt x="388378" y="4998009"/>
                  </a:lnTo>
                  <a:lnTo>
                    <a:pt x="384086" y="4989271"/>
                  </a:lnTo>
                  <a:lnTo>
                    <a:pt x="376504" y="4982616"/>
                  </a:lnTo>
                  <a:lnTo>
                    <a:pt x="366890" y="4979403"/>
                  </a:lnTo>
                  <a:lnTo>
                    <a:pt x="357174" y="4980114"/>
                  </a:lnTo>
                  <a:lnTo>
                    <a:pt x="348437" y="4984407"/>
                  </a:lnTo>
                  <a:lnTo>
                    <a:pt x="341782" y="4991989"/>
                  </a:lnTo>
                  <a:lnTo>
                    <a:pt x="338594" y="5001565"/>
                  </a:lnTo>
                  <a:lnTo>
                    <a:pt x="339305" y="5011280"/>
                  </a:lnTo>
                  <a:lnTo>
                    <a:pt x="343598" y="5020018"/>
                  </a:lnTo>
                  <a:lnTo>
                    <a:pt x="351231" y="5026685"/>
                  </a:lnTo>
                  <a:lnTo>
                    <a:pt x="360794" y="5029873"/>
                  </a:lnTo>
                  <a:lnTo>
                    <a:pt x="370509" y="5029174"/>
                  </a:lnTo>
                  <a:lnTo>
                    <a:pt x="379247" y="5024869"/>
                  </a:lnTo>
                  <a:lnTo>
                    <a:pt x="385902" y="5017287"/>
                  </a:lnTo>
                  <a:lnTo>
                    <a:pt x="389089" y="5007724"/>
                  </a:lnTo>
                  <a:close/>
                </a:path>
                <a:path w="8555355" h="5130165">
                  <a:moveTo>
                    <a:pt x="422211" y="1544980"/>
                  </a:moveTo>
                  <a:lnTo>
                    <a:pt x="419493" y="1535277"/>
                  </a:lnTo>
                  <a:lnTo>
                    <a:pt x="413207" y="1527390"/>
                  </a:lnTo>
                  <a:lnTo>
                    <a:pt x="404672" y="1522679"/>
                  </a:lnTo>
                  <a:lnTo>
                    <a:pt x="395008" y="1521510"/>
                  </a:lnTo>
                  <a:lnTo>
                    <a:pt x="385254" y="1524266"/>
                  </a:lnTo>
                  <a:lnTo>
                    <a:pt x="377367" y="1530553"/>
                  </a:lnTo>
                  <a:lnTo>
                    <a:pt x="372656" y="1539074"/>
                  </a:lnTo>
                  <a:lnTo>
                    <a:pt x="371500" y="1548739"/>
                  </a:lnTo>
                  <a:lnTo>
                    <a:pt x="374230" y="1558455"/>
                  </a:lnTo>
                  <a:lnTo>
                    <a:pt x="380504" y="1566341"/>
                  </a:lnTo>
                  <a:lnTo>
                    <a:pt x="389039" y="1571053"/>
                  </a:lnTo>
                  <a:lnTo>
                    <a:pt x="398703" y="1572209"/>
                  </a:lnTo>
                  <a:lnTo>
                    <a:pt x="408406" y="1569478"/>
                  </a:lnTo>
                  <a:lnTo>
                    <a:pt x="416344" y="1563179"/>
                  </a:lnTo>
                  <a:lnTo>
                    <a:pt x="421055" y="1554657"/>
                  </a:lnTo>
                  <a:lnTo>
                    <a:pt x="422211" y="1544980"/>
                  </a:lnTo>
                  <a:close/>
                </a:path>
                <a:path w="8555355" h="5130165">
                  <a:moveTo>
                    <a:pt x="479831" y="5050066"/>
                  </a:moveTo>
                  <a:lnTo>
                    <a:pt x="477748" y="5040554"/>
                  </a:lnTo>
                  <a:lnTo>
                    <a:pt x="472249" y="5032514"/>
                  </a:lnTo>
                  <a:lnTo>
                    <a:pt x="463804" y="5027003"/>
                  </a:lnTo>
                  <a:lnTo>
                    <a:pt x="453821" y="5025199"/>
                  </a:lnTo>
                  <a:lnTo>
                    <a:pt x="444309" y="5027282"/>
                  </a:lnTo>
                  <a:lnTo>
                    <a:pt x="436283" y="5032781"/>
                  </a:lnTo>
                  <a:lnTo>
                    <a:pt x="430771" y="5041227"/>
                  </a:lnTo>
                  <a:lnTo>
                    <a:pt x="428980" y="5051158"/>
                  </a:lnTo>
                  <a:lnTo>
                    <a:pt x="431063" y="5060670"/>
                  </a:lnTo>
                  <a:lnTo>
                    <a:pt x="436562" y="5068709"/>
                  </a:lnTo>
                  <a:lnTo>
                    <a:pt x="445058" y="5074221"/>
                  </a:lnTo>
                  <a:lnTo>
                    <a:pt x="454990" y="5076012"/>
                  </a:lnTo>
                  <a:lnTo>
                    <a:pt x="464502" y="5073942"/>
                  </a:lnTo>
                  <a:lnTo>
                    <a:pt x="472541" y="5068443"/>
                  </a:lnTo>
                  <a:lnTo>
                    <a:pt x="478040" y="5059985"/>
                  </a:lnTo>
                  <a:lnTo>
                    <a:pt x="479831" y="5050066"/>
                  </a:lnTo>
                  <a:close/>
                </a:path>
                <a:path w="8555355" h="5130165">
                  <a:moveTo>
                    <a:pt x="515137" y="1507756"/>
                  </a:moveTo>
                  <a:lnTo>
                    <a:pt x="513867" y="1497749"/>
                  </a:lnTo>
                  <a:lnTo>
                    <a:pt x="508800" y="1489024"/>
                  </a:lnTo>
                  <a:lnTo>
                    <a:pt x="501065" y="1483118"/>
                  </a:lnTo>
                  <a:lnTo>
                    <a:pt x="491667" y="1480553"/>
                  </a:lnTo>
                  <a:lnTo>
                    <a:pt x="481622" y="1481848"/>
                  </a:lnTo>
                  <a:lnTo>
                    <a:pt x="472884" y="1486903"/>
                  </a:lnTo>
                  <a:lnTo>
                    <a:pt x="466991" y="1494650"/>
                  </a:lnTo>
                  <a:lnTo>
                    <a:pt x="464413" y="1504048"/>
                  </a:lnTo>
                  <a:lnTo>
                    <a:pt x="465696" y="1514043"/>
                  </a:lnTo>
                  <a:lnTo>
                    <a:pt x="470750" y="1522780"/>
                  </a:lnTo>
                  <a:lnTo>
                    <a:pt x="478497" y="1528673"/>
                  </a:lnTo>
                  <a:lnTo>
                    <a:pt x="487895" y="1531251"/>
                  </a:lnTo>
                  <a:lnTo>
                    <a:pt x="497890" y="1529969"/>
                  </a:lnTo>
                  <a:lnTo>
                    <a:pt x="506666" y="1524889"/>
                  </a:lnTo>
                  <a:lnTo>
                    <a:pt x="512572" y="1517154"/>
                  </a:lnTo>
                  <a:lnTo>
                    <a:pt x="515137" y="1507756"/>
                  </a:lnTo>
                  <a:close/>
                </a:path>
                <a:path w="8555355" h="5130165">
                  <a:moveTo>
                    <a:pt x="575754" y="5078577"/>
                  </a:moveTo>
                  <a:lnTo>
                    <a:pt x="572287" y="5069471"/>
                  </a:lnTo>
                  <a:lnTo>
                    <a:pt x="565658" y="5062347"/>
                  </a:lnTo>
                  <a:lnTo>
                    <a:pt x="556475" y="5058168"/>
                  </a:lnTo>
                  <a:lnTo>
                    <a:pt x="546341" y="5057864"/>
                  </a:lnTo>
                  <a:lnTo>
                    <a:pt x="537248" y="5061331"/>
                  </a:lnTo>
                  <a:lnTo>
                    <a:pt x="530110" y="5067973"/>
                  </a:lnTo>
                  <a:lnTo>
                    <a:pt x="525932" y="5077142"/>
                  </a:lnTo>
                  <a:lnTo>
                    <a:pt x="525640" y="5087226"/>
                  </a:lnTo>
                  <a:lnTo>
                    <a:pt x="529120" y="5096332"/>
                  </a:lnTo>
                  <a:lnTo>
                    <a:pt x="535749" y="5103457"/>
                  </a:lnTo>
                  <a:lnTo>
                    <a:pt x="544982" y="5107648"/>
                  </a:lnTo>
                  <a:lnTo>
                    <a:pt x="555066" y="5107940"/>
                  </a:lnTo>
                  <a:lnTo>
                    <a:pt x="564159" y="5104460"/>
                  </a:lnTo>
                  <a:lnTo>
                    <a:pt x="571284" y="5097831"/>
                  </a:lnTo>
                  <a:lnTo>
                    <a:pt x="575462" y="5088648"/>
                  </a:lnTo>
                  <a:lnTo>
                    <a:pt x="575754" y="5078577"/>
                  </a:lnTo>
                  <a:close/>
                </a:path>
                <a:path w="8555355" h="5130165">
                  <a:moveTo>
                    <a:pt x="612711" y="1474444"/>
                  </a:moveTo>
                  <a:lnTo>
                    <a:pt x="609003" y="1465059"/>
                  </a:lnTo>
                  <a:lnTo>
                    <a:pt x="602234" y="1458074"/>
                  </a:lnTo>
                  <a:lnTo>
                    <a:pt x="593331" y="1454137"/>
                  </a:lnTo>
                  <a:lnTo>
                    <a:pt x="583196" y="1453921"/>
                  </a:lnTo>
                  <a:lnTo>
                    <a:pt x="573811" y="1457617"/>
                  </a:lnTo>
                  <a:lnTo>
                    <a:pt x="566813" y="1464398"/>
                  </a:lnTo>
                  <a:lnTo>
                    <a:pt x="562876" y="1473301"/>
                  </a:lnTo>
                  <a:lnTo>
                    <a:pt x="562648" y="1483385"/>
                  </a:lnTo>
                  <a:lnTo>
                    <a:pt x="566356" y="1492770"/>
                  </a:lnTo>
                  <a:lnTo>
                    <a:pt x="573138" y="1499755"/>
                  </a:lnTo>
                  <a:lnTo>
                    <a:pt x="582041" y="1503705"/>
                  </a:lnTo>
                  <a:lnTo>
                    <a:pt x="592124" y="1503921"/>
                  </a:lnTo>
                  <a:lnTo>
                    <a:pt x="601560" y="1500212"/>
                  </a:lnTo>
                  <a:lnTo>
                    <a:pt x="608545" y="1493431"/>
                  </a:lnTo>
                  <a:lnTo>
                    <a:pt x="612482" y="1484528"/>
                  </a:lnTo>
                  <a:lnTo>
                    <a:pt x="612711" y="1474444"/>
                  </a:lnTo>
                  <a:close/>
                </a:path>
                <a:path w="8555355" h="5130165">
                  <a:moveTo>
                    <a:pt x="675906" y="5104015"/>
                  </a:moveTo>
                  <a:lnTo>
                    <a:pt x="675182" y="5093944"/>
                  </a:lnTo>
                  <a:lnTo>
                    <a:pt x="670826" y="5085245"/>
                  </a:lnTo>
                  <a:lnTo>
                    <a:pt x="663511" y="5078819"/>
                  </a:lnTo>
                  <a:lnTo>
                    <a:pt x="653961" y="5075567"/>
                  </a:lnTo>
                  <a:lnTo>
                    <a:pt x="643851" y="5076279"/>
                  </a:lnTo>
                  <a:lnTo>
                    <a:pt x="635152" y="5080647"/>
                  </a:lnTo>
                  <a:lnTo>
                    <a:pt x="628713" y="5087950"/>
                  </a:lnTo>
                  <a:lnTo>
                    <a:pt x="625475" y="5097500"/>
                  </a:lnTo>
                  <a:lnTo>
                    <a:pt x="626186" y="5107571"/>
                  </a:lnTo>
                  <a:lnTo>
                    <a:pt x="630555" y="5116271"/>
                  </a:lnTo>
                  <a:lnTo>
                    <a:pt x="637857" y="5122697"/>
                  </a:lnTo>
                  <a:lnTo>
                    <a:pt x="647458" y="5125948"/>
                  </a:lnTo>
                  <a:lnTo>
                    <a:pt x="657517" y="5125237"/>
                  </a:lnTo>
                  <a:lnTo>
                    <a:pt x="666229" y="5120868"/>
                  </a:lnTo>
                  <a:lnTo>
                    <a:pt x="672655" y="5113566"/>
                  </a:lnTo>
                  <a:lnTo>
                    <a:pt x="675906" y="5104015"/>
                  </a:lnTo>
                  <a:close/>
                </a:path>
                <a:path w="8555355" h="5130165">
                  <a:moveTo>
                    <a:pt x="713892" y="1465770"/>
                  </a:moveTo>
                  <a:lnTo>
                    <a:pt x="711644" y="1455940"/>
                  </a:lnTo>
                  <a:lnTo>
                    <a:pt x="706005" y="1448003"/>
                  </a:lnTo>
                  <a:lnTo>
                    <a:pt x="697788" y="1442758"/>
                  </a:lnTo>
                  <a:lnTo>
                    <a:pt x="687806" y="1441018"/>
                  </a:lnTo>
                  <a:lnTo>
                    <a:pt x="677976" y="1443266"/>
                  </a:lnTo>
                  <a:lnTo>
                    <a:pt x="670039" y="1448904"/>
                  </a:lnTo>
                  <a:lnTo>
                    <a:pt x="664806" y="1457121"/>
                  </a:lnTo>
                  <a:lnTo>
                    <a:pt x="663054" y="1467053"/>
                  </a:lnTo>
                  <a:lnTo>
                    <a:pt x="665302" y="1476883"/>
                  </a:lnTo>
                  <a:lnTo>
                    <a:pt x="670953" y="1484820"/>
                  </a:lnTo>
                  <a:lnTo>
                    <a:pt x="679157" y="1490052"/>
                  </a:lnTo>
                  <a:lnTo>
                    <a:pt x="689089" y="1491805"/>
                  </a:lnTo>
                  <a:lnTo>
                    <a:pt x="698969" y="1489557"/>
                  </a:lnTo>
                  <a:lnTo>
                    <a:pt x="706907" y="1483906"/>
                  </a:lnTo>
                  <a:lnTo>
                    <a:pt x="712152" y="1475701"/>
                  </a:lnTo>
                  <a:lnTo>
                    <a:pt x="713892" y="1465770"/>
                  </a:lnTo>
                  <a:close/>
                </a:path>
                <a:path w="8555355" h="5130165">
                  <a:moveTo>
                    <a:pt x="777633" y="5104612"/>
                  </a:moveTo>
                  <a:lnTo>
                    <a:pt x="775639" y="5094732"/>
                  </a:lnTo>
                  <a:lnTo>
                    <a:pt x="770191" y="5086655"/>
                  </a:lnTo>
                  <a:lnTo>
                    <a:pt x="762114" y="5081206"/>
                  </a:lnTo>
                  <a:lnTo>
                    <a:pt x="752182" y="5079212"/>
                  </a:lnTo>
                  <a:lnTo>
                    <a:pt x="742289" y="5081206"/>
                  </a:lnTo>
                  <a:lnTo>
                    <a:pt x="734225" y="5086655"/>
                  </a:lnTo>
                  <a:lnTo>
                    <a:pt x="728776" y="5094732"/>
                  </a:lnTo>
                  <a:lnTo>
                    <a:pt x="726782" y="5104612"/>
                  </a:lnTo>
                  <a:lnTo>
                    <a:pt x="728776" y="5114506"/>
                  </a:lnTo>
                  <a:lnTo>
                    <a:pt x="734225" y="5122570"/>
                  </a:lnTo>
                  <a:lnTo>
                    <a:pt x="742289" y="5128018"/>
                  </a:lnTo>
                  <a:lnTo>
                    <a:pt x="752233" y="5130012"/>
                  </a:lnTo>
                  <a:lnTo>
                    <a:pt x="762114" y="5128018"/>
                  </a:lnTo>
                  <a:lnTo>
                    <a:pt x="770191" y="5122570"/>
                  </a:lnTo>
                  <a:lnTo>
                    <a:pt x="775639" y="5114506"/>
                  </a:lnTo>
                  <a:lnTo>
                    <a:pt x="777633" y="5104612"/>
                  </a:lnTo>
                  <a:close/>
                </a:path>
                <a:path w="8555355" h="5130165">
                  <a:moveTo>
                    <a:pt x="815543" y="1465503"/>
                  </a:moveTo>
                  <a:lnTo>
                    <a:pt x="813549" y="1455623"/>
                  </a:lnTo>
                  <a:lnTo>
                    <a:pt x="808101" y="1447546"/>
                  </a:lnTo>
                  <a:lnTo>
                    <a:pt x="800023" y="1442110"/>
                  </a:lnTo>
                  <a:lnTo>
                    <a:pt x="790092" y="1440103"/>
                  </a:lnTo>
                  <a:lnTo>
                    <a:pt x="780199" y="1442110"/>
                  </a:lnTo>
                  <a:lnTo>
                    <a:pt x="772134" y="1447546"/>
                  </a:lnTo>
                  <a:lnTo>
                    <a:pt x="766686" y="1455623"/>
                  </a:lnTo>
                  <a:lnTo>
                    <a:pt x="764692" y="1465503"/>
                  </a:lnTo>
                  <a:lnTo>
                    <a:pt x="766686" y="1475397"/>
                  </a:lnTo>
                  <a:lnTo>
                    <a:pt x="772134" y="1483474"/>
                  </a:lnTo>
                  <a:lnTo>
                    <a:pt x="780199" y="1488909"/>
                  </a:lnTo>
                  <a:lnTo>
                    <a:pt x="790143" y="1490903"/>
                  </a:lnTo>
                  <a:lnTo>
                    <a:pt x="800023" y="1488909"/>
                  </a:lnTo>
                  <a:lnTo>
                    <a:pt x="808101" y="1483474"/>
                  </a:lnTo>
                  <a:lnTo>
                    <a:pt x="813549" y="1475397"/>
                  </a:lnTo>
                  <a:lnTo>
                    <a:pt x="815543" y="1465503"/>
                  </a:lnTo>
                  <a:close/>
                </a:path>
                <a:path w="8555355" h="5130165">
                  <a:moveTo>
                    <a:pt x="879284" y="5104612"/>
                  </a:moveTo>
                  <a:lnTo>
                    <a:pt x="877290" y="5094732"/>
                  </a:lnTo>
                  <a:lnTo>
                    <a:pt x="871842" y="5086655"/>
                  </a:lnTo>
                  <a:lnTo>
                    <a:pt x="863765" y="5081206"/>
                  </a:lnTo>
                  <a:lnTo>
                    <a:pt x="853833" y="5079212"/>
                  </a:lnTo>
                  <a:lnTo>
                    <a:pt x="843940" y="5081206"/>
                  </a:lnTo>
                  <a:lnTo>
                    <a:pt x="835875" y="5086655"/>
                  </a:lnTo>
                  <a:lnTo>
                    <a:pt x="830427" y="5094732"/>
                  </a:lnTo>
                  <a:lnTo>
                    <a:pt x="828433" y="5104612"/>
                  </a:lnTo>
                  <a:lnTo>
                    <a:pt x="830427" y="5114506"/>
                  </a:lnTo>
                  <a:lnTo>
                    <a:pt x="835875" y="5122570"/>
                  </a:lnTo>
                  <a:lnTo>
                    <a:pt x="843940" y="5128018"/>
                  </a:lnTo>
                  <a:lnTo>
                    <a:pt x="853884" y="5130012"/>
                  </a:lnTo>
                  <a:lnTo>
                    <a:pt x="863765" y="5128018"/>
                  </a:lnTo>
                  <a:lnTo>
                    <a:pt x="871842" y="5122570"/>
                  </a:lnTo>
                  <a:lnTo>
                    <a:pt x="877290" y="5114506"/>
                  </a:lnTo>
                  <a:lnTo>
                    <a:pt x="879284" y="5104612"/>
                  </a:lnTo>
                  <a:close/>
                </a:path>
                <a:path w="8555355" h="5130165">
                  <a:moveTo>
                    <a:pt x="917194" y="1465503"/>
                  </a:moveTo>
                  <a:lnTo>
                    <a:pt x="915200" y="1455623"/>
                  </a:lnTo>
                  <a:lnTo>
                    <a:pt x="909751" y="1447546"/>
                  </a:lnTo>
                  <a:lnTo>
                    <a:pt x="901674" y="1442110"/>
                  </a:lnTo>
                  <a:lnTo>
                    <a:pt x="891743" y="1440103"/>
                  </a:lnTo>
                  <a:lnTo>
                    <a:pt x="881849" y="1442110"/>
                  </a:lnTo>
                  <a:lnTo>
                    <a:pt x="873785" y="1447546"/>
                  </a:lnTo>
                  <a:lnTo>
                    <a:pt x="868337" y="1455623"/>
                  </a:lnTo>
                  <a:lnTo>
                    <a:pt x="866343" y="1465503"/>
                  </a:lnTo>
                  <a:lnTo>
                    <a:pt x="868337" y="1475397"/>
                  </a:lnTo>
                  <a:lnTo>
                    <a:pt x="873785" y="1483474"/>
                  </a:lnTo>
                  <a:lnTo>
                    <a:pt x="881849" y="1488909"/>
                  </a:lnTo>
                  <a:lnTo>
                    <a:pt x="891794" y="1490903"/>
                  </a:lnTo>
                  <a:lnTo>
                    <a:pt x="901674" y="1488909"/>
                  </a:lnTo>
                  <a:lnTo>
                    <a:pt x="909751" y="1483474"/>
                  </a:lnTo>
                  <a:lnTo>
                    <a:pt x="915200" y="1475397"/>
                  </a:lnTo>
                  <a:lnTo>
                    <a:pt x="917194" y="1465503"/>
                  </a:lnTo>
                  <a:close/>
                </a:path>
                <a:path w="8555355" h="5130165">
                  <a:moveTo>
                    <a:pt x="980935" y="5104612"/>
                  </a:moveTo>
                  <a:lnTo>
                    <a:pt x="978941" y="5094732"/>
                  </a:lnTo>
                  <a:lnTo>
                    <a:pt x="973493" y="5086655"/>
                  </a:lnTo>
                  <a:lnTo>
                    <a:pt x="965415" y="5081206"/>
                  </a:lnTo>
                  <a:lnTo>
                    <a:pt x="955484" y="5079212"/>
                  </a:lnTo>
                  <a:lnTo>
                    <a:pt x="945591" y="5081206"/>
                  </a:lnTo>
                  <a:lnTo>
                    <a:pt x="937526" y="5086655"/>
                  </a:lnTo>
                  <a:lnTo>
                    <a:pt x="932078" y="5094732"/>
                  </a:lnTo>
                  <a:lnTo>
                    <a:pt x="930084" y="5104612"/>
                  </a:lnTo>
                  <a:lnTo>
                    <a:pt x="932078" y="5114506"/>
                  </a:lnTo>
                  <a:lnTo>
                    <a:pt x="937526" y="5122570"/>
                  </a:lnTo>
                  <a:lnTo>
                    <a:pt x="945591" y="5128018"/>
                  </a:lnTo>
                  <a:lnTo>
                    <a:pt x="955535" y="5130012"/>
                  </a:lnTo>
                  <a:lnTo>
                    <a:pt x="965415" y="5128018"/>
                  </a:lnTo>
                  <a:lnTo>
                    <a:pt x="973493" y="5122570"/>
                  </a:lnTo>
                  <a:lnTo>
                    <a:pt x="978941" y="5114506"/>
                  </a:lnTo>
                  <a:lnTo>
                    <a:pt x="980935" y="5104612"/>
                  </a:lnTo>
                  <a:close/>
                </a:path>
                <a:path w="8555355" h="5130165">
                  <a:moveTo>
                    <a:pt x="1018844" y="1465503"/>
                  </a:moveTo>
                  <a:lnTo>
                    <a:pt x="1016850" y="1455623"/>
                  </a:lnTo>
                  <a:lnTo>
                    <a:pt x="1011402" y="1447546"/>
                  </a:lnTo>
                  <a:lnTo>
                    <a:pt x="1003325" y="1442110"/>
                  </a:lnTo>
                  <a:lnTo>
                    <a:pt x="993394" y="1440103"/>
                  </a:lnTo>
                  <a:lnTo>
                    <a:pt x="983500" y="1442110"/>
                  </a:lnTo>
                  <a:lnTo>
                    <a:pt x="975436" y="1447546"/>
                  </a:lnTo>
                  <a:lnTo>
                    <a:pt x="969987" y="1455623"/>
                  </a:lnTo>
                  <a:lnTo>
                    <a:pt x="967994" y="1465503"/>
                  </a:lnTo>
                  <a:lnTo>
                    <a:pt x="969987" y="1475397"/>
                  </a:lnTo>
                  <a:lnTo>
                    <a:pt x="975436" y="1483474"/>
                  </a:lnTo>
                  <a:lnTo>
                    <a:pt x="983500" y="1488909"/>
                  </a:lnTo>
                  <a:lnTo>
                    <a:pt x="993444" y="1490903"/>
                  </a:lnTo>
                  <a:lnTo>
                    <a:pt x="1003325" y="1488909"/>
                  </a:lnTo>
                  <a:lnTo>
                    <a:pt x="1011402" y="1483474"/>
                  </a:lnTo>
                  <a:lnTo>
                    <a:pt x="1016850" y="1475397"/>
                  </a:lnTo>
                  <a:lnTo>
                    <a:pt x="1018844" y="1465503"/>
                  </a:lnTo>
                  <a:close/>
                </a:path>
                <a:path w="8555355" h="5130165">
                  <a:moveTo>
                    <a:pt x="1082586" y="5104612"/>
                  </a:moveTo>
                  <a:lnTo>
                    <a:pt x="1080592" y="5094732"/>
                  </a:lnTo>
                  <a:lnTo>
                    <a:pt x="1075143" y="5086655"/>
                  </a:lnTo>
                  <a:lnTo>
                    <a:pt x="1067066" y="5081206"/>
                  </a:lnTo>
                  <a:lnTo>
                    <a:pt x="1057135" y="5079212"/>
                  </a:lnTo>
                  <a:lnTo>
                    <a:pt x="1047242" y="5081206"/>
                  </a:lnTo>
                  <a:lnTo>
                    <a:pt x="1039177" y="5086655"/>
                  </a:lnTo>
                  <a:lnTo>
                    <a:pt x="1033729" y="5094732"/>
                  </a:lnTo>
                  <a:lnTo>
                    <a:pt x="1031735" y="5104612"/>
                  </a:lnTo>
                  <a:lnTo>
                    <a:pt x="1033729" y="5114506"/>
                  </a:lnTo>
                  <a:lnTo>
                    <a:pt x="1039177" y="5122570"/>
                  </a:lnTo>
                  <a:lnTo>
                    <a:pt x="1047242" y="5128018"/>
                  </a:lnTo>
                  <a:lnTo>
                    <a:pt x="1057186" y="5130012"/>
                  </a:lnTo>
                  <a:lnTo>
                    <a:pt x="1067066" y="5128018"/>
                  </a:lnTo>
                  <a:lnTo>
                    <a:pt x="1075143" y="5122570"/>
                  </a:lnTo>
                  <a:lnTo>
                    <a:pt x="1080592" y="5114506"/>
                  </a:lnTo>
                  <a:lnTo>
                    <a:pt x="1082586" y="5104612"/>
                  </a:lnTo>
                  <a:close/>
                </a:path>
                <a:path w="8555355" h="5130165">
                  <a:moveTo>
                    <a:pt x="1120495" y="1465503"/>
                  </a:moveTo>
                  <a:lnTo>
                    <a:pt x="1118501" y="1455623"/>
                  </a:lnTo>
                  <a:lnTo>
                    <a:pt x="1113053" y="1447546"/>
                  </a:lnTo>
                  <a:lnTo>
                    <a:pt x="1104976" y="1442110"/>
                  </a:lnTo>
                  <a:lnTo>
                    <a:pt x="1095044" y="1440103"/>
                  </a:lnTo>
                  <a:lnTo>
                    <a:pt x="1085151" y="1442110"/>
                  </a:lnTo>
                  <a:lnTo>
                    <a:pt x="1077087" y="1447546"/>
                  </a:lnTo>
                  <a:lnTo>
                    <a:pt x="1071638" y="1455623"/>
                  </a:lnTo>
                  <a:lnTo>
                    <a:pt x="1069644" y="1465503"/>
                  </a:lnTo>
                  <a:lnTo>
                    <a:pt x="1071638" y="1475397"/>
                  </a:lnTo>
                  <a:lnTo>
                    <a:pt x="1077087" y="1483474"/>
                  </a:lnTo>
                  <a:lnTo>
                    <a:pt x="1085151" y="1488909"/>
                  </a:lnTo>
                  <a:lnTo>
                    <a:pt x="1095095" y="1490903"/>
                  </a:lnTo>
                  <a:lnTo>
                    <a:pt x="1104976" y="1488909"/>
                  </a:lnTo>
                  <a:lnTo>
                    <a:pt x="1113053" y="1483474"/>
                  </a:lnTo>
                  <a:lnTo>
                    <a:pt x="1118501" y="1475397"/>
                  </a:lnTo>
                  <a:lnTo>
                    <a:pt x="1120495" y="1465503"/>
                  </a:lnTo>
                  <a:close/>
                </a:path>
                <a:path w="8555355" h="5130165">
                  <a:moveTo>
                    <a:pt x="1184236" y="5104612"/>
                  </a:moveTo>
                  <a:lnTo>
                    <a:pt x="1182243" y="5094732"/>
                  </a:lnTo>
                  <a:lnTo>
                    <a:pt x="1176794" y="5086655"/>
                  </a:lnTo>
                  <a:lnTo>
                    <a:pt x="1168717" y="5081206"/>
                  </a:lnTo>
                  <a:lnTo>
                    <a:pt x="1158786" y="5079212"/>
                  </a:lnTo>
                  <a:lnTo>
                    <a:pt x="1148892" y="5081206"/>
                  </a:lnTo>
                  <a:lnTo>
                    <a:pt x="1140828" y="5086655"/>
                  </a:lnTo>
                  <a:lnTo>
                    <a:pt x="1135380" y="5094732"/>
                  </a:lnTo>
                  <a:lnTo>
                    <a:pt x="1133386" y="5104612"/>
                  </a:lnTo>
                  <a:lnTo>
                    <a:pt x="1135380" y="5114506"/>
                  </a:lnTo>
                  <a:lnTo>
                    <a:pt x="1140828" y="5122570"/>
                  </a:lnTo>
                  <a:lnTo>
                    <a:pt x="1148892" y="5128018"/>
                  </a:lnTo>
                  <a:lnTo>
                    <a:pt x="1158836" y="5130012"/>
                  </a:lnTo>
                  <a:lnTo>
                    <a:pt x="1168717" y="5128018"/>
                  </a:lnTo>
                  <a:lnTo>
                    <a:pt x="1176794" y="5122570"/>
                  </a:lnTo>
                  <a:lnTo>
                    <a:pt x="1182243" y="5114506"/>
                  </a:lnTo>
                  <a:lnTo>
                    <a:pt x="1184236" y="5104612"/>
                  </a:lnTo>
                  <a:close/>
                </a:path>
                <a:path w="8555355" h="5130165">
                  <a:moveTo>
                    <a:pt x="1222146" y="1465503"/>
                  </a:moveTo>
                  <a:lnTo>
                    <a:pt x="1220152" y="1455623"/>
                  </a:lnTo>
                  <a:lnTo>
                    <a:pt x="1214704" y="1447546"/>
                  </a:lnTo>
                  <a:lnTo>
                    <a:pt x="1206627" y="1442110"/>
                  </a:lnTo>
                  <a:lnTo>
                    <a:pt x="1196695" y="1440103"/>
                  </a:lnTo>
                  <a:lnTo>
                    <a:pt x="1186802" y="1442110"/>
                  </a:lnTo>
                  <a:lnTo>
                    <a:pt x="1178737" y="1447546"/>
                  </a:lnTo>
                  <a:lnTo>
                    <a:pt x="1173289" y="1455623"/>
                  </a:lnTo>
                  <a:lnTo>
                    <a:pt x="1171295" y="1465503"/>
                  </a:lnTo>
                  <a:lnTo>
                    <a:pt x="1173289" y="1475397"/>
                  </a:lnTo>
                  <a:lnTo>
                    <a:pt x="1178737" y="1483474"/>
                  </a:lnTo>
                  <a:lnTo>
                    <a:pt x="1186802" y="1488909"/>
                  </a:lnTo>
                  <a:lnTo>
                    <a:pt x="1196746" y="1490903"/>
                  </a:lnTo>
                  <a:lnTo>
                    <a:pt x="1206627" y="1488909"/>
                  </a:lnTo>
                  <a:lnTo>
                    <a:pt x="1214704" y="1483474"/>
                  </a:lnTo>
                  <a:lnTo>
                    <a:pt x="1220152" y="1475397"/>
                  </a:lnTo>
                  <a:lnTo>
                    <a:pt x="1222146" y="1465503"/>
                  </a:lnTo>
                  <a:close/>
                </a:path>
                <a:path w="8555355" h="5130165">
                  <a:moveTo>
                    <a:pt x="1285887" y="5104612"/>
                  </a:moveTo>
                  <a:lnTo>
                    <a:pt x="1283893" y="5094732"/>
                  </a:lnTo>
                  <a:lnTo>
                    <a:pt x="1278445" y="5086655"/>
                  </a:lnTo>
                  <a:lnTo>
                    <a:pt x="1270368" y="5081206"/>
                  </a:lnTo>
                  <a:lnTo>
                    <a:pt x="1260436" y="5079212"/>
                  </a:lnTo>
                  <a:lnTo>
                    <a:pt x="1250543" y="5081206"/>
                  </a:lnTo>
                  <a:lnTo>
                    <a:pt x="1242479" y="5086655"/>
                  </a:lnTo>
                  <a:lnTo>
                    <a:pt x="1237030" y="5094732"/>
                  </a:lnTo>
                  <a:lnTo>
                    <a:pt x="1235036" y="5104612"/>
                  </a:lnTo>
                  <a:lnTo>
                    <a:pt x="1237030" y="5114506"/>
                  </a:lnTo>
                  <a:lnTo>
                    <a:pt x="1242479" y="5122570"/>
                  </a:lnTo>
                  <a:lnTo>
                    <a:pt x="1250543" y="5128018"/>
                  </a:lnTo>
                  <a:lnTo>
                    <a:pt x="1260487" y="5130012"/>
                  </a:lnTo>
                  <a:lnTo>
                    <a:pt x="1270368" y="5128018"/>
                  </a:lnTo>
                  <a:lnTo>
                    <a:pt x="1278445" y="5122570"/>
                  </a:lnTo>
                  <a:lnTo>
                    <a:pt x="1283893" y="5114506"/>
                  </a:lnTo>
                  <a:lnTo>
                    <a:pt x="1285887" y="5104612"/>
                  </a:lnTo>
                  <a:close/>
                </a:path>
                <a:path w="8555355" h="5130165">
                  <a:moveTo>
                    <a:pt x="1323797" y="1465503"/>
                  </a:moveTo>
                  <a:lnTo>
                    <a:pt x="1321803" y="1455623"/>
                  </a:lnTo>
                  <a:lnTo>
                    <a:pt x="1316355" y="1447546"/>
                  </a:lnTo>
                  <a:lnTo>
                    <a:pt x="1308277" y="1442110"/>
                  </a:lnTo>
                  <a:lnTo>
                    <a:pt x="1298346" y="1440103"/>
                  </a:lnTo>
                  <a:lnTo>
                    <a:pt x="1288453" y="1442110"/>
                  </a:lnTo>
                  <a:lnTo>
                    <a:pt x="1280388" y="1447546"/>
                  </a:lnTo>
                  <a:lnTo>
                    <a:pt x="1274940" y="1455623"/>
                  </a:lnTo>
                  <a:lnTo>
                    <a:pt x="1272946" y="1465503"/>
                  </a:lnTo>
                  <a:lnTo>
                    <a:pt x="1274940" y="1475397"/>
                  </a:lnTo>
                  <a:lnTo>
                    <a:pt x="1280388" y="1483474"/>
                  </a:lnTo>
                  <a:lnTo>
                    <a:pt x="1288453" y="1488909"/>
                  </a:lnTo>
                  <a:lnTo>
                    <a:pt x="1298397" y="1490903"/>
                  </a:lnTo>
                  <a:lnTo>
                    <a:pt x="1308277" y="1488909"/>
                  </a:lnTo>
                  <a:lnTo>
                    <a:pt x="1316355" y="1483474"/>
                  </a:lnTo>
                  <a:lnTo>
                    <a:pt x="1321803" y="1475397"/>
                  </a:lnTo>
                  <a:lnTo>
                    <a:pt x="1323797" y="1465503"/>
                  </a:lnTo>
                  <a:close/>
                </a:path>
                <a:path w="8555355" h="5130165">
                  <a:moveTo>
                    <a:pt x="1387538" y="5104612"/>
                  </a:moveTo>
                  <a:lnTo>
                    <a:pt x="1385544" y="5094732"/>
                  </a:lnTo>
                  <a:lnTo>
                    <a:pt x="1380096" y="5086655"/>
                  </a:lnTo>
                  <a:lnTo>
                    <a:pt x="1372019" y="5081206"/>
                  </a:lnTo>
                  <a:lnTo>
                    <a:pt x="1362087" y="5079212"/>
                  </a:lnTo>
                  <a:lnTo>
                    <a:pt x="1352194" y="5081206"/>
                  </a:lnTo>
                  <a:lnTo>
                    <a:pt x="1344129" y="5086655"/>
                  </a:lnTo>
                  <a:lnTo>
                    <a:pt x="1338681" y="5094732"/>
                  </a:lnTo>
                  <a:lnTo>
                    <a:pt x="1336687" y="5104612"/>
                  </a:lnTo>
                  <a:lnTo>
                    <a:pt x="1338681" y="5114506"/>
                  </a:lnTo>
                  <a:lnTo>
                    <a:pt x="1344129" y="5122570"/>
                  </a:lnTo>
                  <a:lnTo>
                    <a:pt x="1352194" y="5128018"/>
                  </a:lnTo>
                  <a:lnTo>
                    <a:pt x="1362138" y="5130012"/>
                  </a:lnTo>
                  <a:lnTo>
                    <a:pt x="1372019" y="5128018"/>
                  </a:lnTo>
                  <a:lnTo>
                    <a:pt x="1380096" y="5122570"/>
                  </a:lnTo>
                  <a:lnTo>
                    <a:pt x="1385544" y="5114506"/>
                  </a:lnTo>
                  <a:lnTo>
                    <a:pt x="1387538" y="5104612"/>
                  </a:lnTo>
                  <a:close/>
                </a:path>
                <a:path w="8555355" h="5130165">
                  <a:moveTo>
                    <a:pt x="1425448" y="1465503"/>
                  </a:moveTo>
                  <a:lnTo>
                    <a:pt x="1423454" y="1455623"/>
                  </a:lnTo>
                  <a:lnTo>
                    <a:pt x="1418005" y="1447546"/>
                  </a:lnTo>
                  <a:lnTo>
                    <a:pt x="1409928" y="1442110"/>
                  </a:lnTo>
                  <a:lnTo>
                    <a:pt x="1399997" y="1440103"/>
                  </a:lnTo>
                  <a:lnTo>
                    <a:pt x="1390103" y="1442110"/>
                  </a:lnTo>
                  <a:lnTo>
                    <a:pt x="1382039" y="1447546"/>
                  </a:lnTo>
                  <a:lnTo>
                    <a:pt x="1376591" y="1455623"/>
                  </a:lnTo>
                  <a:lnTo>
                    <a:pt x="1374597" y="1465503"/>
                  </a:lnTo>
                  <a:lnTo>
                    <a:pt x="1376591" y="1475397"/>
                  </a:lnTo>
                  <a:lnTo>
                    <a:pt x="1382039" y="1483474"/>
                  </a:lnTo>
                  <a:lnTo>
                    <a:pt x="1390103" y="1488909"/>
                  </a:lnTo>
                  <a:lnTo>
                    <a:pt x="1400048" y="1490903"/>
                  </a:lnTo>
                  <a:lnTo>
                    <a:pt x="1409928" y="1488909"/>
                  </a:lnTo>
                  <a:lnTo>
                    <a:pt x="1418005" y="1483474"/>
                  </a:lnTo>
                  <a:lnTo>
                    <a:pt x="1423454" y="1475397"/>
                  </a:lnTo>
                  <a:lnTo>
                    <a:pt x="1425448" y="1465503"/>
                  </a:lnTo>
                  <a:close/>
                </a:path>
                <a:path w="8555355" h="5130165">
                  <a:moveTo>
                    <a:pt x="1489189" y="5104612"/>
                  </a:moveTo>
                  <a:lnTo>
                    <a:pt x="1487195" y="5094732"/>
                  </a:lnTo>
                  <a:lnTo>
                    <a:pt x="1481747" y="5086655"/>
                  </a:lnTo>
                  <a:lnTo>
                    <a:pt x="1473669" y="5081206"/>
                  </a:lnTo>
                  <a:lnTo>
                    <a:pt x="1463738" y="5079212"/>
                  </a:lnTo>
                  <a:lnTo>
                    <a:pt x="1453845" y="5081206"/>
                  </a:lnTo>
                  <a:lnTo>
                    <a:pt x="1445780" y="5086655"/>
                  </a:lnTo>
                  <a:lnTo>
                    <a:pt x="1440332" y="5094732"/>
                  </a:lnTo>
                  <a:lnTo>
                    <a:pt x="1438338" y="5104612"/>
                  </a:lnTo>
                  <a:lnTo>
                    <a:pt x="1440332" y="5114506"/>
                  </a:lnTo>
                  <a:lnTo>
                    <a:pt x="1445780" y="5122570"/>
                  </a:lnTo>
                  <a:lnTo>
                    <a:pt x="1453845" y="5128018"/>
                  </a:lnTo>
                  <a:lnTo>
                    <a:pt x="1463789" y="5130012"/>
                  </a:lnTo>
                  <a:lnTo>
                    <a:pt x="1473669" y="5128018"/>
                  </a:lnTo>
                  <a:lnTo>
                    <a:pt x="1481747" y="5122570"/>
                  </a:lnTo>
                  <a:lnTo>
                    <a:pt x="1487195" y="5114506"/>
                  </a:lnTo>
                  <a:lnTo>
                    <a:pt x="1489189" y="5104612"/>
                  </a:lnTo>
                  <a:close/>
                </a:path>
                <a:path w="8555355" h="5130165">
                  <a:moveTo>
                    <a:pt x="1527098" y="1465503"/>
                  </a:moveTo>
                  <a:lnTo>
                    <a:pt x="1525104" y="1455623"/>
                  </a:lnTo>
                  <a:lnTo>
                    <a:pt x="1519656" y="1447546"/>
                  </a:lnTo>
                  <a:lnTo>
                    <a:pt x="1511579" y="1442110"/>
                  </a:lnTo>
                  <a:lnTo>
                    <a:pt x="1501648" y="1440103"/>
                  </a:lnTo>
                  <a:lnTo>
                    <a:pt x="1491754" y="1442110"/>
                  </a:lnTo>
                  <a:lnTo>
                    <a:pt x="1483690" y="1447546"/>
                  </a:lnTo>
                  <a:lnTo>
                    <a:pt x="1478241" y="1455623"/>
                  </a:lnTo>
                  <a:lnTo>
                    <a:pt x="1476248" y="1465503"/>
                  </a:lnTo>
                  <a:lnTo>
                    <a:pt x="1478241" y="1475397"/>
                  </a:lnTo>
                  <a:lnTo>
                    <a:pt x="1483690" y="1483474"/>
                  </a:lnTo>
                  <a:lnTo>
                    <a:pt x="1491754" y="1488909"/>
                  </a:lnTo>
                  <a:lnTo>
                    <a:pt x="1501698" y="1490903"/>
                  </a:lnTo>
                  <a:lnTo>
                    <a:pt x="1511579" y="1488909"/>
                  </a:lnTo>
                  <a:lnTo>
                    <a:pt x="1519656" y="1483474"/>
                  </a:lnTo>
                  <a:lnTo>
                    <a:pt x="1525104" y="1475397"/>
                  </a:lnTo>
                  <a:lnTo>
                    <a:pt x="1527098" y="1465503"/>
                  </a:lnTo>
                  <a:close/>
                </a:path>
                <a:path w="8555355" h="5130165">
                  <a:moveTo>
                    <a:pt x="1590840" y="5104612"/>
                  </a:moveTo>
                  <a:lnTo>
                    <a:pt x="1588846" y="5094732"/>
                  </a:lnTo>
                  <a:lnTo>
                    <a:pt x="1583397" y="5086655"/>
                  </a:lnTo>
                  <a:lnTo>
                    <a:pt x="1575320" y="5081206"/>
                  </a:lnTo>
                  <a:lnTo>
                    <a:pt x="1565389" y="5079212"/>
                  </a:lnTo>
                  <a:lnTo>
                    <a:pt x="1555496" y="5081206"/>
                  </a:lnTo>
                  <a:lnTo>
                    <a:pt x="1547431" y="5086655"/>
                  </a:lnTo>
                  <a:lnTo>
                    <a:pt x="1541983" y="5094732"/>
                  </a:lnTo>
                  <a:lnTo>
                    <a:pt x="1539989" y="5104612"/>
                  </a:lnTo>
                  <a:lnTo>
                    <a:pt x="1541983" y="5114506"/>
                  </a:lnTo>
                  <a:lnTo>
                    <a:pt x="1547431" y="5122570"/>
                  </a:lnTo>
                  <a:lnTo>
                    <a:pt x="1555496" y="5128018"/>
                  </a:lnTo>
                  <a:lnTo>
                    <a:pt x="1565440" y="5130012"/>
                  </a:lnTo>
                  <a:lnTo>
                    <a:pt x="1575320" y="5128018"/>
                  </a:lnTo>
                  <a:lnTo>
                    <a:pt x="1583397" y="5122570"/>
                  </a:lnTo>
                  <a:lnTo>
                    <a:pt x="1588846" y="5114506"/>
                  </a:lnTo>
                  <a:lnTo>
                    <a:pt x="1590840" y="5104612"/>
                  </a:lnTo>
                  <a:close/>
                </a:path>
                <a:path w="8555355" h="5130165">
                  <a:moveTo>
                    <a:pt x="1628749" y="1465503"/>
                  </a:moveTo>
                  <a:lnTo>
                    <a:pt x="1626755" y="1455623"/>
                  </a:lnTo>
                  <a:lnTo>
                    <a:pt x="1621307" y="1447546"/>
                  </a:lnTo>
                  <a:lnTo>
                    <a:pt x="1613230" y="1442110"/>
                  </a:lnTo>
                  <a:lnTo>
                    <a:pt x="1603298" y="1440103"/>
                  </a:lnTo>
                  <a:lnTo>
                    <a:pt x="1593405" y="1442110"/>
                  </a:lnTo>
                  <a:lnTo>
                    <a:pt x="1585341" y="1447546"/>
                  </a:lnTo>
                  <a:lnTo>
                    <a:pt x="1579892" y="1455623"/>
                  </a:lnTo>
                  <a:lnTo>
                    <a:pt x="1577898" y="1465503"/>
                  </a:lnTo>
                  <a:lnTo>
                    <a:pt x="1579892" y="1475397"/>
                  </a:lnTo>
                  <a:lnTo>
                    <a:pt x="1585341" y="1483474"/>
                  </a:lnTo>
                  <a:lnTo>
                    <a:pt x="1593405" y="1488909"/>
                  </a:lnTo>
                  <a:lnTo>
                    <a:pt x="1603349" y="1490903"/>
                  </a:lnTo>
                  <a:lnTo>
                    <a:pt x="1613230" y="1488909"/>
                  </a:lnTo>
                  <a:lnTo>
                    <a:pt x="1621307" y="1483474"/>
                  </a:lnTo>
                  <a:lnTo>
                    <a:pt x="1626755" y="1475397"/>
                  </a:lnTo>
                  <a:lnTo>
                    <a:pt x="1628749" y="1465503"/>
                  </a:lnTo>
                  <a:close/>
                </a:path>
                <a:path w="8555355" h="5130165">
                  <a:moveTo>
                    <a:pt x="1692490" y="5104612"/>
                  </a:moveTo>
                  <a:lnTo>
                    <a:pt x="1690497" y="5094732"/>
                  </a:lnTo>
                  <a:lnTo>
                    <a:pt x="1685048" y="5086655"/>
                  </a:lnTo>
                  <a:lnTo>
                    <a:pt x="1676971" y="5081206"/>
                  </a:lnTo>
                  <a:lnTo>
                    <a:pt x="1667040" y="5079212"/>
                  </a:lnTo>
                  <a:lnTo>
                    <a:pt x="1657146" y="5081206"/>
                  </a:lnTo>
                  <a:lnTo>
                    <a:pt x="1649082" y="5086655"/>
                  </a:lnTo>
                  <a:lnTo>
                    <a:pt x="1643634" y="5094732"/>
                  </a:lnTo>
                  <a:lnTo>
                    <a:pt x="1641640" y="5104612"/>
                  </a:lnTo>
                  <a:lnTo>
                    <a:pt x="1643634" y="5114506"/>
                  </a:lnTo>
                  <a:lnTo>
                    <a:pt x="1649082" y="5122570"/>
                  </a:lnTo>
                  <a:lnTo>
                    <a:pt x="1657146" y="5128018"/>
                  </a:lnTo>
                  <a:lnTo>
                    <a:pt x="1667090" y="5130012"/>
                  </a:lnTo>
                  <a:lnTo>
                    <a:pt x="1676971" y="5128018"/>
                  </a:lnTo>
                  <a:lnTo>
                    <a:pt x="1685048" y="5122570"/>
                  </a:lnTo>
                  <a:lnTo>
                    <a:pt x="1690497" y="5114506"/>
                  </a:lnTo>
                  <a:lnTo>
                    <a:pt x="1692490" y="5104612"/>
                  </a:lnTo>
                  <a:close/>
                </a:path>
                <a:path w="8555355" h="5130165">
                  <a:moveTo>
                    <a:pt x="1730400" y="1465503"/>
                  </a:moveTo>
                  <a:lnTo>
                    <a:pt x="1728406" y="1455623"/>
                  </a:lnTo>
                  <a:lnTo>
                    <a:pt x="1722958" y="1447546"/>
                  </a:lnTo>
                  <a:lnTo>
                    <a:pt x="1714881" y="1442110"/>
                  </a:lnTo>
                  <a:lnTo>
                    <a:pt x="1704949" y="1440103"/>
                  </a:lnTo>
                  <a:lnTo>
                    <a:pt x="1695056" y="1442110"/>
                  </a:lnTo>
                  <a:lnTo>
                    <a:pt x="1686991" y="1447546"/>
                  </a:lnTo>
                  <a:lnTo>
                    <a:pt x="1681543" y="1455623"/>
                  </a:lnTo>
                  <a:lnTo>
                    <a:pt x="1679549" y="1465503"/>
                  </a:lnTo>
                  <a:lnTo>
                    <a:pt x="1681543" y="1475397"/>
                  </a:lnTo>
                  <a:lnTo>
                    <a:pt x="1686991" y="1483474"/>
                  </a:lnTo>
                  <a:lnTo>
                    <a:pt x="1695056" y="1488909"/>
                  </a:lnTo>
                  <a:lnTo>
                    <a:pt x="1705000" y="1490903"/>
                  </a:lnTo>
                  <a:lnTo>
                    <a:pt x="1714881" y="1488909"/>
                  </a:lnTo>
                  <a:lnTo>
                    <a:pt x="1722958" y="1483474"/>
                  </a:lnTo>
                  <a:lnTo>
                    <a:pt x="1728406" y="1475397"/>
                  </a:lnTo>
                  <a:lnTo>
                    <a:pt x="1730400" y="1465503"/>
                  </a:lnTo>
                  <a:close/>
                </a:path>
                <a:path w="8555355" h="5130165">
                  <a:moveTo>
                    <a:pt x="1794141" y="5104612"/>
                  </a:moveTo>
                  <a:lnTo>
                    <a:pt x="1792147" y="5094732"/>
                  </a:lnTo>
                  <a:lnTo>
                    <a:pt x="1786699" y="5086655"/>
                  </a:lnTo>
                  <a:lnTo>
                    <a:pt x="1778622" y="5081206"/>
                  </a:lnTo>
                  <a:lnTo>
                    <a:pt x="1768690" y="5079212"/>
                  </a:lnTo>
                  <a:lnTo>
                    <a:pt x="1758797" y="5081206"/>
                  </a:lnTo>
                  <a:lnTo>
                    <a:pt x="1750733" y="5086655"/>
                  </a:lnTo>
                  <a:lnTo>
                    <a:pt x="1745284" y="5094732"/>
                  </a:lnTo>
                  <a:lnTo>
                    <a:pt x="1743290" y="5104612"/>
                  </a:lnTo>
                  <a:lnTo>
                    <a:pt x="1745284" y="5114506"/>
                  </a:lnTo>
                  <a:lnTo>
                    <a:pt x="1750733" y="5122570"/>
                  </a:lnTo>
                  <a:lnTo>
                    <a:pt x="1758797" y="5128018"/>
                  </a:lnTo>
                  <a:lnTo>
                    <a:pt x="1768741" y="5130012"/>
                  </a:lnTo>
                  <a:lnTo>
                    <a:pt x="1778622" y="5128018"/>
                  </a:lnTo>
                  <a:lnTo>
                    <a:pt x="1786699" y="5122570"/>
                  </a:lnTo>
                  <a:lnTo>
                    <a:pt x="1792147" y="5114506"/>
                  </a:lnTo>
                  <a:lnTo>
                    <a:pt x="1794141" y="5104612"/>
                  </a:lnTo>
                  <a:close/>
                </a:path>
                <a:path w="8555355" h="5130165">
                  <a:moveTo>
                    <a:pt x="1832051" y="1465503"/>
                  </a:moveTo>
                  <a:lnTo>
                    <a:pt x="1830057" y="1455623"/>
                  </a:lnTo>
                  <a:lnTo>
                    <a:pt x="1824609" y="1447546"/>
                  </a:lnTo>
                  <a:lnTo>
                    <a:pt x="1816531" y="1442110"/>
                  </a:lnTo>
                  <a:lnTo>
                    <a:pt x="1806600" y="1440103"/>
                  </a:lnTo>
                  <a:lnTo>
                    <a:pt x="1796707" y="1442110"/>
                  </a:lnTo>
                  <a:lnTo>
                    <a:pt x="1788642" y="1447546"/>
                  </a:lnTo>
                  <a:lnTo>
                    <a:pt x="1783194" y="1455623"/>
                  </a:lnTo>
                  <a:lnTo>
                    <a:pt x="1781200" y="1465503"/>
                  </a:lnTo>
                  <a:lnTo>
                    <a:pt x="1783194" y="1475397"/>
                  </a:lnTo>
                  <a:lnTo>
                    <a:pt x="1788642" y="1483474"/>
                  </a:lnTo>
                  <a:lnTo>
                    <a:pt x="1796707" y="1488909"/>
                  </a:lnTo>
                  <a:lnTo>
                    <a:pt x="1806651" y="1490903"/>
                  </a:lnTo>
                  <a:lnTo>
                    <a:pt x="1816531" y="1488909"/>
                  </a:lnTo>
                  <a:lnTo>
                    <a:pt x="1824609" y="1483474"/>
                  </a:lnTo>
                  <a:lnTo>
                    <a:pt x="1830057" y="1475397"/>
                  </a:lnTo>
                  <a:lnTo>
                    <a:pt x="1832051" y="1465503"/>
                  </a:lnTo>
                  <a:close/>
                </a:path>
                <a:path w="8555355" h="5130165">
                  <a:moveTo>
                    <a:pt x="1895792" y="5104612"/>
                  </a:moveTo>
                  <a:lnTo>
                    <a:pt x="1893798" y="5094732"/>
                  </a:lnTo>
                  <a:lnTo>
                    <a:pt x="1888350" y="5086655"/>
                  </a:lnTo>
                  <a:lnTo>
                    <a:pt x="1880273" y="5081206"/>
                  </a:lnTo>
                  <a:lnTo>
                    <a:pt x="1870341" y="5079212"/>
                  </a:lnTo>
                  <a:lnTo>
                    <a:pt x="1860448" y="5081206"/>
                  </a:lnTo>
                  <a:lnTo>
                    <a:pt x="1852383" y="5086655"/>
                  </a:lnTo>
                  <a:lnTo>
                    <a:pt x="1846935" y="5094732"/>
                  </a:lnTo>
                  <a:lnTo>
                    <a:pt x="1844941" y="5104612"/>
                  </a:lnTo>
                  <a:lnTo>
                    <a:pt x="1846935" y="5114506"/>
                  </a:lnTo>
                  <a:lnTo>
                    <a:pt x="1852383" y="5122570"/>
                  </a:lnTo>
                  <a:lnTo>
                    <a:pt x="1860448" y="5128018"/>
                  </a:lnTo>
                  <a:lnTo>
                    <a:pt x="1870392" y="5130012"/>
                  </a:lnTo>
                  <a:lnTo>
                    <a:pt x="1880273" y="5128018"/>
                  </a:lnTo>
                  <a:lnTo>
                    <a:pt x="1888350" y="5122570"/>
                  </a:lnTo>
                  <a:lnTo>
                    <a:pt x="1893798" y="5114506"/>
                  </a:lnTo>
                  <a:lnTo>
                    <a:pt x="1895792" y="5104612"/>
                  </a:lnTo>
                  <a:close/>
                </a:path>
                <a:path w="8555355" h="5130165">
                  <a:moveTo>
                    <a:pt x="1933702" y="1465503"/>
                  </a:moveTo>
                  <a:lnTo>
                    <a:pt x="1931708" y="1455623"/>
                  </a:lnTo>
                  <a:lnTo>
                    <a:pt x="1926259" y="1447546"/>
                  </a:lnTo>
                  <a:lnTo>
                    <a:pt x="1918182" y="1442110"/>
                  </a:lnTo>
                  <a:lnTo>
                    <a:pt x="1908251" y="1440103"/>
                  </a:lnTo>
                  <a:lnTo>
                    <a:pt x="1898357" y="1442110"/>
                  </a:lnTo>
                  <a:lnTo>
                    <a:pt x="1890293" y="1447546"/>
                  </a:lnTo>
                  <a:lnTo>
                    <a:pt x="1884845" y="1455623"/>
                  </a:lnTo>
                  <a:lnTo>
                    <a:pt x="1882851" y="1465503"/>
                  </a:lnTo>
                  <a:lnTo>
                    <a:pt x="1884845" y="1475397"/>
                  </a:lnTo>
                  <a:lnTo>
                    <a:pt x="1890293" y="1483474"/>
                  </a:lnTo>
                  <a:lnTo>
                    <a:pt x="1898357" y="1488909"/>
                  </a:lnTo>
                  <a:lnTo>
                    <a:pt x="1908302" y="1490903"/>
                  </a:lnTo>
                  <a:lnTo>
                    <a:pt x="1918182" y="1488909"/>
                  </a:lnTo>
                  <a:lnTo>
                    <a:pt x="1926259" y="1483474"/>
                  </a:lnTo>
                  <a:lnTo>
                    <a:pt x="1931708" y="1475397"/>
                  </a:lnTo>
                  <a:lnTo>
                    <a:pt x="1933702" y="1465503"/>
                  </a:lnTo>
                  <a:close/>
                </a:path>
                <a:path w="8555355" h="5130165">
                  <a:moveTo>
                    <a:pt x="1997443" y="5104612"/>
                  </a:moveTo>
                  <a:lnTo>
                    <a:pt x="1995449" y="5094732"/>
                  </a:lnTo>
                  <a:lnTo>
                    <a:pt x="1990001" y="5086655"/>
                  </a:lnTo>
                  <a:lnTo>
                    <a:pt x="1981923" y="5081206"/>
                  </a:lnTo>
                  <a:lnTo>
                    <a:pt x="1971992" y="5079212"/>
                  </a:lnTo>
                  <a:lnTo>
                    <a:pt x="1962099" y="5081206"/>
                  </a:lnTo>
                  <a:lnTo>
                    <a:pt x="1954034" y="5086655"/>
                  </a:lnTo>
                  <a:lnTo>
                    <a:pt x="1948586" y="5094732"/>
                  </a:lnTo>
                  <a:lnTo>
                    <a:pt x="1946592" y="5104612"/>
                  </a:lnTo>
                  <a:lnTo>
                    <a:pt x="1948586" y="5114506"/>
                  </a:lnTo>
                  <a:lnTo>
                    <a:pt x="1954034" y="5122570"/>
                  </a:lnTo>
                  <a:lnTo>
                    <a:pt x="1962099" y="5128018"/>
                  </a:lnTo>
                  <a:lnTo>
                    <a:pt x="1972043" y="5130012"/>
                  </a:lnTo>
                  <a:lnTo>
                    <a:pt x="1981923" y="5128018"/>
                  </a:lnTo>
                  <a:lnTo>
                    <a:pt x="1990001" y="5122570"/>
                  </a:lnTo>
                  <a:lnTo>
                    <a:pt x="1995449" y="5114506"/>
                  </a:lnTo>
                  <a:lnTo>
                    <a:pt x="1997443" y="5104612"/>
                  </a:lnTo>
                  <a:close/>
                </a:path>
                <a:path w="8555355" h="5130165">
                  <a:moveTo>
                    <a:pt x="2035352" y="1465503"/>
                  </a:moveTo>
                  <a:lnTo>
                    <a:pt x="2033358" y="1455623"/>
                  </a:lnTo>
                  <a:lnTo>
                    <a:pt x="2027910" y="1447546"/>
                  </a:lnTo>
                  <a:lnTo>
                    <a:pt x="2019833" y="1442110"/>
                  </a:lnTo>
                  <a:lnTo>
                    <a:pt x="2009902" y="1440103"/>
                  </a:lnTo>
                  <a:lnTo>
                    <a:pt x="2000008" y="1442110"/>
                  </a:lnTo>
                  <a:lnTo>
                    <a:pt x="1991944" y="1447546"/>
                  </a:lnTo>
                  <a:lnTo>
                    <a:pt x="1986495" y="1455623"/>
                  </a:lnTo>
                  <a:lnTo>
                    <a:pt x="1984502" y="1465503"/>
                  </a:lnTo>
                  <a:lnTo>
                    <a:pt x="1986495" y="1475397"/>
                  </a:lnTo>
                  <a:lnTo>
                    <a:pt x="1991944" y="1483474"/>
                  </a:lnTo>
                  <a:lnTo>
                    <a:pt x="2000008" y="1488909"/>
                  </a:lnTo>
                  <a:lnTo>
                    <a:pt x="2009952" y="1490903"/>
                  </a:lnTo>
                  <a:lnTo>
                    <a:pt x="2019833" y="1488909"/>
                  </a:lnTo>
                  <a:lnTo>
                    <a:pt x="2027910" y="1483474"/>
                  </a:lnTo>
                  <a:lnTo>
                    <a:pt x="2033358" y="1475397"/>
                  </a:lnTo>
                  <a:lnTo>
                    <a:pt x="2035352" y="1465503"/>
                  </a:lnTo>
                  <a:close/>
                </a:path>
                <a:path w="8555355" h="5130165">
                  <a:moveTo>
                    <a:pt x="2099094" y="5104612"/>
                  </a:moveTo>
                  <a:lnTo>
                    <a:pt x="2097100" y="5094732"/>
                  </a:lnTo>
                  <a:lnTo>
                    <a:pt x="2091651" y="5086655"/>
                  </a:lnTo>
                  <a:lnTo>
                    <a:pt x="2083574" y="5081206"/>
                  </a:lnTo>
                  <a:lnTo>
                    <a:pt x="2073643" y="5079212"/>
                  </a:lnTo>
                  <a:lnTo>
                    <a:pt x="2063750" y="5081206"/>
                  </a:lnTo>
                  <a:lnTo>
                    <a:pt x="2055685" y="5086655"/>
                  </a:lnTo>
                  <a:lnTo>
                    <a:pt x="2050237" y="5094732"/>
                  </a:lnTo>
                  <a:lnTo>
                    <a:pt x="2048243" y="5104612"/>
                  </a:lnTo>
                  <a:lnTo>
                    <a:pt x="2050237" y="5114506"/>
                  </a:lnTo>
                  <a:lnTo>
                    <a:pt x="2055685" y="5122570"/>
                  </a:lnTo>
                  <a:lnTo>
                    <a:pt x="2063750" y="5128018"/>
                  </a:lnTo>
                  <a:lnTo>
                    <a:pt x="2073694" y="5130012"/>
                  </a:lnTo>
                  <a:lnTo>
                    <a:pt x="2083574" y="5128018"/>
                  </a:lnTo>
                  <a:lnTo>
                    <a:pt x="2091651" y="5122570"/>
                  </a:lnTo>
                  <a:lnTo>
                    <a:pt x="2097100" y="5114506"/>
                  </a:lnTo>
                  <a:lnTo>
                    <a:pt x="2099094" y="5104612"/>
                  </a:lnTo>
                  <a:close/>
                </a:path>
                <a:path w="8555355" h="5130165">
                  <a:moveTo>
                    <a:pt x="2137003" y="1465503"/>
                  </a:moveTo>
                  <a:lnTo>
                    <a:pt x="2135009" y="1455623"/>
                  </a:lnTo>
                  <a:lnTo>
                    <a:pt x="2129561" y="1447546"/>
                  </a:lnTo>
                  <a:lnTo>
                    <a:pt x="2121484" y="1442110"/>
                  </a:lnTo>
                  <a:lnTo>
                    <a:pt x="2111552" y="1440103"/>
                  </a:lnTo>
                  <a:lnTo>
                    <a:pt x="2101659" y="1442110"/>
                  </a:lnTo>
                  <a:lnTo>
                    <a:pt x="2093595" y="1447546"/>
                  </a:lnTo>
                  <a:lnTo>
                    <a:pt x="2088146" y="1455623"/>
                  </a:lnTo>
                  <a:lnTo>
                    <a:pt x="2086152" y="1465503"/>
                  </a:lnTo>
                  <a:lnTo>
                    <a:pt x="2088146" y="1475397"/>
                  </a:lnTo>
                  <a:lnTo>
                    <a:pt x="2093595" y="1483474"/>
                  </a:lnTo>
                  <a:lnTo>
                    <a:pt x="2101659" y="1488909"/>
                  </a:lnTo>
                  <a:lnTo>
                    <a:pt x="2111603" y="1490903"/>
                  </a:lnTo>
                  <a:lnTo>
                    <a:pt x="2121484" y="1488909"/>
                  </a:lnTo>
                  <a:lnTo>
                    <a:pt x="2129561" y="1483474"/>
                  </a:lnTo>
                  <a:lnTo>
                    <a:pt x="2135009" y="1475397"/>
                  </a:lnTo>
                  <a:lnTo>
                    <a:pt x="2137003" y="1465503"/>
                  </a:lnTo>
                  <a:close/>
                </a:path>
                <a:path w="8555355" h="5130165">
                  <a:moveTo>
                    <a:pt x="2200732" y="5103634"/>
                  </a:moveTo>
                  <a:lnTo>
                    <a:pt x="2198497" y="5093805"/>
                  </a:lnTo>
                  <a:lnTo>
                    <a:pt x="2192858" y="5085867"/>
                  </a:lnTo>
                  <a:lnTo>
                    <a:pt x="2184641" y="5080622"/>
                  </a:lnTo>
                  <a:lnTo>
                    <a:pt x="2174710" y="5078869"/>
                  </a:lnTo>
                  <a:lnTo>
                    <a:pt x="2164829" y="5081105"/>
                  </a:lnTo>
                  <a:lnTo>
                    <a:pt x="2156891" y="5086756"/>
                  </a:lnTo>
                  <a:lnTo>
                    <a:pt x="2151646" y="5094960"/>
                  </a:lnTo>
                  <a:lnTo>
                    <a:pt x="2149894" y="5104892"/>
                  </a:lnTo>
                  <a:lnTo>
                    <a:pt x="2152129" y="5114722"/>
                  </a:lnTo>
                  <a:lnTo>
                    <a:pt x="2157780" y="5122659"/>
                  </a:lnTo>
                  <a:lnTo>
                    <a:pt x="2165985" y="5127904"/>
                  </a:lnTo>
                  <a:lnTo>
                    <a:pt x="2175967" y="5129657"/>
                  </a:lnTo>
                  <a:lnTo>
                    <a:pt x="2185797" y="5127409"/>
                  </a:lnTo>
                  <a:lnTo>
                    <a:pt x="2193734" y="5121770"/>
                  </a:lnTo>
                  <a:lnTo>
                    <a:pt x="2198979" y="5113566"/>
                  </a:lnTo>
                  <a:lnTo>
                    <a:pt x="2200732" y="5103634"/>
                  </a:lnTo>
                  <a:close/>
                </a:path>
                <a:path w="8555355" h="5130165">
                  <a:moveTo>
                    <a:pt x="2238527" y="1469542"/>
                  </a:moveTo>
                  <a:lnTo>
                    <a:pt x="2237282" y="1459534"/>
                  </a:lnTo>
                  <a:lnTo>
                    <a:pt x="2232456" y="1451076"/>
                  </a:lnTo>
                  <a:lnTo>
                    <a:pt x="2224824" y="1445044"/>
                  </a:lnTo>
                  <a:lnTo>
                    <a:pt x="2215070" y="1442300"/>
                  </a:lnTo>
                  <a:lnTo>
                    <a:pt x="2205050" y="1443532"/>
                  </a:lnTo>
                  <a:lnTo>
                    <a:pt x="2196592" y="1448358"/>
                  </a:lnTo>
                  <a:lnTo>
                    <a:pt x="2190559" y="1455991"/>
                  </a:lnTo>
                  <a:lnTo>
                    <a:pt x="2187816" y="1465694"/>
                  </a:lnTo>
                  <a:lnTo>
                    <a:pt x="2189061" y="1475714"/>
                  </a:lnTo>
                  <a:lnTo>
                    <a:pt x="2193874" y="1484172"/>
                  </a:lnTo>
                  <a:lnTo>
                    <a:pt x="2201519" y="1490205"/>
                  </a:lnTo>
                  <a:lnTo>
                    <a:pt x="2211222" y="1492948"/>
                  </a:lnTo>
                  <a:lnTo>
                    <a:pt x="2221280" y="1491716"/>
                  </a:lnTo>
                  <a:lnTo>
                    <a:pt x="2229739" y="1486890"/>
                  </a:lnTo>
                  <a:lnTo>
                    <a:pt x="2235784" y="1479257"/>
                  </a:lnTo>
                  <a:lnTo>
                    <a:pt x="2238527" y="1469542"/>
                  </a:lnTo>
                  <a:close/>
                </a:path>
                <a:path w="8555355" h="5130165">
                  <a:moveTo>
                    <a:pt x="2301456" y="5090515"/>
                  </a:moveTo>
                  <a:lnTo>
                    <a:pt x="2297747" y="5081130"/>
                  </a:lnTo>
                  <a:lnTo>
                    <a:pt x="2290953" y="5074158"/>
                  </a:lnTo>
                  <a:lnTo>
                    <a:pt x="2282050" y="5070221"/>
                  </a:lnTo>
                  <a:lnTo>
                    <a:pt x="2271966" y="5070018"/>
                  </a:lnTo>
                  <a:lnTo>
                    <a:pt x="2262530" y="5073739"/>
                  </a:lnTo>
                  <a:lnTo>
                    <a:pt x="2255558" y="5080520"/>
                  </a:lnTo>
                  <a:lnTo>
                    <a:pt x="2251621" y="5089436"/>
                  </a:lnTo>
                  <a:lnTo>
                    <a:pt x="2251418" y="5099520"/>
                  </a:lnTo>
                  <a:lnTo>
                    <a:pt x="2255126" y="5108892"/>
                  </a:lnTo>
                  <a:lnTo>
                    <a:pt x="2261920" y="5115877"/>
                  </a:lnTo>
                  <a:lnTo>
                    <a:pt x="2270823" y="5119802"/>
                  </a:lnTo>
                  <a:lnTo>
                    <a:pt x="2280958" y="5120005"/>
                  </a:lnTo>
                  <a:lnTo>
                    <a:pt x="2290343" y="5116296"/>
                  </a:lnTo>
                  <a:lnTo>
                    <a:pt x="2297315" y="5109502"/>
                  </a:lnTo>
                  <a:lnTo>
                    <a:pt x="2301252" y="5100599"/>
                  </a:lnTo>
                  <a:lnTo>
                    <a:pt x="2301456" y="5090515"/>
                  </a:lnTo>
                  <a:close/>
                </a:path>
                <a:path w="8555355" h="5130165">
                  <a:moveTo>
                    <a:pt x="2338692" y="1477987"/>
                  </a:moveTo>
                  <a:lnTo>
                    <a:pt x="2335199" y="1468894"/>
                  </a:lnTo>
                  <a:lnTo>
                    <a:pt x="2328557" y="1461770"/>
                  </a:lnTo>
                  <a:lnTo>
                    <a:pt x="2319324" y="1457591"/>
                  </a:lnTo>
                  <a:lnTo>
                    <a:pt x="2309241" y="1457312"/>
                  </a:lnTo>
                  <a:lnTo>
                    <a:pt x="2300147" y="1460804"/>
                  </a:lnTo>
                  <a:lnTo>
                    <a:pt x="2293035" y="1467446"/>
                  </a:lnTo>
                  <a:lnTo>
                    <a:pt x="2288857" y="1476629"/>
                  </a:lnTo>
                  <a:lnTo>
                    <a:pt x="2288578" y="1486712"/>
                  </a:lnTo>
                  <a:lnTo>
                    <a:pt x="2292070" y="1495806"/>
                  </a:lnTo>
                  <a:lnTo>
                    <a:pt x="2298712" y="1502930"/>
                  </a:lnTo>
                  <a:lnTo>
                    <a:pt x="2307894" y="1507096"/>
                  </a:lnTo>
                  <a:lnTo>
                    <a:pt x="2318029" y="1507388"/>
                  </a:lnTo>
                  <a:lnTo>
                    <a:pt x="2327122" y="1503895"/>
                  </a:lnTo>
                  <a:lnTo>
                    <a:pt x="2334247" y="1497253"/>
                  </a:lnTo>
                  <a:lnTo>
                    <a:pt x="2338413" y="1488071"/>
                  </a:lnTo>
                  <a:lnTo>
                    <a:pt x="2338692" y="1477987"/>
                  </a:lnTo>
                  <a:close/>
                </a:path>
                <a:path w="8555355" h="5130165">
                  <a:moveTo>
                    <a:pt x="2400503" y="5073015"/>
                  </a:moveTo>
                  <a:lnTo>
                    <a:pt x="2399233" y="5063020"/>
                  </a:lnTo>
                  <a:lnTo>
                    <a:pt x="2394166" y="5054295"/>
                  </a:lnTo>
                  <a:lnTo>
                    <a:pt x="2386419" y="5048389"/>
                  </a:lnTo>
                  <a:lnTo>
                    <a:pt x="2377033" y="5045824"/>
                  </a:lnTo>
                  <a:lnTo>
                    <a:pt x="2367026" y="5047094"/>
                  </a:lnTo>
                  <a:lnTo>
                    <a:pt x="2358250" y="5052174"/>
                  </a:lnTo>
                  <a:lnTo>
                    <a:pt x="2352344" y="5059921"/>
                  </a:lnTo>
                  <a:lnTo>
                    <a:pt x="2349779" y="5069319"/>
                  </a:lnTo>
                  <a:lnTo>
                    <a:pt x="2351062" y="5079314"/>
                  </a:lnTo>
                  <a:lnTo>
                    <a:pt x="2356129" y="5088052"/>
                  </a:lnTo>
                  <a:lnTo>
                    <a:pt x="2363863" y="5093944"/>
                  </a:lnTo>
                  <a:lnTo>
                    <a:pt x="2373261" y="5096510"/>
                  </a:lnTo>
                  <a:lnTo>
                    <a:pt x="2383320" y="5095214"/>
                  </a:lnTo>
                  <a:lnTo>
                    <a:pt x="2392045" y="5090160"/>
                  </a:lnTo>
                  <a:lnTo>
                    <a:pt x="2397937" y="5082413"/>
                  </a:lnTo>
                  <a:lnTo>
                    <a:pt x="2400503" y="5073015"/>
                  </a:lnTo>
                  <a:close/>
                </a:path>
                <a:path w="8555355" h="5130165">
                  <a:moveTo>
                    <a:pt x="2436304" y="1510969"/>
                  </a:moveTo>
                  <a:lnTo>
                    <a:pt x="2434209" y="1501457"/>
                  </a:lnTo>
                  <a:lnTo>
                    <a:pt x="2428697" y="1493431"/>
                  </a:lnTo>
                  <a:lnTo>
                    <a:pt x="2420175" y="1487932"/>
                  </a:lnTo>
                  <a:lnTo>
                    <a:pt x="2410244" y="1486166"/>
                  </a:lnTo>
                  <a:lnTo>
                    <a:pt x="2400744" y="1488262"/>
                  </a:lnTo>
                  <a:lnTo>
                    <a:pt x="2392718" y="1493774"/>
                  </a:lnTo>
                  <a:lnTo>
                    <a:pt x="2387231" y="1502244"/>
                  </a:lnTo>
                  <a:lnTo>
                    <a:pt x="2385466" y="1512176"/>
                  </a:lnTo>
                  <a:lnTo>
                    <a:pt x="2387562" y="1521675"/>
                  </a:lnTo>
                  <a:lnTo>
                    <a:pt x="2393073" y="1529702"/>
                  </a:lnTo>
                  <a:lnTo>
                    <a:pt x="2401544" y="1535188"/>
                  </a:lnTo>
                  <a:lnTo>
                    <a:pt x="2411514" y="1536979"/>
                  </a:lnTo>
                  <a:lnTo>
                    <a:pt x="2421026" y="1534871"/>
                  </a:lnTo>
                  <a:lnTo>
                    <a:pt x="2429052" y="1529359"/>
                  </a:lnTo>
                  <a:lnTo>
                    <a:pt x="2434539" y="1520901"/>
                  </a:lnTo>
                  <a:lnTo>
                    <a:pt x="2436304" y="1510969"/>
                  </a:lnTo>
                  <a:close/>
                </a:path>
                <a:path w="8555355" h="5130165">
                  <a:moveTo>
                    <a:pt x="2494661" y="5031219"/>
                  </a:moveTo>
                  <a:lnTo>
                    <a:pt x="2491917" y="5021516"/>
                  </a:lnTo>
                  <a:lnTo>
                    <a:pt x="2485631" y="5013630"/>
                  </a:lnTo>
                  <a:lnTo>
                    <a:pt x="2477097" y="5008943"/>
                  </a:lnTo>
                  <a:lnTo>
                    <a:pt x="2467432" y="5007788"/>
                  </a:lnTo>
                  <a:lnTo>
                    <a:pt x="2457729" y="5010531"/>
                  </a:lnTo>
                  <a:lnTo>
                    <a:pt x="2449792" y="5016855"/>
                  </a:lnTo>
                  <a:lnTo>
                    <a:pt x="2445105" y="5025377"/>
                  </a:lnTo>
                  <a:lnTo>
                    <a:pt x="2443950" y="5035054"/>
                  </a:lnTo>
                  <a:lnTo>
                    <a:pt x="2446693" y="5044757"/>
                  </a:lnTo>
                  <a:lnTo>
                    <a:pt x="2452992" y="5052644"/>
                  </a:lnTo>
                  <a:lnTo>
                    <a:pt x="2461514" y="5057330"/>
                  </a:lnTo>
                  <a:lnTo>
                    <a:pt x="2471191" y="5058486"/>
                  </a:lnTo>
                  <a:lnTo>
                    <a:pt x="2480945" y="5055717"/>
                  </a:lnTo>
                  <a:lnTo>
                    <a:pt x="2488819" y="5049418"/>
                  </a:lnTo>
                  <a:lnTo>
                    <a:pt x="2493518" y="5040896"/>
                  </a:lnTo>
                  <a:lnTo>
                    <a:pt x="2494661" y="5031219"/>
                  </a:lnTo>
                  <a:close/>
                </a:path>
                <a:path w="8555355" h="5130165">
                  <a:moveTo>
                    <a:pt x="2528062" y="1557794"/>
                  </a:moveTo>
                  <a:lnTo>
                    <a:pt x="2527376" y="1548091"/>
                  </a:lnTo>
                  <a:lnTo>
                    <a:pt x="2523083" y="1539341"/>
                  </a:lnTo>
                  <a:lnTo>
                    <a:pt x="2515476" y="1532648"/>
                  </a:lnTo>
                  <a:lnTo>
                    <a:pt x="2505900" y="1529448"/>
                  </a:lnTo>
                  <a:lnTo>
                    <a:pt x="2496197" y="1530146"/>
                  </a:lnTo>
                  <a:lnTo>
                    <a:pt x="2487447" y="1534426"/>
                  </a:lnTo>
                  <a:lnTo>
                    <a:pt x="2480792" y="1541995"/>
                  </a:lnTo>
                  <a:lnTo>
                    <a:pt x="2477579" y="1551571"/>
                  </a:lnTo>
                  <a:lnTo>
                    <a:pt x="2478278" y="1561274"/>
                  </a:lnTo>
                  <a:lnTo>
                    <a:pt x="2482558" y="1570024"/>
                  </a:lnTo>
                  <a:lnTo>
                    <a:pt x="2490127" y="1576679"/>
                  </a:lnTo>
                  <a:lnTo>
                    <a:pt x="2499741" y="1579905"/>
                  </a:lnTo>
                  <a:lnTo>
                    <a:pt x="2509456" y="1579219"/>
                  </a:lnTo>
                  <a:lnTo>
                    <a:pt x="2518194" y="1574939"/>
                  </a:lnTo>
                  <a:lnTo>
                    <a:pt x="2524861" y="1567357"/>
                  </a:lnTo>
                  <a:lnTo>
                    <a:pt x="2528062" y="1557794"/>
                  </a:lnTo>
                  <a:close/>
                </a:path>
                <a:path w="8555355" h="5130165">
                  <a:moveTo>
                    <a:pt x="2581986" y="4986007"/>
                  </a:moveTo>
                  <a:lnTo>
                    <a:pt x="2581745" y="4976279"/>
                  </a:lnTo>
                  <a:lnTo>
                    <a:pt x="2577655" y="4967059"/>
                  </a:lnTo>
                  <a:lnTo>
                    <a:pt x="2570289" y="4960163"/>
                  </a:lnTo>
                  <a:lnTo>
                    <a:pt x="2561183" y="4956734"/>
                  </a:lnTo>
                  <a:lnTo>
                    <a:pt x="2551442" y="4956975"/>
                  </a:lnTo>
                  <a:lnTo>
                    <a:pt x="2542235" y="4961077"/>
                  </a:lnTo>
                  <a:lnTo>
                    <a:pt x="2535288" y="4968456"/>
                  </a:lnTo>
                  <a:lnTo>
                    <a:pt x="2531859" y="4977574"/>
                  </a:lnTo>
                  <a:lnTo>
                    <a:pt x="2532100" y="4987302"/>
                  </a:lnTo>
                  <a:lnTo>
                    <a:pt x="2536202" y="4996523"/>
                  </a:lnTo>
                  <a:lnTo>
                    <a:pt x="2543556" y="5003419"/>
                  </a:lnTo>
                  <a:lnTo>
                    <a:pt x="2552674" y="5006848"/>
                  </a:lnTo>
                  <a:lnTo>
                    <a:pt x="2562402" y="5006606"/>
                  </a:lnTo>
                  <a:lnTo>
                    <a:pt x="2571661" y="5002479"/>
                  </a:lnTo>
                  <a:lnTo>
                    <a:pt x="2578570" y="4995126"/>
                  </a:lnTo>
                  <a:lnTo>
                    <a:pt x="2581986" y="4986007"/>
                  </a:lnTo>
                  <a:close/>
                </a:path>
                <a:path w="8555355" h="5130165">
                  <a:moveTo>
                    <a:pt x="2612758" y="1607667"/>
                  </a:moveTo>
                  <a:lnTo>
                    <a:pt x="2609773" y="1598409"/>
                  </a:lnTo>
                  <a:lnTo>
                    <a:pt x="2603182" y="1590700"/>
                  </a:lnTo>
                  <a:lnTo>
                    <a:pt x="2594178" y="1586166"/>
                  </a:lnTo>
                  <a:lnTo>
                    <a:pt x="2584462" y="1585468"/>
                  </a:lnTo>
                  <a:lnTo>
                    <a:pt x="2575191" y="1588452"/>
                  </a:lnTo>
                  <a:lnTo>
                    <a:pt x="2567521" y="1595005"/>
                  </a:lnTo>
                  <a:lnTo>
                    <a:pt x="2562987" y="1604010"/>
                  </a:lnTo>
                  <a:lnTo>
                    <a:pt x="2562288" y="1613725"/>
                  </a:lnTo>
                  <a:lnTo>
                    <a:pt x="2565273" y="1622996"/>
                  </a:lnTo>
                  <a:lnTo>
                    <a:pt x="2571826" y="1630667"/>
                  </a:lnTo>
                  <a:lnTo>
                    <a:pt x="2580868" y="1635226"/>
                  </a:lnTo>
                  <a:lnTo>
                    <a:pt x="2590584" y="1635937"/>
                  </a:lnTo>
                  <a:lnTo>
                    <a:pt x="2599855" y="1632940"/>
                  </a:lnTo>
                  <a:lnTo>
                    <a:pt x="2607526" y="1626400"/>
                  </a:lnTo>
                  <a:lnTo>
                    <a:pt x="2612059" y="1617383"/>
                  </a:lnTo>
                  <a:lnTo>
                    <a:pt x="2612758" y="1607667"/>
                  </a:lnTo>
                  <a:close/>
                </a:path>
                <a:path w="8555355" h="5130165">
                  <a:moveTo>
                    <a:pt x="2661602" y="4918900"/>
                  </a:moveTo>
                  <a:lnTo>
                    <a:pt x="2659964" y="4909299"/>
                  </a:lnTo>
                  <a:lnTo>
                    <a:pt x="2654592" y="4900765"/>
                  </a:lnTo>
                  <a:lnTo>
                    <a:pt x="2646337" y="4894986"/>
                  </a:lnTo>
                  <a:lnTo>
                    <a:pt x="2636824" y="4892891"/>
                  </a:lnTo>
                  <a:lnTo>
                    <a:pt x="2627223" y="4894516"/>
                  </a:lnTo>
                  <a:lnTo>
                    <a:pt x="2618689" y="4899888"/>
                  </a:lnTo>
                  <a:lnTo>
                    <a:pt x="2612872" y="4908194"/>
                  </a:lnTo>
                  <a:lnTo>
                    <a:pt x="2610777" y="4917694"/>
                  </a:lnTo>
                  <a:lnTo>
                    <a:pt x="2612402" y="4927295"/>
                  </a:lnTo>
                  <a:lnTo>
                    <a:pt x="2617774" y="4935829"/>
                  </a:lnTo>
                  <a:lnTo>
                    <a:pt x="2626042" y="4941621"/>
                  </a:lnTo>
                  <a:lnTo>
                    <a:pt x="2635542" y="4943716"/>
                  </a:lnTo>
                  <a:lnTo>
                    <a:pt x="2645143" y="4942078"/>
                  </a:lnTo>
                  <a:lnTo>
                    <a:pt x="2653715" y="4936680"/>
                  </a:lnTo>
                  <a:lnTo>
                    <a:pt x="2659507" y="4928413"/>
                  </a:lnTo>
                  <a:lnTo>
                    <a:pt x="2661602" y="4918900"/>
                  </a:lnTo>
                  <a:close/>
                </a:path>
                <a:path w="8555355" h="5130165">
                  <a:moveTo>
                    <a:pt x="2688653" y="1679003"/>
                  </a:moveTo>
                  <a:lnTo>
                    <a:pt x="2687028" y="1669402"/>
                  </a:lnTo>
                  <a:lnTo>
                    <a:pt x="2681617" y="1660829"/>
                  </a:lnTo>
                  <a:lnTo>
                    <a:pt x="2673350" y="1655051"/>
                  </a:lnTo>
                  <a:lnTo>
                    <a:pt x="2663850" y="1652955"/>
                  </a:lnTo>
                  <a:lnTo>
                    <a:pt x="2654249" y="1654581"/>
                  </a:lnTo>
                  <a:lnTo>
                    <a:pt x="2645714" y="1659953"/>
                  </a:lnTo>
                  <a:lnTo>
                    <a:pt x="2639923" y="1668208"/>
                  </a:lnTo>
                  <a:lnTo>
                    <a:pt x="2637828" y="1677720"/>
                  </a:lnTo>
                  <a:lnTo>
                    <a:pt x="2639453" y="1687322"/>
                  </a:lnTo>
                  <a:lnTo>
                    <a:pt x="2644825" y="1695856"/>
                  </a:lnTo>
                  <a:lnTo>
                    <a:pt x="2653119" y="1701685"/>
                  </a:lnTo>
                  <a:lnTo>
                    <a:pt x="2662631" y="1703781"/>
                  </a:lnTo>
                  <a:lnTo>
                    <a:pt x="2672232" y="1702155"/>
                  </a:lnTo>
                  <a:lnTo>
                    <a:pt x="2680766" y="1696783"/>
                  </a:lnTo>
                  <a:lnTo>
                    <a:pt x="2686558" y="1688515"/>
                  </a:lnTo>
                  <a:lnTo>
                    <a:pt x="2688653" y="1679003"/>
                  </a:lnTo>
                  <a:close/>
                </a:path>
                <a:path w="8555355" h="5130165">
                  <a:moveTo>
                    <a:pt x="2730703" y="4841024"/>
                  </a:moveTo>
                  <a:lnTo>
                    <a:pt x="2727718" y="4831753"/>
                  </a:lnTo>
                  <a:lnTo>
                    <a:pt x="2721191" y="4824069"/>
                  </a:lnTo>
                  <a:lnTo>
                    <a:pt x="2712186" y="4819523"/>
                  </a:lnTo>
                  <a:lnTo>
                    <a:pt x="2702483" y="4818799"/>
                  </a:lnTo>
                  <a:lnTo>
                    <a:pt x="2693212" y="4821783"/>
                  </a:lnTo>
                  <a:lnTo>
                    <a:pt x="2685516" y="4828311"/>
                  </a:lnTo>
                  <a:lnTo>
                    <a:pt x="2680944" y="4837354"/>
                  </a:lnTo>
                  <a:lnTo>
                    <a:pt x="2680220" y="4847069"/>
                  </a:lnTo>
                  <a:lnTo>
                    <a:pt x="2683192" y="4856340"/>
                  </a:lnTo>
                  <a:lnTo>
                    <a:pt x="2689733" y="4864024"/>
                  </a:lnTo>
                  <a:lnTo>
                    <a:pt x="2698737" y="4868570"/>
                  </a:lnTo>
                  <a:lnTo>
                    <a:pt x="2708440" y="4869294"/>
                  </a:lnTo>
                  <a:lnTo>
                    <a:pt x="2717711" y="4866310"/>
                  </a:lnTo>
                  <a:lnTo>
                    <a:pt x="2725432" y="4859744"/>
                  </a:lnTo>
                  <a:lnTo>
                    <a:pt x="2729979" y="4850739"/>
                  </a:lnTo>
                  <a:lnTo>
                    <a:pt x="2730703" y="4841024"/>
                  </a:lnTo>
                  <a:close/>
                </a:path>
                <a:path w="8555355" h="5130165">
                  <a:moveTo>
                    <a:pt x="2753474" y="1760461"/>
                  </a:moveTo>
                  <a:lnTo>
                    <a:pt x="2753220" y="1750733"/>
                  </a:lnTo>
                  <a:lnTo>
                    <a:pt x="2749080" y="1741474"/>
                  </a:lnTo>
                  <a:lnTo>
                    <a:pt x="2741714" y="1734591"/>
                  </a:lnTo>
                  <a:lnTo>
                    <a:pt x="2732595" y="1731175"/>
                  </a:lnTo>
                  <a:lnTo>
                    <a:pt x="2722867" y="1731416"/>
                  </a:lnTo>
                  <a:lnTo>
                    <a:pt x="2713659" y="1735531"/>
                  </a:lnTo>
                  <a:lnTo>
                    <a:pt x="2706763" y="1742897"/>
                  </a:lnTo>
                  <a:lnTo>
                    <a:pt x="2703347" y="1752015"/>
                  </a:lnTo>
                  <a:lnTo>
                    <a:pt x="2703601" y="1761744"/>
                  </a:lnTo>
                  <a:lnTo>
                    <a:pt x="2707703" y="1770951"/>
                  </a:lnTo>
                  <a:lnTo>
                    <a:pt x="2715095" y="1777885"/>
                  </a:lnTo>
                  <a:lnTo>
                    <a:pt x="2724213" y="1781314"/>
                  </a:lnTo>
                  <a:lnTo>
                    <a:pt x="2733954" y="1781060"/>
                  </a:lnTo>
                  <a:lnTo>
                    <a:pt x="2743162" y="1776945"/>
                  </a:lnTo>
                  <a:lnTo>
                    <a:pt x="2750058" y="1769579"/>
                  </a:lnTo>
                  <a:lnTo>
                    <a:pt x="2753474" y="1760461"/>
                  </a:lnTo>
                  <a:close/>
                </a:path>
                <a:path w="8555355" h="5130165">
                  <a:moveTo>
                    <a:pt x="2788526" y="4763630"/>
                  </a:moveTo>
                  <a:lnTo>
                    <a:pt x="2787827" y="4753915"/>
                  </a:lnTo>
                  <a:lnTo>
                    <a:pt x="2783535" y="4745177"/>
                  </a:lnTo>
                  <a:lnTo>
                    <a:pt x="2775953" y="4738522"/>
                  </a:lnTo>
                  <a:lnTo>
                    <a:pt x="2766377" y="4735334"/>
                  </a:lnTo>
                  <a:lnTo>
                    <a:pt x="2756662" y="4736033"/>
                  </a:lnTo>
                  <a:lnTo>
                    <a:pt x="2747924" y="4740326"/>
                  </a:lnTo>
                  <a:lnTo>
                    <a:pt x="2741282" y="4747907"/>
                  </a:lnTo>
                  <a:lnTo>
                    <a:pt x="2738056" y="4757521"/>
                  </a:lnTo>
                  <a:lnTo>
                    <a:pt x="2738767" y="4767237"/>
                  </a:lnTo>
                  <a:lnTo>
                    <a:pt x="2743060" y="4775974"/>
                  </a:lnTo>
                  <a:lnTo>
                    <a:pt x="2750642" y="4782629"/>
                  </a:lnTo>
                  <a:lnTo>
                    <a:pt x="2760205" y="4785817"/>
                  </a:lnTo>
                  <a:lnTo>
                    <a:pt x="2769920" y="4785118"/>
                  </a:lnTo>
                  <a:lnTo>
                    <a:pt x="2778658" y="4780826"/>
                  </a:lnTo>
                  <a:lnTo>
                    <a:pt x="2785338" y="4773193"/>
                  </a:lnTo>
                  <a:lnTo>
                    <a:pt x="2788526" y="4763630"/>
                  </a:lnTo>
                  <a:close/>
                </a:path>
                <a:path w="8555355" h="5130165">
                  <a:moveTo>
                    <a:pt x="2806979" y="1840826"/>
                  </a:moveTo>
                  <a:lnTo>
                    <a:pt x="2804210" y="1831073"/>
                  </a:lnTo>
                  <a:lnTo>
                    <a:pt x="2797911" y="1823199"/>
                  </a:lnTo>
                  <a:lnTo>
                    <a:pt x="2789390" y="1818500"/>
                  </a:lnTo>
                  <a:lnTo>
                    <a:pt x="2779712" y="1817357"/>
                  </a:lnTo>
                  <a:lnTo>
                    <a:pt x="2770009" y="1820100"/>
                  </a:lnTo>
                  <a:lnTo>
                    <a:pt x="2762135" y="1826399"/>
                  </a:lnTo>
                  <a:lnTo>
                    <a:pt x="2757436" y="1834934"/>
                  </a:lnTo>
                  <a:lnTo>
                    <a:pt x="2756293" y="1844598"/>
                  </a:lnTo>
                  <a:lnTo>
                    <a:pt x="2759037" y="1854301"/>
                  </a:lnTo>
                  <a:lnTo>
                    <a:pt x="2765348" y="1862226"/>
                  </a:lnTo>
                  <a:lnTo>
                    <a:pt x="2773883" y="1866925"/>
                  </a:lnTo>
                  <a:lnTo>
                    <a:pt x="2783560" y="1868068"/>
                  </a:lnTo>
                  <a:lnTo>
                    <a:pt x="2793263" y="1865325"/>
                  </a:lnTo>
                  <a:lnTo>
                    <a:pt x="2801137" y="1859026"/>
                  </a:lnTo>
                  <a:lnTo>
                    <a:pt x="2805836" y="1850491"/>
                  </a:lnTo>
                  <a:lnTo>
                    <a:pt x="2806979" y="1840826"/>
                  </a:lnTo>
                  <a:close/>
                </a:path>
                <a:path w="8555355" h="5130165">
                  <a:moveTo>
                    <a:pt x="2833814" y="4669015"/>
                  </a:moveTo>
                  <a:lnTo>
                    <a:pt x="2831731" y="4659503"/>
                  </a:lnTo>
                  <a:lnTo>
                    <a:pt x="2826245" y="4651464"/>
                  </a:lnTo>
                  <a:lnTo>
                    <a:pt x="2817787" y="4645965"/>
                  </a:lnTo>
                  <a:lnTo>
                    <a:pt x="2807855" y="4644174"/>
                  </a:lnTo>
                  <a:lnTo>
                    <a:pt x="2798343" y="4646257"/>
                  </a:lnTo>
                  <a:lnTo>
                    <a:pt x="2790317" y="4651756"/>
                  </a:lnTo>
                  <a:lnTo>
                    <a:pt x="2784805" y="4660201"/>
                  </a:lnTo>
                  <a:lnTo>
                    <a:pt x="2783001" y="4670183"/>
                  </a:lnTo>
                  <a:lnTo>
                    <a:pt x="2785084" y="4679696"/>
                  </a:lnTo>
                  <a:lnTo>
                    <a:pt x="2790571" y="4687735"/>
                  </a:lnTo>
                  <a:lnTo>
                    <a:pt x="2799029" y="4693234"/>
                  </a:lnTo>
                  <a:lnTo>
                    <a:pt x="2808960" y="4695025"/>
                  </a:lnTo>
                  <a:lnTo>
                    <a:pt x="2818473" y="4692942"/>
                  </a:lnTo>
                  <a:lnTo>
                    <a:pt x="2826512" y="4687443"/>
                  </a:lnTo>
                  <a:lnTo>
                    <a:pt x="2832023" y="4678946"/>
                  </a:lnTo>
                  <a:lnTo>
                    <a:pt x="2833814" y="4669015"/>
                  </a:lnTo>
                  <a:close/>
                </a:path>
                <a:path w="8555355" h="5130165">
                  <a:moveTo>
                    <a:pt x="2847073" y="1937905"/>
                  </a:moveTo>
                  <a:lnTo>
                    <a:pt x="2845778" y="1927860"/>
                  </a:lnTo>
                  <a:lnTo>
                    <a:pt x="2840723" y="1919122"/>
                  </a:lnTo>
                  <a:lnTo>
                    <a:pt x="2832989" y="1913216"/>
                  </a:lnTo>
                  <a:lnTo>
                    <a:pt x="2823591" y="1910651"/>
                  </a:lnTo>
                  <a:lnTo>
                    <a:pt x="2813596" y="1911921"/>
                  </a:lnTo>
                  <a:lnTo>
                    <a:pt x="2804858" y="1916976"/>
                  </a:lnTo>
                  <a:lnTo>
                    <a:pt x="2798953" y="1924710"/>
                  </a:lnTo>
                  <a:lnTo>
                    <a:pt x="2796375" y="1934108"/>
                  </a:lnTo>
                  <a:lnTo>
                    <a:pt x="2797657" y="1944103"/>
                  </a:lnTo>
                  <a:lnTo>
                    <a:pt x="2802725" y="1952879"/>
                  </a:lnTo>
                  <a:lnTo>
                    <a:pt x="2810459" y="1958797"/>
                  </a:lnTo>
                  <a:lnTo>
                    <a:pt x="2819857" y="1961362"/>
                  </a:lnTo>
                  <a:lnTo>
                    <a:pt x="2829864" y="1960092"/>
                  </a:lnTo>
                  <a:lnTo>
                    <a:pt x="2838589" y="1955038"/>
                  </a:lnTo>
                  <a:lnTo>
                    <a:pt x="2844495" y="1947303"/>
                  </a:lnTo>
                  <a:lnTo>
                    <a:pt x="2847073" y="1937905"/>
                  </a:lnTo>
                  <a:close/>
                </a:path>
                <a:path w="8555355" h="5130165">
                  <a:moveTo>
                    <a:pt x="2864828" y="4568660"/>
                  </a:moveTo>
                  <a:lnTo>
                    <a:pt x="2861348" y="4559566"/>
                  </a:lnTo>
                  <a:lnTo>
                    <a:pt x="2854718" y="4552442"/>
                  </a:lnTo>
                  <a:lnTo>
                    <a:pt x="2845536" y="4548251"/>
                  </a:lnTo>
                  <a:lnTo>
                    <a:pt x="2835452" y="4547959"/>
                  </a:lnTo>
                  <a:lnTo>
                    <a:pt x="2826359" y="4551438"/>
                  </a:lnTo>
                  <a:lnTo>
                    <a:pt x="2819235" y="4558068"/>
                  </a:lnTo>
                  <a:lnTo>
                    <a:pt x="2815044" y="4567250"/>
                  </a:lnTo>
                  <a:lnTo>
                    <a:pt x="2814739" y="4577385"/>
                  </a:lnTo>
                  <a:lnTo>
                    <a:pt x="2818219" y="4586478"/>
                  </a:lnTo>
                  <a:lnTo>
                    <a:pt x="2824848" y="4593602"/>
                  </a:lnTo>
                  <a:lnTo>
                    <a:pt x="2834030" y="4597781"/>
                  </a:lnTo>
                  <a:lnTo>
                    <a:pt x="2844114" y="4598073"/>
                  </a:lnTo>
                  <a:lnTo>
                    <a:pt x="2853207" y="4594606"/>
                  </a:lnTo>
                  <a:lnTo>
                    <a:pt x="2860344" y="4587976"/>
                  </a:lnTo>
                  <a:lnTo>
                    <a:pt x="2864535" y="4578743"/>
                  </a:lnTo>
                  <a:lnTo>
                    <a:pt x="2864828" y="4568660"/>
                  </a:lnTo>
                  <a:close/>
                </a:path>
                <a:path w="8555355" h="5130165">
                  <a:moveTo>
                    <a:pt x="2872765" y="2029625"/>
                  </a:moveTo>
                  <a:lnTo>
                    <a:pt x="2869044" y="2020252"/>
                  </a:lnTo>
                  <a:lnTo>
                    <a:pt x="2862262" y="2013267"/>
                  </a:lnTo>
                  <a:lnTo>
                    <a:pt x="2853347" y="2009343"/>
                  </a:lnTo>
                  <a:lnTo>
                    <a:pt x="2843263" y="2009127"/>
                  </a:lnTo>
                  <a:lnTo>
                    <a:pt x="2833890" y="2012848"/>
                  </a:lnTo>
                  <a:lnTo>
                    <a:pt x="2826905" y="2019630"/>
                  </a:lnTo>
                  <a:lnTo>
                    <a:pt x="2822981" y="2028545"/>
                  </a:lnTo>
                  <a:lnTo>
                    <a:pt x="2822765" y="2038629"/>
                  </a:lnTo>
                  <a:lnTo>
                    <a:pt x="2826499" y="2048052"/>
                  </a:lnTo>
                  <a:lnTo>
                    <a:pt x="2833281" y="2055037"/>
                  </a:lnTo>
                  <a:lnTo>
                    <a:pt x="2842196" y="2058962"/>
                  </a:lnTo>
                  <a:lnTo>
                    <a:pt x="2852280" y="2059178"/>
                  </a:lnTo>
                  <a:lnTo>
                    <a:pt x="2861653" y="2055456"/>
                  </a:lnTo>
                  <a:lnTo>
                    <a:pt x="2868638" y="2048675"/>
                  </a:lnTo>
                  <a:lnTo>
                    <a:pt x="2872562" y="2039759"/>
                  </a:lnTo>
                  <a:lnTo>
                    <a:pt x="2872765" y="2029625"/>
                  </a:lnTo>
                  <a:close/>
                </a:path>
                <a:path w="8555355" h="5130165">
                  <a:moveTo>
                    <a:pt x="2882112" y="4474743"/>
                  </a:moveTo>
                  <a:lnTo>
                    <a:pt x="2880842" y="4464736"/>
                  </a:lnTo>
                  <a:lnTo>
                    <a:pt x="2876016" y="4456290"/>
                  </a:lnTo>
                  <a:lnTo>
                    <a:pt x="2868358" y="4450258"/>
                  </a:lnTo>
                  <a:lnTo>
                    <a:pt x="2858655" y="4447540"/>
                  </a:lnTo>
                  <a:lnTo>
                    <a:pt x="2848648" y="4448810"/>
                  </a:lnTo>
                  <a:lnTo>
                    <a:pt x="2840190" y="4453636"/>
                  </a:lnTo>
                  <a:lnTo>
                    <a:pt x="2834170" y="4461294"/>
                  </a:lnTo>
                  <a:lnTo>
                    <a:pt x="2831452" y="4470997"/>
                  </a:lnTo>
                  <a:lnTo>
                    <a:pt x="2832709" y="4481055"/>
                  </a:lnTo>
                  <a:lnTo>
                    <a:pt x="2837535" y="4489513"/>
                  </a:lnTo>
                  <a:lnTo>
                    <a:pt x="2845193" y="4495533"/>
                  </a:lnTo>
                  <a:lnTo>
                    <a:pt x="2854909" y="4498251"/>
                  </a:lnTo>
                  <a:lnTo>
                    <a:pt x="2864916" y="4496994"/>
                  </a:lnTo>
                  <a:lnTo>
                    <a:pt x="2873362" y="4492155"/>
                  </a:lnTo>
                  <a:lnTo>
                    <a:pt x="2879382" y="4484509"/>
                  </a:lnTo>
                  <a:lnTo>
                    <a:pt x="2882112" y="4474743"/>
                  </a:lnTo>
                  <a:close/>
                </a:path>
                <a:path w="8555355" h="5130165">
                  <a:moveTo>
                    <a:pt x="2885440" y="4371327"/>
                  </a:moveTo>
                  <a:lnTo>
                    <a:pt x="2883446" y="4361434"/>
                  </a:lnTo>
                  <a:lnTo>
                    <a:pt x="2878010" y="4353369"/>
                  </a:lnTo>
                  <a:lnTo>
                    <a:pt x="2869933" y="4347921"/>
                  </a:lnTo>
                  <a:lnTo>
                    <a:pt x="2860040" y="4345927"/>
                  </a:lnTo>
                  <a:lnTo>
                    <a:pt x="2850159" y="4347921"/>
                  </a:lnTo>
                  <a:lnTo>
                    <a:pt x="2842082" y="4353369"/>
                  </a:lnTo>
                  <a:lnTo>
                    <a:pt x="2836646" y="4361434"/>
                  </a:lnTo>
                  <a:lnTo>
                    <a:pt x="2834640" y="4371378"/>
                  </a:lnTo>
                  <a:lnTo>
                    <a:pt x="2836646" y="4381258"/>
                  </a:lnTo>
                  <a:lnTo>
                    <a:pt x="2842082" y="4389336"/>
                  </a:lnTo>
                  <a:lnTo>
                    <a:pt x="2850159" y="4394784"/>
                  </a:lnTo>
                  <a:lnTo>
                    <a:pt x="2860040" y="4396778"/>
                  </a:lnTo>
                  <a:lnTo>
                    <a:pt x="2869933" y="4394784"/>
                  </a:lnTo>
                  <a:lnTo>
                    <a:pt x="2878010" y="4389336"/>
                  </a:lnTo>
                  <a:lnTo>
                    <a:pt x="2883446" y="4381258"/>
                  </a:lnTo>
                  <a:lnTo>
                    <a:pt x="2885440" y="4371327"/>
                  </a:lnTo>
                  <a:close/>
                </a:path>
                <a:path w="8555355" h="5130165">
                  <a:moveTo>
                    <a:pt x="2885440" y="4269676"/>
                  </a:moveTo>
                  <a:lnTo>
                    <a:pt x="2883446" y="4259783"/>
                  </a:lnTo>
                  <a:lnTo>
                    <a:pt x="2878010" y="4251718"/>
                  </a:lnTo>
                  <a:lnTo>
                    <a:pt x="2869933" y="4246270"/>
                  </a:lnTo>
                  <a:lnTo>
                    <a:pt x="2860040" y="4244276"/>
                  </a:lnTo>
                  <a:lnTo>
                    <a:pt x="2850159" y="4246270"/>
                  </a:lnTo>
                  <a:lnTo>
                    <a:pt x="2842082" y="4251718"/>
                  </a:lnTo>
                  <a:lnTo>
                    <a:pt x="2836646" y="4259783"/>
                  </a:lnTo>
                  <a:lnTo>
                    <a:pt x="2834640" y="4269727"/>
                  </a:lnTo>
                  <a:lnTo>
                    <a:pt x="2836646" y="4279608"/>
                  </a:lnTo>
                  <a:lnTo>
                    <a:pt x="2842082" y="4287685"/>
                  </a:lnTo>
                  <a:lnTo>
                    <a:pt x="2850159" y="4293133"/>
                  </a:lnTo>
                  <a:lnTo>
                    <a:pt x="2860040" y="4295127"/>
                  </a:lnTo>
                  <a:lnTo>
                    <a:pt x="2869933" y="4293133"/>
                  </a:lnTo>
                  <a:lnTo>
                    <a:pt x="2878010" y="4287685"/>
                  </a:lnTo>
                  <a:lnTo>
                    <a:pt x="2883446" y="4279608"/>
                  </a:lnTo>
                  <a:lnTo>
                    <a:pt x="2885440" y="4269676"/>
                  </a:lnTo>
                  <a:close/>
                </a:path>
                <a:path w="8555355" h="5130165">
                  <a:moveTo>
                    <a:pt x="2885440" y="4168025"/>
                  </a:moveTo>
                  <a:lnTo>
                    <a:pt x="2883446" y="4158132"/>
                  </a:lnTo>
                  <a:lnTo>
                    <a:pt x="2878010" y="4150068"/>
                  </a:lnTo>
                  <a:lnTo>
                    <a:pt x="2869933" y="4144619"/>
                  </a:lnTo>
                  <a:lnTo>
                    <a:pt x="2860040" y="4142625"/>
                  </a:lnTo>
                  <a:lnTo>
                    <a:pt x="2850159" y="4144619"/>
                  </a:lnTo>
                  <a:lnTo>
                    <a:pt x="2842082" y="4150068"/>
                  </a:lnTo>
                  <a:lnTo>
                    <a:pt x="2836646" y="4158132"/>
                  </a:lnTo>
                  <a:lnTo>
                    <a:pt x="2834640" y="4168076"/>
                  </a:lnTo>
                  <a:lnTo>
                    <a:pt x="2836646" y="4177957"/>
                  </a:lnTo>
                  <a:lnTo>
                    <a:pt x="2842082" y="4186034"/>
                  </a:lnTo>
                  <a:lnTo>
                    <a:pt x="2850159" y="4191482"/>
                  </a:lnTo>
                  <a:lnTo>
                    <a:pt x="2860040" y="4193476"/>
                  </a:lnTo>
                  <a:lnTo>
                    <a:pt x="2869933" y="4191482"/>
                  </a:lnTo>
                  <a:lnTo>
                    <a:pt x="2878010" y="4186034"/>
                  </a:lnTo>
                  <a:lnTo>
                    <a:pt x="2883446" y="4177957"/>
                  </a:lnTo>
                  <a:lnTo>
                    <a:pt x="2885440" y="4168025"/>
                  </a:lnTo>
                  <a:close/>
                </a:path>
                <a:path w="8555355" h="5130165">
                  <a:moveTo>
                    <a:pt x="2885440" y="4066375"/>
                  </a:moveTo>
                  <a:lnTo>
                    <a:pt x="2883446" y="4056481"/>
                  </a:lnTo>
                  <a:lnTo>
                    <a:pt x="2878010" y="4048417"/>
                  </a:lnTo>
                  <a:lnTo>
                    <a:pt x="2869933" y="4042968"/>
                  </a:lnTo>
                  <a:lnTo>
                    <a:pt x="2860040" y="4040975"/>
                  </a:lnTo>
                  <a:lnTo>
                    <a:pt x="2850159" y="4042968"/>
                  </a:lnTo>
                  <a:lnTo>
                    <a:pt x="2842082" y="4048417"/>
                  </a:lnTo>
                  <a:lnTo>
                    <a:pt x="2836646" y="4056481"/>
                  </a:lnTo>
                  <a:lnTo>
                    <a:pt x="2834640" y="4066425"/>
                  </a:lnTo>
                  <a:lnTo>
                    <a:pt x="2836646" y="4076306"/>
                  </a:lnTo>
                  <a:lnTo>
                    <a:pt x="2842082" y="4084383"/>
                  </a:lnTo>
                  <a:lnTo>
                    <a:pt x="2850159" y="4089831"/>
                  </a:lnTo>
                  <a:lnTo>
                    <a:pt x="2860040" y="4091825"/>
                  </a:lnTo>
                  <a:lnTo>
                    <a:pt x="2869933" y="4089831"/>
                  </a:lnTo>
                  <a:lnTo>
                    <a:pt x="2878010" y="4084383"/>
                  </a:lnTo>
                  <a:lnTo>
                    <a:pt x="2883446" y="4076306"/>
                  </a:lnTo>
                  <a:lnTo>
                    <a:pt x="2885440" y="4066375"/>
                  </a:lnTo>
                  <a:close/>
                </a:path>
                <a:path w="8555355" h="5130165">
                  <a:moveTo>
                    <a:pt x="2885440" y="3964724"/>
                  </a:moveTo>
                  <a:lnTo>
                    <a:pt x="2883446" y="3954830"/>
                  </a:lnTo>
                  <a:lnTo>
                    <a:pt x="2878010" y="3946766"/>
                  </a:lnTo>
                  <a:lnTo>
                    <a:pt x="2869933" y="3941318"/>
                  </a:lnTo>
                  <a:lnTo>
                    <a:pt x="2860040" y="3939324"/>
                  </a:lnTo>
                  <a:lnTo>
                    <a:pt x="2850159" y="3941318"/>
                  </a:lnTo>
                  <a:lnTo>
                    <a:pt x="2842082" y="3946766"/>
                  </a:lnTo>
                  <a:lnTo>
                    <a:pt x="2836646" y="3954830"/>
                  </a:lnTo>
                  <a:lnTo>
                    <a:pt x="2834640" y="3964775"/>
                  </a:lnTo>
                  <a:lnTo>
                    <a:pt x="2836646" y="3974655"/>
                  </a:lnTo>
                  <a:lnTo>
                    <a:pt x="2842082" y="3982732"/>
                  </a:lnTo>
                  <a:lnTo>
                    <a:pt x="2850159" y="3988181"/>
                  </a:lnTo>
                  <a:lnTo>
                    <a:pt x="2860040" y="3990175"/>
                  </a:lnTo>
                  <a:lnTo>
                    <a:pt x="2869933" y="3988181"/>
                  </a:lnTo>
                  <a:lnTo>
                    <a:pt x="2878010" y="3982732"/>
                  </a:lnTo>
                  <a:lnTo>
                    <a:pt x="2883446" y="3974655"/>
                  </a:lnTo>
                  <a:lnTo>
                    <a:pt x="2885440" y="3964724"/>
                  </a:lnTo>
                  <a:close/>
                </a:path>
                <a:path w="8555355" h="5130165">
                  <a:moveTo>
                    <a:pt x="2885440" y="3863073"/>
                  </a:moveTo>
                  <a:lnTo>
                    <a:pt x="2883446" y="3853180"/>
                  </a:lnTo>
                  <a:lnTo>
                    <a:pt x="2878010" y="3845115"/>
                  </a:lnTo>
                  <a:lnTo>
                    <a:pt x="2869933" y="3839667"/>
                  </a:lnTo>
                  <a:lnTo>
                    <a:pt x="2860040" y="3837673"/>
                  </a:lnTo>
                  <a:lnTo>
                    <a:pt x="2850159" y="3839667"/>
                  </a:lnTo>
                  <a:lnTo>
                    <a:pt x="2842082" y="3845115"/>
                  </a:lnTo>
                  <a:lnTo>
                    <a:pt x="2836646" y="3853180"/>
                  </a:lnTo>
                  <a:lnTo>
                    <a:pt x="2834640" y="3863124"/>
                  </a:lnTo>
                  <a:lnTo>
                    <a:pt x="2836646" y="3873004"/>
                  </a:lnTo>
                  <a:lnTo>
                    <a:pt x="2842082" y="3881082"/>
                  </a:lnTo>
                  <a:lnTo>
                    <a:pt x="2850159" y="3886530"/>
                  </a:lnTo>
                  <a:lnTo>
                    <a:pt x="2860040" y="3888524"/>
                  </a:lnTo>
                  <a:lnTo>
                    <a:pt x="2869933" y="3886530"/>
                  </a:lnTo>
                  <a:lnTo>
                    <a:pt x="2878010" y="3881082"/>
                  </a:lnTo>
                  <a:lnTo>
                    <a:pt x="2883446" y="3873004"/>
                  </a:lnTo>
                  <a:lnTo>
                    <a:pt x="2885440" y="3863073"/>
                  </a:lnTo>
                  <a:close/>
                </a:path>
                <a:path w="8555355" h="5130165">
                  <a:moveTo>
                    <a:pt x="2885440" y="3761422"/>
                  </a:moveTo>
                  <a:lnTo>
                    <a:pt x="2883446" y="3751529"/>
                  </a:lnTo>
                  <a:lnTo>
                    <a:pt x="2878010" y="3743464"/>
                  </a:lnTo>
                  <a:lnTo>
                    <a:pt x="2869933" y="3738016"/>
                  </a:lnTo>
                  <a:lnTo>
                    <a:pt x="2860040" y="3736022"/>
                  </a:lnTo>
                  <a:lnTo>
                    <a:pt x="2850159" y="3738016"/>
                  </a:lnTo>
                  <a:lnTo>
                    <a:pt x="2842082" y="3743464"/>
                  </a:lnTo>
                  <a:lnTo>
                    <a:pt x="2836646" y="3751529"/>
                  </a:lnTo>
                  <a:lnTo>
                    <a:pt x="2834640" y="3761473"/>
                  </a:lnTo>
                  <a:lnTo>
                    <a:pt x="2836646" y="3771354"/>
                  </a:lnTo>
                  <a:lnTo>
                    <a:pt x="2842082" y="3779431"/>
                  </a:lnTo>
                  <a:lnTo>
                    <a:pt x="2850159" y="3784879"/>
                  </a:lnTo>
                  <a:lnTo>
                    <a:pt x="2860040" y="3786873"/>
                  </a:lnTo>
                  <a:lnTo>
                    <a:pt x="2869933" y="3784879"/>
                  </a:lnTo>
                  <a:lnTo>
                    <a:pt x="2878010" y="3779431"/>
                  </a:lnTo>
                  <a:lnTo>
                    <a:pt x="2883446" y="3771354"/>
                  </a:lnTo>
                  <a:lnTo>
                    <a:pt x="2885440" y="3761422"/>
                  </a:lnTo>
                  <a:close/>
                </a:path>
                <a:path w="8555355" h="5130165">
                  <a:moveTo>
                    <a:pt x="2885440" y="3659771"/>
                  </a:moveTo>
                  <a:lnTo>
                    <a:pt x="2883446" y="3649878"/>
                  </a:lnTo>
                  <a:lnTo>
                    <a:pt x="2878010" y="3641814"/>
                  </a:lnTo>
                  <a:lnTo>
                    <a:pt x="2869933" y="3636365"/>
                  </a:lnTo>
                  <a:lnTo>
                    <a:pt x="2860040" y="3634371"/>
                  </a:lnTo>
                  <a:lnTo>
                    <a:pt x="2850159" y="3636365"/>
                  </a:lnTo>
                  <a:lnTo>
                    <a:pt x="2842082" y="3641814"/>
                  </a:lnTo>
                  <a:lnTo>
                    <a:pt x="2836646" y="3649878"/>
                  </a:lnTo>
                  <a:lnTo>
                    <a:pt x="2834640" y="3659822"/>
                  </a:lnTo>
                  <a:lnTo>
                    <a:pt x="2836646" y="3669703"/>
                  </a:lnTo>
                  <a:lnTo>
                    <a:pt x="2842082" y="3677780"/>
                  </a:lnTo>
                  <a:lnTo>
                    <a:pt x="2850159" y="3683228"/>
                  </a:lnTo>
                  <a:lnTo>
                    <a:pt x="2860040" y="3685222"/>
                  </a:lnTo>
                  <a:lnTo>
                    <a:pt x="2869933" y="3683228"/>
                  </a:lnTo>
                  <a:lnTo>
                    <a:pt x="2878010" y="3677780"/>
                  </a:lnTo>
                  <a:lnTo>
                    <a:pt x="2883446" y="3669703"/>
                  </a:lnTo>
                  <a:lnTo>
                    <a:pt x="2885440" y="3659771"/>
                  </a:lnTo>
                  <a:close/>
                </a:path>
                <a:path w="8555355" h="5130165">
                  <a:moveTo>
                    <a:pt x="2885440" y="3558121"/>
                  </a:moveTo>
                  <a:lnTo>
                    <a:pt x="2883446" y="3548227"/>
                  </a:lnTo>
                  <a:lnTo>
                    <a:pt x="2878010" y="3540163"/>
                  </a:lnTo>
                  <a:lnTo>
                    <a:pt x="2869933" y="3534714"/>
                  </a:lnTo>
                  <a:lnTo>
                    <a:pt x="2860040" y="3532721"/>
                  </a:lnTo>
                  <a:lnTo>
                    <a:pt x="2850159" y="3534714"/>
                  </a:lnTo>
                  <a:lnTo>
                    <a:pt x="2842082" y="3540163"/>
                  </a:lnTo>
                  <a:lnTo>
                    <a:pt x="2836646" y="3548227"/>
                  </a:lnTo>
                  <a:lnTo>
                    <a:pt x="2834640" y="3558171"/>
                  </a:lnTo>
                  <a:lnTo>
                    <a:pt x="2836646" y="3568052"/>
                  </a:lnTo>
                  <a:lnTo>
                    <a:pt x="2842082" y="3576129"/>
                  </a:lnTo>
                  <a:lnTo>
                    <a:pt x="2850159" y="3581577"/>
                  </a:lnTo>
                  <a:lnTo>
                    <a:pt x="2860040" y="3583571"/>
                  </a:lnTo>
                  <a:lnTo>
                    <a:pt x="2869933" y="3581577"/>
                  </a:lnTo>
                  <a:lnTo>
                    <a:pt x="2878010" y="3576129"/>
                  </a:lnTo>
                  <a:lnTo>
                    <a:pt x="2883446" y="3568052"/>
                  </a:lnTo>
                  <a:lnTo>
                    <a:pt x="2885440" y="3558121"/>
                  </a:lnTo>
                  <a:close/>
                </a:path>
                <a:path w="8555355" h="5130165">
                  <a:moveTo>
                    <a:pt x="2885440" y="3456470"/>
                  </a:moveTo>
                  <a:lnTo>
                    <a:pt x="2883446" y="3446576"/>
                  </a:lnTo>
                  <a:lnTo>
                    <a:pt x="2878010" y="3438512"/>
                  </a:lnTo>
                  <a:lnTo>
                    <a:pt x="2869933" y="3433064"/>
                  </a:lnTo>
                  <a:lnTo>
                    <a:pt x="2860040" y="3431070"/>
                  </a:lnTo>
                  <a:lnTo>
                    <a:pt x="2850159" y="3433064"/>
                  </a:lnTo>
                  <a:lnTo>
                    <a:pt x="2842082" y="3438512"/>
                  </a:lnTo>
                  <a:lnTo>
                    <a:pt x="2836646" y="3446576"/>
                  </a:lnTo>
                  <a:lnTo>
                    <a:pt x="2834640" y="3456521"/>
                  </a:lnTo>
                  <a:lnTo>
                    <a:pt x="2836646" y="3466401"/>
                  </a:lnTo>
                  <a:lnTo>
                    <a:pt x="2842082" y="3474478"/>
                  </a:lnTo>
                  <a:lnTo>
                    <a:pt x="2850159" y="3479927"/>
                  </a:lnTo>
                  <a:lnTo>
                    <a:pt x="2860040" y="3481921"/>
                  </a:lnTo>
                  <a:lnTo>
                    <a:pt x="2869933" y="3479927"/>
                  </a:lnTo>
                  <a:lnTo>
                    <a:pt x="2878010" y="3474478"/>
                  </a:lnTo>
                  <a:lnTo>
                    <a:pt x="2883446" y="3466401"/>
                  </a:lnTo>
                  <a:lnTo>
                    <a:pt x="2885440" y="3456470"/>
                  </a:lnTo>
                  <a:close/>
                </a:path>
                <a:path w="8555355" h="5130165">
                  <a:moveTo>
                    <a:pt x="2885440" y="3354819"/>
                  </a:moveTo>
                  <a:lnTo>
                    <a:pt x="2883446" y="3344926"/>
                  </a:lnTo>
                  <a:lnTo>
                    <a:pt x="2878010" y="3336861"/>
                  </a:lnTo>
                  <a:lnTo>
                    <a:pt x="2869933" y="3331413"/>
                  </a:lnTo>
                  <a:lnTo>
                    <a:pt x="2860040" y="3329419"/>
                  </a:lnTo>
                  <a:lnTo>
                    <a:pt x="2850159" y="3331413"/>
                  </a:lnTo>
                  <a:lnTo>
                    <a:pt x="2842082" y="3336861"/>
                  </a:lnTo>
                  <a:lnTo>
                    <a:pt x="2836646" y="3344926"/>
                  </a:lnTo>
                  <a:lnTo>
                    <a:pt x="2834640" y="3354870"/>
                  </a:lnTo>
                  <a:lnTo>
                    <a:pt x="2836646" y="3364750"/>
                  </a:lnTo>
                  <a:lnTo>
                    <a:pt x="2842082" y="3372828"/>
                  </a:lnTo>
                  <a:lnTo>
                    <a:pt x="2850159" y="3378276"/>
                  </a:lnTo>
                  <a:lnTo>
                    <a:pt x="2860040" y="3380270"/>
                  </a:lnTo>
                  <a:lnTo>
                    <a:pt x="2869933" y="3378276"/>
                  </a:lnTo>
                  <a:lnTo>
                    <a:pt x="2878010" y="3372828"/>
                  </a:lnTo>
                  <a:lnTo>
                    <a:pt x="2883446" y="3364750"/>
                  </a:lnTo>
                  <a:lnTo>
                    <a:pt x="2885440" y="3354819"/>
                  </a:lnTo>
                  <a:close/>
                </a:path>
                <a:path w="8555355" h="5130165">
                  <a:moveTo>
                    <a:pt x="2885440" y="3253168"/>
                  </a:moveTo>
                  <a:lnTo>
                    <a:pt x="2883446" y="3243275"/>
                  </a:lnTo>
                  <a:lnTo>
                    <a:pt x="2878010" y="3235210"/>
                  </a:lnTo>
                  <a:lnTo>
                    <a:pt x="2869933" y="3229762"/>
                  </a:lnTo>
                  <a:lnTo>
                    <a:pt x="2860040" y="3227768"/>
                  </a:lnTo>
                  <a:lnTo>
                    <a:pt x="2850159" y="3229762"/>
                  </a:lnTo>
                  <a:lnTo>
                    <a:pt x="2842082" y="3235210"/>
                  </a:lnTo>
                  <a:lnTo>
                    <a:pt x="2836646" y="3243275"/>
                  </a:lnTo>
                  <a:lnTo>
                    <a:pt x="2834640" y="3253219"/>
                  </a:lnTo>
                  <a:lnTo>
                    <a:pt x="2836646" y="3263100"/>
                  </a:lnTo>
                  <a:lnTo>
                    <a:pt x="2842082" y="3271177"/>
                  </a:lnTo>
                  <a:lnTo>
                    <a:pt x="2850159" y="3276625"/>
                  </a:lnTo>
                  <a:lnTo>
                    <a:pt x="2860040" y="3278619"/>
                  </a:lnTo>
                  <a:lnTo>
                    <a:pt x="2869933" y="3276625"/>
                  </a:lnTo>
                  <a:lnTo>
                    <a:pt x="2878010" y="3271177"/>
                  </a:lnTo>
                  <a:lnTo>
                    <a:pt x="2883446" y="3263100"/>
                  </a:lnTo>
                  <a:lnTo>
                    <a:pt x="2885440" y="3253168"/>
                  </a:lnTo>
                  <a:close/>
                </a:path>
                <a:path w="8555355" h="5130165">
                  <a:moveTo>
                    <a:pt x="2885440" y="3151517"/>
                  </a:moveTo>
                  <a:lnTo>
                    <a:pt x="2883446" y="3141624"/>
                  </a:lnTo>
                  <a:lnTo>
                    <a:pt x="2878010" y="3133560"/>
                  </a:lnTo>
                  <a:lnTo>
                    <a:pt x="2869933" y="3128111"/>
                  </a:lnTo>
                  <a:lnTo>
                    <a:pt x="2860040" y="3126117"/>
                  </a:lnTo>
                  <a:lnTo>
                    <a:pt x="2850159" y="3128111"/>
                  </a:lnTo>
                  <a:lnTo>
                    <a:pt x="2842082" y="3133560"/>
                  </a:lnTo>
                  <a:lnTo>
                    <a:pt x="2836646" y="3141624"/>
                  </a:lnTo>
                  <a:lnTo>
                    <a:pt x="2834640" y="3151568"/>
                  </a:lnTo>
                  <a:lnTo>
                    <a:pt x="2836646" y="3161449"/>
                  </a:lnTo>
                  <a:lnTo>
                    <a:pt x="2842082" y="3169526"/>
                  </a:lnTo>
                  <a:lnTo>
                    <a:pt x="2850159" y="3174974"/>
                  </a:lnTo>
                  <a:lnTo>
                    <a:pt x="2860040" y="3176968"/>
                  </a:lnTo>
                  <a:lnTo>
                    <a:pt x="2869933" y="3174974"/>
                  </a:lnTo>
                  <a:lnTo>
                    <a:pt x="2878010" y="3169526"/>
                  </a:lnTo>
                  <a:lnTo>
                    <a:pt x="2883446" y="3161449"/>
                  </a:lnTo>
                  <a:lnTo>
                    <a:pt x="2885440" y="3151517"/>
                  </a:lnTo>
                  <a:close/>
                </a:path>
                <a:path w="8555355" h="5130165">
                  <a:moveTo>
                    <a:pt x="2885440" y="3049867"/>
                  </a:moveTo>
                  <a:lnTo>
                    <a:pt x="2883446" y="3039973"/>
                  </a:lnTo>
                  <a:lnTo>
                    <a:pt x="2878010" y="3031909"/>
                  </a:lnTo>
                  <a:lnTo>
                    <a:pt x="2869933" y="3026460"/>
                  </a:lnTo>
                  <a:lnTo>
                    <a:pt x="2860040" y="3024467"/>
                  </a:lnTo>
                  <a:lnTo>
                    <a:pt x="2850159" y="3026460"/>
                  </a:lnTo>
                  <a:lnTo>
                    <a:pt x="2842082" y="3031909"/>
                  </a:lnTo>
                  <a:lnTo>
                    <a:pt x="2836646" y="3039973"/>
                  </a:lnTo>
                  <a:lnTo>
                    <a:pt x="2834640" y="3049917"/>
                  </a:lnTo>
                  <a:lnTo>
                    <a:pt x="2836646" y="3059798"/>
                  </a:lnTo>
                  <a:lnTo>
                    <a:pt x="2842082" y="3067875"/>
                  </a:lnTo>
                  <a:lnTo>
                    <a:pt x="2850159" y="3073323"/>
                  </a:lnTo>
                  <a:lnTo>
                    <a:pt x="2860040" y="3075317"/>
                  </a:lnTo>
                  <a:lnTo>
                    <a:pt x="2869933" y="3073323"/>
                  </a:lnTo>
                  <a:lnTo>
                    <a:pt x="2878010" y="3067875"/>
                  </a:lnTo>
                  <a:lnTo>
                    <a:pt x="2883446" y="3059798"/>
                  </a:lnTo>
                  <a:lnTo>
                    <a:pt x="2885440" y="3049867"/>
                  </a:lnTo>
                  <a:close/>
                </a:path>
                <a:path w="8555355" h="5130165">
                  <a:moveTo>
                    <a:pt x="2885440" y="2948216"/>
                  </a:moveTo>
                  <a:lnTo>
                    <a:pt x="2883446" y="2938322"/>
                  </a:lnTo>
                  <a:lnTo>
                    <a:pt x="2878010" y="2930258"/>
                  </a:lnTo>
                  <a:lnTo>
                    <a:pt x="2869933" y="2924810"/>
                  </a:lnTo>
                  <a:lnTo>
                    <a:pt x="2860040" y="2922816"/>
                  </a:lnTo>
                  <a:lnTo>
                    <a:pt x="2850159" y="2924810"/>
                  </a:lnTo>
                  <a:lnTo>
                    <a:pt x="2842082" y="2930258"/>
                  </a:lnTo>
                  <a:lnTo>
                    <a:pt x="2836646" y="2938322"/>
                  </a:lnTo>
                  <a:lnTo>
                    <a:pt x="2834640" y="2948267"/>
                  </a:lnTo>
                  <a:lnTo>
                    <a:pt x="2836646" y="2958147"/>
                  </a:lnTo>
                  <a:lnTo>
                    <a:pt x="2842082" y="2966224"/>
                  </a:lnTo>
                  <a:lnTo>
                    <a:pt x="2850159" y="2971673"/>
                  </a:lnTo>
                  <a:lnTo>
                    <a:pt x="2860040" y="2973667"/>
                  </a:lnTo>
                  <a:lnTo>
                    <a:pt x="2869933" y="2971673"/>
                  </a:lnTo>
                  <a:lnTo>
                    <a:pt x="2878010" y="2966224"/>
                  </a:lnTo>
                  <a:lnTo>
                    <a:pt x="2883446" y="2958147"/>
                  </a:lnTo>
                  <a:lnTo>
                    <a:pt x="2885440" y="2948216"/>
                  </a:lnTo>
                  <a:close/>
                </a:path>
                <a:path w="8555355" h="5130165">
                  <a:moveTo>
                    <a:pt x="2885440" y="2846565"/>
                  </a:moveTo>
                  <a:lnTo>
                    <a:pt x="2883446" y="2836672"/>
                  </a:lnTo>
                  <a:lnTo>
                    <a:pt x="2878010" y="2828607"/>
                  </a:lnTo>
                  <a:lnTo>
                    <a:pt x="2869933" y="2823159"/>
                  </a:lnTo>
                  <a:lnTo>
                    <a:pt x="2860040" y="2821165"/>
                  </a:lnTo>
                  <a:lnTo>
                    <a:pt x="2850159" y="2823159"/>
                  </a:lnTo>
                  <a:lnTo>
                    <a:pt x="2842082" y="2828607"/>
                  </a:lnTo>
                  <a:lnTo>
                    <a:pt x="2836646" y="2836672"/>
                  </a:lnTo>
                  <a:lnTo>
                    <a:pt x="2834640" y="2846616"/>
                  </a:lnTo>
                  <a:lnTo>
                    <a:pt x="2836646" y="2856496"/>
                  </a:lnTo>
                  <a:lnTo>
                    <a:pt x="2842082" y="2864574"/>
                  </a:lnTo>
                  <a:lnTo>
                    <a:pt x="2850159" y="2870022"/>
                  </a:lnTo>
                  <a:lnTo>
                    <a:pt x="2860040" y="2872016"/>
                  </a:lnTo>
                  <a:lnTo>
                    <a:pt x="2869933" y="2870022"/>
                  </a:lnTo>
                  <a:lnTo>
                    <a:pt x="2878010" y="2864574"/>
                  </a:lnTo>
                  <a:lnTo>
                    <a:pt x="2883446" y="2856496"/>
                  </a:lnTo>
                  <a:lnTo>
                    <a:pt x="2885440" y="2846565"/>
                  </a:lnTo>
                  <a:close/>
                </a:path>
                <a:path w="8555355" h="5130165">
                  <a:moveTo>
                    <a:pt x="2885440" y="2744914"/>
                  </a:moveTo>
                  <a:lnTo>
                    <a:pt x="2883446" y="2735021"/>
                  </a:lnTo>
                  <a:lnTo>
                    <a:pt x="2878010" y="2726956"/>
                  </a:lnTo>
                  <a:lnTo>
                    <a:pt x="2869933" y="2721508"/>
                  </a:lnTo>
                  <a:lnTo>
                    <a:pt x="2860040" y="2719514"/>
                  </a:lnTo>
                  <a:lnTo>
                    <a:pt x="2850159" y="2721508"/>
                  </a:lnTo>
                  <a:lnTo>
                    <a:pt x="2842082" y="2726956"/>
                  </a:lnTo>
                  <a:lnTo>
                    <a:pt x="2836646" y="2735021"/>
                  </a:lnTo>
                  <a:lnTo>
                    <a:pt x="2834640" y="2744965"/>
                  </a:lnTo>
                  <a:lnTo>
                    <a:pt x="2836646" y="2754846"/>
                  </a:lnTo>
                  <a:lnTo>
                    <a:pt x="2842082" y="2762923"/>
                  </a:lnTo>
                  <a:lnTo>
                    <a:pt x="2850159" y="2768371"/>
                  </a:lnTo>
                  <a:lnTo>
                    <a:pt x="2860040" y="2770365"/>
                  </a:lnTo>
                  <a:lnTo>
                    <a:pt x="2869933" y="2768371"/>
                  </a:lnTo>
                  <a:lnTo>
                    <a:pt x="2878010" y="2762923"/>
                  </a:lnTo>
                  <a:lnTo>
                    <a:pt x="2883446" y="2754846"/>
                  </a:lnTo>
                  <a:lnTo>
                    <a:pt x="2885440" y="2744914"/>
                  </a:lnTo>
                  <a:close/>
                </a:path>
                <a:path w="8555355" h="5130165">
                  <a:moveTo>
                    <a:pt x="2885440" y="2643263"/>
                  </a:moveTo>
                  <a:lnTo>
                    <a:pt x="2883446" y="2633370"/>
                  </a:lnTo>
                  <a:lnTo>
                    <a:pt x="2878010" y="2625306"/>
                  </a:lnTo>
                  <a:lnTo>
                    <a:pt x="2869933" y="2619857"/>
                  </a:lnTo>
                  <a:lnTo>
                    <a:pt x="2860040" y="2617863"/>
                  </a:lnTo>
                  <a:lnTo>
                    <a:pt x="2850159" y="2619857"/>
                  </a:lnTo>
                  <a:lnTo>
                    <a:pt x="2842082" y="2625306"/>
                  </a:lnTo>
                  <a:lnTo>
                    <a:pt x="2836646" y="2633370"/>
                  </a:lnTo>
                  <a:lnTo>
                    <a:pt x="2834640" y="2643314"/>
                  </a:lnTo>
                  <a:lnTo>
                    <a:pt x="2836646" y="2653195"/>
                  </a:lnTo>
                  <a:lnTo>
                    <a:pt x="2842082" y="2661272"/>
                  </a:lnTo>
                  <a:lnTo>
                    <a:pt x="2850159" y="2666720"/>
                  </a:lnTo>
                  <a:lnTo>
                    <a:pt x="2860040" y="2668714"/>
                  </a:lnTo>
                  <a:lnTo>
                    <a:pt x="2869933" y="2666720"/>
                  </a:lnTo>
                  <a:lnTo>
                    <a:pt x="2878010" y="2661272"/>
                  </a:lnTo>
                  <a:lnTo>
                    <a:pt x="2883446" y="2653195"/>
                  </a:lnTo>
                  <a:lnTo>
                    <a:pt x="2885440" y="2643263"/>
                  </a:lnTo>
                  <a:close/>
                </a:path>
                <a:path w="8555355" h="5130165">
                  <a:moveTo>
                    <a:pt x="2885440" y="2541613"/>
                  </a:moveTo>
                  <a:lnTo>
                    <a:pt x="2883446" y="2531719"/>
                  </a:lnTo>
                  <a:lnTo>
                    <a:pt x="2878010" y="2523655"/>
                  </a:lnTo>
                  <a:lnTo>
                    <a:pt x="2869933" y="2518206"/>
                  </a:lnTo>
                  <a:lnTo>
                    <a:pt x="2860040" y="2516213"/>
                  </a:lnTo>
                  <a:lnTo>
                    <a:pt x="2850159" y="2518206"/>
                  </a:lnTo>
                  <a:lnTo>
                    <a:pt x="2842082" y="2523655"/>
                  </a:lnTo>
                  <a:lnTo>
                    <a:pt x="2836646" y="2531719"/>
                  </a:lnTo>
                  <a:lnTo>
                    <a:pt x="2834640" y="2541663"/>
                  </a:lnTo>
                  <a:lnTo>
                    <a:pt x="2836646" y="2551544"/>
                  </a:lnTo>
                  <a:lnTo>
                    <a:pt x="2842082" y="2559621"/>
                  </a:lnTo>
                  <a:lnTo>
                    <a:pt x="2850159" y="2565069"/>
                  </a:lnTo>
                  <a:lnTo>
                    <a:pt x="2860040" y="2567063"/>
                  </a:lnTo>
                  <a:lnTo>
                    <a:pt x="2869933" y="2565069"/>
                  </a:lnTo>
                  <a:lnTo>
                    <a:pt x="2878010" y="2559621"/>
                  </a:lnTo>
                  <a:lnTo>
                    <a:pt x="2883446" y="2551544"/>
                  </a:lnTo>
                  <a:lnTo>
                    <a:pt x="2885440" y="2541613"/>
                  </a:lnTo>
                  <a:close/>
                </a:path>
                <a:path w="8555355" h="5130165">
                  <a:moveTo>
                    <a:pt x="2885440" y="2439962"/>
                  </a:moveTo>
                  <a:lnTo>
                    <a:pt x="2883446" y="2430068"/>
                  </a:lnTo>
                  <a:lnTo>
                    <a:pt x="2878010" y="2422004"/>
                  </a:lnTo>
                  <a:lnTo>
                    <a:pt x="2869933" y="2416556"/>
                  </a:lnTo>
                  <a:lnTo>
                    <a:pt x="2860040" y="2414562"/>
                  </a:lnTo>
                  <a:lnTo>
                    <a:pt x="2850159" y="2416556"/>
                  </a:lnTo>
                  <a:lnTo>
                    <a:pt x="2842082" y="2422004"/>
                  </a:lnTo>
                  <a:lnTo>
                    <a:pt x="2836646" y="2430068"/>
                  </a:lnTo>
                  <a:lnTo>
                    <a:pt x="2834640" y="2440013"/>
                  </a:lnTo>
                  <a:lnTo>
                    <a:pt x="2836646" y="2449893"/>
                  </a:lnTo>
                  <a:lnTo>
                    <a:pt x="2842082" y="2457970"/>
                  </a:lnTo>
                  <a:lnTo>
                    <a:pt x="2850159" y="2463419"/>
                  </a:lnTo>
                  <a:lnTo>
                    <a:pt x="2860040" y="2465413"/>
                  </a:lnTo>
                  <a:lnTo>
                    <a:pt x="2869933" y="2463419"/>
                  </a:lnTo>
                  <a:lnTo>
                    <a:pt x="2878010" y="2457970"/>
                  </a:lnTo>
                  <a:lnTo>
                    <a:pt x="2883446" y="2449893"/>
                  </a:lnTo>
                  <a:lnTo>
                    <a:pt x="2885440" y="2439962"/>
                  </a:lnTo>
                  <a:close/>
                </a:path>
                <a:path w="8555355" h="5130165">
                  <a:moveTo>
                    <a:pt x="2885440" y="2338311"/>
                  </a:moveTo>
                  <a:lnTo>
                    <a:pt x="2883446" y="2328418"/>
                  </a:lnTo>
                  <a:lnTo>
                    <a:pt x="2878010" y="2320353"/>
                  </a:lnTo>
                  <a:lnTo>
                    <a:pt x="2869933" y="2314905"/>
                  </a:lnTo>
                  <a:lnTo>
                    <a:pt x="2860040" y="2312911"/>
                  </a:lnTo>
                  <a:lnTo>
                    <a:pt x="2850159" y="2314905"/>
                  </a:lnTo>
                  <a:lnTo>
                    <a:pt x="2842082" y="2320353"/>
                  </a:lnTo>
                  <a:lnTo>
                    <a:pt x="2836646" y="2328418"/>
                  </a:lnTo>
                  <a:lnTo>
                    <a:pt x="2834640" y="2338362"/>
                  </a:lnTo>
                  <a:lnTo>
                    <a:pt x="2836646" y="2348242"/>
                  </a:lnTo>
                  <a:lnTo>
                    <a:pt x="2842082" y="2356320"/>
                  </a:lnTo>
                  <a:lnTo>
                    <a:pt x="2850159" y="2361768"/>
                  </a:lnTo>
                  <a:lnTo>
                    <a:pt x="2860040" y="2363762"/>
                  </a:lnTo>
                  <a:lnTo>
                    <a:pt x="2869933" y="2361768"/>
                  </a:lnTo>
                  <a:lnTo>
                    <a:pt x="2878010" y="2356320"/>
                  </a:lnTo>
                  <a:lnTo>
                    <a:pt x="2883446" y="2348242"/>
                  </a:lnTo>
                  <a:lnTo>
                    <a:pt x="2885440" y="2338311"/>
                  </a:lnTo>
                  <a:close/>
                </a:path>
                <a:path w="8555355" h="5130165">
                  <a:moveTo>
                    <a:pt x="2885440" y="2236660"/>
                  </a:moveTo>
                  <a:lnTo>
                    <a:pt x="2883446" y="2226767"/>
                  </a:lnTo>
                  <a:lnTo>
                    <a:pt x="2878010" y="2218702"/>
                  </a:lnTo>
                  <a:lnTo>
                    <a:pt x="2869933" y="2213254"/>
                  </a:lnTo>
                  <a:lnTo>
                    <a:pt x="2860040" y="2211260"/>
                  </a:lnTo>
                  <a:lnTo>
                    <a:pt x="2850159" y="2213254"/>
                  </a:lnTo>
                  <a:lnTo>
                    <a:pt x="2842082" y="2218702"/>
                  </a:lnTo>
                  <a:lnTo>
                    <a:pt x="2836646" y="2226767"/>
                  </a:lnTo>
                  <a:lnTo>
                    <a:pt x="2834640" y="2236711"/>
                  </a:lnTo>
                  <a:lnTo>
                    <a:pt x="2836646" y="2246592"/>
                  </a:lnTo>
                  <a:lnTo>
                    <a:pt x="2842082" y="2254669"/>
                  </a:lnTo>
                  <a:lnTo>
                    <a:pt x="2850159" y="2260117"/>
                  </a:lnTo>
                  <a:lnTo>
                    <a:pt x="2860040" y="2262111"/>
                  </a:lnTo>
                  <a:lnTo>
                    <a:pt x="2869933" y="2260117"/>
                  </a:lnTo>
                  <a:lnTo>
                    <a:pt x="2878010" y="2254669"/>
                  </a:lnTo>
                  <a:lnTo>
                    <a:pt x="2883446" y="2246592"/>
                  </a:lnTo>
                  <a:lnTo>
                    <a:pt x="2885440" y="2236660"/>
                  </a:lnTo>
                  <a:close/>
                </a:path>
                <a:path w="8555355" h="5130165">
                  <a:moveTo>
                    <a:pt x="2885490" y="2122462"/>
                  </a:moveTo>
                  <a:lnTo>
                    <a:pt x="2883497" y="2112568"/>
                  </a:lnTo>
                  <a:lnTo>
                    <a:pt x="2878061" y="2104504"/>
                  </a:lnTo>
                  <a:lnTo>
                    <a:pt x="2869984" y="2099056"/>
                  </a:lnTo>
                  <a:lnTo>
                    <a:pt x="2860090" y="2097062"/>
                  </a:lnTo>
                  <a:lnTo>
                    <a:pt x="2850159" y="2099056"/>
                  </a:lnTo>
                  <a:lnTo>
                    <a:pt x="2842082" y="2104504"/>
                  </a:lnTo>
                  <a:lnTo>
                    <a:pt x="2836646" y="2112568"/>
                  </a:lnTo>
                  <a:lnTo>
                    <a:pt x="2834640" y="2122462"/>
                  </a:lnTo>
                  <a:lnTo>
                    <a:pt x="2835491" y="2126691"/>
                  </a:lnTo>
                  <a:lnTo>
                    <a:pt x="2833916" y="2135644"/>
                  </a:lnTo>
                  <a:lnTo>
                    <a:pt x="2836151" y="2145525"/>
                  </a:lnTo>
                  <a:lnTo>
                    <a:pt x="2841790" y="2153462"/>
                  </a:lnTo>
                  <a:lnTo>
                    <a:pt x="2849994" y="2158708"/>
                  </a:lnTo>
                  <a:lnTo>
                    <a:pt x="2859938" y="2160460"/>
                  </a:lnTo>
                  <a:lnTo>
                    <a:pt x="2869768" y="2158225"/>
                  </a:lnTo>
                  <a:lnTo>
                    <a:pt x="2877705" y="2152586"/>
                  </a:lnTo>
                  <a:lnTo>
                    <a:pt x="2882950" y="2144369"/>
                  </a:lnTo>
                  <a:lnTo>
                    <a:pt x="2884703" y="2134387"/>
                  </a:lnTo>
                  <a:lnTo>
                    <a:pt x="2883839" y="2130641"/>
                  </a:lnTo>
                  <a:lnTo>
                    <a:pt x="2885490" y="2122462"/>
                  </a:lnTo>
                  <a:close/>
                </a:path>
                <a:path w="8555355" h="5130165">
                  <a:moveTo>
                    <a:pt x="2987141" y="2122462"/>
                  </a:moveTo>
                  <a:lnTo>
                    <a:pt x="2985147" y="2112568"/>
                  </a:lnTo>
                  <a:lnTo>
                    <a:pt x="2979712" y="2104504"/>
                  </a:lnTo>
                  <a:lnTo>
                    <a:pt x="2971635" y="2099056"/>
                  </a:lnTo>
                  <a:lnTo>
                    <a:pt x="2961741" y="2097062"/>
                  </a:lnTo>
                  <a:lnTo>
                    <a:pt x="2951810" y="2099056"/>
                  </a:lnTo>
                  <a:lnTo>
                    <a:pt x="2943733" y="2104504"/>
                  </a:lnTo>
                  <a:lnTo>
                    <a:pt x="2938297" y="2112568"/>
                  </a:lnTo>
                  <a:lnTo>
                    <a:pt x="2936290" y="2122462"/>
                  </a:lnTo>
                  <a:lnTo>
                    <a:pt x="2938297" y="2132355"/>
                  </a:lnTo>
                  <a:lnTo>
                    <a:pt x="2943733" y="2140420"/>
                  </a:lnTo>
                  <a:lnTo>
                    <a:pt x="2951810" y="2145868"/>
                  </a:lnTo>
                  <a:lnTo>
                    <a:pt x="2961690" y="2147862"/>
                  </a:lnTo>
                  <a:lnTo>
                    <a:pt x="2971635" y="2145868"/>
                  </a:lnTo>
                  <a:lnTo>
                    <a:pt x="2979712" y="2140420"/>
                  </a:lnTo>
                  <a:lnTo>
                    <a:pt x="2985147" y="2132355"/>
                  </a:lnTo>
                  <a:lnTo>
                    <a:pt x="2987141" y="2122462"/>
                  </a:lnTo>
                  <a:close/>
                </a:path>
                <a:path w="8555355" h="5130165">
                  <a:moveTo>
                    <a:pt x="3088792" y="2122462"/>
                  </a:moveTo>
                  <a:lnTo>
                    <a:pt x="3086798" y="2112568"/>
                  </a:lnTo>
                  <a:lnTo>
                    <a:pt x="3081363" y="2104504"/>
                  </a:lnTo>
                  <a:lnTo>
                    <a:pt x="3073285" y="2099056"/>
                  </a:lnTo>
                  <a:lnTo>
                    <a:pt x="3063392" y="2097062"/>
                  </a:lnTo>
                  <a:lnTo>
                    <a:pt x="3053461" y="2099056"/>
                  </a:lnTo>
                  <a:lnTo>
                    <a:pt x="3045383" y="2104504"/>
                  </a:lnTo>
                  <a:lnTo>
                    <a:pt x="3039948" y="2112568"/>
                  </a:lnTo>
                  <a:lnTo>
                    <a:pt x="3037941" y="2122462"/>
                  </a:lnTo>
                  <a:lnTo>
                    <a:pt x="3039948" y="2132355"/>
                  </a:lnTo>
                  <a:lnTo>
                    <a:pt x="3045383" y="2140420"/>
                  </a:lnTo>
                  <a:lnTo>
                    <a:pt x="3053461" y="2145868"/>
                  </a:lnTo>
                  <a:lnTo>
                    <a:pt x="3063341" y="2147862"/>
                  </a:lnTo>
                  <a:lnTo>
                    <a:pt x="3073285" y="2145868"/>
                  </a:lnTo>
                  <a:lnTo>
                    <a:pt x="3081363" y="2140420"/>
                  </a:lnTo>
                  <a:lnTo>
                    <a:pt x="3086798" y="2132355"/>
                  </a:lnTo>
                  <a:lnTo>
                    <a:pt x="3088792" y="2122462"/>
                  </a:lnTo>
                  <a:close/>
                </a:path>
                <a:path w="8555355" h="5130165">
                  <a:moveTo>
                    <a:pt x="3190443" y="2122462"/>
                  </a:moveTo>
                  <a:lnTo>
                    <a:pt x="3188449" y="2112568"/>
                  </a:lnTo>
                  <a:lnTo>
                    <a:pt x="3183013" y="2104504"/>
                  </a:lnTo>
                  <a:lnTo>
                    <a:pt x="3174936" y="2099056"/>
                  </a:lnTo>
                  <a:lnTo>
                    <a:pt x="3165043" y="2097062"/>
                  </a:lnTo>
                  <a:lnTo>
                    <a:pt x="3155111" y="2099056"/>
                  </a:lnTo>
                  <a:lnTo>
                    <a:pt x="3147034" y="2104504"/>
                  </a:lnTo>
                  <a:lnTo>
                    <a:pt x="3141599" y="2112568"/>
                  </a:lnTo>
                  <a:lnTo>
                    <a:pt x="3139592" y="2122462"/>
                  </a:lnTo>
                  <a:lnTo>
                    <a:pt x="3141599" y="2132355"/>
                  </a:lnTo>
                  <a:lnTo>
                    <a:pt x="3147034" y="2140420"/>
                  </a:lnTo>
                  <a:lnTo>
                    <a:pt x="3155111" y="2145868"/>
                  </a:lnTo>
                  <a:lnTo>
                    <a:pt x="3164992" y="2147862"/>
                  </a:lnTo>
                  <a:lnTo>
                    <a:pt x="3174936" y="2145868"/>
                  </a:lnTo>
                  <a:lnTo>
                    <a:pt x="3183013" y="2140420"/>
                  </a:lnTo>
                  <a:lnTo>
                    <a:pt x="3188449" y="2132355"/>
                  </a:lnTo>
                  <a:lnTo>
                    <a:pt x="3190443" y="2122462"/>
                  </a:lnTo>
                  <a:close/>
                </a:path>
                <a:path w="8555355" h="5130165">
                  <a:moveTo>
                    <a:pt x="3292094" y="2122462"/>
                  </a:moveTo>
                  <a:lnTo>
                    <a:pt x="3290100" y="2112568"/>
                  </a:lnTo>
                  <a:lnTo>
                    <a:pt x="3284664" y="2104504"/>
                  </a:lnTo>
                  <a:lnTo>
                    <a:pt x="3276587" y="2099056"/>
                  </a:lnTo>
                  <a:lnTo>
                    <a:pt x="3266694" y="2097062"/>
                  </a:lnTo>
                  <a:lnTo>
                    <a:pt x="3256762" y="2099056"/>
                  </a:lnTo>
                  <a:lnTo>
                    <a:pt x="3248685" y="2104504"/>
                  </a:lnTo>
                  <a:lnTo>
                    <a:pt x="3243249" y="2112568"/>
                  </a:lnTo>
                  <a:lnTo>
                    <a:pt x="3241243" y="2122462"/>
                  </a:lnTo>
                  <a:lnTo>
                    <a:pt x="3243249" y="2132355"/>
                  </a:lnTo>
                  <a:lnTo>
                    <a:pt x="3248685" y="2140420"/>
                  </a:lnTo>
                  <a:lnTo>
                    <a:pt x="3256762" y="2145868"/>
                  </a:lnTo>
                  <a:lnTo>
                    <a:pt x="3266643" y="2147862"/>
                  </a:lnTo>
                  <a:lnTo>
                    <a:pt x="3276587" y="2145868"/>
                  </a:lnTo>
                  <a:lnTo>
                    <a:pt x="3284664" y="2140420"/>
                  </a:lnTo>
                  <a:lnTo>
                    <a:pt x="3290100" y="2132355"/>
                  </a:lnTo>
                  <a:lnTo>
                    <a:pt x="3292094" y="2122462"/>
                  </a:lnTo>
                  <a:close/>
                </a:path>
                <a:path w="8555355" h="5130165">
                  <a:moveTo>
                    <a:pt x="3393744" y="2122462"/>
                  </a:moveTo>
                  <a:lnTo>
                    <a:pt x="3391751" y="2112568"/>
                  </a:lnTo>
                  <a:lnTo>
                    <a:pt x="3386315" y="2104504"/>
                  </a:lnTo>
                  <a:lnTo>
                    <a:pt x="3378238" y="2099056"/>
                  </a:lnTo>
                  <a:lnTo>
                    <a:pt x="3368344" y="2097062"/>
                  </a:lnTo>
                  <a:lnTo>
                    <a:pt x="3358413" y="2099056"/>
                  </a:lnTo>
                  <a:lnTo>
                    <a:pt x="3350336" y="2104504"/>
                  </a:lnTo>
                  <a:lnTo>
                    <a:pt x="3344900" y="2112568"/>
                  </a:lnTo>
                  <a:lnTo>
                    <a:pt x="3342894" y="2122462"/>
                  </a:lnTo>
                  <a:lnTo>
                    <a:pt x="3344900" y="2132355"/>
                  </a:lnTo>
                  <a:lnTo>
                    <a:pt x="3350336" y="2140420"/>
                  </a:lnTo>
                  <a:lnTo>
                    <a:pt x="3358413" y="2145868"/>
                  </a:lnTo>
                  <a:lnTo>
                    <a:pt x="3368294" y="2147862"/>
                  </a:lnTo>
                  <a:lnTo>
                    <a:pt x="3378238" y="2145868"/>
                  </a:lnTo>
                  <a:lnTo>
                    <a:pt x="3386315" y="2140420"/>
                  </a:lnTo>
                  <a:lnTo>
                    <a:pt x="3391751" y="2132355"/>
                  </a:lnTo>
                  <a:lnTo>
                    <a:pt x="3393744" y="2122462"/>
                  </a:lnTo>
                  <a:close/>
                </a:path>
                <a:path w="8555355" h="5130165">
                  <a:moveTo>
                    <a:pt x="3495395" y="2122462"/>
                  </a:moveTo>
                  <a:lnTo>
                    <a:pt x="3493401" y="2112568"/>
                  </a:lnTo>
                  <a:lnTo>
                    <a:pt x="3487966" y="2104504"/>
                  </a:lnTo>
                  <a:lnTo>
                    <a:pt x="3479889" y="2099056"/>
                  </a:lnTo>
                  <a:lnTo>
                    <a:pt x="3469995" y="2097062"/>
                  </a:lnTo>
                  <a:lnTo>
                    <a:pt x="3460064" y="2099056"/>
                  </a:lnTo>
                  <a:lnTo>
                    <a:pt x="3451987" y="2104504"/>
                  </a:lnTo>
                  <a:lnTo>
                    <a:pt x="3446551" y="2112568"/>
                  </a:lnTo>
                  <a:lnTo>
                    <a:pt x="3444544" y="2122462"/>
                  </a:lnTo>
                  <a:lnTo>
                    <a:pt x="3446551" y="2132355"/>
                  </a:lnTo>
                  <a:lnTo>
                    <a:pt x="3451987" y="2140420"/>
                  </a:lnTo>
                  <a:lnTo>
                    <a:pt x="3460064" y="2145868"/>
                  </a:lnTo>
                  <a:lnTo>
                    <a:pt x="3469944" y="2147862"/>
                  </a:lnTo>
                  <a:lnTo>
                    <a:pt x="3479889" y="2145868"/>
                  </a:lnTo>
                  <a:lnTo>
                    <a:pt x="3487966" y="2140420"/>
                  </a:lnTo>
                  <a:lnTo>
                    <a:pt x="3493401" y="2132355"/>
                  </a:lnTo>
                  <a:lnTo>
                    <a:pt x="3495395" y="2122462"/>
                  </a:lnTo>
                  <a:close/>
                </a:path>
                <a:path w="8555355" h="5130165">
                  <a:moveTo>
                    <a:pt x="3597046" y="2122462"/>
                  </a:moveTo>
                  <a:lnTo>
                    <a:pt x="3595052" y="2112568"/>
                  </a:lnTo>
                  <a:lnTo>
                    <a:pt x="3589617" y="2104504"/>
                  </a:lnTo>
                  <a:lnTo>
                    <a:pt x="3581539" y="2099056"/>
                  </a:lnTo>
                  <a:lnTo>
                    <a:pt x="3571646" y="2097062"/>
                  </a:lnTo>
                  <a:lnTo>
                    <a:pt x="3561715" y="2099056"/>
                  </a:lnTo>
                  <a:lnTo>
                    <a:pt x="3553637" y="2104504"/>
                  </a:lnTo>
                  <a:lnTo>
                    <a:pt x="3548202" y="2112568"/>
                  </a:lnTo>
                  <a:lnTo>
                    <a:pt x="3546195" y="2122462"/>
                  </a:lnTo>
                  <a:lnTo>
                    <a:pt x="3548202" y="2132355"/>
                  </a:lnTo>
                  <a:lnTo>
                    <a:pt x="3553637" y="2140420"/>
                  </a:lnTo>
                  <a:lnTo>
                    <a:pt x="3561715" y="2145868"/>
                  </a:lnTo>
                  <a:lnTo>
                    <a:pt x="3571595" y="2147862"/>
                  </a:lnTo>
                  <a:lnTo>
                    <a:pt x="3581539" y="2145868"/>
                  </a:lnTo>
                  <a:lnTo>
                    <a:pt x="3589617" y="2140420"/>
                  </a:lnTo>
                  <a:lnTo>
                    <a:pt x="3595052" y="2132355"/>
                  </a:lnTo>
                  <a:lnTo>
                    <a:pt x="3597046" y="2122462"/>
                  </a:lnTo>
                  <a:close/>
                </a:path>
                <a:path w="8555355" h="5130165">
                  <a:moveTo>
                    <a:pt x="3698697" y="2122462"/>
                  </a:moveTo>
                  <a:lnTo>
                    <a:pt x="3696703" y="2112568"/>
                  </a:lnTo>
                  <a:lnTo>
                    <a:pt x="3691267" y="2104504"/>
                  </a:lnTo>
                  <a:lnTo>
                    <a:pt x="3683190" y="2099056"/>
                  </a:lnTo>
                  <a:lnTo>
                    <a:pt x="3673297" y="2097062"/>
                  </a:lnTo>
                  <a:lnTo>
                    <a:pt x="3663365" y="2099056"/>
                  </a:lnTo>
                  <a:lnTo>
                    <a:pt x="3655288" y="2104504"/>
                  </a:lnTo>
                  <a:lnTo>
                    <a:pt x="3649853" y="2112568"/>
                  </a:lnTo>
                  <a:lnTo>
                    <a:pt x="3647846" y="2122462"/>
                  </a:lnTo>
                  <a:lnTo>
                    <a:pt x="3649853" y="2132355"/>
                  </a:lnTo>
                  <a:lnTo>
                    <a:pt x="3655288" y="2140420"/>
                  </a:lnTo>
                  <a:lnTo>
                    <a:pt x="3663365" y="2145868"/>
                  </a:lnTo>
                  <a:lnTo>
                    <a:pt x="3673246" y="2147862"/>
                  </a:lnTo>
                  <a:lnTo>
                    <a:pt x="3683190" y="2145868"/>
                  </a:lnTo>
                  <a:lnTo>
                    <a:pt x="3691267" y="2140420"/>
                  </a:lnTo>
                  <a:lnTo>
                    <a:pt x="3696703" y="2132355"/>
                  </a:lnTo>
                  <a:lnTo>
                    <a:pt x="3698697" y="2122462"/>
                  </a:lnTo>
                  <a:close/>
                </a:path>
                <a:path w="8555355" h="5130165">
                  <a:moveTo>
                    <a:pt x="3800348" y="2122462"/>
                  </a:moveTo>
                  <a:lnTo>
                    <a:pt x="3798354" y="2112568"/>
                  </a:lnTo>
                  <a:lnTo>
                    <a:pt x="3792918" y="2104504"/>
                  </a:lnTo>
                  <a:lnTo>
                    <a:pt x="3784841" y="2099056"/>
                  </a:lnTo>
                  <a:lnTo>
                    <a:pt x="3774948" y="2097062"/>
                  </a:lnTo>
                  <a:lnTo>
                    <a:pt x="3765016" y="2099056"/>
                  </a:lnTo>
                  <a:lnTo>
                    <a:pt x="3756939" y="2104504"/>
                  </a:lnTo>
                  <a:lnTo>
                    <a:pt x="3751503" y="2112568"/>
                  </a:lnTo>
                  <a:lnTo>
                    <a:pt x="3749497" y="2122462"/>
                  </a:lnTo>
                  <a:lnTo>
                    <a:pt x="3751503" y="2132355"/>
                  </a:lnTo>
                  <a:lnTo>
                    <a:pt x="3756939" y="2140420"/>
                  </a:lnTo>
                  <a:lnTo>
                    <a:pt x="3765016" y="2145868"/>
                  </a:lnTo>
                  <a:lnTo>
                    <a:pt x="3774897" y="2147862"/>
                  </a:lnTo>
                  <a:lnTo>
                    <a:pt x="3784841" y="2145868"/>
                  </a:lnTo>
                  <a:lnTo>
                    <a:pt x="3792918" y="2140420"/>
                  </a:lnTo>
                  <a:lnTo>
                    <a:pt x="3798354" y="2132355"/>
                  </a:lnTo>
                  <a:lnTo>
                    <a:pt x="3800348" y="2122462"/>
                  </a:lnTo>
                  <a:close/>
                </a:path>
                <a:path w="8555355" h="5130165">
                  <a:moveTo>
                    <a:pt x="3901998" y="2122462"/>
                  </a:moveTo>
                  <a:lnTo>
                    <a:pt x="3900005" y="2112568"/>
                  </a:lnTo>
                  <a:lnTo>
                    <a:pt x="3894569" y="2104504"/>
                  </a:lnTo>
                  <a:lnTo>
                    <a:pt x="3886492" y="2099056"/>
                  </a:lnTo>
                  <a:lnTo>
                    <a:pt x="3876598" y="2097062"/>
                  </a:lnTo>
                  <a:lnTo>
                    <a:pt x="3866667" y="2099056"/>
                  </a:lnTo>
                  <a:lnTo>
                    <a:pt x="3858590" y="2104504"/>
                  </a:lnTo>
                  <a:lnTo>
                    <a:pt x="3853154" y="2112568"/>
                  </a:lnTo>
                  <a:lnTo>
                    <a:pt x="3851148" y="2122462"/>
                  </a:lnTo>
                  <a:lnTo>
                    <a:pt x="3853154" y="2132355"/>
                  </a:lnTo>
                  <a:lnTo>
                    <a:pt x="3858590" y="2140420"/>
                  </a:lnTo>
                  <a:lnTo>
                    <a:pt x="3866667" y="2145868"/>
                  </a:lnTo>
                  <a:lnTo>
                    <a:pt x="3876548" y="2147862"/>
                  </a:lnTo>
                  <a:lnTo>
                    <a:pt x="3886492" y="2145868"/>
                  </a:lnTo>
                  <a:lnTo>
                    <a:pt x="3894569" y="2140420"/>
                  </a:lnTo>
                  <a:lnTo>
                    <a:pt x="3900005" y="2132355"/>
                  </a:lnTo>
                  <a:lnTo>
                    <a:pt x="3901998" y="2122462"/>
                  </a:lnTo>
                  <a:close/>
                </a:path>
                <a:path w="8555355" h="5130165">
                  <a:moveTo>
                    <a:pt x="4003649" y="2122462"/>
                  </a:moveTo>
                  <a:lnTo>
                    <a:pt x="4001655" y="2112568"/>
                  </a:lnTo>
                  <a:lnTo>
                    <a:pt x="3996220" y="2104504"/>
                  </a:lnTo>
                  <a:lnTo>
                    <a:pt x="3988143" y="2099056"/>
                  </a:lnTo>
                  <a:lnTo>
                    <a:pt x="3978249" y="2097062"/>
                  </a:lnTo>
                  <a:lnTo>
                    <a:pt x="3968318" y="2099056"/>
                  </a:lnTo>
                  <a:lnTo>
                    <a:pt x="3960241" y="2104504"/>
                  </a:lnTo>
                  <a:lnTo>
                    <a:pt x="3954805" y="2112568"/>
                  </a:lnTo>
                  <a:lnTo>
                    <a:pt x="3952798" y="2122462"/>
                  </a:lnTo>
                  <a:lnTo>
                    <a:pt x="3954805" y="2132355"/>
                  </a:lnTo>
                  <a:lnTo>
                    <a:pt x="3960241" y="2140420"/>
                  </a:lnTo>
                  <a:lnTo>
                    <a:pt x="3968318" y="2145868"/>
                  </a:lnTo>
                  <a:lnTo>
                    <a:pt x="3978198" y="2147862"/>
                  </a:lnTo>
                  <a:lnTo>
                    <a:pt x="3988143" y="2145868"/>
                  </a:lnTo>
                  <a:lnTo>
                    <a:pt x="3996220" y="2140420"/>
                  </a:lnTo>
                  <a:lnTo>
                    <a:pt x="4001655" y="2132355"/>
                  </a:lnTo>
                  <a:lnTo>
                    <a:pt x="4003649" y="2122462"/>
                  </a:lnTo>
                  <a:close/>
                </a:path>
                <a:path w="8555355" h="5130165">
                  <a:moveTo>
                    <a:pt x="4105300" y="2122462"/>
                  </a:moveTo>
                  <a:lnTo>
                    <a:pt x="4103306" y="2112568"/>
                  </a:lnTo>
                  <a:lnTo>
                    <a:pt x="4097871" y="2104504"/>
                  </a:lnTo>
                  <a:lnTo>
                    <a:pt x="4089793" y="2099056"/>
                  </a:lnTo>
                  <a:lnTo>
                    <a:pt x="4079900" y="2097062"/>
                  </a:lnTo>
                  <a:lnTo>
                    <a:pt x="4069969" y="2099056"/>
                  </a:lnTo>
                  <a:lnTo>
                    <a:pt x="4061891" y="2104504"/>
                  </a:lnTo>
                  <a:lnTo>
                    <a:pt x="4056456" y="2112568"/>
                  </a:lnTo>
                  <a:lnTo>
                    <a:pt x="4054449" y="2122462"/>
                  </a:lnTo>
                  <a:lnTo>
                    <a:pt x="4056456" y="2132355"/>
                  </a:lnTo>
                  <a:lnTo>
                    <a:pt x="4061891" y="2140420"/>
                  </a:lnTo>
                  <a:lnTo>
                    <a:pt x="4069969" y="2145868"/>
                  </a:lnTo>
                  <a:lnTo>
                    <a:pt x="4079849" y="2147862"/>
                  </a:lnTo>
                  <a:lnTo>
                    <a:pt x="4089793" y="2145868"/>
                  </a:lnTo>
                  <a:lnTo>
                    <a:pt x="4097871" y="2140420"/>
                  </a:lnTo>
                  <a:lnTo>
                    <a:pt x="4103306" y="2132355"/>
                  </a:lnTo>
                  <a:lnTo>
                    <a:pt x="4105300" y="2122462"/>
                  </a:lnTo>
                  <a:close/>
                </a:path>
                <a:path w="8555355" h="5130165">
                  <a:moveTo>
                    <a:pt x="4206951" y="2122462"/>
                  </a:moveTo>
                  <a:lnTo>
                    <a:pt x="4204957" y="2112568"/>
                  </a:lnTo>
                  <a:lnTo>
                    <a:pt x="4199521" y="2104504"/>
                  </a:lnTo>
                  <a:lnTo>
                    <a:pt x="4191444" y="2099056"/>
                  </a:lnTo>
                  <a:lnTo>
                    <a:pt x="4181551" y="2097062"/>
                  </a:lnTo>
                  <a:lnTo>
                    <a:pt x="4171619" y="2099056"/>
                  </a:lnTo>
                  <a:lnTo>
                    <a:pt x="4163542" y="2104504"/>
                  </a:lnTo>
                  <a:lnTo>
                    <a:pt x="4158094" y="2112568"/>
                  </a:lnTo>
                  <a:lnTo>
                    <a:pt x="4156100" y="2122462"/>
                  </a:lnTo>
                  <a:lnTo>
                    <a:pt x="4158094" y="2132355"/>
                  </a:lnTo>
                  <a:lnTo>
                    <a:pt x="4163542" y="2140420"/>
                  </a:lnTo>
                  <a:lnTo>
                    <a:pt x="4171619" y="2145868"/>
                  </a:lnTo>
                  <a:lnTo>
                    <a:pt x="4181500" y="2147862"/>
                  </a:lnTo>
                  <a:lnTo>
                    <a:pt x="4191444" y="2145868"/>
                  </a:lnTo>
                  <a:lnTo>
                    <a:pt x="4199521" y="2140420"/>
                  </a:lnTo>
                  <a:lnTo>
                    <a:pt x="4204957" y="2132355"/>
                  </a:lnTo>
                  <a:lnTo>
                    <a:pt x="4206951" y="2122462"/>
                  </a:lnTo>
                  <a:close/>
                </a:path>
                <a:path w="8555355" h="5130165">
                  <a:moveTo>
                    <a:pt x="4308602" y="2122462"/>
                  </a:moveTo>
                  <a:lnTo>
                    <a:pt x="4306608" y="2112568"/>
                  </a:lnTo>
                  <a:lnTo>
                    <a:pt x="4301172" y="2104504"/>
                  </a:lnTo>
                  <a:lnTo>
                    <a:pt x="4293095" y="2099056"/>
                  </a:lnTo>
                  <a:lnTo>
                    <a:pt x="4283202" y="2097062"/>
                  </a:lnTo>
                  <a:lnTo>
                    <a:pt x="4273270" y="2099056"/>
                  </a:lnTo>
                  <a:lnTo>
                    <a:pt x="4265193" y="2104504"/>
                  </a:lnTo>
                  <a:lnTo>
                    <a:pt x="4259745" y="2112568"/>
                  </a:lnTo>
                  <a:lnTo>
                    <a:pt x="4257751" y="2122462"/>
                  </a:lnTo>
                  <a:lnTo>
                    <a:pt x="4259745" y="2132355"/>
                  </a:lnTo>
                  <a:lnTo>
                    <a:pt x="4265193" y="2140420"/>
                  </a:lnTo>
                  <a:lnTo>
                    <a:pt x="4273270" y="2145868"/>
                  </a:lnTo>
                  <a:lnTo>
                    <a:pt x="4283151" y="2147862"/>
                  </a:lnTo>
                  <a:lnTo>
                    <a:pt x="4293095" y="2145868"/>
                  </a:lnTo>
                  <a:lnTo>
                    <a:pt x="4301172" y="2140420"/>
                  </a:lnTo>
                  <a:lnTo>
                    <a:pt x="4306608" y="2132355"/>
                  </a:lnTo>
                  <a:lnTo>
                    <a:pt x="4308602" y="2122462"/>
                  </a:lnTo>
                  <a:close/>
                </a:path>
                <a:path w="8555355" h="5130165">
                  <a:moveTo>
                    <a:pt x="4367352" y="2079612"/>
                  </a:moveTo>
                  <a:lnTo>
                    <a:pt x="4365358" y="2069668"/>
                  </a:lnTo>
                  <a:lnTo>
                    <a:pt x="4359910" y="2061603"/>
                  </a:lnTo>
                  <a:lnTo>
                    <a:pt x="4351845" y="2056155"/>
                  </a:lnTo>
                  <a:lnTo>
                    <a:pt x="4341952" y="2054161"/>
                  </a:lnTo>
                  <a:lnTo>
                    <a:pt x="4332071" y="2056155"/>
                  </a:lnTo>
                  <a:lnTo>
                    <a:pt x="4323994" y="2061603"/>
                  </a:lnTo>
                  <a:lnTo>
                    <a:pt x="4318546" y="2069668"/>
                  </a:lnTo>
                  <a:lnTo>
                    <a:pt x="4316552" y="2079561"/>
                  </a:lnTo>
                  <a:lnTo>
                    <a:pt x="4318546" y="2089492"/>
                  </a:lnTo>
                  <a:lnTo>
                    <a:pt x="4323994" y="2097570"/>
                  </a:lnTo>
                  <a:lnTo>
                    <a:pt x="4332071" y="2103018"/>
                  </a:lnTo>
                  <a:lnTo>
                    <a:pt x="4341952" y="2105012"/>
                  </a:lnTo>
                  <a:lnTo>
                    <a:pt x="4351845" y="2103018"/>
                  </a:lnTo>
                  <a:lnTo>
                    <a:pt x="4359910" y="2097570"/>
                  </a:lnTo>
                  <a:lnTo>
                    <a:pt x="4365358" y="2089492"/>
                  </a:lnTo>
                  <a:lnTo>
                    <a:pt x="4367352" y="2079612"/>
                  </a:lnTo>
                  <a:close/>
                </a:path>
                <a:path w="8555355" h="5130165">
                  <a:moveTo>
                    <a:pt x="4367352" y="1977961"/>
                  </a:moveTo>
                  <a:lnTo>
                    <a:pt x="4365358" y="1968017"/>
                  </a:lnTo>
                  <a:lnTo>
                    <a:pt x="4359910" y="1959952"/>
                  </a:lnTo>
                  <a:lnTo>
                    <a:pt x="4351845" y="1954504"/>
                  </a:lnTo>
                  <a:lnTo>
                    <a:pt x="4341952" y="1952510"/>
                  </a:lnTo>
                  <a:lnTo>
                    <a:pt x="4332071" y="1954504"/>
                  </a:lnTo>
                  <a:lnTo>
                    <a:pt x="4323994" y="1959952"/>
                  </a:lnTo>
                  <a:lnTo>
                    <a:pt x="4318546" y="1968017"/>
                  </a:lnTo>
                  <a:lnTo>
                    <a:pt x="4316552" y="1977910"/>
                  </a:lnTo>
                  <a:lnTo>
                    <a:pt x="4318546" y="1987842"/>
                  </a:lnTo>
                  <a:lnTo>
                    <a:pt x="4323994" y="1995919"/>
                  </a:lnTo>
                  <a:lnTo>
                    <a:pt x="4332071" y="2001367"/>
                  </a:lnTo>
                  <a:lnTo>
                    <a:pt x="4341952" y="2003361"/>
                  </a:lnTo>
                  <a:lnTo>
                    <a:pt x="4351845" y="2001367"/>
                  </a:lnTo>
                  <a:lnTo>
                    <a:pt x="4359910" y="1995919"/>
                  </a:lnTo>
                  <a:lnTo>
                    <a:pt x="4365358" y="1987842"/>
                  </a:lnTo>
                  <a:lnTo>
                    <a:pt x="4367352" y="1977961"/>
                  </a:lnTo>
                  <a:close/>
                </a:path>
                <a:path w="8555355" h="5130165">
                  <a:moveTo>
                    <a:pt x="4367352" y="1876310"/>
                  </a:moveTo>
                  <a:lnTo>
                    <a:pt x="4365358" y="1866366"/>
                  </a:lnTo>
                  <a:lnTo>
                    <a:pt x="4359910" y="1858302"/>
                  </a:lnTo>
                  <a:lnTo>
                    <a:pt x="4351845" y="1852853"/>
                  </a:lnTo>
                  <a:lnTo>
                    <a:pt x="4341952" y="1850859"/>
                  </a:lnTo>
                  <a:lnTo>
                    <a:pt x="4332071" y="1852853"/>
                  </a:lnTo>
                  <a:lnTo>
                    <a:pt x="4323994" y="1858302"/>
                  </a:lnTo>
                  <a:lnTo>
                    <a:pt x="4318546" y="1866366"/>
                  </a:lnTo>
                  <a:lnTo>
                    <a:pt x="4316552" y="1876259"/>
                  </a:lnTo>
                  <a:lnTo>
                    <a:pt x="4318546" y="1886191"/>
                  </a:lnTo>
                  <a:lnTo>
                    <a:pt x="4323994" y="1894268"/>
                  </a:lnTo>
                  <a:lnTo>
                    <a:pt x="4332071" y="1899716"/>
                  </a:lnTo>
                  <a:lnTo>
                    <a:pt x="4341952" y="1901710"/>
                  </a:lnTo>
                  <a:lnTo>
                    <a:pt x="4351845" y="1899716"/>
                  </a:lnTo>
                  <a:lnTo>
                    <a:pt x="4359910" y="1894268"/>
                  </a:lnTo>
                  <a:lnTo>
                    <a:pt x="4365358" y="1886191"/>
                  </a:lnTo>
                  <a:lnTo>
                    <a:pt x="4367352" y="1876310"/>
                  </a:lnTo>
                  <a:close/>
                </a:path>
                <a:path w="8555355" h="5130165">
                  <a:moveTo>
                    <a:pt x="4367352" y="1774659"/>
                  </a:moveTo>
                  <a:lnTo>
                    <a:pt x="4365358" y="1764715"/>
                  </a:lnTo>
                  <a:lnTo>
                    <a:pt x="4359910" y="1756651"/>
                  </a:lnTo>
                  <a:lnTo>
                    <a:pt x="4351845" y="1751203"/>
                  </a:lnTo>
                  <a:lnTo>
                    <a:pt x="4341952" y="1749209"/>
                  </a:lnTo>
                  <a:lnTo>
                    <a:pt x="4332071" y="1751203"/>
                  </a:lnTo>
                  <a:lnTo>
                    <a:pt x="4323994" y="1756651"/>
                  </a:lnTo>
                  <a:lnTo>
                    <a:pt x="4318546" y="1764715"/>
                  </a:lnTo>
                  <a:lnTo>
                    <a:pt x="4316552" y="1774609"/>
                  </a:lnTo>
                  <a:lnTo>
                    <a:pt x="4318546" y="1784540"/>
                  </a:lnTo>
                  <a:lnTo>
                    <a:pt x="4323994" y="1792617"/>
                  </a:lnTo>
                  <a:lnTo>
                    <a:pt x="4332071" y="1798066"/>
                  </a:lnTo>
                  <a:lnTo>
                    <a:pt x="4341952" y="1800059"/>
                  </a:lnTo>
                  <a:lnTo>
                    <a:pt x="4351845" y="1798066"/>
                  </a:lnTo>
                  <a:lnTo>
                    <a:pt x="4359910" y="1792617"/>
                  </a:lnTo>
                  <a:lnTo>
                    <a:pt x="4365358" y="1784540"/>
                  </a:lnTo>
                  <a:lnTo>
                    <a:pt x="4367352" y="1774659"/>
                  </a:lnTo>
                  <a:close/>
                </a:path>
                <a:path w="8555355" h="5130165">
                  <a:moveTo>
                    <a:pt x="4367352" y="1673009"/>
                  </a:moveTo>
                  <a:lnTo>
                    <a:pt x="4365358" y="1663065"/>
                  </a:lnTo>
                  <a:lnTo>
                    <a:pt x="4359910" y="1655000"/>
                  </a:lnTo>
                  <a:lnTo>
                    <a:pt x="4351845" y="1649552"/>
                  </a:lnTo>
                  <a:lnTo>
                    <a:pt x="4341952" y="1647558"/>
                  </a:lnTo>
                  <a:lnTo>
                    <a:pt x="4332071" y="1649552"/>
                  </a:lnTo>
                  <a:lnTo>
                    <a:pt x="4323994" y="1655000"/>
                  </a:lnTo>
                  <a:lnTo>
                    <a:pt x="4318546" y="1663065"/>
                  </a:lnTo>
                  <a:lnTo>
                    <a:pt x="4316552" y="1672958"/>
                  </a:lnTo>
                  <a:lnTo>
                    <a:pt x="4318546" y="1682889"/>
                  </a:lnTo>
                  <a:lnTo>
                    <a:pt x="4323994" y="1690966"/>
                  </a:lnTo>
                  <a:lnTo>
                    <a:pt x="4332071" y="1696415"/>
                  </a:lnTo>
                  <a:lnTo>
                    <a:pt x="4341952" y="1698409"/>
                  </a:lnTo>
                  <a:lnTo>
                    <a:pt x="4351845" y="1696415"/>
                  </a:lnTo>
                  <a:lnTo>
                    <a:pt x="4359910" y="1690966"/>
                  </a:lnTo>
                  <a:lnTo>
                    <a:pt x="4365358" y="1682889"/>
                  </a:lnTo>
                  <a:lnTo>
                    <a:pt x="4367352" y="1673009"/>
                  </a:lnTo>
                  <a:close/>
                </a:path>
                <a:path w="8555355" h="5130165">
                  <a:moveTo>
                    <a:pt x="4367352" y="1571358"/>
                  </a:moveTo>
                  <a:lnTo>
                    <a:pt x="4365358" y="1561414"/>
                  </a:lnTo>
                  <a:lnTo>
                    <a:pt x="4359910" y="1553349"/>
                  </a:lnTo>
                  <a:lnTo>
                    <a:pt x="4351845" y="1547901"/>
                  </a:lnTo>
                  <a:lnTo>
                    <a:pt x="4341952" y="1545907"/>
                  </a:lnTo>
                  <a:lnTo>
                    <a:pt x="4332071" y="1547901"/>
                  </a:lnTo>
                  <a:lnTo>
                    <a:pt x="4323994" y="1553349"/>
                  </a:lnTo>
                  <a:lnTo>
                    <a:pt x="4318546" y="1561414"/>
                  </a:lnTo>
                  <a:lnTo>
                    <a:pt x="4316552" y="1571307"/>
                  </a:lnTo>
                  <a:lnTo>
                    <a:pt x="4318546" y="1581238"/>
                  </a:lnTo>
                  <a:lnTo>
                    <a:pt x="4323994" y="1589316"/>
                  </a:lnTo>
                  <a:lnTo>
                    <a:pt x="4332071" y="1594764"/>
                  </a:lnTo>
                  <a:lnTo>
                    <a:pt x="4341952" y="1596758"/>
                  </a:lnTo>
                  <a:lnTo>
                    <a:pt x="4351845" y="1594764"/>
                  </a:lnTo>
                  <a:lnTo>
                    <a:pt x="4359910" y="1589316"/>
                  </a:lnTo>
                  <a:lnTo>
                    <a:pt x="4365358" y="1581238"/>
                  </a:lnTo>
                  <a:lnTo>
                    <a:pt x="4367352" y="1571358"/>
                  </a:lnTo>
                  <a:close/>
                </a:path>
                <a:path w="8555355" h="5130165">
                  <a:moveTo>
                    <a:pt x="4367352" y="1469707"/>
                  </a:moveTo>
                  <a:lnTo>
                    <a:pt x="4365358" y="1459763"/>
                  </a:lnTo>
                  <a:lnTo>
                    <a:pt x="4359910" y="1451698"/>
                  </a:lnTo>
                  <a:lnTo>
                    <a:pt x="4351845" y="1446250"/>
                  </a:lnTo>
                  <a:lnTo>
                    <a:pt x="4341952" y="1444256"/>
                  </a:lnTo>
                  <a:lnTo>
                    <a:pt x="4332071" y="1446250"/>
                  </a:lnTo>
                  <a:lnTo>
                    <a:pt x="4323994" y="1451698"/>
                  </a:lnTo>
                  <a:lnTo>
                    <a:pt x="4318546" y="1459763"/>
                  </a:lnTo>
                  <a:lnTo>
                    <a:pt x="4316552" y="1469656"/>
                  </a:lnTo>
                  <a:lnTo>
                    <a:pt x="4318546" y="1479588"/>
                  </a:lnTo>
                  <a:lnTo>
                    <a:pt x="4323994" y="1487665"/>
                  </a:lnTo>
                  <a:lnTo>
                    <a:pt x="4332071" y="1493113"/>
                  </a:lnTo>
                  <a:lnTo>
                    <a:pt x="4341952" y="1495107"/>
                  </a:lnTo>
                  <a:lnTo>
                    <a:pt x="4351845" y="1493113"/>
                  </a:lnTo>
                  <a:lnTo>
                    <a:pt x="4359910" y="1487665"/>
                  </a:lnTo>
                  <a:lnTo>
                    <a:pt x="4365358" y="1479588"/>
                  </a:lnTo>
                  <a:lnTo>
                    <a:pt x="4367352" y="1469707"/>
                  </a:lnTo>
                  <a:close/>
                </a:path>
                <a:path w="8555355" h="5130165">
                  <a:moveTo>
                    <a:pt x="4367352" y="1368056"/>
                  </a:moveTo>
                  <a:lnTo>
                    <a:pt x="4365358" y="1358112"/>
                  </a:lnTo>
                  <a:lnTo>
                    <a:pt x="4359910" y="1350048"/>
                  </a:lnTo>
                  <a:lnTo>
                    <a:pt x="4351845" y="1344599"/>
                  </a:lnTo>
                  <a:lnTo>
                    <a:pt x="4341952" y="1342605"/>
                  </a:lnTo>
                  <a:lnTo>
                    <a:pt x="4332071" y="1344599"/>
                  </a:lnTo>
                  <a:lnTo>
                    <a:pt x="4323994" y="1350048"/>
                  </a:lnTo>
                  <a:lnTo>
                    <a:pt x="4318546" y="1358112"/>
                  </a:lnTo>
                  <a:lnTo>
                    <a:pt x="4316552" y="1368005"/>
                  </a:lnTo>
                  <a:lnTo>
                    <a:pt x="4318546" y="1377937"/>
                  </a:lnTo>
                  <a:lnTo>
                    <a:pt x="4323994" y="1386014"/>
                  </a:lnTo>
                  <a:lnTo>
                    <a:pt x="4332071" y="1391462"/>
                  </a:lnTo>
                  <a:lnTo>
                    <a:pt x="4341952" y="1393456"/>
                  </a:lnTo>
                  <a:lnTo>
                    <a:pt x="4351845" y="1391462"/>
                  </a:lnTo>
                  <a:lnTo>
                    <a:pt x="4359910" y="1386014"/>
                  </a:lnTo>
                  <a:lnTo>
                    <a:pt x="4365358" y="1377937"/>
                  </a:lnTo>
                  <a:lnTo>
                    <a:pt x="4367352" y="1368056"/>
                  </a:lnTo>
                  <a:close/>
                </a:path>
                <a:path w="8555355" h="5130165">
                  <a:moveTo>
                    <a:pt x="4367352" y="1266405"/>
                  </a:moveTo>
                  <a:lnTo>
                    <a:pt x="4365358" y="1256461"/>
                  </a:lnTo>
                  <a:lnTo>
                    <a:pt x="4359910" y="1248397"/>
                  </a:lnTo>
                  <a:lnTo>
                    <a:pt x="4351845" y="1242949"/>
                  </a:lnTo>
                  <a:lnTo>
                    <a:pt x="4341952" y="1240955"/>
                  </a:lnTo>
                  <a:lnTo>
                    <a:pt x="4332071" y="1242949"/>
                  </a:lnTo>
                  <a:lnTo>
                    <a:pt x="4323994" y="1248397"/>
                  </a:lnTo>
                  <a:lnTo>
                    <a:pt x="4318546" y="1256461"/>
                  </a:lnTo>
                  <a:lnTo>
                    <a:pt x="4316552" y="1266355"/>
                  </a:lnTo>
                  <a:lnTo>
                    <a:pt x="4318546" y="1276286"/>
                  </a:lnTo>
                  <a:lnTo>
                    <a:pt x="4323994" y="1284363"/>
                  </a:lnTo>
                  <a:lnTo>
                    <a:pt x="4332071" y="1289812"/>
                  </a:lnTo>
                  <a:lnTo>
                    <a:pt x="4341952" y="1291805"/>
                  </a:lnTo>
                  <a:lnTo>
                    <a:pt x="4351845" y="1289812"/>
                  </a:lnTo>
                  <a:lnTo>
                    <a:pt x="4359910" y="1284363"/>
                  </a:lnTo>
                  <a:lnTo>
                    <a:pt x="4365358" y="1276286"/>
                  </a:lnTo>
                  <a:lnTo>
                    <a:pt x="4367352" y="1266405"/>
                  </a:lnTo>
                  <a:close/>
                </a:path>
                <a:path w="8555355" h="5130165">
                  <a:moveTo>
                    <a:pt x="4367352" y="1164755"/>
                  </a:moveTo>
                  <a:lnTo>
                    <a:pt x="4365358" y="1154811"/>
                  </a:lnTo>
                  <a:lnTo>
                    <a:pt x="4359910" y="1146746"/>
                  </a:lnTo>
                  <a:lnTo>
                    <a:pt x="4351845" y="1141298"/>
                  </a:lnTo>
                  <a:lnTo>
                    <a:pt x="4341952" y="1139304"/>
                  </a:lnTo>
                  <a:lnTo>
                    <a:pt x="4332071" y="1141298"/>
                  </a:lnTo>
                  <a:lnTo>
                    <a:pt x="4323994" y="1146746"/>
                  </a:lnTo>
                  <a:lnTo>
                    <a:pt x="4318546" y="1154811"/>
                  </a:lnTo>
                  <a:lnTo>
                    <a:pt x="4316552" y="1164704"/>
                  </a:lnTo>
                  <a:lnTo>
                    <a:pt x="4318546" y="1174635"/>
                  </a:lnTo>
                  <a:lnTo>
                    <a:pt x="4323994" y="1182712"/>
                  </a:lnTo>
                  <a:lnTo>
                    <a:pt x="4332071" y="1188161"/>
                  </a:lnTo>
                  <a:lnTo>
                    <a:pt x="4341952" y="1190155"/>
                  </a:lnTo>
                  <a:lnTo>
                    <a:pt x="4351845" y="1188161"/>
                  </a:lnTo>
                  <a:lnTo>
                    <a:pt x="4359910" y="1182712"/>
                  </a:lnTo>
                  <a:lnTo>
                    <a:pt x="4365358" y="1174635"/>
                  </a:lnTo>
                  <a:lnTo>
                    <a:pt x="4367352" y="1164755"/>
                  </a:lnTo>
                  <a:close/>
                </a:path>
                <a:path w="8555355" h="5130165">
                  <a:moveTo>
                    <a:pt x="4367352" y="1063104"/>
                  </a:moveTo>
                  <a:lnTo>
                    <a:pt x="4365358" y="1053160"/>
                  </a:lnTo>
                  <a:lnTo>
                    <a:pt x="4359910" y="1045095"/>
                  </a:lnTo>
                  <a:lnTo>
                    <a:pt x="4351845" y="1039647"/>
                  </a:lnTo>
                  <a:lnTo>
                    <a:pt x="4341952" y="1037653"/>
                  </a:lnTo>
                  <a:lnTo>
                    <a:pt x="4332071" y="1039647"/>
                  </a:lnTo>
                  <a:lnTo>
                    <a:pt x="4323994" y="1045095"/>
                  </a:lnTo>
                  <a:lnTo>
                    <a:pt x="4318546" y="1053160"/>
                  </a:lnTo>
                  <a:lnTo>
                    <a:pt x="4316552" y="1063053"/>
                  </a:lnTo>
                  <a:lnTo>
                    <a:pt x="4318546" y="1072984"/>
                  </a:lnTo>
                  <a:lnTo>
                    <a:pt x="4323994" y="1081062"/>
                  </a:lnTo>
                  <a:lnTo>
                    <a:pt x="4332071" y="1086510"/>
                  </a:lnTo>
                  <a:lnTo>
                    <a:pt x="4341952" y="1088504"/>
                  </a:lnTo>
                  <a:lnTo>
                    <a:pt x="4351845" y="1086510"/>
                  </a:lnTo>
                  <a:lnTo>
                    <a:pt x="4359910" y="1081062"/>
                  </a:lnTo>
                  <a:lnTo>
                    <a:pt x="4365358" y="1072984"/>
                  </a:lnTo>
                  <a:lnTo>
                    <a:pt x="4367352" y="1063104"/>
                  </a:lnTo>
                  <a:close/>
                </a:path>
                <a:path w="8555355" h="5130165">
                  <a:moveTo>
                    <a:pt x="4367352" y="961453"/>
                  </a:moveTo>
                  <a:lnTo>
                    <a:pt x="4365358" y="951509"/>
                  </a:lnTo>
                  <a:lnTo>
                    <a:pt x="4359910" y="943444"/>
                  </a:lnTo>
                  <a:lnTo>
                    <a:pt x="4351845" y="937996"/>
                  </a:lnTo>
                  <a:lnTo>
                    <a:pt x="4341952" y="936002"/>
                  </a:lnTo>
                  <a:lnTo>
                    <a:pt x="4332071" y="937996"/>
                  </a:lnTo>
                  <a:lnTo>
                    <a:pt x="4323994" y="943444"/>
                  </a:lnTo>
                  <a:lnTo>
                    <a:pt x="4318546" y="951509"/>
                  </a:lnTo>
                  <a:lnTo>
                    <a:pt x="4316552" y="961402"/>
                  </a:lnTo>
                  <a:lnTo>
                    <a:pt x="4318546" y="971334"/>
                  </a:lnTo>
                  <a:lnTo>
                    <a:pt x="4323994" y="979411"/>
                  </a:lnTo>
                  <a:lnTo>
                    <a:pt x="4332071" y="984859"/>
                  </a:lnTo>
                  <a:lnTo>
                    <a:pt x="4341952" y="986853"/>
                  </a:lnTo>
                  <a:lnTo>
                    <a:pt x="4351845" y="984859"/>
                  </a:lnTo>
                  <a:lnTo>
                    <a:pt x="4359910" y="979411"/>
                  </a:lnTo>
                  <a:lnTo>
                    <a:pt x="4365358" y="971334"/>
                  </a:lnTo>
                  <a:lnTo>
                    <a:pt x="4367352" y="961453"/>
                  </a:lnTo>
                  <a:close/>
                </a:path>
                <a:path w="8555355" h="5130165">
                  <a:moveTo>
                    <a:pt x="4367352" y="859802"/>
                  </a:moveTo>
                  <a:lnTo>
                    <a:pt x="4365358" y="849858"/>
                  </a:lnTo>
                  <a:lnTo>
                    <a:pt x="4359910" y="841794"/>
                  </a:lnTo>
                  <a:lnTo>
                    <a:pt x="4351845" y="836345"/>
                  </a:lnTo>
                  <a:lnTo>
                    <a:pt x="4341952" y="834351"/>
                  </a:lnTo>
                  <a:lnTo>
                    <a:pt x="4332071" y="836345"/>
                  </a:lnTo>
                  <a:lnTo>
                    <a:pt x="4323994" y="841794"/>
                  </a:lnTo>
                  <a:lnTo>
                    <a:pt x="4318546" y="849858"/>
                  </a:lnTo>
                  <a:lnTo>
                    <a:pt x="4316552" y="859751"/>
                  </a:lnTo>
                  <a:lnTo>
                    <a:pt x="4318546" y="869683"/>
                  </a:lnTo>
                  <a:lnTo>
                    <a:pt x="4323994" y="877760"/>
                  </a:lnTo>
                  <a:lnTo>
                    <a:pt x="4332071" y="883208"/>
                  </a:lnTo>
                  <a:lnTo>
                    <a:pt x="4341952" y="885202"/>
                  </a:lnTo>
                  <a:lnTo>
                    <a:pt x="4351845" y="883208"/>
                  </a:lnTo>
                  <a:lnTo>
                    <a:pt x="4359910" y="877760"/>
                  </a:lnTo>
                  <a:lnTo>
                    <a:pt x="4365358" y="869683"/>
                  </a:lnTo>
                  <a:lnTo>
                    <a:pt x="4367352" y="859802"/>
                  </a:lnTo>
                  <a:close/>
                </a:path>
                <a:path w="8555355" h="5130165">
                  <a:moveTo>
                    <a:pt x="4367352" y="758151"/>
                  </a:moveTo>
                  <a:lnTo>
                    <a:pt x="4365358" y="748207"/>
                  </a:lnTo>
                  <a:lnTo>
                    <a:pt x="4359910" y="740143"/>
                  </a:lnTo>
                  <a:lnTo>
                    <a:pt x="4351845" y="734695"/>
                  </a:lnTo>
                  <a:lnTo>
                    <a:pt x="4341952" y="732701"/>
                  </a:lnTo>
                  <a:lnTo>
                    <a:pt x="4332071" y="734695"/>
                  </a:lnTo>
                  <a:lnTo>
                    <a:pt x="4323994" y="740143"/>
                  </a:lnTo>
                  <a:lnTo>
                    <a:pt x="4318546" y="748207"/>
                  </a:lnTo>
                  <a:lnTo>
                    <a:pt x="4316552" y="758101"/>
                  </a:lnTo>
                  <a:lnTo>
                    <a:pt x="4318546" y="768032"/>
                  </a:lnTo>
                  <a:lnTo>
                    <a:pt x="4323994" y="776109"/>
                  </a:lnTo>
                  <a:lnTo>
                    <a:pt x="4332071" y="781558"/>
                  </a:lnTo>
                  <a:lnTo>
                    <a:pt x="4341952" y="783551"/>
                  </a:lnTo>
                  <a:lnTo>
                    <a:pt x="4351845" y="781558"/>
                  </a:lnTo>
                  <a:lnTo>
                    <a:pt x="4359910" y="776109"/>
                  </a:lnTo>
                  <a:lnTo>
                    <a:pt x="4365358" y="768032"/>
                  </a:lnTo>
                  <a:lnTo>
                    <a:pt x="4367352" y="758151"/>
                  </a:lnTo>
                  <a:close/>
                </a:path>
                <a:path w="8555355" h="5130165">
                  <a:moveTo>
                    <a:pt x="4367352" y="656501"/>
                  </a:moveTo>
                  <a:lnTo>
                    <a:pt x="4365358" y="646557"/>
                  </a:lnTo>
                  <a:lnTo>
                    <a:pt x="4359910" y="638492"/>
                  </a:lnTo>
                  <a:lnTo>
                    <a:pt x="4351845" y="633044"/>
                  </a:lnTo>
                  <a:lnTo>
                    <a:pt x="4341952" y="631050"/>
                  </a:lnTo>
                  <a:lnTo>
                    <a:pt x="4332071" y="633044"/>
                  </a:lnTo>
                  <a:lnTo>
                    <a:pt x="4323994" y="638492"/>
                  </a:lnTo>
                  <a:lnTo>
                    <a:pt x="4318546" y="646557"/>
                  </a:lnTo>
                  <a:lnTo>
                    <a:pt x="4316552" y="656450"/>
                  </a:lnTo>
                  <a:lnTo>
                    <a:pt x="4318546" y="666381"/>
                  </a:lnTo>
                  <a:lnTo>
                    <a:pt x="4323994" y="674458"/>
                  </a:lnTo>
                  <a:lnTo>
                    <a:pt x="4332071" y="679907"/>
                  </a:lnTo>
                  <a:lnTo>
                    <a:pt x="4341952" y="681901"/>
                  </a:lnTo>
                  <a:lnTo>
                    <a:pt x="4351845" y="679907"/>
                  </a:lnTo>
                  <a:lnTo>
                    <a:pt x="4359910" y="674458"/>
                  </a:lnTo>
                  <a:lnTo>
                    <a:pt x="4365358" y="666381"/>
                  </a:lnTo>
                  <a:lnTo>
                    <a:pt x="4367352" y="656501"/>
                  </a:lnTo>
                  <a:close/>
                </a:path>
                <a:path w="8555355" h="5130165">
                  <a:moveTo>
                    <a:pt x="4367352" y="554850"/>
                  </a:moveTo>
                  <a:lnTo>
                    <a:pt x="4365358" y="544906"/>
                  </a:lnTo>
                  <a:lnTo>
                    <a:pt x="4359910" y="536841"/>
                  </a:lnTo>
                  <a:lnTo>
                    <a:pt x="4351845" y="531393"/>
                  </a:lnTo>
                  <a:lnTo>
                    <a:pt x="4341952" y="529399"/>
                  </a:lnTo>
                  <a:lnTo>
                    <a:pt x="4332071" y="531393"/>
                  </a:lnTo>
                  <a:lnTo>
                    <a:pt x="4323994" y="536841"/>
                  </a:lnTo>
                  <a:lnTo>
                    <a:pt x="4318546" y="544906"/>
                  </a:lnTo>
                  <a:lnTo>
                    <a:pt x="4316552" y="554799"/>
                  </a:lnTo>
                  <a:lnTo>
                    <a:pt x="4318546" y="564730"/>
                  </a:lnTo>
                  <a:lnTo>
                    <a:pt x="4323994" y="572808"/>
                  </a:lnTo>
                  <a:lnTo>
                    <a:pt x="4332071" y="578256"/>
                  </a:lnTo>
                  <a:lnTo>
                    <a:pt x="4341952" y="580250"/>
                  </a:lnTo>
                  <a:lnTo>
                    <a:pt x="4351845" y="578256"/>
                  </a:lnTo>
                  <a:lnTo>
                    <a:pt x="4359910" y="572808"/>
                  </a:lnTo>
                  <a:lnTo>
                    <a:pt x="4365358" y="564730"/>
                  </a:lnTo>
                  <a:lnTo>
                    <a:pt x="4367352" y="554850"/>
                  </a:lnTo>
                  <a:close/>
                </a:path>
                <a:path w="8555355" h="5130165">
                  <a:moveTo>
                    <a:pt x="4367352" y="453199"/>
                  </a:moveTo>
                  <a:lnTo>
                    <a:pt x="4365358" y="443255"/>
                  </a:lnTo>
                  <a:lnTo>
                    <a:pt x="4359910" y="435190"/>
                  </a:lnTo>
                  <a:lnTo>
                    <a:pt x="4351845" y="429742"/>
                  </a:lnTo>
                  <a:lnTo>
                    <a:pt x="4341952" y="427748"/>
                  </a:lnTo>
                  <a:lnTo>
                    <a:pt x="4332071" y="429742"/>
                  </a:lnTo>
                  <a:lnTo>
                    <a:pt x="4323994" y="435190"/>
                  </a:lnTo>
                  <a:lnTo>
                    <a:pt x="4318546" y="443255"/>
                  </a:lnTo>
                  <a:lnTo>
                    <a:pt x="4316552" y="453148"/>
                  </a:lnTo>
                  <a:lnTo>
                    <a:pt x="4318546" y="463080"/>
                  </a:lnTo>
                  <a:lnTo>
                    <a:pt x="4323994" y="471157"/>
                  </a:lnTo>
                  <a:lnTo>
                    <a:pt x="4332071" y="476605"/>
                  </a:lnTo>
                  <a:lnTo>
                    <a:pt x="4341952" y="478599"/>
                  </a:lnTo>
                  <a:lnTo>
                    <a:pt x="4351845" y="476605"/>
                  </a:lnTo>
                  <a:lnTo>
                    <a:pt x="4359910" y="471157"/>
                  </a:lnTo>
                  <a:lnTo>
                    <a:pt x="4365358" y="463080"/>
                  </a:lnTo>
                  <a:lnTo>
                    <a:pt x="4367352" y="453199"/>
                  </a:lnTo>
                  <a:close/>
                </a:path>
                <a:path w="8555355" h="5130165">
                  <a:moveTo>
                    <a:pt x="4367352" y="351548"/>
                  </a:moveTo>
                  <a:lnTo>
                    <a:pt x="4365358" y="341604"/>
                  </a:lnTo>
                  <a:lnTo>
                    <a:pt x="4359910" y="333540"/>
                  </a:lnTo>
                  <a:lnTo>
                    <a:pt x="4351845" y="328091"/>
                  </a:lnTo>
                  <a:lnTo>
                    <a:pt x="4341952" y="326097"/>
                  </a:lnTo>
                  <a:lnTo>
                    <a:pt x="4332071" y="328091"/>
                  </a:lnTo>
                  <a:lnTo>
                    <a:pt x="4323994" y="333540"/>
                  </a:lnTo>
                  <a:lnTo>
                    <a:pt x="4318546" y="341604"/>
                  </a:lnTo>
                  <a:lnTo>
                    <a:pt x="4316552" y="351497"/>
                  </a:lnTo>
                  <a:lnTo>
                    <a:pt x="4318546" y="361429"/>
                  </a:lnTo>
                  <a:lnTo>
                    <a:pt x="4323994" y="369506"/>
                  </a:lnTo>
                  <a:lnTo>
                    <a:pt x="4332071" y="374954"/>
                  </a:lnTo>
                  <a:lnTo>
                    <a:pt x="4341952" y="376948"/>
                  </a:lnTo>
                  <a:lnTo>
                    <a:pt x="4351845" y="374954"/>
                  </a:lnTo>
                  <a:lnTo>
                    <a:pt x="4359910" y="369506"/>
                  </a:lnTo>
                  <a:lnTo>
                    <a:pt x="4365358" y="361429"/>
                  </a:lnTo>
                  <a:lnTo>
                    <a:pt x="4367352" y="351548"/>
                  </a:lnTo>
                  <a:close/>
                </a:path>
                <a:path w="8555355" h="5130165">
                  <a:moveTo>
                    <a:pt x="4367352" y="249897"/>
                  </a:moveTo>
                  <a:lnTo>
                    <a:pt x="4365358" y="239953"/>
                  </a:lnTo>
                  <a:lnTo>
                    <a:pt x="4359910" y="231889"/>
                  </a:lnTo>
                  <a:lnTo>
                    <a:pt x="4351845" y="226441"/>
                  </a:lnTo>
                  <a:lnTo>
                    <a:pt x="4341952" y="224447"/>
                  </a:lnTo>
                  <a:lnTo>
                    <a:pt x="4332071" y="226441"/>
                  </a:lnTo>
                  <a:lnTo>
                    <a:pt x="4323994" y="231889"/>
                  </a:lnTo>
                  <a:lnTo>
                    <a:pt x="4318546" y="239953"/>
                  </a:lnTo>
                  <a:lnTo>
                    <a:pt x="4316552" y="249847"/>
                  </a:lnTo>
                  <a:lnTo>
                    <a:pt x="4318546" y="259778"/>
                  </a:lnTo>
                  <a:lnTo>
                    <a:pt x="4323994" y="267855"/>
                  </a:lnTo>
                  <a:lnTo>
                    <a:pt x="4332071" y="273304"/>
                  </a:lnTo>
                  <a:lnTo>
                    <a:pt x="4341952" y="275297"/>
                  </a:lnTo>
                  <a:lnTo>
                    <a:pt x="4351845" y="273304"/>
                  </a:lnTo>
                  <a:lnTo>
                    <a:pt x="4359910" y="267855"/>
                  </a:lnTo>
                  <a:lnTo>
                    <a:pt x="4365358" y="259778"/>
                  </a:lnTo>
                  <a:lnTo>
                    <a:pt x="4367352" y="249897"/>
                  </a:lnTo>
                  <a:close/>
                </a:path>
                <a:path w="8555355" h="5130165">
                  <a:moveTo>
                    <a:pt x="4367352" y="148247"/>
                  </a:moveTo>
                  <a:lnTo>
                    <a:pt x="4365358" y="138303"/>
                  </a:lnTo>
                  <a:lnTo>
                    <a:pt x="4359910" y="130238"/>
                  </a:lnTo>
                  <a:lnTo>
                    <a:pt x="4351845" y="124790"/>
                  </a:lnTo>
                  <a:lnTo>
                    <a:pt x="4341952" y="122796"/>
                  </a:lnTo>
                  <a:lnTo>
                    <a:pt x="4332071" y="124790"/>
                  </a:lnTo>
                  <a:lnTo>
                    <a:pt x="4323994" y="130238"/>
                  </a:lnTo>
                  <a:lnTo>
                    <a:pt x="4318546" y="138303"/>
                  </a:lnTo>
                  <a:lnTo>
                    <a:pt x="4316552" y="148196"/>
                  </a:lnTo>
                  <a:lnTo>
                    <a:pt x="4318546" y="158127"/>
                  </a:lnTo>
                  <a:lnTo>
                    <a:pt x="4323994" y="166204"/>
                  </a:lnTo>
                  <a:lnTo>
                    <a:pt x="4332071" y="171653"/>
                  </a:lnTo>
                  <a:lnTo>
                    <a:pt x="4341952" y="173647"/>
                  </a:lnTo>
                  <a:lnTo>
                    <a:pt x="4351845" y="171653"/>
                  </a:lnTo>
                  <a:lnTo>
                    <a:pt x="4359910" y="166204"/>
                  </a:lnTo>
                  <a:lnTo>
                    <a:pt x="4365358" y="158127"/>
                  </a:lnTo>
                  <a:lnTo>
                    <a:pt x="4367352" y="148247"/>
                  </a:lnTo>
                  <a:close/>
                </a:path>
                <a:path w="8555355" h="5130165">
                  <a:moveTo>
                    <a:pt x="4367352" y="46596"/>
                  </a:moveTo>
                  <a:lnTo>
                    <a:pt x="4365358" y="36652"/>
                  </a:lnTo>
                  <a:lnTo>
                    <a:pt x="4359910" y="28587"/>
                  </a:lnTo>
                  <a:lnTo>
                    <a:pt x="4351845" y="23139"/>
                  </a:lnTo>
                  <a:lnTo>
                    <a:pt x="4341952" y="21145"/>
                  </a:lnTo>
                  <a:lnTo>
                    <a:pt x="4332071" y="23139"/>
                  </a:lnTo>
                  <a:lnTo>
                    <a:pt x="4323994" y="28587"/>
                  </a:lnTo>
                  <a:lnTo>
                    <a:pt x="4318546" y="36652"/>
                  </a:lnTo>
                  <a:lnTo>
                    <a:pt x="4316552" y="46545"/>
                  </a:lnTo>
                  <a:lnTo>
                    <a:pt x="4318546" y="56476"/>
                  </a:lnTo>
                  <a:lnTo>
                    <a:pt x="4323994" y="64554"/>
                  </a:lnTo>
                  <a:lnTo>
                    <a:pt x="4332071" y="70002"/>
                  </a:lnTo>
                  <a:lnTo>
                    <a:pt x="4341952" y="71996"/>
                  </a:lnTo>
                  <a:lnTo>
                    <a:pt x="4351845" y="70002"/>
                  </a:lnTo>
                  <a:lnTo>
                    <a:pt x="4359910" y="64554"/>
                  </a:lnTo>
                  <a:lnTo>
                    <a:pt x="4365358" y="56476"/>
                  </a:lnTo>
                  <a:lnTo>
                    <a:pt x="4367352" y="46596"/>
                  </a:lnTo>
                  <a:close/>
                </a:path>
                <a:path w="8555355" h="5130165">
                  <a:moveTo>
                    <a:pt x="4447870" y="25400"/>
                  </a:moveTo>
                  <a:lnTo>
                    <a:pt x="4445863" y="15519"/>
                  </a:lnTo>
                  <a:lnTo>
                    <a:pt x="4440428" y="7442"/>
                  </a:lnTo>
                  <a:lnTo>
                    <a:pt x="4432351" y="1993"/>
                  </a:lnTo>
                  <a:lnTo>
                    <a:pt x="4422470" y="0"/>
                  </a:lnTo>
                  <a:lnTo>
                    <a:pt x="4412526" y="1993"/>
                  </a:lnTo>
                  <a:lnTo>
                    <a:pt x="4404449" y="7442"/>
                  </a:lnTo>
                  <a:lnTo>
                    <a:pt x="4399013" y="15519"/>
                  </a:lnTo>
                  <a:lnTo>
                    <a:pt x="4397019" y="25400"/>
                  </a:lnTo>
                  <a:lnTo>
                    <a:pt x="4399013" y="35293"/>
                  </a:lnTo>
                  <a:lnTo>
                    <a:pt x="4404449" y="43357"/>
                  </a:lnTo>
                  <a:lnTo>
                    <a:pt x="4412526" y="48806"/>
                  </a:lnTo>
                  <a:lnTo>
                    <a:pt x="4422419" y="50800"/>
                  </a:lnTo>
                  <a:lnTo>
                    <a:pt x="4432351" y="48806"/>
                  </a:lnTo>
                  <a:lnTo>
                    <a:pt x="4440428" y="43357"/>
                  </a:lnTo>
                  <a:lnTo>
                    <a:pt x="4445863" y="35293"/>
                  </a:lnTo>
                  <a:lnTo>
                    <a:pt x="4447870" y="25400"/>
                  </a:lnTo>
                  <a:close/>
                </a:path>
                <a:path w="8555355" h="5130165">
                  <a:moveTo>
                    <a:pt x="4549521" y="25400"/>
                  </a:moveTo>
                  <a:lnTo>
                    <a:pt x="4547514" y="15519"/>
                  </a:lnTo>
                  <a:lnTo>
                    <a:pt x="4542079" y="7442"/>
                  </a:lnTo>
                  <a:lnTo>
                    <a:pt x="4534001" y="1993"/>
                  </a:lnTo>
                  <a:lnTo>
                    <a:pt x="4524121" y="0"/>
                  </a:lnTo>
                  <a:lnTo>
                    <a:pt x="4514177" y="1993"/>
                  </a:lnTo>
                  <a:lnTo>
                    <a:pt x="4506099" y="7442"/>
                  </a:lnTo>
                  <a:lnTo>
                    <a:pt x="4500664" y="15519"/>
                  </a:lnTo>
                  <a:lnTo>
                    <a:pt x="4498670" y="25400"/>
                  </a:lnTo>
                  <a:lnTo>
                    <a:pt x="4500664" y="35293"/>
                  </a:lnTo>
                  <a:lnTo>
                    <a:pt x="4506099" y="43357"/>
                  </a:lnTo>
                  <a:lnTo>
                    <a:pt x="4514177" y="48806"/>
                  </a:lnTo>
                  <a:lnTo>
                    <a:pt x="4524070" y="50800"/>
                  </a:lnTo>
                  <a:lnTo>
                    <a:pt x="4534001" y="48806"/>
                  </a:lnTo>
                  <a:lnTo>
                    <a:pt x="4542079" y="43357"/>
                  </a:lnTo>
                  <a:lnTo>
                    <a:pt x="4547514" y="35293"/>
                  </a:lnTo>
                  <a:lnTo>
                    <a:pt x="4549521" y="25400"/>
                  </a:lnTo>
                  <a:close/>
                </a:path>
                <a:path w="8555355" h="5130165">
                  <a:moveTo>
                    <a:pt x="4651172" y="25400"/>
                  </a:moveTo>
                  <a:lnTo>
                    <a:pt x="4649165" y="15519"/>
                  </a:lnTo>
                  <a:lnTo>
                    <a:pt x="4643729" y="7442"/>
                  </a:lnTo>
                  <a:lnTo>
                    <a:pt x="4635652" y="1993"/>
                  </a:lnTo>
                  <a:lnTo>
                    <a:pt x="4625772" y="0"/>
                  </a:lnTo>
                  <a:lnTo>
                    <a:pt x="4615827" y="1993"/>
                  </a:lnTo>
                  <a:lnTo>
                    <a:pt x="4607750" y="7442"/>
                  </a:lnTo>
                  <a:lnTo>
                    <a:pt x="4602315" y="15519"/>
                  </a:lnTo>
                  <a:lnTo>
                    <a:pt x="4600321" y="25400"/>
                  </a:lnTo>
                  <a:lnTo>
                    <a:pt x="4602315" y="35293"/>
                  </a:lnTo>
                  <a:lnTo>
                    <a:pt x="4607750" y="43357"/>
                  </a:lnTo>
                  <a:lnTo>
                    <a:pt x="4615827" y="48806"/>
                  </a:lnTo>
                  <a:lnTo>
                    <a:pt x="4625721" y="50800"/>
                  </a:lnTo>
                  <a:lnTo>
                    <a:pt x="4635652" y="48806"/>
                  </a:lnTo>
                  <a:lnTo>
                    <a:pt x="4643729" y="43357"/>
                  </a:lnTo>
                  <a:lnTo>
                    <a:pt x="4649165" y="35293"/>
                  </a:lnTo>
                  <a:lnTo>
                    <a:pt x="4651172" y="25400"/>
                  </a:lnTo>
                  <a:close/>
                </a:path>
                <a:path w="8555355" h="5130165">
                  <a:moveTo>
                    <a:pt x="4752822" y="25400"/>
                  </a:moveTo>
                  <a:lnTo>
                    <a:pt x="4750816" y="15519"/>
                  </a:lnTo>
                  <a:lnTo>
                    <a:pt x="4745380" y="7442"/>
                  </a:lnTo>
                  <a:lnTo>
                    <a:pt x="4737303" y="1993"/>
                  </a:lnTo>
                  <a:lnTo>
                    <a:pt x="4727422" y="0"/>
                  </a:lnTo>
                  <a:lnTo>
                    <a:pt x="4717478" y="1993"/>
                  </a:lnTo>
                  <a:lnTo>
                    <a:pt x="4709401" y="7442"/>
                  </a:lnTo>
                  <a:lnTo>
                    <a:pt x="4703965" y="15519"/>
                  </a:lnTo>
                  <a:lnTo>
                    <a:pt x="4701972" y="25400"/>
                  </a:lnTo>
                  <a:lnTo>
                    <a:pt x="4703965" y="35293"/>
                  </a:lnTo>
                  <a:lnTo>
                    <a:pt x="4709401" y="43357"/>
                  </a:lnTo>
                  <a:lnTo>
                    <a:pt x="4717478" y="48806"/>
                  </a:lnTo>
                  <a:lnTo>
                    <a:pt x="4727372" y="50800"/>
                  </a:lnTo>
                  <a:lnTo>
                    <a:pt x="4737303" y="48806"/>
                  </a:lnTo>
                  <a:lnTo>
                    <a:pt x="4745380" y="43357"/>
                  </a:lnTo>
                  <a:lnTo>
                    <a:pt x="4750816" y="35293"/>
                  </a:lnTo>
                  <a:lnTo>
                    <a:pt x="4752822" y="25400"/>
                  </a:lnTo>
                  <a:close/>
                </a:path>
                <a:path w="8555355" h="5130165">
                  <a:moveTo>
                    <a:pt x="4854473" y="25400"/>
                  </a:moveTo>
                  <a:lnTo>
                    <a:pt x="4852467" y="15519"/>
                  </a:lnTo>
                  <a:lnTo>
                    <a:pt x="4847031" y="7442"/>
                  </a:lnTo>
                  <a:lnTo>
                    <a:pt x="4838954" y="1993"/>
                  </a:lnTo>
                  <a:lnTo>
                    <a:pt x="4829073" y="0"/>
                  </a:lnTo>
                  <a:lnTo>
                    <a:pt x="4819129" y="1993"/>
                  </a:lnTo>
                  <a:lnTo>
                    <a:pt x="4811052" y="7442"/>
                  </a:lnTo>
                  <a:lnTo>
                    <a:pt x="4805616" y="15519"/>
                  </a:lnTo>
                  <a:lnTo>
                    <a:pt x="4803622" y="25400"/>
                  </a:lnTo>
                  <a:lnTo>
                    <a:pt x="4805616" y="35293"/>
                  </a:lnTo>
                  <a:lnTo>
                    <a:pt x="4811052" y="43357"/>
                  </a:lnTo>
                  <a:lnTo>
                    <a:pt x="4819129" y="48806"/>
                  </a:lnTo>
                  <a:lnTo>
                    <a:pt x="4829022" y="50800"/>
                  </a:lnTo>
                  <a:lnTo>
                    <a:pt x="4838954" y="48806"/>
                  </a:lnTo>
                  <a:lnTo>
                    <a:pt x="4847031" y="43357"/>
                  </a:lnTo>
                  <a:lnTo>
                    <a:pt x="4852467" y="35293"/>
                  </a:lnTo>
                  <a:lnTo>
                    <a:pt x="4854473" y="25400"/>
                  </a:lnTo>
                  <a:close/>
                </a:path>
                <a:path w="8555355" h="5130165">
                  <a:moveTo>
                    <a:pt x="4956124" y="25400"/>
                  </a:moveTo>
                  <a:lnTo>
                    <a:pt x="4954117" y="15519"/>
                  </a:lnTo>
                  <a:lnTo>
                    <a:pt x="4948682" y="7442"/>
                  </a:lnTo>
                  <a:lnTo>
                    <a:pt x="4940605" y="1993"/>
                  </a:lnTo>
                  <a:lnTo>
                    <a:pt x="4930724" y="0"/>
                  </a:lnTo>
                  <a:lnTo>
                    <a:pt x="4920780" y="1993"/>
                  </a:lnTo>
                  <a:lnTo>
                    <a:pt x="4912703" y="7442"/>
                  </a:lnTo>
                  <a:lnTo>
                    <a:pt x="4907267" y="15519"/>
                  </a:lnTo>
                  <a:lnTo>
                    <a:pt x="4905273" y="25400"/>
                  </a:lnTo>
                  <a:lnTo>
                    <a:pt x="4907267" y="35293"/>
                  </a:lnTo>
                  <a:lnTo>
                    <a:pt x="4912703" y="43357"/>
                  </a:lnTo>
                  <a:lnTo>
                    <a:pt x="4920780" y="48806"/>
                  </a:lnTo>
                  <a:lnTo>
                    <a:pt x="4930673" y="50800"/>
                  </a:lnTo>
                  <a:lnTo>
                    <a:pt x="4940605" y="48806"/>
                  </a:lnTo>
                  <a:lnTo>
                    <a:pt x="4948682" y="43357"/>
                  </a:lnTo>
                  <a:lnTo>
                    <a:pt x="4954117" y="35293"/>
                  </a:lnTo>
                  <a:lnTo>
                    <a:pt x="4956124" y="25400"/>
                  </a:lnTo>
                  <a:close/>
                </a:path>
                <a:path w="8555355" h="5130165">
                  <a:moveTo>
                    <a:pt x="5057775" y="25400"/>
                  </a:moveTo>
                  <a:lnTo>
                    <a:pt x="5055768" y="15519"/>
                  </a:lnTo>
                  <a:lnTo>
                    <a:pt x="5050333" y="7442"/>
                  </a:lnTo>
                  <a:lnTo>
                    <a:pt x="5042255" y="1993"/>
                  </a:lnTo>
                  <a:lnTo>
                    <a:pt x="5032375" y="0"/>
                  </a:lnTo>
                  <a:lnTo>
                    <a:pt x="5022431" y="1993"/>
                  </a:lnTo>
                  <a:lnTo>
                    <a:pt x="5014353" y="7442"/>
                  </a:lnTo>
                  <a:lnTo>
                    <a:pt x="5008918" y="15519"/>
                  </a:lnTo>
                  <a:lnTo>
                    <a:pt x="5006924" y="25400"/>
                  </a:lnTo>
                  <a:lnTo>
                    <a:pt x="5008918" y="35293"/>
                  </a:lnTo>
                  <a:lnTo>
                    <a:pt x="5014353" y="43357"/>
                  </a:lnTo>
                  <a:lnTo>
                    <a:pt x="5022431" y="48806"/>
                  </a:lnTo>
                  <a:lnTo>
                    <a:pt x="5032324" y="50800"/>
                  </a:lnTo>
                  <a:lnTo>
                    <a:pt x="5042255" y="48806"/>
                  </a:lnTo>
                  <a:lnTo>
                    <a:pt x="5050333" y="43357"/>
                  </a:lnTo>
                  <a:lnTo>
                    <a:pt x="5055768" y="35293"/>
                  </a:lnTo>
                  <a:lnTo>
                    <a:pt x="5057775" y="25400"/>
                  </a:lnTo>
                  <a:close/>
                </a:path>
                <a:path w="8555355" h="5130165">
                  <a:moveTo>
                    <a:pt x="5159413" y="25400"/>
                  </a:moveTo>
                  <a:lnTo>
                    <a:pt x="5157419" y="15519"/>
                  </a:lnTo>
                  <a:lnTo>
                    <a:pt x="5151983" y="7442"/>
                  </a:lnTo>
                  <a:lnTo>
                    <a:pt x="5143906" y="1993"/>
                  </a:lnTo>
                  <a:lnTo>
                    <a:pt x="5134013" y="0"/>
                  </a:lnTo>
                  <a:lnTo>
                    <a:pt x="5124081" y="1993"/>
                  </a:lnTo>
                  <a:lnTo>
                    <a:pt x="5116004" y="7442"/>
                  </a:lnTo>
                  <a:lnTo>
                    <a:pt x="5110569" y="15519"/>
                  </a:lnTo>
                  <a:lnTo>
                    <a:pt x="5108575" y="25400"/>
                  </a:lnTo>
                  <a:lnTo>
                    <a:pt x="5110569" y="35293"/>
                  </a:lnTo>
                  <a:lnTo>
                    <a:pt x="5116004" y="43357"/>
                  </a:lnTo>
                  <a:lnTo>
                    <a:pt x="5124081" y="48806"/>
                  </a:lnTo>
                  <a:lnTo>
                    <a:pt x="5133975" y="50800"/>
                  </a:lnTo>
                  <a:lnTo>
                    <a:pt x="5143906" y="48806"/>
                  </a:lnTo>
                  <a:lnTo>
                    <a:pt x="5151983" y="43357"/>
                  </a:lnTo>
                  <a:lnTo>
                    <a:pt x="5157419" y="35293"/>
                  </a:lnTo>
                  <a:lnTo>
                    <a:pt x="5159413" y="25400"/>
                  </a:lnTo>
                  <a:close/>
                </a:path>
                <a:path w="8555355" h="5130165">
                  <a:moveTo>
                    <a:pt x="5261076" y="25400"/>
                  </a:moveTo>
                  <a:lnTo>
                    <a:pt x="5259070" y="15519"/>
                  </a:lnTo>
                  <a:lnTo>
                    <a:pt x="5253634" y="7442"/>
                  </a:lnTo>
                  <a:lnTo>
                    <a:pt x="5245557" y="1993"/>
                  </a:lnTo>
                  <a:lnTo>
                    <a:pt x="5235676" y="0"/>
                  </a:lnTo>
                  <a:lnTo>
                    <a:pt x="5225732" y="1993"/>
                  </a:lnTo>
                  <a:lnTo>
                    <a:pt x="5217655" y="7442"/>
                  </a:lnTo>
                  <a:lnTo>
                    <a:pt x="5212219" y="15519"/>
                  </a:lnTo>
                  <a:lnTo>
                    <a:pt x="5210213" y="25400"/>
                  </a:lnTo>
                  <a:lnTo>
                    <a:pt x="5212219" y="35293"/>
                  </a:lnTo>
                  <a:lnTo>
                    <a:pt x="5217655" y="43357"/>
                  </a:lnTo>
                  <a:lnTo>
                    <a:pt x="5225732" y="48806"/>
                  </a:lnTo>
                  <a:lnTo>
                    <a:pt x="5235626" y="50800"/>
                  </a:lnTo>
                  <a:lnTo>
                    <a:pt x="5245557" y="48806"/>
                  </a:lnTo>
                  <a:lnTo>
                    <a:pt x="5253634" y="43357"/>
                  </a:lnTo>
                  <a:lnTo>
                    <a:pt x="5259070" y="35293"/>
                  </a:lnTo>
                  <a:lnTo>
                    <a:pt x="5261076" y="25400"/>
                  </a:lnTo>
                  <a:close/>
                </a:path>
                <a:path w="8555355" h="5130165">
                  <a:moveTo>
                    <a:pt x="5362727" y="25400"/>
                  </a:moveTo>
                  <a:lnTo>
                    <a:pt x="5360721" y="15519"/>
                  </a:lnTo>
                  <a:lnTo>
                    <a:pt x="5355285" y="7442"/>
                  </a:lnTo>
                  <a:lnTo>
                    <a:pt x="5347208" y="1993"/>
                  </a:lnTo>
                  <a:lnTo>
                    <a:pt x="5337327" y="0"/>
                  </a:lnTo>
                  <a:lnTo>
                    <a:pt x="5327383" y="1993"/>
                  </a:lnTo>
                  <a:lnTo>
                    <a:pt x="5319306" y="7442"/>
                  </a:lnTo>
                  <a:lnTo>
                    <a:pt x="5313870" y="15519"/>
                  </a:lnTo>
                  <a:lnTo>
                    <a:pt x="5311876" y="25400"/>
                  </a:lnTo>
                  <a:lnTo>
                    <a:pt x="5313870" y="35293"/>
                  </a:lnTo>
                  <a:lnTo>
                    <a:pt x="5319306" y="43357"/>
                  </a:lnTo>
                  <a:lnTo>
                    <a:pt x="5327383" y="48806"/>
                  </a:lnTo>
                  <a:lnTo>
                    <a:pt x="5337276" y="50800"/>
                  </a:lnTo>
                  <a:lnTo>
                    <a:pt x="5347208" y="48806"/>
                  </a:lnTo>
                  <a:lnTo>
                    <a:pt x="5355285" y="43357"/>
                  </a:lnTo>
                  <a:lnTo>
                    <a:pt x="5360721" y="35293"/>
                  </a:lnTo>
                  <a:lnTo>
                    <a:pt x="5362727" y="25400"/>
                  </a:lnTo>
                  <a:close/>
                </a:path>
                <a:path w="8555355" h="5130165">
                  <a:moveTo>
                    <a:pt x="5464378" y="25400"/>
                  </a:moveTo>
                  <a:lnTo>
                    <a:pt x="5462371" y="15519"/>
                  </a:lnTo>
                  <a:lnTo>
                    <a:pt x="5456936" y="7442"/>
                  </a:lnTo>
                  <a:lnTo>
                    <a:pt x="5448859" y="1993"/>
                  </a:lnTo>
                  <a:lnTo>
                    <a:pt x="5438978" y="0"/>
                  </a:lnTo>
                  <a:lnTo>
                    <a:pt x="5429034" y="1993"/>
                  </a:lnTo>
                  <a:lnTo>
                    <a:pt x="5420957" y="7442"/>
                  </a:lnTo>
                  <a:lnTo>
                    <a:pt x="5415521" y="15519"/>
                  </a:lnTo>
                  <a:lnTo>
                    <a:pt x="5413527" y="25400"/>
                  </a:lnTo>
                  <a:lnTo>
                    <a:pt x="5415521" y="35293"/>
                  </a:lnTo>
                  <a:lnTo>
                    <a:pt x="5420957" y="43357"/>
                  </a:lnTo>
                  <a:lnTo>
                    <a:pt x="5429034" y="48806"/>
                  </a:lnTo>
                  <a:lnTo>
                    <a:pt x="5438927" y="50800"/>
                  </a:lnTo>
                  <a:lnTo>
                    <a:pt x="5448859" y="48806"/>
                  </a:lnTo>
                  <a:lnTo>
                    <a:pt x="5456936" y="43357"/>
                  </a:lnTo>
                  <a:lnTo>
                    <a:pt x="5462371" y="35293"/>
                  </a:lnTo>
                  <a:lnTo>
                    <a:pt x="5464378" y="25400"/>
                  </a:lnTo>
                  <a:close/>
                </a:path>
                <a:path w="8555355" h="5130165">
                  <a:moveTo>
                    <a:pt x="5566029" y="25400"/>
                  </a:moveTo>
                  <a:lnTo>
                    <a:pt x="5564022" y="15519"/>
                  </a:lnTo>
                  <a:lnTo>
                    <a:pt x="5558587" y="7442"/>
                  </a:lnTo>
                  <a:lnTo>
                    <a:pt x="5550509" y="1993"/>
                  </a:lnTo>
                  <a:lnTo>
                    <a:pt x="5540629" y="0"/>
                  </a:lnTo>
                  <a:lnTo>
                    <a:pt x="5530685" y="1993"/>
                  </a:lnTo>
                  <a:lnTo>
                    <a:pt x="5522607" y="7442"/>
                  </a:lnTo>
                  <a:lnTo>
                    <a:pt x="5517172" y="15519"/>
                  </a:lnTo>
                  <a:lnTo>
                    <a:pt x="5515178" y="25400"/>
                  </a:lnTo>
                  <a:lnTo>
                    <a:pt x="5517172" y="35293"/>
                  </a:lnTo>
                  <a:lnTo>
                    <a:pt x="5522607" y="43357"/>
                  </a:lnTo>
                  <a:lnTo>
                    <a:pt x="5530685" y="48806"/>
                  </a:lnTo>
                  <a:lnTo>
                    <a:pt x="5540578" y="50800"/>
                  </a:lnTo>
                  <a:lnTo>
                    <a:pt x="5550509" y="48806"/>
                  </a:lnTo>
                  <a:lnTo>
                    <a:pt x="5558587" y="43357"/>
                  </a:lnTo>
                  <a:lnTo>
                    <a:pt x="5564022" y="35293"/>
                  </a:lnTo>
                  <a:lnTo>
                    <a:pt x="5566029" y="25400"/>
                  </a:lnTo>
                  <a:close/>
                </a:path>
                <a:path w="8555355" h="5130165">
                  <a:moveTo>
                    <a:pt x="5667680" y="25400"/>
                  </a:moveTo>
                  <a:lnTo>
                    <a:pt x="5665673" y="15519"/>
                  </a:lnTo>
                  <a:lnTo>
                    <a:pt x="5660237" y="7442"/>
                  </a:lnTo>
                  <a:lnTo>
                    <a:pt x="5652160" y="1993"/>
                  </a:lnTo>
                  <a:lnTo>
                    <a:pt x="5642280" y="0"/>
                  </a:lnTo>
                  <a:lnTo>
                    <a:pt x="5632335" y="1993"/>
                  </a:lnTo>
                  <a:lnTo>
                    <a:pt x="5624258" y="7442"/>
                  </a:lnTo>
                  <a:lnTo>
                    <a:pt x="5618823" y="15519"/>
                  </a:lnTo>
                  <a:lnTo>
                    <a:pt x="5616829" y="25400"/>
                  </a:lnTo>
                  <a:lnTo>
                    <a:pt x="5618823" y="35293"/>
                  </a:lnTo>
                  <a:lnTo>
                    <a:pt x="5624258" y="43357"/>
                  </a:lnTo>
                  <a:lnTo>
                    <a:pt x="5632335" y="48806"/>
                  </a:lnTo>
                  <a:lnTo>
                    <a:pt x="5642229" y="50800"/>
                  </a:lnTo>
                  <a:lnTo>
                    <a:pt x="5652160" y="48806"/>
                  </a:lnTo>
                  <a:lnTo>
                    <a:pt x="5660237" y="43357"/>
                  </a:lnTo>
                  <a:lnTo>
                    <a:pt x="5665673" y="35293"/>
                  </a:lnTo>
                  <a:lnTo>
                    <a:pt x="5667680" y="25400"/>
                  </a:lnTo>
                  <a:close/>
                </a:path>
                <a:path w="8555355" h="5130165">
                  <a:moveTo>
                    <a:pt x="5769330" y="25400"/>
                  </a:moveTo>
                  <a:lnTo>
                    <a:pt x="5767324" y="15519"/>
                  </a:lnTo>
                  <a:lnTo>
                    <a:pt x="5761888" y="7442"/>
                  </a:lnTo>
                  <a:lnTo>
                    <a:pt x="5753811" y="1993"/>
                  </a:lnTo>
                  <a:lnTo>
                    <a:pt x="5743930" y="0"/>
                  </a:lnTo>
                  <a:lnTo>
                    <a:pt x="5733986" y="1993"/>
                  </a:lnTo>
                  <a:lnTo>
                    <a:pt x="5725909" y="7442"/>
                  </a:lnTo>
                  <a:lnTo>
                    <a:pt x="5720473" y="15519"/>
                  </a:lnTo>
                  <a:lnTo>
                    <a:pt x="5718480" y="25400"/>
                  </a:lnTo>
                  <a:lnTo>
                    <a:pt x="5720473" y="35293"/>
                  </a:lnTo>
                  <a:lnTo>
                    <a:pt x="5725909" y="43357"/>
                  </a:lnTo>
                  <a:lnTo>
                    <a:pt x="5733986" y="48806"/>
                  </a:lnTo>
                  <a:lnTo>
                    <a:pt x="5743880" y="50800"/>
                  </a:lnTo>
                  <a:lnTo>
                    <a:pt x="5753811" y="48806"/>
                  </a:lnTo>
                  <a:lnTo>
                    <a:pt x="5761888" y="43357"/>
                  </a:lnTo>
                  <a:lnTo>
                    <a:pt x="5767324" y="35293"/>
                  </a:lnTo>
                  <a:lnTo>
                    <a:pt x="5769330" y="25400"/>
                  </a:lnTo>
                  <a:close/>
                </a:path>
                <a:path w="8555355" h="5130165">
                  <a:moveTo>
                    <a:pt x="8148625" y="818197"/>
                  </a:moveTo>
                  <a:lnTo>
                    <a:pt x="8146631" y="808316"/>
                  </a:lnTo>
                  <a:lnTo>
                    <a:pt x="8141195" y="800239"/>
                  </a:lnTo>
                  <a:lnTo>
                    <a:pt x="8133118" y="794791"/>
                  </a:lnTo>
                  <a:lnTo>
                    <a:pt x="8123174" y="792797"/>
                  </a:lnTo>
                  <a:lnTo>
                    <a:pt x="8113293" y="794791"/>
                  </a:lnTo>
                  <a:lnTo>
                    <a:pt x="8105216" y="800239"/>
                  </a:lnTo>
                  <a:lnTo>
                    <a:pt x="8099780" y="808316"/>
                  </a:lnTo>
                  <a:lnTo>
                    <a:pt x="8097774" y="818197"/>
                  </a:lnTo>
                  <a:lnTo>
                    <a:pt x="8099780" y="828090"/>
                  </a:lnTo>
                  <a:lnTo>
                    <a:pt x="8105216" y="836155"/>
                  </a:lnTo>
                  <a:lnTo>
                    <a:pt x="8113293" y="841603"/>
                  </a:lnTo>
                  <a:lnTo>
                    <a:pt x="8123225" y="843597"/>
                  </a:lnTo>
                  <a:lnTo>
                    <a:pt x="8133118" y="841603"/>
                  </a:lnTo>
                  <a:lnTo>
                    <a:pt x="8141195" y="836155"/>
                  </a:lnTo>
                  <a:lnTo>
                    <a:pt x="8146631" y="828090"/>
                  </a:lnTo>
                  <a:lnTo>
                    <a:pt x="8148625" y="818197"/>
                  </a:lnTo>
                  <a:close/>
                </a:path>
                <a:path w="8555355" h="5130165">
                  <a:moveTo>
                    <a:pt x="8250275" y="818197"/>
                  </a:moveTo>
                  <a:lnTo>
                    <a:pt x="8248282" y="808316"/>
                  </a:lnTo>
                  <a:lnTo>
                    <a:pt x="8242846" y="800239"/>
                  </a:lnTo>
                  <a:lnTo>
                    <a:pt x="8234769" y="794791"/>
                  </a:lnTo>
                  <a:lnTo>
                    <a:pt x="8224825" y="792797"/>
                  </a:lnTo>
                  <a:lnTo>
                    <a:pt x="8214944" y="794791"/>
                  </a:lnTo>
                  <a:lnTo>
                    <a:pt x="8206867" y="800239"/>
                  </a:lnTo>
                  <a:lnTo>
                    <a:pt x="8201431" y="808316"/>
                  </a:lnTo>
                  <a:lnTo>
                    <a:pt x="8199425" y="818197"/>
                  </a:lnTo>
                  <a:lnTo>
                    <a:pt x="8201431" y="828090"/>
                  </a:lnTo>
                  <a:lnTo>
                    <a:pt x="8206867" y="836155"/>
                  </a:lnTo>
                  <a:lnTo>
                    <a:pt x="8214944" y="841603"/>
                  </a:lnTo>
                  <a:lnTo>
                    <a:pt x="8224875" y="843597"/>
                  </a:lnTo>
                  <a:lnTo>
                    <a:pt x="8234769" y="841603"/>
                  </a:lnTo>
                  <a:lnTo>
                    <a:pt x="8242846" y="836155"/>
                  </a:lnTo>
                  <a:lnTo>
                    <a:pt x="8248282" y="828090"/>
                  </a:lnTo>
                  <a:lnTo>
                    <a:pt x="8250275" y="818197"/>
                  </a:lnTo>
                  <a:close/>
                </a:path>
                <a:path w="8555355" h="5130165">
                  <a:moveTo>
                    <a:pt x="8351926" y="818197"/>
                  </a:moveTo>
                  <a:lnTo>
                    <a:pt x="8349932" y="808316"/>
                  </a:lnTo>
                  <a:lnTo>
                    <a:pt x="8344497" y="800239"/>
                  </a:lnTo>
                  <a:lnTo>
                    <a:pt x="8336420" y="794791"/>
                  </a:lnTo>
                  <a:lnTo>
                    <a:pt x="8326475" y="792797"/>
                  </a:lnTo>
                  <a:lnTo>
                    <a:pt x="8316595" y="794791"/>
                  </a:lnTo>
                  <a:lnTo>
                    <a:pt x="8308518" y="800239"/>
                  </a:lnTo>
                  <a:lnTo>
                    <a:pt x="8303082" y="808316"/>
                  </a:lnTo>
                  <a:lnTo>
                    <a:pt x="8301075" y="818197"/>
                  </a:lnTo>
                  <a:lnTo>
                    <a:pt x="8303082" y="828090"/>
                  </a:lnTo>
                  <a:lnTo>
                    <a:pt x="8308518" y="836155"/>
                  </a:lnTo>
                  <a:lnTo>
                    <a:pt x="8316595" y="841603"/>
                  </a:lnTo>
                  <a:lnTo>
                    <a:pt x="8326526" y="843597"/>
                  </a:lnTo>
                  <a:lnTo>
                    <a:pt x="8336420" y="841603"/>
                  </a:lnTo>
                  <a:lnTo>
                    <a:pt x="8344497" y="836155"/>
                  </a:lnTo>
                  <a:lnTo>
                    <a:pt x="8349932" y="828090"/>
                  </a:lnTo>
                  <a:lnTo>
                    <a:pt x="8351926" y="818197"/>
                  </a:lnTo>
                  <a:close/>
                </a:path>
                <a:path w="8555355" h="5130165">
                  <a:moveTo>
                    <a:pt x="8453577" y="818197"/>
                  </a:moveTo>
                  <a:lnTo>
                    <a:pt x="8451583" y="808316"/>
                  </a:lnTo>
                  <a:lnTo>
                    <a:pt x="8446148" y="800239"/>
                  </a:lnTo>
                  <a:lnTo>
                    <a:pt x="8438070" y="794791"/>
                  </a:lnTo>
                  <a:lnTo>
                    <a:pt x="8428126" y="792797"/>
                  </a:lnTo>
                  <a:lnTo>
                    <a:pt x="8418246" y="794791"/>
                  </a:lnTo>
                  <a:lnTo>
                    <a:pt x="8410168" y="800239"/>
                  </a:lnTo>
                  <a:lnTo>
                    <a:pt x="8404733" y="808316"/>
                  </a:lnTo>
                  <a:lnTo>
                    <a:pt x="8402726" y="818197"/>
                  </a:lnTo>
                  <a:lnTo>
                    <a:pt x="8404733" y="828090"/>
                  </a:lnTo>
                  <a:lnTo>
                    <a:pt x="8410168" y="836155"/>
                  </a:lnTo>
                  <a:lnTo>
                    <a:pt x="8418246" y="841603"/>
                  </a:lnTo>
                  <a:lnTo>
                    <a:pt x="8428177" y="843597"/>
                  </a:lnTo>
                  <a:lnTo>
                    <a:pt x="8438070" y="841603"/>
                  </a:lnTo>
                  <a:lnTo>
                    <a:pt x="8446148" y="836155"/>
                  </a:lnTo>
                  <a:lnTo>
                    <a:pt x="8451583" y="828090"/>
                  </a:lnTo>
                  <a:lnTo>
                    <a:pt x="8453577" y="818197"/>
                  </a:lnTo>
                  <a:close/>
                </a:path>
                <a:path w="8555355" h="5130165">
                  <a:moveTo>
                    <a:pt x="8555228" y="818197"/>
                  </a:moveTo>
                  <a:lnTo>
                    <a:pt x="8553234" y="808316"/>
                  </a:lnTo>
                  <a:lnTo>
                    <a:pt x="8547798" y="800239"/>
                  </a:lnTo>
                  <a:lnTo>
                    <a:pt x="8539721" y="794791"/>
                  </a:lnTo>
                  <a:lnTo>
                    <a:pt x="8529777" y="792797"/>
                  </a:lnTo>
                  <a:lnTo>
                    <a:pt x="8519897" y="794791"/>
                  </a:lnTo>
                  <a:lnTo>
                    <a:pt x="8511819" y="800239"/>
                  </a:lnTo>
                  <a:lnTo>
                    <a:pt x="8506384" y="808316"/>
                  </a:lnTo>
                  <a:lnTo>
                    <a:pt x="8504377" y="818197"/>
                  </a:lnTo>
                  <a:lnTo>
                    <a:pt x="8506384" y="828090"/>
                  </a:lnTo>
                  <a:lnTo>
                    <a:pt x="8511819" y="836155"/>
                  </a:lnTo>
                  <a:lnTo>
                    <a:pt x="8519897" y="841603"/>
                  </a:lnTo>
                  <a:lnTo>
                    <a:pt x="8529828" y="843597"/>
                  </a:lnTo>
                  <a:lnTo>
                    <a:pt x="8539721" y="841603"/>
                  </a:lnTo>
                  <a:lnTo>
                    <a:pt x="8547798" y="836155"/>
                  </a:lnTo>
                  <a:lnTo>
                    <a:pt x="8553234" y="828090"/>
                  </a:lnTo>
                  <a:lnTo>
                    <a:pt x="8555228" y="818197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94450" y="2895231"/>
              <a:ext cx="9785350" cy="59127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60781" y="3328606"/>
              <a:ext cx="5264150" cy="4994910"/>
            </a:xfrm>
            <a:custGeom>
              <a:avLst/>
              <a:gdLst/>
              <a:ahLst/>
              <a:cxnLst/>
              <a:rect l="l" t="t" r="r" b="b"/>
              <a:pathLst>
                <a:path w="5264150" h="4994909">
                  <a:moveTo>
                    <a:pt x="50800" y="4355160"/>
                  </a:moveTo>
                  <a:lnTo>
                    <a:pt x="48806" y="4345267"/>
                  </a:lnTo>
                  <a:lnTo>
                    <a:pt x="43370" y="4337202"/>
                  </a:lnTo>
                  <a:lnTo>
                    <a:pt x="35293" y="4331754"/>
                  </a:lnTo>
                  <a:lnTo>
                    <a:pt x="25400" y="4329760"/>
                  </a:lnTo>
                  <a:lnTo>
                    <a:pt x="15519" y="4331754"/>
                  </a:lnTo>
                  <a:lnTo>
                    <a:pt x="7442" y="4337202"/>
                  </a:lnTo>
                  <a:lnTo>
                    <a:pt x="2006" y="4345267"/>
                  </a:lnTo>
                  <a:lnTo>
                    <a:pt x="0" y="4355211"/>
                  </a:lnTo>
                  <a:lnTo>
                    <a:pt x="2006" y="4365091"/>
                  </a:lnTo>
                  <a:lnTo>
                    <a:pt x="7442" y="4373169"/>
                  </a:lnTo>
                  <a:lnTo>
                    <a:pt x="15519" y="4378617"/>
                  </a:lnTo>
                  <a:lnTo>
                    <a:pt x="25400" y="4380611"/>
                  </a:lnTo>
                  <a:lnTo>
                    <a:pt x="35293" y="4378617"/>
                  </a:lnTo>
                  <a:lnTo>
                    <a:pt x="43370" y="4373169"/>
                  </a:lnTo>
                  <a:lnTo>
                    <a:pt x="48806" y="4365091"/>
                  </a:lnTo>
                  <a:lnTo>
                    <a:pt x="50800" y="4355160"/>
                  </a:lnTo>
                  <a:close/>
                </a:path>
                <a:path w="5264150" h="4994909">
                  <a:moveTo>
                    <a:pt x="50800" y="4253509"/>
                  </a:moveTo>
                  <a:lnTo>
                    <a:pt x="48806" y="4243616"/>
                  </a:lnTo>
                  <a:lnTo>
                    <a:pt x="43370" y="4235551"/>
                  </a:lnTo>
                  <a:lnTo>
                    <a:pt x="35293" y="4230103"/>
                  </a:lnTo>
                  <a:lnTo>
                    <a:pt x="25400" y="4228109"/>
                  </a:lnTo>
                  <a:lnTo>
                    <a:pt x="15519" y="4230103"/>
                  </a:lnTo>
                  <a:lnTo>
                    <a:pt x="7442" y="4235551"/>
                  </a:lnTo>
                  <a:lnTo>
                    <a:pt x="2006" y="4243616"/>
                  </a:lnTo>
                  <a:lnTo>
                    <a:pt x="0" y="4253560"/>
                  </a:lnTo>
                  <a:lnTo>
                    <a:pt x="2006" y="4263453"/>
                  </a:lnTo>
                  <a:lnTo>
                    <a:pt x="7442" y="4271518"/>
                  </a:lnTo>
                  <a:lnTo>
                    <a:pt x="15519" y="4276966"/>
                  </a:lnTo>
                  <a:lnTo>
                    <a:pt x="25400" y="4278960"/>
                  </a:lnTo>
                  <a:lnTo>
                    <a:pt x="35293" y="4276966"/>
                  </a:lnTo>
                  <a:lnTo>
                    <a:pt x="43370" y="4271518"/>
                  </a:lnTo>
                  <a:lnTo>
                    <a:pt x="48806" y="4263453"/>
                  </a:lnTo>
                  <a:lnTo>
                    <a:pt x="50800" y="4253509"/>
                  </a:lnTo>
                  <a:close/>
                </a:path>
                <a:path w="5264150" h="4994909">
                  <a:moveTo>
                    <a:pt x="50800" y="4151858"/>
                  </a:moveTo>
                  <a:lnTo>
                    <a:pt x="48806" y="4141965"/>
                  </a:lnTo>
                  <a:lnTo>
                    <a:pt x="43370" y="4133900"/>
                  </a:lnTo>
                  <a:lnTo>
                    <a:pt x="35293" y="4128452"/>
                  </a:lnTo>
                  <a:lnTo>
                    <a:pt x="25400" y="4126458"/>
                  </a:lnTo>
                  <a:lnTo>
                    <a:pt x="15519" y="4128452"/>
                  </a:lnTo>
                  <a:lnTo>
                    <a:pt x="7442" y="4133900"/>
                  </a:lnTo>
                  <a:lnTo>
                    <a:pt x="2006" y="4141965"/>
                  </a:lnTo>
                  <a:lnTo>
                    <a:pt x="0" y="4151909"/>
                  </a:lnTo>
                  <a:lnTo>
                    <a:pt x="2006" y="4161802"/>
                  </a:lnTo>
                  <a:lnTo>
                    <a:pt x="7442" y="4169867"/>
                  </a:lnTo>
                  <a:lnTo>
                    <a:pt x="15519" y="4175315"/>
                  </a:lnTo>
                  <a:lnTo>
                    <a:pt x="25400" y="4177309"/>
                  </a:lnTo>
                  <a:lnTo>
                    <a:pt x="35293" y="4175315"/>
                  </a:lnTo>
                  <a:lnTo>
                    <a:pt x="43370" y="4169867"/>
                  </a:lnTo>
                  <a:lnTo>
                    <a:pt x="48806" y="4161802"/>
                  </a:lnTo>
                  <a:lnTo>
                    <a:pt x="50800" y="4151858"/>
                  </a:lnTo>
                  <a:close/>
                </a:path>
                <a:path w="5264150" h="4994909">
                  <a:moveTo>
                    <a:pt x="50800" y="4050207"/>
                  </a:moveTo>
                  <a:lnTo>
                    <a:pt x="48806" y="4040314"/>
                  </a:lnTo>
                  <a:lnTo>
                    <a:pt x="43370" y="4032250"/>
                  </a:lnTo>
                  <a:lnTo>
                    <a:pt x="35293" y="4026801"/>
                  </a:lnTo>
                  <a:lnTo>
                    <a:pt x="25400" y="4024807"/>
                  </a:lnTo>
                  <a:lnTo>
                    <a:pt x="15519" y="4026801"/>
                  </a:lnTo>
                  <a:lnTo>
                    <a:pt x="7442" y="4032250"/>
                  </a:lnTo>
                  <a:lnTo>
                    <a:pt x="2006" y="4040314"/>
                  </a:lnTo>
                  <a:lnTo>
                    <a:pt x="0" y="4050258"/>
                  </a:lnTo>
                  <a:lnTo>
                    <a:pt x="2006" y="4060152"/>
                  </a:lnTo>
                  <a:lnTo>
                    <a:pt x="7442" y="4068216"/>
                  </a:lnTo>
                  <a:lnTo>
                    <a:pt x="15519" y="4073664"/>
                  </a:lnTo>
                  <a:lnTo>
                    <a:pt x="25400" y="4075658"/>
                  </a:lnTo>
                  <a:lnTo>
                    <a:pt x="35293" y="4073664"/>
                  </a:lnTo>
                  <a:lnTo>
                    <a:pt x="43370" y="4068216"/>
                  </a:lnTo>
                  <a:lnTo>
                    <a:pt x="48806" y="4060152"/>
                  </a:lnTo>
                  <a:lnTo>
                    <a:pt x="50800" y="4050207"/>
                  </a:lnTo>
                  <a:close/>
                </a:path>
                <a:path w="5264150" h="4994909">
                  <a:moveTo>
                    <a:pt x="50800" y="3948557"/>
                  </a:moveTo>
                  <a:lnTo>
                    <a:pt x="48806" y="3938663"/>
                  </a:lnTo>
                  <a:lnTo>
                    <a:pt x="43370" y="3930599"/>
                  </a:lnTo>
                  <a:lnTo>
                    <a:pt x="35293" y="3925151"/>
                  </a:lnTo>
                  <a:lnTo>
                    <a:pt x="25400" y="3923157"/>
                  </a:lnTo>
                  <a:lnTo>
                    <a:pt x="15519" y="3925151"/>
                  </a:lnTo>
                  <a:lnTo>
                    <a:pt x="7442" y="3930599"/>
                  </a:lnTo>
                  <a:lnTo>
                    <a:pt x="2006" y="3938663"/>
                  </a:lnTo>
                  <a:lnTo>
                    <a:pt x="0" y="3948607"/>
                  </a:lnTo>
                  <a:lnTo>
                    <a:pt x="2006" y="3958501"/>
                  </a:lnTo>
                  <a:lnTo>
                    <a:pt x="7442" y="3966565"/>
                  </a:lnTo>
                  <a:lnTo>
                    <a:pt x="15519" y="3972014"/>
                  </a:lnTo>
                  <a:lnTo>
                    <a:pt x="25400" y="3974007"/>
                  </a:lnTo>
                  <a:lnTo>
                    <a:pt x="35293" y="3972014"/>
                  </a:lnTo>
                  <a:lnTo>
                    <a:pt x="43370" y="3966565"/>
                  </a:lnTo>
                  <a:lnTo>
                    <a:pt x="48806" y="3958501"/>
                  </a:lnTo>
                  <a:lnTo>
                    <a:pt x="50800" y="3948557"/>
                  </a:lnTo>
                  <a:close/>
                </a:path>
                <a:path w="5264150" h="4994909">
                  <a:moveTo>
                    <a:pt x="50800" y="3846906"/>
                  </a:moveTo>
                  <a:lnTo>
                    <a:pt x="48806" y="3837013"/>
                  </a:lnTo>
                  <a:lnTo>
                    <a:pt x="43370" y="3828948"/>
                  </a:lnTo>
                  <a:lnTo>
                    <a:pt x="35293" y="3823500"/>
                  </a:lnTo>
                  <a:lnTo>
                    <a:pt x="25400" y="3821506"/>
                  </a:lnTo>
                  <a:lnTo>
                    <a:pt x="15519" y="3823500"/>
                  </a:lnTo>
                  <a:lnTo>
                    <a:pt x="7442" y="3828948"/>
                  </a:lnTo>
                  <a:lnTo>
                    <a:pt x="2006" y="3837013"/>
                  </a:lnTo>
                  <a:lnTo>
                    <a:pt x="0" y="3846957"/>
                  </a:lnTo>
                  <a:lnTo>
                    <a:pt x="2006" y="3856850"/>
                  </a:lnTo>
                  <a:lnTo>
                    <a:pt x="7442" y="3864914"/>
                  </a:lnTo>
                  <a:lnTo>
                    <a:pt x="15519" y="3870363"/>
                  </a:lnTo>
                  <a:lnTo>
                    <a:pt x="25400" y="3872357"/>
                  </a:lnTo>
                  <a:lnTo>
                    <a:pt x="35293" y="3870363"/>
                  </a:lnTo>
                  <a:lnTo>
                    <a:pt x="43370" y="3864914"/>
                  </a:lnTo>
                  <a:lnTo>
                    <a:pt x="48806" y="3856850"/>
                  </a:lnTo>
                  <a:lnTo>
                    <a:pt x="50800" y="3846906"/>
                  </a:lnTo>
                  <a:close/>
                </a:path>
                <a:path w="5264150" h="4994909">
                  <a:moveTo>
                    <a:pt x="50800" y="3745255"/>
                  </a:moveTo>
                  <a:lnTo>
                    <a:pt x="48806" y="3735362"/>
                  </a:lnTo>
                  <a:lnTo>
                    <a:pt x="43370" y="3727297"/>
                  </a:lnTo>
                  <a:lnTo>
                    <a:pt x="35293" y="3721849"/>
                  </a:lnTo>
                  <a:lnTo>
                    <a:pt x="25400" y="3719855"/>
                  </a:lnTo>
                  <a:lnTo>
                    <a:pt x="15519" y="3721849"/>
                  </a:lnTo>
                  <a:lnTo>
                    <a:pt x="7442" y="3727297"/>
                  </a:lnTo>
                  <a:lnTo>
                    <a:pt x="2006" y="3735362"/>
                  </a:lnTo>
                  <a:lnTo>
                    <a:pt x="0" y="3745306"/>
                  </a:lnTo>
                  <a:lnTo>
                    <a:pt x="2006" y="3755199"/>
                  </a:lnTo>
                  <a:lnTo>
                    <a:pt x="7442" y="3763264"/>
                  </a:lnTo>
                  <a:lnTo>
                    <a:pt x="15519" y="3768712"/>
                  </a:lnTo>
                  <a:lnTo>
                    <a:pt x="25400" y="3770706"/>
                  </a:lnTo>
                  <a:lnTo>
                    <a:pt x="35293" y="3768712"/>
                  </a:lnTo>
                  <a:lnTo>
                    <a:pt x="43370" y="3763264"/>
                  </a:lnTo>
                  <a:lnTo>
                    <a:pt x="48806" y="3755199"/>
                  </a:lnTo>
                  <a:lnTo>
                    <a:pt x="50800" y="3745255"/>
                  </a:lnTo>
                  <a:close/>
                </a:path>
                <a:path w="5264150" h="4994909">
                  <a:moveTo>
                    <a:pt x="50800" y="3643604"/>
                  </a:moveTo>
                  <a:lnTo>
                    <a:pt x="48806" y="3633711"/>
                  </a:lnTo>
                  <a:lnTo>
                    <a:pt x="43370" y="3625646"/>
                  </a:lnTo>
                  <a:lnTo>
                    <a:pt x="35293" y="3620198"/>
                  </a:lnTo>
                  <a:lnTo>
                    <a:pt x="25400" y="3618204"/>
                  </a:lnTo>
                  <a:lnTo>
                    <a:pt x="15519" y="3620198"/>
                  </a:lnTo>
                  <a:lnTo>
                    <a:pt x="7442" y="3625646"/>
                  </a:lnTo>
                  <a:lnTo>
                    <a:pt x="2006" y="3633711"/>
                  </a:lnTo>
                  <a:lnTo>
                    <a:pt x="0" y="3643655"/>
                  </a:lnTo>
                  <a:lnTo>
                    <a:pt x="2006" y="3653548"/>
                  </a:lnTo>
                  <a:lnTo>
                    <a:pt x="7442" y="3661613"/>
                  </a:lnTo>
                  <a:lnTo>
                    <a:pt x="15519" y="3667061"/>
                  </a:lnTo>
                  <a:lnTo>
                    <a:pt x="25400" y="3669055"/>
                  </a:lnTo>
                  <a:lnTo>
                    <a:pt x="35293" y="3667061"/>
                  </a:lnTo>
                  <a:lnTo>
                    <a:pt x="43370" y="3661613"/>
                  </a:lnTo>
                  <a:lnTo>
                    <a:pt x="48806" y="3653548"/>
                  </a:lnTo>
                  <a:lnTo>
                    <a:pt x="50800" y="3643604"/>
                  </a:lnTo>
                  <a:close/>
                </a:path>
                <a:path w="5264150" h="4994909">
                  <a:moveTo>
                    <a:pt x="50800" y="3541953"/>
                  </a:moveTo>
                  <a:lnTo>
                    <a:pt x="48806" y="3532060"/>
                  </a:lnTo>
                  <a:lnTo>
                    <a:pt x="43370" y="3523996"/>
                  </a:lnTo>
                  <a:lnTo>
                    <a:pt x="35293" y="3518547"/>
                  </a:lnTo>
                  <a:lnTo>
                    <a:pt x="25400" y="3516553"/>
                  </a:lnTo>
                  <a:lnTo>
                    <a:pt x="15519" y="3518547"/>
                  </a:lnTo>
                  <a:lnTo>
                    <a:pt x="7442" y="3523996"/>
                  </a:lnTo>
                  <a:lnTo>
                    <a:pt x="2006" y="3532060"/>
                  </a:lnTo>
                  <a:lnTo>
                    <a:pt x="0" y="3542004"/>
                  </a:lnTo>
                  <a:lnTo>
                    <a:pt x="2006" y="3551898"/>
                  </a:lnTo>
                  <a:lnTo>
                    <a:pt x="7442" y="3559962"/>
                  </a:lnTo>
                  <a:lnTo>
                    <a:pt x="15519" y="3565410"/>
                  </a:lnTo>
                  <a:lnTo>
                    <a:pt x="25400" y="3567404"/>
                  </a:lnTo>
                  <a:lnTo>
                    <a:pt x="35293" y="3565410"/>
                  </a:lnTo>
                  <a:lnTo>
                    <a:pt x="43370" y="3559962"/>
                  </a:lnTo>
                  <a:lnTo>
                    <a:pt x="48806" y="3551898"/>
                  </a:lnTo>
                  <a:lnTo>
                    <a:pt x="50800" y="3541953"/>
                  </a:lnTo>
                  <a:close/>
                </a:path>
                <a:path w="5264150" h="4994909">
                  <a:moveTo>
                    <a:pt x="50800" y="3440303"/>
                  </a:moveTo>
                  <a:lnTo>
                    <a:pt x="48806" y="3430409"/>
                  </a:lnTo>
                  <a:lnTo>
                    <a:pt x="43370" y="3422345"/>
                  </a:lnTo>
                  <a:lnTo>
                    <a:pt x="35293" y="3416897"/>
                  </a:lnTo>
                  <a:lnTo>
                    <a:pt x="25400" y="3414903"/>
                  </a:lnTo>
                  <a:lnTo>
                    <a:pt x="15519" y="3416897"/>
                  </a:lnTo>
                  <a:lnTo>
                    <a:pt x="7442" y="3422345"/>
                  </a:lnTo>
                  <a:lnTo>
                    <a:pt x="2006" y="3430409"/>
                  </a:lnTo>
                  <a:lnTo>
                    <a:pt x="0" y="3440353"/>
                  </a:lnTo>
                  <a:lnTo>
                    <a:pt x="2006" y="3450247"/>
                  </a:lnTo>
                  <a:lnTo>
                    <a:pt x="7442" y="3458311"/>
                  </a:lnTo>
                  <a:lnTo>
                    <a:pt x="15519" y="3463760"/>
                  </a:lnTo>
                  <a:lnTo>
                    <a:pt x="25400" y="3465753"/>
                  </a:lnTo>
                  <a:lnTo>
                    <a:pt x="35293" y="3463760"/>
                  </a:lnTo>
                  <a:lnTo>
                    <a:pt x="43370" y="3458311"/>
                  </a:lnTo>
                  <a:lnTo>
                    <a:pt x="48806" y="3450247"/>
                  </a:lnTo>
                  <a:lnTo>
                    <a:pt x="50800" y="3440303"/>
                  </a:lnTo>
                  <a:close/>
                </a:path>
                <a:path w="5264150" h="4994909">
                  <a:moveTo>
                    <a:pt x="50800" y="3338652"/>
                  </a:moveTo>
                  <a:lnTo>
                    <a:pt x="48806" y="3328759"/>
                  </a:lnTo>
                  <a:lnTo>
                    <a:pt x="43370" y="3320694"/>
                  </a:lnTo>
                  <a:lnTo>
                    <a:pt x="35293" y="3315246"/>
                  </a:lnTo>
                  <a:lnTo>
                    <a:pt x="25400" y="3313252"/>
                  </a:lnTo>
                  <a:lnTo>
                    <a:pt x="15519" y="3315246"/>
                  </a:lnTo>
                  <a:lnTo>
                    <a:pt x="7442" y="3320694"/>
                  </a:lnTo>
                  <a:lnTo>
                    <a:pt x="2006" y="3328759"/>
                  </a:lnTo>
                  <a:lnTo>
                    <a:pt x="0" y="3338703"/>
                  </a:lnTo>
                  <a:lnTo>
                    <a:pt x="2006" y="3348596"/>
                  </a:lnTo>
                  <a:lnTo>
                    <a:pt x="7442" y="3356660"/>
                  </a:lnTo>
                  <a:lnTo>
                    <a:pt x="15519" y="3362109"/>
                  </a:lnTo>
                  <a:lnTo>
                    <a:pt x="25400" y="3364103"/>
                  </a:lnTo>
                  <a:lnTo>
                    <a:pt x="35293" y="3362109"/>
                  </a:lnTo>
                  <a:lnTo>
                    <a:pt x="43370" y="3356660"/>
                  </a:lnTo>
                  <a:lnTo>
                    <a:pt x="48806" y="3348596"/>
                  </a:lnTo>
                  <a:lnTo>
                    <a:pt x="50800" y="3338652"/>
                  </a:lnTo>
                  <a:close/>
                </a:path>
                <a:path w="5264150" h="4994909">
                  <a:moveTo>
                    <a:pt x="50800" y="1698701"/>
                  </a:moveTo>
                  <a:lnTo>
                    <a:pt x="48806" y="1688807"/>
                  </a:lnTo>
                  <a:lnTo>
                    <a:pt x="43370" y="1680743"/>
                  </a:lnTo>
                  <a:lnTo>
                    <a:pt x="35293" y="1675295"/>
                  </a:lnTo>
                  <a:lnTo>
                    <a:pt x="25400" y="1673301"/>
                  </a:lnTo>
                  <a:lnTo>
                    <a:pt x="15519" y="1675295"/>
                  </a:lnTo>
                  <a:lnTo>
                    <a:pt x="7442" y="1680743"/>
                  </a:lnTo>
                  <a:lnTo>
                    <a:pt x="2006" y="1688807"/>
                  </a:lnTo>
                  <a:lnTo>
                    <a:pt x="0" y="1698752"/>
                  </a:lnTo>
                  <a:lnTo>
                    <a:pt x="2006" y="1708632"/>
                  </a:lnTo>
                  <a:lnTo>
                    <a:pt x="7442" y="1716709"/>
                  </a:lnTo>
                  <a:lnTo>
                    <a:pt x="15519" y="1722158"/>
                  </a:lnTo>
                  <a:lnTo>
                    <a:pt x="25400" y="1724152"/>
                  </a:lnTo>
                  <a:lnTo>
                    <a:pt x="35293" y="1722158"/>
                  </a:lnTo>
                  <a:lnTo>
                    <a:pt x="43370" y="1716709"/>
                  </a:lnTo>
                  <a:lnTo>
                    <a:pt x="48806" y="1708632"/>
                  </a:lnTo>
                  <a:lnTo>
                    <a:pt x="50800" y="1698701"/>
                  </a:lnTo>
                  <a:close/>
                </a:path>
                <a:path w="5264150" h="4994909">
                  <a:moveTo>
                    <a:pt x="50800" y="1597050"/>
                  </a:moveTo>
                  <a:lnTo>
                    <a:pt x="48806" y="1587157"/>
                  </a:lnTo>
                  <a:lnTo>
                    <a:pt x="43370" y="1579092"/>
                  </a:lnTo>
                  <a:lnTo>
                    <a:pt x="35293" y="1573644"/>
                  </a:lnTo>
                  <a:lnTo>
                    <a:pt x="25400" y="1571650"/>
                  </a:lnTo>
                  <a:lnTo>
                    <a:pt x="15519" y="1573644"/>
                  </a:lnTo>
                  <a:lnTo>
                    <a:pt x="7442" y="1579092"/>
                  </a:lnTo>
                  <a:lnTo>
                    <a:pt x="2006" y="1587157"/>
                  </a:lnTo>
                  <a:lnTo>
                    <a:pt x="0" y="1597101"/>
                  </a:lnTo>
                  <a:lnTo>
                    <a:pt x="2006" y="1606981"/>
                  </a:lnTo>
                  <a:lnTo>
                    <a:pt x="7442" y="1615059"/>
                  </a:lnTo>
                  <a:lnTo>
                    <a:pt x="15519" y="1620507"/>
                  </a:lnTo>
                  <a:lnTo>
                    <a:pt x="25400" y="1622501"/>
                  </a:lnTo>
                  <a:lnTo>
                    <a:pt x="35293" y="1620507"/>
                  </a:lnTo>
                  <a:lnTo>
                    <a:pt x="43370" y="1615059"/>
                  </a:lnTo>
                  <a:lnTo>
                    <a:pt x="48806" y="1606981"/>
                  </a:lnTo>
                  <a:lnTo>
                    <a:pt x="50800" y="1597050"/>
                  </a:lnTo>
                  <a:close/>
                </a:path>
                <a:path w="5264150" h="4994909">
                  <a:moveTo>
                    <a:pt x="50800" y="1495399"/>
                  </a:moveTo>
                  <a:lnTo>
                    <a:pt x="48806" y="1485506"/>
                  </a:lnTo>
                  <a:lnTo>
                    <a:pt x="43370" y="1477441"/>
                  </a:lnTo>
                  <a:lnTo>
                    <a:pt x="35293" y="1471993"/>
                  </a:lnTo>
                  <a:lnTo>
                    <a:pt x="25400" y="1469999"/>
                  </a:lnTo>
                  <a:lnTo>
                    <a:pt x="15519" y="1471993"/>
                  </a:lnTo>
                  <a:lnTo>
                    <a:pt x="7442" y="1477441"/>
                  </a:lnTo>
                  <a:lnTo>
                    <a:pt x="2006" y="1485506"/>
                  </a:lnTo>
                  <a:lnTo>
                    <a:pt x="0" y="1495450"/>
                  </a:lnTo>
                  <a:lnTo>
                    <a:pt x="2006" y="1505331"/>
                  </a:lnTo>
                  <a:lnTo>
                    <a:pt x="7442" y="1513408"/>
                  </a:lnTo>
                  <a:lnTo>
                    <a:pt x="15519" y="1518856"/>
                  </a:lnTo>
                  <a:lnTo>
                    <a:pt x="25400" y="1520850"/>
                  </a:lnTo>
                  <a:lnTo>
                    <a:pt x="35293" y="1518856"/>
                  </a:lnTo>
                  <a:lnTo>
                    <a:pt x="43370" y="1513408"/>
                  </a:lnTo>
                  <a:lnTo>
                    <a:pt x="48806" y="1505331"/>
                  </a:lnTo>
                  <a:lnTo>
                    <a:pt x="50800" y="1495399"/>
                  </a:lnTo>
                  <a:close/>
                </a:path>
                <a:path w="5264150" h="4994909">
                  <a:moveTo>
                    <a:pt x="50800" y="1393748"/>
                  </a:moveTo>
                  <a:lnTo>
                    <a:pt x="48806" y="1383855"/>
                  </a:lnTo>
                  <a:lnTo>
                    <a:pt x="43370" y="1375791"/>
                  </a:lnTo>
                  <a:lnTo>
                    <a:pt x="35293" y="1370342"/>
                  </a:lnTo>
                  <a:lnTo>
                    <a:pt x="25400" y="1368348"/>
                  </a:lnTo>
                  <a:lnTo>
                    <a:pt x="15519" y="1370342"/>
                  </a:lnTo>
                  <a:lnTo>
                    <a:pt x="7442" y="1375791"/>
                  </a:lnTo>
                  <a:lnTo>
                    <a:pt x="2006" y="1383855"/>
                  </a:lnTo>
                  <a:lnTo>
                    <a:pt x="0" y="1393799"/>
                  </a:lnTo>
                  <a:lnTo>
                    <a:pt x="2006" y="1403680"/>
                  </a:lnTo>
                  <a:lnTo>
                    <a:pt x="7442" y="1411757"/>
                  </a:lnTo>
                  <a:lnTo>
                    <a:pt x="15519" y="1417205"/>
                  </a:lnTo>
                  <a:lnTo>
                    <a:pt x="25400" y="1419199"/>
                  </a:lnTo>
                  <a:lnTo>
                    <a:pt x="35293" y="1417205"/>
                  </a:lnTo>
                  <a:lnTo>
                    <a:pt x="43370" y="1411757"/>
                  </a:lnTo>
                  <a:lnTo>
                    <a:pt x="48806" y="1403680"/>
                  </a:lnTo>
                  <a:lnTo>
                    <a:pt x="50800" y="1393748"/>
                  </a:lnTo>
                  <a:close/>
                </a:path>
                <a:path w="5264150" h="4994909">
                  <a:moveTo>
                    <a:pt x="50800" y="1292098"/>
                  </a:moveTo>
                  <a:lnTo>
                    <a:pt x="48806" y="1282204"/>
                  </a:lnTo>
                  <a:lnTo>
                    <a:pt x="43370" y="1274140"/>
                  </a:lnTo>
                  <a:lnTo>
                    <a:pt x="35293" y="1268691"/>
                  </a:lnTo>
                  <a:lnTo>
                    <a:pt x="25400" y="1266698"/>
                  </a:lnTo>
                  <a:lnTo>
                    <a:pt x="15519" y="1268691"/>
                  </a:lnTo>
                  <a:lnTo>
                    <a:pt x="7442" y="1274140"/>
                  </a:lnTo>
                  <a:lnTo>
                    <a:pt x="2006" y="1282204"/>
                  </a:lnTo>
                  <a:lnTo>
                    <a:pt x="0" y="1292148"/>
                  </a:lnTo>
                  <a:lnTo>
                    <a:pt x="2006" y="1302029"/>
                  </a:lnTo>
                  <a:lnTo>
                    <a:pt x="7442" y="1310106"/>
                  </a:lnTo>
                  <a:lnTo>
                    <a:pt x="15519" y="1315554"/>
                  </a:lnTo>
                  <a:lnTo>
                    <a:pt x="25400" y="1317548"/>
                  </a:lnTo>
                  <a:lnTo>
                    <a:pt x="35293" y="1315554"/>
                  </a:lnTo>
                  <a:lnTo>
                    <a:pt x="43370" y="1310106"/>
                  </a:lnTo>
                  <a:lnTo>
                    <a:pt x="48806" y="1302029"/>
                  </a:lnTo>
                  <a:lnTo>
                    <a:pt x="50800" y="1292098"/>
                  </a:lnTo>
                  <a:close/>
                </a:path>
                <a:path w="5264150" h="4994909">
                  <a:moveTo>
                    <a:pt x="50800" y="1190447"/>
                  </a:moveTo>
                  <a:lnTo>
                    <a:pt x="48806" y="1180553"/>
                  </a:lnTo>
                  <a:lnTo>
                    <a:pt x="43370" y="1172489"/>
                  </a:lnTo>
                  <a:lnTo>
                    <a:pt x="35293" y="1167041"/>
                  </a:lnTo>
                  <a:lnTo>
                    <a:pt x="25400" y="1165047"/>
                  </a:lnTo>
                  <a:lnTo>
                    <a:pt x="15519" y="1167041"/>
                  </a:lnTo>
                  <a:lnTo>
                    <a:pt x="7442" y="1172489"/>
                  </a:lnTo>
                  <a:lnTo>
                    <a:pt x="2006" y="1180553"/>
                  </a:lnTo>
                  <a:lnTo>
                    <a:pt x="0" y="1190498"/>
                  </a:lnTo>
                  <a:lnTo>
                    <a:pt x="2006" y="1200378"/>
                  </a:lnTo>
                  <a:lnTo>
                    <a:pt x="7442" y="1208455"/>
                  </a:lnTo>
                  <a:lnTo>
                    <a:pt x="15519" y="1213904"/>
                  </a:lnTo>
                  <a:lnTo>
                    <a:pt x="25400" y="1215898"/>
                  </a:lnTo>
                  <a:lnTo>
                    <a:pt x="35293" y="1213904"/>
                  </a:lnTo>
                  <a:lnTo>
                    <a:pt x="43370" y="1208455"/>
                  </a:lnTo>
                  <a:lnTo>
                    <a:pt x="48806" y="1200378"/>
                  </a:lnTo>
                  <a:lnTo>
                    <a:pt x="50800" y="1190447"/>
                  </a:lnTo>
                  <a:close/>
                </a:path>
                <a:path w="5264150" h="4994909">
                  <a:moveTo>
                    <a:pt x="50800" y="1088796"/>
                  </a:moveTo>
                  <a:lnTo>
                    <a:pt x="48806" y="1078903"/>
                  </a:lnTo>
                  <a:lnTo>
                    <a:pt x="43370" y="1070838"/>
                  </a:lnTo>
                  <a:lnTo>
                    <a:pt x="35293" y="1065390"/>
                  </a:lnTo>
                  <a:lnTo>
                    <a:pt x="25400" y="1063396"/>
                  </a:lnTo>
                  <a:lnTo>
                    <a:pt x="15519" y="1065390"/>
                  </a:lnTo>
                  <a:lnTo>
                    <a:pt x="7442" y="1070838"/>
                  </a:lnTo>
                  <a:lnTo>
                    <a:pt x="2006" y="1078903"/>
                  </a:lnTo>
                  <a:lnTo>
                    <a:pt x="0" y="1088847"/>
                  </a:lnTo>
                  <a:lnTo>
                    <a:pt x="2006" y="1098727"/>
                  </a:lnTo>
                  <a:lnTo>
                    <a:pt x="7442" y="1106805"/>
                  </a:lnTo>
                  <a:lnTo>
                    <a:pt x="15519" y="1112253"/>
                  </a:lnTo>
                  <a:lnTo>
                    <a:pt x="25400" y="1114247"/>
                  </a:lnTo>
                  <a:lnTo>
                    <a:pt x="35293" y="1112253"/>
                  </a:lnTo>
                  <a:lnTo>
                    <a:pt x="43370" y="1106805"/>
                  </a:lnTo>
                  <a:lnTo>
                    <a:pt x="48806" y="1098727"/>
                  </a:lnTo>
                  <a:lnTo>
                    <a:pt x="50800" y="1088796"/>
                  </a:lnTo>
                  <a:close/>
                </a:path>
                <a:path w="5264150" h="4994909">
                  <a:moveTo>
                    <a:pt x="50800" y="987145"/>
                  </a:moveTo>
                  <a:lnTo>
                    <a:pt x="48806" y="977252"/>
                  </a:lnTo>
                  <a:lnTo>
                    <a:pt x="43370" y="969187"/>
                  </a:lnTo>
                  <a:lnTo>
                    <a:pt x="35293" y="963739"/>
                  </a:lnTo>
                  <a:lnTo>
                    <a:pt x="25400" y="961745"/>
                  </a:lnTo>
                  <a:lnTo>
                    <a:pt x="15519" y="963739"/>
                  </a:lnTo>
                  <a:lnTo>
                    <a:pt x="7442" y="969187"/>
                  </a:lnTo>
                  <a:lnTo>
                    <a:pt x="2006" y="977252"/>
                  </a:lnTo>
                  <a:lnTo>
                    <a:pt x="0" y="987196"/>
                  </a:lnTo>
                  <a:lnTo>
                    <a:pt x="2006" y="997077"/>
                  </a:lnTo>
                  <a:lnTo>
                    <a:pt x="7442" y="1005154"/>
                  </a:lnTo>
                  <a:lnTo>
                    <a:pt x="15519" y="1010602"/>
                  </a:lnTo>
                  <a:lnTo>
                    <a:pt x="25400" y="1012596"/>
                  </a:lnTo>
                  <a:lnTo>
                    <a:pt x="35293" y="1010602"/>
                  </a:lnTo>
                  <a:lnTo>
                    <a:pt x="43370" y="1005154"/>
                  </a:lnTo>
                  <a:lnTo>
                    <a:pt x="48806" y="997077"/>
                  </a:lnTo>
                  <a:lnTo>
                    <a:pt x="50800" y="987145"/>
                  </a:lnTo>
                  <a:close/>
                </a:path>
                <a:path w="5264150" h="4994909">
                  <a:moveTo>
                    <a:pt x="50800" y="885494"/>
                  </a:moveTo>
                  <a:lnTo>
                    <a:pt x="48806" y="875601"/>
                  </a:lnTo>
                  <a:lnTo>
                    <a:pt x="43370" y="867537"/>
                  </a:lnTo>
                  <a:lnTo>
                    <a:pt x="35293" y="862088"/>
                  </a:lnTo>
                  <a:lnTo>
                    <a:pt x="25400" y="860094"/>
                  </a:lnTo>
                  <a:lnTo>
                    <a:pt x="15519" y="862088"/>
                  </a:lnTo>
                  <a:lnTo>
                    <a:pt x="7442" y="867537"/>
                  </a:lnTo>
                  <a:lnTo>
                    <a:pt x="2006" y="875601"/>
                  </a:lnTo>
                  <a:lnTo>
                    <a:pt x="0" y="885545"/>
                  </a:lnTo>
                  <a:lnTo>
                    <a:pt x="2006" y="895426"/>
                  </a:lnTo>
                  <a:lnTo>
                    <a:pt x="7442" y="903503"/>
                  </a:lnTo>
                  <a:lnTo>
                    <a:pt x="15519" y="908951"/>
                  </a:lnTo>
                  <a:lnTo>
                    <a:pt x="25400" y="910945"/>
                  </a:lnTo>
                  <a:lnTo>
                    <a:pt x="35293" y="908951"/>
                  </a:lnTo>
                  <a:lnTo>
                    <a:pt x="43370" y="903503"/>
                  </a:lnTo>
                  <a:lnTo>
                    <a:pt x="48806" y="895426"/>
                  </a:lnTo>
                  <a:lnTo>
                    <a:pt x="50800" y="885494"/>
                  </a:lnTo>
                  <a:close/>
                </a:path>
                <a:path w="5264150" h="4994909">
                  <a:moveTo>
                    <a:pt x="50800" y="783844"/>
                  </a:moveTo>
                  <a:lnTo>
                    <a:pt x="48806" y="773950"/>
                  </a:lnTo>
                  <a:lnTo>
                    <a:pt x="43370" y="765886"/>
                  </a:lnTo>
                  <a:lnTo>
                    <a:pt x="35293" y="760437"/>
                  </a:lnTo>
                  <a:lnTo>
                    <a:pt x="25400" y="758444"/>
                  </a:lnTo>
                  <a:lnTo>
                    <a:pt x="15519" y="760437"/>
                  </a:lnTo>
                  <a:lnTo>
                    <a:pt x="7442" y="765886"/>
                  </a:lnTo>
                  <a:lnTo>
                    <a:pt x="2006" y="773950"/>
                  </a:lnTo>
                  <a:lnTo>
                    <a:pt x="0" y="783894"/>
                  </a:lnTo>
                  <a:lnTo>
                    <a:pt x="2006" y="793775"/>
                  </a:lnTo>
                  <a:lnTo>
                    <a:pt x="7442" y="801852"/>
                  </a:lnTo>
                  <a:lnTo>
                    <a:pt x="15519" y="807300"/>
                  </a:lnTo>
                  <a:lnTo>
                    <a:pt x="25400" y="809294"/>
                  </a:lnTo>
                  <a:lnTo>
                    <a:pt x="35293" y="807300"/>
                  </a:lnTo>
                  <a:lnTo>
                    <a:pt x="43370" y="801852"/>
                  </a:lnTo>
                  <a:lnTo>
                    <a:pt x="48806" y="793775"/>
                  </a:lnTo>
                  <a:lnTo>
                    <a:pt x="50800" y="783844"/>
                  </a:lnTo>
                  <a:close/>
                </a:path>
                <a:path w="5264150" h="4994909">
                  <a:moveTo>
                    <a:pt x="50800" y="682193"/>
                  </a:moveTo>
                  <a:lnTo>
                    <a:pt x="48806" y="672299"/>
                  </a:lnTo>
                  <a:lnTo>
                    <a:pt x="43370" y="664235"/>
                  </a:lnTo>
                  <a:lnTo>
                    <a:pt x="35293" y="658787"/>
                  </a:lnTo>
                  <a:lnTo>
                    <a:pt x="25400" y="656793"/>
                  </a:lnTo>
                  <a:lnTo>
                    <a:pt x="15519" y="658787"/>
                  </a:lnTo>
                  <a:lnTo>
                    <a:pt x="7442" y="664235"/>
                  </a:lnTo>
                  <a:lnTo>
                    <a:pt x="2006" y="672299"/>
                  </a:lnTo>
                  <a:lnTo>
                    <a:pt x="0" y="682244"/>
                  </a:lnTo>
                  <a:lnTo>
                    <a:pt x="2006" y="692124"/>
                  </a:lnTo>
                  <a:lnTo>
                    <a:pt x="7442" y="700201"/>
                  </a:lnTo>
                  <a:lnTo>
                    <a:pt x="15519" y="705650"/>
                  </a:lnTo>
                  <a:lnTo>
                    <a:pt x="25400" y="707644"/>
                  </a:lnTo>
                  <a:lnTo>
                    <a:pt x="35293" y="705650"/>
                  </a:lnTo>
                  <a:lnTo>
                    <a:pt x="43370" y="700201"/>
                  </a:lnTo>
                  <a:lnTo>
                    <a:pt x="48806" y="692124"/>
                  </a:lnTo>
                  <a:lnTo>
                    <a:pt x="50800" y="682193"/>
                  </a:lnTo>
                  <a:close/>
                </a:path>
                <a:path w="5264150" h="4994909">
                  <a:moveTo>
                    <a:pt x="51066" y="3237700"/>
                  </a:moveTo>
                  <a:lnTo>
                    <a:pt x="49326" y="3227717"/>
                  </a:lnTo>
                  <a:lnTo>
                    <a:pt x="44081" y="3219500"/>
                  </a:lnTo>
                  <a:lnTo>
                    <a:pt x="36156" y="3213862"/>
                  </a:lnTo>
                  <a:lnTo>
                    <a:pt x="26314" y="3211614"/>
                  </a:lnTo>
                  <a:lnTo>
                    <a:pt x="16383" y="3213354"/>
                  </a:lnTo>
                  <a:lnTo>
                    <a:pt x="8178" y="3218599"/>
                  </a:lnTo>
                  <a:lnTo>
                    <a:pt x="2527" y="3226524"/>
                  </a:lnTo>
                  <a:lnTo>
                    <a:pt x="279" y="3236417"/>
                  </a:lnTo>
                  <a:lnTo>
                    <a:pt x="2032" y="3246348"/>
                  </a:lnTo>
                  <a:lnTo>
                    <a:pt x="7264" y="3254552"/>
                  </a:lnTo>
                  <a:lnTo>
                    <a:pt x="15201" y="3260204"/>
                  </a:lnTo>
                  <a:lnTo>
                    <a:pt x="25031" y="3262452"/>
                  </a:lnTo>
                  <a:lnTo>
                    <a:pt x="34963" y="3260699"/>
                  </a:lnTo>
                  <a:lnTo>
                    <a:pt x="43180" y="3255467"/>
                  </a:lnTo>
                  <a:lnTo>
                    <a:pt x="48818" y="3247529"/>
                  </a:lnTo>
                  <a:lnTo>
                    <a:pt x="51066" y="3237700"/>
                  </a:lnTo>
                  <a:close/>
                </a:path>
                <a:path w="5264150" h="4994909">
                  <a:moveTo>
                    <a:pt x="51066" y="581240"/>
                  </a:moveTo>
                  <a:lnTo>
                    <a:pt x="49326" y="571246"/>
                  </a:lnTo>
                  <a:lnTo>
                    <a:pt x="44081" y="563041"/>
                  </a:lnTo>
                  <a:lnTo>
                    <a:pt x="36156" y="557390"/>
                  </a:lnTo>
                  <a:lnTo>
                    <a:pt x="26314" y="555155"/>
                  </a:lnTo>
                  <a:lnTo>
                    <a:pt x="16383" y="556895"/>
                  </a:lnTo>
                  <a:lnTo>
                    <a:pt x="8178" y="562140"/>
                  </a:lnTo>
                  <a:lnTo>
                    <a:pt x="2527" y="570064"/>
                  </a:lnTo>
                  <a:lnTo>
                    <a:pt x="279" y="579958"/>
                  </a:lnTo>
                  <a:lnTo>
                    <a:pt x="2032" y="589889"/>
                  </a:lnTo>
                  <a:lnTo>
                    <a:pt x="7264" y="598093"/>
                  </a:lnTo>
                  <a:lnTo>
                    <a:pt x="15201" y="603745"/>
                  </a:lnTo>
                  <a:lnTo>
                    <a:pt x="25031" y="605980"/>
                  </a:lnTo>
                  <a:lnTo>
                    <a:pt x="34963" y="604240"/>
                  </a:lnTo>
                  <a:lnTo>
                    <a:pt x="43180" y="599008"/>
                  </a:lnTo>
                  <a:lnTo>
                    <a:pt x="48818" y="591070"/>
                  </a:lnTo>
                  <a:lnTo>
                    <a:pt x="51066" y="581240"/>
                  </a:lnTo>
                  <a:close/>
                </a:path>
                <a:path w="5264150" h="4994909">
                  <a:moveTo>
                    <a:pt x="52793" y="4450473"/>
                  </a:moveTo>
                  <a:lnTo>
                    <a:pt x="50050" y="4440720"/>
                  </a:lnTo>
                  <a:lnTo>
                    <a:pt x="44005" y="4433087"/>
                  </a:lnTo>
                  <a:lnTo>
                    <a:pt x="35547" y="4428274"/>
                  </a:lnTo>
                  <a:lnTo>
                    <a:pt x="25527" y="4427029"/>
                  </a:lnTo>
                  <a:lnTo>
                    <a:pt x="15824" y="4429772"/>
                  </a:lnTo>
                  <a:lnTo>
                    <a:pt x="8191" y="4435805"/>
                  </a:lnTo>
                  <a:lnTo>
                    <a:pt x="3378" y="4444276"/>
                  </a:lnTo>
                  <a:lnTo>
                    <a:pt x="2133" y="4454334"/>
                  </a:lnTo>
                  <a:lnTo>
                    <a:pt x="4876" y="4464037"/>
                  </a:lnTo>
                  <a:lnTo>
                    <a:pt x="10922" y="4471682"/>
                  </a:lnTo>
                  <a:lnTo>
                    <a:pt x="19380" y="4476496"/>
                  </a:lnTo>
                  <a:lnTo>
                    <a:pt x="29387" y="4477728"/>
                  </a:lnTo>
                  <a:lnTo>
                    <a:pt x="39103" y="4474997"/>
                  </a:lnTo>
                  <a:lnTo>
                    <a:pt x="46736" y="4468952"/>
                  </a:lnTo>
                  <a:lnTo>
                    <a:pt x="51549" y="4460494"/>
                  </a:lnTo>
                  <a:lnTo>
                    <a:pt x="52793" y="4450473"/>
                  </a:lnTo>
                  <a:close/>
                </a:path>
                <a:path w="5264150" h="4994909">
                  <a:moveTo>
                    <a:pt x="52793" y="1794014"/>
                  </a:moveTo>
                  <a:lnTo>
                    <a:pt x="50050" y="1784261"/>
                  </a:lnTo>
                  <a:lnTo>
                    <a:pt x="44005" y="1776628"/>
                  </a:lnTo>
                  <a:lnTo>
                    <a:pt x="35547" y="1771802"/>
                  </a:lnTo>
                  <a:lnTo>
                    <a:pt x="25527" y="1770570"/>
                  </a:lnTo>
                  <a:lnTo>
                    <a:pt x="15824" y="1773313"/>
                  </a:lnTo>
                  <a:lnTo>
                    <a:pt x="8191" y="1779346"/>
                  </a:lnTo>
                  <a:lnTo>
                    <a:pt x="3378" y="1787817"/>
                  </a:lnTo>
                  <a:lnTo>
                    <a:pt x="2133" y="1797875"/>
                  </a:lnTo>
                  <a:lnTo>
                    <a:pt x="4876" y="1807578"/>
                  </a:lnTo>
                  <a:lnTo>
                    <a:pt x="10922" y="1815211"/>
                  </a:lnTo>
                  <a:lnTo>
                    <a:pt x="19380" y="1820037"/>
                  </a:lnTo>
                  <a:lnTo>
                    <a:pt x="29387" y="1821268"/>
                  </a:lnTo>
                  <a:lnTo>
                    <a:pt x="39103" y="1818538"/>
                  </a:lnTo>
                  <a:lnTo>
                    <a:pt x="46736" y="1812493"/>
                  </a:lnTo>
                  <a:lnTo>
                    <a:pt x="51549" y="1804022"/>
                  </a:lnTo>
                  <a:lnTo>
                    <a:pt x="52793" y="1794014"/>
                  </a:lnTo>
                  <a:close/>
                </a:path>
                <a:path w="5264150" h="4994909">
                  <a:moveTo>
                    <a:pt x="61518" y="3140595"/>
                  </a:moveTo>
                  <a:lnTo>
                    <a:pt x="61302" y="3130461"/>
                  </a:lnTo>
                  <a:lnTo>
                    <a:pt x="57365" y="3121558"/>
                  </a:lnTo>
                  <a:lnTo>
                    <a:pt x="50368" y="3114776"/>
                  </a:lnTo>
                  <a:lnTo>
                    <a:pt x="40982" y="3111068"/>
                  </a:lnTo>
                  <a:lnTo>
                    <a:pt x="30899" y="3111296"/>
                  </a:lnTo>
                  <a:lnTo>
                    <a:pt x="21996" y="3115233"/>
                  </a:lnTo>
                  <a:lnTo>
                    <a:pt x="15214" y="3122231"/>
                  </a:lnTo>
                  <a:lnTo>
                    <a:pt x="11506" y="3131667"/>
                  </a:lnTo>
                  <a:lnTo>
                    <a:pt x="11734" y="3141751"/>
                  </a:lnTo>
                  <a:lnTo>
                    <a:pt x="15671" y="3150654"/>
                  </a:lnTo>
                  <a:lnTo>
                    <a:pt x="22669" y="3157436"/>
                  </a:lnTo>
                  <a:lnTo>
                    <a:pt x="32042" y="3161131"/>
                  </a:lnTo>
                  <a:lnTo>
                    <a:pt x="42125" y="3160903"/>
                  </a:lnTo>
                  <a:lnTo>
                    <a:pt x="51041" y="3156966"/>
                  </a:lnTo>
                  <a:lnTo>
                    <a:pt x="57810" y="3149981"/>
                  </a:lnTo>
                  <a:lnTo>
                    <a:pt x="61518" y="3140595"/>
                  </a:lnTo>
                  <a:close/>
                </a:path>
                <a:path w="5264150" h="4994909">
                  <a:moveTo>
                    <a:pt x="61518" y="484136"/>
                  </a:moveTo>
                  <a:lnTo>
                    <a:pt x="61302" y="474002"/>
                  </a:lnTo>
                  <a:lnTo>
                    <a:pt x="57365" y="465099"/>
                  </a:lnTo>
                  <a:lnTo>
                    <a:pt x="50368" y="458317"/>
                  </a:lnTo>
                  <a:lnTo>
                    <a:pt x="40982" y="454609"/>
                  </a:lnTo>
                  <a:lnTo>
                    <a:pt x="30899" y="454837"/>
                  </a:lnTo>
                  <a:lnTo>
                    <a:pt x="21996" y="458774"/>
                  </a:lnTo>
                  <a:lnTo>
                    <a:pt x="15214" y="465772"/>
                  </a:lnTo>
                  <a:lnTo>
                    <a:pt x="11506" y="475195"/>
                  </a:lnTo>
                  <a:lnTo>
                    <a:pt x="11734" y="485279"/>
                  </a:lnTo>
                  <a:lnTo>
                    <a:pt x="15671" y="494195"/>
                  </a:lnTo>
                  <a:lnTo>
                    <a:pt x="22669" y="500964"/>
                  </a:lnTo>
                  <a:lnTo>
                    <a:pt x="32042" y="504672"/>
                  </a:lnTo>
                  <a:lnTo>
                    <a:pt x="42125" y="504444"/>
                  </a:lnTo>
                  <a:lnTo>
                    <a:pt x="51041" y="500507"/>
                  </a:lnTo>
                  <a:lnTo>
                    <a:pt x="57810" y="493522"/>
                  </a:lnTo>
                  <a:lnTo>
                    <a:pt x="61518" y="484136"/>
                  </a:lnTo>
                  <a:close/>
                </a:path>
                <a:path w="5264150" h="4994909">
                  <a:moveTo>
                    <a:pt x="69964" y="4555541"/>
                  </a:moveTo>
                  <a:lnTo>
                    <a:pt x="69189" y="4545482"/>
                  </a:lnTo>
                  <a:lnTo>
                    <a:pt x="64554" y="4536465"/>
                  </a:lnTo>
                  <a:lnTo>
                    <a:pt x="57111" y="4530191"/>
                  </a:lnTo>
                  <a:lnTo>
                    <a:pt x="47853" y="4527156"/>
                  </a:lnTo>
                  <a:lnTo>
                    <a:pt x="37795" y="4527931"/>
                  </a:lnTo>
                  <a:lnTo>
                    <a:pt x="28829" y="4532554"/>
                  </a:lnTo>
                  <a:lnTo>
                    <a:pt x="22555" y="4539996"/>
                  </a:lnTo>
                  <a:lnTo>
                    <a:pt x="19519" y="4549254"/>
                  </a:lnTo>
                  <a:lnTo>
                    <a:pt x="20320" y="4559351"/>
                  </a:lnTo>
                  <a:lnTo>
                    <a:pt x="24930" y="4568317"/>
                  </a:lnTo>
                  <a:lnTo>
                    <a:pt x="32372" y="4574603"/>
                  </a:lnTo>
                  <a:lnTo>
                    <a:pt x="41630" y="4577639"/>
                  </a:lnTo>
                  <a:lnTo>
                    <a:pt x="51689" y="4576851"/>
                  </a:lnTo>
                  <a:lnTo>
                    <a:pt x="60655" y="4572228"/>
                  </a:lnTo>
                  <a:lnTo>
                    <a:pt x="66929" y="4564786"/>
                  </a:lnTo>
                  <a:lnTo>
                    <a:pt x="69964" y="4555541"/>
                  </a:lnTo>
                  <a:close/>
                </a:path>
                <a:path w="5264150" h="4994909">
                  <a:moveTo>
                    <a:pt x="69964" y="1899081"/>
                  </a:moveTo>
                  <a:lnTo>
                    <a:pt x="69189" y="1889023"/>
                  </a:lnTo>
                  <a:lnTo>
                    <a:pt x="64554" y="1880006"/>
                  </a:lnTo>
                  <a:lnTo>
                    <a:pt x="57111" y="1873719"/>
                  </a:lnTo>
                  <a:lnTo>
                    <a:pt x="47853" y="1870697"/>
                  </a:lnTo>
                  <a:lnTo>
                    <a:pt x="37795" y="1871472"/>
                  </a:lnTo>
                  <a:lnTo>
                    <a:pt x="28829" y="1876094"/>
                  </a:lnTo>
                  <a:lnTo>
                    <a:pt x="22555" y="1883537"/>
                  </a:lnTo>
                  <a:lnTo>
                    <a:pt x="19519" y="1892795"/>
                  </a:lnTo>
                  <a:lnTo>
                    <a:pt x="20320" y="1902891"/>
                  </a:lnTo>
                  <a:lnTo>
                    <a:pt x="24930" y="1911858"/>
                  </a:lnTo>
                  <a:lnTo>
                    <a:pt x="32372" y="1918144"/>
                  </a:lnTo>
                  <a:lnTo>
                    <a:pt x="41630" y="1921167"/>
                  </a:lnTo>
                  <a:lnTo>
                    <a:pt x="51689" y="1920392"/>
                  </a:lnTo>
                  <a:lnTo>
                    <a:pt x="60655" y="1915769"/>
                  </a:lnTo>
                  <a:lnTo>
                    <a:pt x="66929" y="1908327"/>
                  </a:lnTo>
                  <a:lnTo>
                    <a:pt x="69964" y="1899081"/>
                  </a:lnTo>
                  <a:close/>
                </a:path>
                <a:path w="5264150" h="4994909">
                  <a:moveTo>
                    <a:pt x="91008" y="3038221"/>
                  </a:moveTo>
                  <a:lnTo>
                    <a:pt x="88912" y="3028708"/>
                  </a:lnTo>
                  <a:lnTo>
                    <a:pt x="83388" y="3020682"/>
                  </a:lnTo>
                  <a:lnTo>
                    <a:pt x="74930" y="3015208"/>
                  </a:lnTo>
                  <a:lnTo>
                    <a:pt x="64998" y="3013430"/>
                  </a:lnTo>
                  <a:lnTo>
                    <a:pt x="55486" y="3015538"/>
                  </a:lnTo>
                  <a:lnTo>
                    <a:pt x="47459" y="3021050"/>
                  </a:lnTo>
                  <a:lnTo>
                    <a:pt x="41960" y="3029559"/>
                  </a:lnTo>
                  <a:lnTo>
                    <a:pt x="40195" y="3039491"/>
                  </a:lnTo>
                  <a:lnTo>
                    <a:pt x="42291" y="3049003"/>
                  </a:lnTo>
                  <a:lnTo>
                    <a:pt x="47802" y="3057029"/>
                  </a:lnTo>
                  <a:lnTo>
                    <a:pt x="56273" y="3062503"/>
                  </a:lnTo>
                  <a:lnTo>
                    <a:pt x="66205" y="3064281"/>
                  </a:lnTo>
                  <a:lnTo>
                    <a:pt x="75704" y="3062173"/>
                  </a:lnTo>
                  <a:lnTo>
                    <a:pt x="83731" y="3056661"/>
                  </a:lnTo>
                  <a:lnTo>
                    <a:pt x="89217" y="3048203"/>
                  </a:lnTo>
                  <a:lnTo>
                    <a:pt x="91008" y="3038221"/>
                  </a:lnTo>
                  <a:close/>
                </a:path>
                <a:path w="5264150" h="4994909">
                  <a:moveTo>
                    <a:pt x="91008" y="381762"/>
                  </a:moveTo>
                  <a:lnTo>
                    <a:pt x="88912" y="372249"/>
                  </a:lnTo>
                  <a:lnTo>
                    <a:pt x="83388" y="364223"/>
                  </a:lnTo>
                  <a:lnTo>
                    <a:pt x="74930" y="358736"/>
                  </a:lnTo>
                  <a:lnTo>
                    <a:pt x="64998" y="356971"/>
                  </a:lnTo>
                  <a:lnTo>
                    <a:pt x="55486" y="359079"/>
                  </a:lnTo>
                  <a:lnTo>
                    <a:pt x="47459" y="364591"/>
                  </a:lnTo>
                  <a:lnTo>
                    <a:pt x="41960" y="373100"/>
                  </a:lnTo>
                  <a:lnTo>
                    <a:pt x="40195" y="383032"/>
                  </a:lnTo>
                  <a:lnTo>
                    <a:pt x="42291" y="392544"/>
                  </a:lnTo>
                  <a:lnTo>
                    <a:pt x="47802" y="400570"/>
                  </a:lnTo>
                  <a:lnTo>
                    <a:pt x="56273" y="406044"/>
                  </a:lnTo>
                  <a:lnTo>
                    <a:pt x="66205" y="407822"/>
                  </a:lnTo>
                  <a:lnTo>
                    <a:pt x="75704" y="405714"/>
                  </a:lnTo>
                  <a:lnTo>
                    <a:pt x="83731" y="400202"/>
                  </a:lnTo>
                  <a:lnTo>
                    <a:pt x="89217" y="391744"/>
                  </a:lnTo>
                  <a:lnTo>
                    <a:pt x="91008" y="381762"/>
                  </a:lnTo>
                  <a:close/>
                </a:path>
                <a:path w="5264150" h="4994909">
                  <a:moveTo>
                    <a:pt x="105219" y="4647031"/>
                  </a:moveTo>
                  <a:lnTo>
                    <a:pt x="102971" y="4637202"/>
                  </a:lnTo>
                  <a:lnTo>
                    <a:pt x="97053" y="4628972"/>
                  </a:lnTo>
                  <a:lnTo>
                    <a:pt x="88760" y="4623854"/>
                  </a:lnTo>
                  <a:lnTo>
                    <a:pt x="79159" y="4622228"/>
                  </a:lnTo>
                  <a:lnTo>
                    <a:pt x="69329" y="4624489"/>
                  </a:lnTo>
                  <a:lnTo>
                    <a:pt x="61150" y="4630382"/>
                  </a:lnTo>
                  <a:lnTo>
                    <a:pt x="56032" y="4638662"/>
                  </a:lnTo>
                  <a:lnTo>
                    <a:pt x="54406" y="4648263"/>
                  </a:lnTo>
                  <a:lnTo>
                    <a:pt x="56680" y="4658144"/>
                  </a:lnTo>
                  <a:lnTo>
                    <a:pt x="62572" y="4666323"/>
                  </a:lnTo>
                  <a:lnTo>
                    <a:pt x="70866" y="4671441"/>
                  </a:lnTo>
                  <a:lnTo>
                    <a:pt x="80467" y="4673066"/>
                  </a:lnTo>
                  <a:lnTo>
                    <a:pt x="90297" y="4670818"/>
                  </a:lnTo>
                  <a:lnTo>
                    <a:pt x="98475" y="4664926"/>
                  </a:lnTo>
                  <a:lnTo>
                    <a:pt x="103593" y="4656633"/>
                  </a:lnTo>
                  <a:lnTo>
                    <a:pt x="105219" y="4647031"/>
                  </a:lnTo>
                  <a:close/>
                </a:path>
                <a:path w="5264150" h="4994909">
                  <a:moveTo>
                    <a:pt x="105219" y="1990572"/>
                  </a:moveTo>
                  <a:lnTo>
                    <a:pt x="102971" y="1980742"/>
                  </a:lnTo>
                  <a:lnTo>
                    <a:pt x="97053" y="1972513"/>
                  </a:lnTo>
                  <a:lnTo>
                    <a:pt x="88760" y="1967395"/>
                  </a:lnTo>
                  <a:lnTo>
                    <a:pt x="79159" y="1965769"/>
                  </a:lnTo>
                  <a:lnTo>
                    <a:pt x="69329" y="1968017"/>
                  </a:lnTo>
                  <a:lnTo>
                    <a:pt x="61150" y="1973922"/>
                  </a:lnTo>
                  <a:lnTo>
                    <a:pt x="56032" y="1982203"/>
                  </a:lnTo>
                  <a:lnTo>
                    <a:pt x="54406" y="1991804"/>
                  </a:lnTo>
                  <a:lnTo>
                    <a:pt x="56680" y="2001685"/>
                  </a:lnTo>
                  <a:lnTo>
                    <a:pt x="62572" y="2009863"/>
                  </a:lnTo>
                  <a:lnTo>
                    <a:pt x="70866" y="2014982"/>
                  </a:lnTo>
                  <a:lnTo>
                    <a:pt x="80467" y="2016607"/>
                  </a:lnTo>
                  <a:lnTo>
                    <a:pt x="90297" y="2014347"/>
                  </a:lnTo>
                  <a:lnTo>
                    <a:pt x="98475" y="2008454"/>
                  </a:lnTo>
                  <a:lnTo>
                    <a:pt x="103593" y="2000173"/>
                  </a:lnTo>
                  <a:lnTo>
                    <a:pt x="105219" y="1990572"/>
                  </a:lnTo>
                  <a:close/>
                </a:path>
                <a:path w="5264150" h="4994909">
                  <a:moveTo>
                    <a:pt x="137185" y="2952318"/>
                  </a:moveTo>
                  <a:lnTo>
                    <a:pt x="136715" y="2942590"/>
                  </a:lnTo>
                  <a:lnTo>
                    <a:pt x="132651" y="2933738"/>
                  </a:lnTo>
                  <a:lnTo>
                    <a:pt x="125234" y="2926905"/>
                  </a:lnTo>
                  <a:lnTo>
                    <a:pt x="115747" y="2923476"/>
                  </a:lnTo>
                  <a:lnTo>
                    <a:pt x="106019" y="2923933"/>
                  </a:lnTo>
                  <a:lnTo>
                    <a:pt x="97180" y="2928010"/>
                  </a:lnTo>
                  <a:lnTo>
                    <a:pt x="90309" y="2935465"/>
                  </a:lnTo>
                  <a:lnTo>
                    <a:pt x="86880" y="2944952"/>
                  </a:lnTo>
                  <a:lnTo>
                    <a:pt x="87337" y="2954680"/>
                  </a:lnTo>
                  <a:lnTo>
                    <a:pt x="91414" y="2963519"/>
                  </a:lnTo>
                  <a:lnTo>
                    <a:pt x="98831" y="2970365"/>
                  </a:lnTo>
                  <a:lnTo>
                    <a:pt x="108318" y="2973794"/>
                  </a:lnTo>
                  <a:lnTo>
                    <a:pt x="118046" y="2973324"/>
                  </a:lnTo>
                  <a:lnTo>
                    <a:pt x="126885" y="2969260"/>
                  </a:lnTo>
                  <a:lnTo>
                    <a:pt x="133731" y="2961843"/>
                  </a:lnTo>
                  <a:lnTo>
                    <a:pt x="137185" y="2952318"/>
                  </a:lnTo>
                  <a:close/>
                </a:path>
                <a:path w="5264150" h="4994909">
                  <a:moveTo>
                    <a:pt x="137185" y="295859"/>
                  </a:moveTo>
                  <a:lnTo>
                    <a:pt x="136715" y="286131"/>
                  </a:lnTo>
                  <a:lnTo>
                    <a:pt x="132651" y="277279"/>
                  </a:lnTo>
                  <a:lnTo>
                    <a:pt x="125234" y="270446"/>
                  </a:lnTo>
                  <a:lnTo>
                    <a:pt x="115747" y="267017"/>
                  </a:lnTo>
                  <a:lnTo>
                    <a:pt x="106019" y="267474"/>
                  </a:lnTo>
                  <a:lnTo>
                    <a:pt x="97180" y="271551"/>
                  </a:lnTo>
                  <a:lnTo>
                    <a:pt x="90309" y="279006"/>
                  </a:lnTo>
                  <a:lnTo>
                    <a:pt x="86880" y="288493"/>
                  </a:lnTo>
                  <a:lnTo>
                    <a:pt x="87337" y="298208"/>
                  </a:lnTo>
                  <a:lnTo>
                    <a:pt x="91414" y="307060"/>
                  </a:lnTo>
                  <a:lnTo>
                    <a:pt x="98831" y="313905"/>
                  </a:lnTo>
                  <a:lnTo>
                    <a:pt x="108318" y="317322"/>
                  </a:lnTo>
                  <a:lnTo>
                    <a:pt x="118046" y="316865"/>
                  </a:lnTo>
                  <a:lnTo>
                    <a:pt x="126885" y="312801"/>
                  </a:lnTo>
                  <a:lnTo>
                    <a:pt x="133731" y="305384"/>
                  </a:lnTo>
                  <a:lnTo>
                    <a:pt x="137185" y="295859"/>
                  </a:lnTo>
                  <a:close/>
                </a:path>
                <a:path w="5264150" h="4994909">
                  <a:moveTo>
                    <a:pt x="157111" y="4738344"/>
                  </a:moveTo>
                  <a:lnTo>
                    <a:pt x="156629" y="4728616"/>
                  </a:lnTo>
                  <a:lnTo>
                    <a:pt x="152298" y="4719510"/>
                  </a:lnTo>
                  <a:lnTo>
                    <a:pt x="144741" y="4712754"/>
                  </a:lnTo>
                  <a:lnTo>
                    <a:pt x="135547" y="4709553"/>
                  </a:lnTo>
                  <a:lnTo>
                    <a:pt x="125831" y="4710036"/>
                  </a:lnTo>
                  <a:lnTo>
                    <a:pt x="116713" y="4714354"/>
                  </a:lnTo>
                  <a:lnTo>
                    <a:pt x="109994" y="4721885"/>
                  </a:lnTo>
                  <a:lnTo>
                    <a:pt x="106794" y="4731080"/>
                  </a:lnTo>
                  <a:lnTo>
                    <a:pt x="107276" y="4740808"/>
                  </a:lnTo>
                  <a:lnTo>
                    <a:pt x="111645" y="4749952"/>
                  </a:lnTo>
                  <a:lnTo>
                    <a:pt x="119164" y="4756670"/>
                  </a:lnTo>
                  <a:lnTo>
                    <a:pt x="128358" y="4759871"/>
                  </a:lnTo>
                  <a:lnTo>
                    <a:pt x="138087" y="4759388"/>
                  </a:lnTo>
                  <a:lnTo>
                    <a:pt x="147193" y="4755058"/>
                  </a:lnTo>
                  <a:lnTo>
                    <a:pt x="153911" y="4747539"/>
                  </a:lnTo>
                  <a:lnTo>
                    <a:pt x="157111" y="4738344"/>
                  </a:lnTo>
                  <a:close/>
                </a:path>
                <a:path w="5264150" h="4994909">
                  <a:moveTo>
                    <a:pt x="157111" y="2081885"/>
                  </a:moveTo>
                  <a:lnTo>
                    <a:pt x="156629" y="2072157"/>
                  </a:lnTo>
                  <a:lnTo>
                    <a:pt x="152298" y="2063038"/>
                  </a:lnTo>
                  <a:lnTo>
                    <a:pt x="144741" y="2056282"/>
                  </a:lnTo>
                  <a:lnTo>
                    <a:pt x="135547" y="2053082"/>
                  </a:lnTo>
                  <a:lnTo>
                    <a:pt x="125831" y="2053564"/>
                  </a:lnTo>
                  <a:lnTo>
                    <a:pt x="116713" y="2057895"/>
                  </a:lnTo>
                  <a:lnTo>
                    <a:pt x="109994" y="2065426"/>
                  </a:lnTo>
                  <a:lnTo>
                    <a:pt x="106794" y="2074621"/>
                  </a:lnTo>
                  <a:lnTo>
                    <a:pt x="107276" y="2084349"/>
                  </a:lnTo>
                  <a:lnTo>
                    <a:pt x="111645" y="2093493"/>
                  </a:lnTo>
                  <a:lnTo>
                    <a:pt x="119164" y="2100211"/>
                  </a:lnTo>
                  <a:lnTo>
                    <a:pt x="128358" y="2103412"/>
                  </a:lnTo>
                  <a:lnTo>
                    <a:pt x="138087" y="2102929"/>
                  </a:lnTo>
                  <a:lnTo>
                    <a:pt x="147193" y="2098598"/>
                  </a:lnTo>
                  <a:lnTo>
                    <a:pt x="153911" y="2091080"/>
                  </a:lnTo>
                  <a:lnTo>
                    <a:pt x="157111" y="2081885"/>
                  </a:lnTo>
                  <a:close/>
                </a:path>
                <a:path w="5264150" h="4994909">
                  <a:moveTo>
                    <a:pt x="198983" y="2866783"/>
                  </a:moveTo>
                  <a:lnTo>
                    <a:pt x="196672" y="2857322"/>
                  </a:lnTo>
                  <a:lnTo>
                    <a:pt x="190690" y="2849194"/>
                  </a:lnTo>
                  <a:lnTo>
                    <a:pt x="182041" y="2844025"/>
                  </a:lnTo>
                  <a:lnTo>
                    <a:pt x="172402" y="2842615"/>
                  </a:lnTo>
                  <a:lnTo>
                    <a:pt x="162941" y="2844939"/>
                  </a:lnTo>
                  <a:lnTo>
                    <a:pt x="154787" y="2850946"/>
                  </a:lnTo>
                  <a:lnTo>
                    <a:pt x="149606" y="2859608"/>
                  </a:lnTo>
                  <a:lnTo>
                    <a:pt x="148209" y="2869234"/>
                  </a:lnTo>
                  <a:lnTo>
                    <a:pt x="150520" y="2878696"/>
                  </a:lnTo>
                  <a:lnTo>
                    <a:pt x="156489" y="2886824"/>
                  </a:lnTo>
                  <a:lnTo>
                    <a:pt x="165150" y="2891993"/>
                  </a:lnTo>
                  <a:lnTo>
                    <a:pt x="174790" y="2893403"/>
                  </a:lnTo>
                  <a:lnTo>
                    <a:pt x="184238" y="2891091"/>
                  </a:lnTo>
                  <a:lnTo>
                    <a:pt x="192366" y="2885109"/>
                  </a:lnTo>
                  <a:lnTo>
                    <a:pt x="197573" y="2876423"/>
                  </a:lnTo>
                  <a:lnTo>
                    <a:pt x="198983" y="2866783"/>
                  </a:lnTo>
                  <a:close/>
                </a:path>
                <a:path w="5264150" h="4994909">
                  <a:moveTo>
                    <a:pt x="198983" y="210324"/>
                  </a:moveTo>
                  <a:lnTo>
                    <a:pt x="196672" y="200863"/>
                  </a:lnTo>
                  <a:lnTo>
                    <a:pt x="190690" y="192735"/>
                  </a:lnTo>
                  <a:lnTo>
                    <a:pt x="182041" y="187566"/>
                  </a:lnTo>
                  <a:lnTo>
                    <a:pt x="172402" y="186156"/>
                  </a:lnTo>
                  <a:lnTo>
                    <a:pt x="162941" y="188468"/>
                  </a:lnTo>
                  <a:lnTo>
                    <a:pt x="154787" y="194487"/>
                  </a:lnTo>
                  <a:lnTo>
                    <a:pt x="149606" y="203149"/>
                  </a:lnTo>
                  <a:lnTo>
                    <a:pt x="148209" y="212775"/>
                  </a:lnTo>
                  <a:lnTo>
                    <a:pt x="150520" y="222237"/>
                  </a:lnTo>
                  <a:lnTo>
                    <a:pt x="156489" y="230365"/>
                  </a:lnTo>
                  <a:lnTo>
                    <a:pt x="165150" y="235534"/>
                  </a:lnTo>
                  <a:lnTo>
                    <a:pt x="174790" y="236943"/>
                  </a:lnTo>
                  <a:lnTo>
                    <a:pt x="184238" y="234632"/>
                  </a:lnTo>
                  <a:lnTo>
                    <a:pt x="192366" y="228650"/>
                  </a:lnTo>
                  <a:lnTo>
                    <a:pt x="197573" y="219951"/>
                  </a:lnTo>
                  <a:lnTo>
                    <a:pt x="198983" y="210324"/>
                  </a:lnTo>
                  <a:close/>
                </a:path>
                <a:path w="5264150" h="4994909">
                  <a:moveTo>
                    <a:pt x="223735" y="4810277"/>
                  </a:moveTo>
                  <a:lnTo>
                    <a:pt x="221437" y="4800816"/>
                  </a:lnTo>
                  <a:lnTo>
                    <a:pt x="215468" y="4792675"/>
                  </a:lnTo>
                  <a:lnTo>
                    <a:pt x="206781" y="4787468"/>
                  </a:lnTo>
                  <a:lnTo>
                    <a:pt x="197142" y="4786046"/>
                  </a:lnTo>
                  <a:lnTo>
                    <a:pt x="187680" y="4788357"/>
                  </a:lnTo>
                  <a:lnTo>
                    <a:pt x="179552" y="4794313"/>
                  </a:lnTo>
                  <a:lnTo>
                    <a:pt x="174371" y="4802975"/>
                  </a:lnTo>
                  <a:lnTo>
                    <a:pt x="172948" y="4812601"/>
                  </a:lnTo>
                  <a:lnTo>
                    <a:pt x="175260" y="4822063"/>
                  </a:lnTo>
                  <a:lnTo>
                    <a:pt x="181254" y="4830229"/>
                  </a:lnTo>
                  <a:lnTo>
                    <a:pt x="189915" y="4835423"/>
                  </a:lnTo>
                  <a:lnTo>
                    <a:pt x="199542" y="4836833"/>
                  </a:lnTo>
                  <a:lnTo>
                    <a:pt x="209003" y="4834534"/>
                  </a:lnTo>
                  <a:lnTo>
                    <a:pt x="217144" y="4828565"/>
                  </a:lnTo>
                  <a:lnTo>
                    <a:pt x="222326" y="4819916"/>
                  </a:lnTo>
                  <a:lnTo>
                    <a:pt x="223735" y="4810277"/>
                  </a:lnTo>
                  <a:close/>
                </a:path>
                <a:path w="5264150" h="4994909">
                  <a:moveTo>
                    <a:pt x="223735" y="2153818"/>
                  </a:moveTo>
                  <a:lnTo>
                    <a:pt x="221437" y="2144357"/>
                  </a:lnTo>
                  <a:lnTo>
                    <a:pt x="215468" y="2136216"/>
                  </a:lnTo>
                  <a:lnTo>
                    <a:pt x="206781" y="2131009"/>
                  </a:lnTo>
                  <a:lnTo>
                    <a:pt x="197142" y="2129586"/>
                  </a:lnTo>
                  <a:lnTo>
                    <a:pt x="187680" y="2131898"/>
                  </a:lnTo>
                  <a:lnTo>
                    <a:pt x="179552" y="2137854"/>
                  </a:lnTo>
                  <a:lnTo>
                    <a:pt x="174371" y="2146516"/>
                  </a:lnTo>
                  <a:lnTo>
                    <a:pt x="172948" y="2156142"/>
                  </a:lnTo>
                  <a:lnTo>
                    <a:pt x="175260" y="2165604"/>
                  </a:lnTo>
                  <a:lnTo>
                    <a:pt x="181254" y="2173770"/>
                  </a:lnTo>
                  <a:lnTo>
                    <a:pt x="189915" y="2178951"/>
                  </a:lnTo>
                  <a:lnTo>
                    <a:pt x="199542" y="2180374"/>
                  </a:lnTo>
                  <a:lnTo>
                    <a:pt x="209003" y="2178062"/>
                  </a:lnTo>
                  <a:lnTo>
                    <a:pt x="217144" y="2172106"/>
                  </a:lnTo>
                  <a:lnTo>
                    <a:pt x="222326" y="2163445"/>
                  </a:lnTo>
                  <a:lnTo>
                    <a:pt x="223735" y="2153818"/>
                  </a:lnTo>
                  <a:close/>
                </a:path>
                <a:path w="5264150" h="4994909">
                  <a:moveTo>
                    <a:pt x="273685" y="2803258"/>
                  </a:moveTo>
                  <a:lnTo>
                    <a:pt x="273202" y="2793530"/>
                  </a:lnTo>
                  <a:lnTo>
                    <a:pt x="268884" y="2784411"/>
                  </a:lnTo>
                  <a:lnTo>
                    <a:pt x="261366" y="2777693"/>
                  </a:lnTo>
                  <a:lnTo>
                    <a:pt x="252171" y="2774492"/>
                  </a:lnTo>
                  <a:lnTo>
                    <a:pt x="242443" y="2774962"/>
                  </a:lnTo>
                  <a:lnTo>
                    <a:pt x="233299" y="2779318"/>
                  </a:lnTo>
                  <a:lnTo>
                    <a:pt x="226568" y="2786837"/>
                  </a:lnTo>
                  <a:lnTo>
                    <a:pt x="223367" y="2796032"/>
                  </a:lnTo>
                  <a:lnTo>
                    <a:pt x="223837" y="2805760"/>
                  </a:lnTo>
                  <a:lnTo>
                    <a:pt x="228168" y="2814866"/>
                  </a:lnTo>
                  <a:lnTo>
                    <a:pt x="235686" y="2821584"/>
                  </a:lnTo>
                  <a:lnTo>
                    <a:pt x="244868" y="2824797"/>
                  </a:lnTo>
                  <a:lnTo>
                    <a:pt x="254596" y="2824327"/>
                  </a:lnTo>
                  <a:lnTo>
                    <a:pt x="263715" y="2819997"/>
                  </a:lnTo>
                  <a:lnTo>
                    <a:pt x="270471" y="2812453"/>
                  </a:lnTo>
                  <a:lnTo>
                    <a:pt x="273685" y="2803258"/>
                  </a:lnTo>
                  <a:close/>
                </a:path>
                <a:path w="5264150" h="4994909">
                  <a:moveTo>
                    <a:pt x="273685" y="146799"/>
                  </a:moveTo>
                  <a:lnTo>
                    <a:pt x="273202" y="137071"/>
                  </a:lnTo>
                  <a:lnTo>
                    <a:pt x="268884" y="127952"/>
                  </a:lnTo>
                  <a:lnTo>
                    <a:pt x="261366" y="121234"/>
                  </a:lnTo>
                  <a:lnTo>
                    <a:pt x="252171" y="118021"/>
                  </a:lnTo>
                  <a:lnTo>
                    <a:pt x="242443" y="118503"/>
                  </a:lnTo>
                  <a:lnTo>
                    <a:pt x="233299" y="122859"/>
                  </a:lnTo>
                  <a:lnTo>
                    <a:pt x="226568" y="130378"/>
                  </a:lnTo>
                  <a:lnTo>
                    <a:pt x="223367" y="139573"/>
                  </a:lnTo>
                  <a:lnTo>
                    <a:pt x="223837" y="149288"/>
                  </a:lnTo>
                  <a:lnTo>
                    <a:pt x="228168" y="158407"/>
                  </a:lnTo>
                  <a:lnTo>
                    <a:pt x="235686" y="165125"/>
                  </a:lnTo>
                  <a:lnTo>
                    <a:pt x="244868" y="168338"/>
                  </a:lnTo>
                  <a:lnTo>
                    <a:pt x="254596" y="167855"/>
                  </a:lnTo>
                  <a:lnTo>
                    <a:pt x="263715" y="163537"/>
                  </a:lnTo>
                  <a:lnTo>
                    <a:pt x="270471" y="155994"/>
                  </a:lnTo>
                  <a:lnTo>
                    <a:pt x="273685" y="146799"/>
                  </a:lnTo>
                  <a:close/>
                </a:path>
                <a:path w="5264150" h="4994909">
                  <a:moveTo>
                    <a:pt x="302501" y="4878921"/>
                  </a:moveTo>
                  <a:lnTo>
                    <a:pt x="302069" y="4869192"/>
                  </a:lnTo>
                  <a:lnTo>
                    <a:pt x="298005" y="4860341"/>
                  </a:lnTo>
                  <a:lnTo>
                    <a:pt x="290614" y="4853483"/>
                  </a:lnTo>
                  <a:lnTo>
                    <a:pt x="281089" y="4850015"/>
                  </a:lnTo>
                  <a:lnTo>
                    <a:pt x="271360" y="4850447"/>
                  </a:lnTo>
                  <a:lnTo>
                    <a:pt x="262509" y="4854511"/>
                  </a:lnTo>
                  <a:lnTo>
                    <a:pt x="255651" y="4861903"/>
                  </a:lnTo>
                  <a:lnTo>
                    <a:pt x="252209" y="4871390"/>
                  </a:lnTo>
                  <a:lnTo>
                    <a:pt x="252653" y="4881118"/>
                  </a:lnTo>
                  <a:lnTo>
                    <a:pt x="256705" y="4889970"/>
                  </a:lnTo>
                  <a:lnTo>
                    <a:pt x="264147" y="4896853"/>
                  </a:lnTo>
                  <a:lnTo>
                    <a:pt x="273621" y="4900295"/>
                  </a:lnTo>
                  <a:lnTo>
                    <a:pt x="283349" y="4899850"/>
                  </a:lnTo>
                  <a:lnTo>
                    <a:pt x="292201" y="4895799"/>
                  </a:lnTo>
                  <a:lnTo>
                    <a:pt x="299059" y="4888395"/>
                  </a:lnTo>
                  <a:lnTo>
                    <a:pt x="302501" y="4878921"/>
                  </a:lnTo>
                  <a:close/>
                </a:path>
                <a:path w="5264150" h="4994909">
                  <a:moveTo>
                    <a:pt x="302501" y="2222462"/>
                  </a:moveTo>
                  <a:lnTo>
                    <a:pt x="302069" y="2212733"/>
                  </a:lnTo>
                  <a:lnTo>
                    <a:pt x="298005" y="2203881"/>
                  </a:lnTo>
                  <a:lnTo>
                    <a:pt x="290614" y="2197023"/>
                  </a:lnTo>
                  <a:lnTo>
                    <a:pt x="281089" y="2193556"/>
                  </a:lnTo>
                  <a:lnTo>
                    <a:pt x="271360" y="2193988"/>
                  </a:lnTo>
                  <a:lnTo>
                    <a:pt x="262509" y="2198052"/>
                  </a:lnTo>
                  <a:lnTo>
                    <a:pt x="255651" y="2205444"/>
                  </a:lnTo>
                  <a:lnTo>
                    <a:pt x="252209" y="2214930"/>
                  </a:lnTo>
                  <a:lnTo>
                    <a:pt x="252653" y="2224659"/>
                  </a:lnTo>
                  <a:lnTo>
                    <a:pt x="256705" y="2233511"/>
                  </a:lnTo>
                  <a:lnTo>
                    <a:pt x="264147" y="2240381"/>
                  </a:lnTo>
                  <a:lnTo>
                    <a:pt x="273621" y="2243836"/>
                  </a:lnTo>
                  <a:lnTo>
                    <a:pt x="283349" y="2243391"/>
                  </a:lnTo>
                  <a:lnTo>
                    <a:pt x="292201" y="2239340"/>
                  </a:lnTo>
                  <a:lnTo>
                    <a:pt x="299059" y="2231936"/>
                  </a:lnTo>
                  <a:lnTo>
                    <a:pt x="302501" y="2222462"/>
                  </a:lnTo>
                  <a:close/>
                </a:path>
                <a:path w="5264150" h="4994909">
                  <a:moveTo>
                    <a:pt x="359638" y="2743492"/>
                  </a:moveTo>
                  <a:lnTo>
                    <a:pt x="356908" y="2733789"/>
                  </a:lnTo>
                  <a:lnTo>
                    <a:pt x="350621" y="2725902"/>
                  </a:lnTo>
                  <a:lnTo>
                    <a:pt x="342099" y="2721191"/>
                  </a:lnTo>
                  <a:lnTo>
                    <a:pt x="332435" y="2720022"/>
                  </a:lnTo>
                  <a:lnTo>
                    <a:pt x="322681" y="2722778"/>
                  </a:lnTo>
                  <a:lnTo>
                    <a:pt x="314782" y="2729065"/>
                  </a:lnTo>
                  <a:lnTo>
                    <a:pt x="310083" y="2737586"/>
                  </a:lnTo>
                  <a:lnTo>
                    <a:pt x="308914" y="2747251"/>
                  </a:lnTo>
                  <a:lnTo>
                    <a:pt x="311645" y="2756966"/>
                  </a:lnTo>
                  <a:lnTo>
                    <a:pt x="317931" y="2764853"/>
                  </a:lnTo>
                  <a:lnTo>
                    <a:pt x="326453" y="2769565"/>
                  </a:lnTo>
                  <a:lnTo>
                    <a:pt x="336118" y="2770721"/>
                  </a:lnTo>
                  <a:lnTo>
                    <a:pt x="345833" y="2767990"/>
                  </a:lnTo>
                  <a:lnTo>
                    <a:pt x="353771" y="2761691"/>
                  </a:lnTo>
                  <a:lnTo>
                    <a:pt x="358470" y="2753169"/>
                  </a:lnTo>
                  <a:lnTo>
                    <a:pt x="359638" y="2743492"/>
                  </a:lnTo>
                  <a:close/>
                </a:path>
                <a:path w="5264150" h="4994909">
                  <a:moveTo>
                    <a:pt x="359638" y="87033"/>
                  </a:moveTo>
                  <a:lnTo>
                    <a:pt x="356908" y="77330"/>
                  </a:lnTo>
                  <a:lnTo>
                    <a:pt x="350621" y="69430"/>
                  </a:lnTo>
                  <a:lnTo>
                    <a:pt x="342099" y="64731"/>
                  </a:lnTo>
                  <a:lnTo>
                    <a:pt x="332435" y="63563"/>
                  </a:lnTo>
                  <a:lnTo>
                    <a:pt x="322681" y="66319"/>
                  </a:lnTo>
                  <a:lnTo>
                    <a:pt x="314782" y="72605"/>
                  </a:lnTo>
                  <a:lnTo>
                    <a:pt x="310083" y="81127"/>
                  </a:lnTo>
                  <a:lnTo>
                    <a:pt x="308914" y="90792"/>
                  </a:lnTo>
                  <a:lnTo>
                    <a:pt x="311645" y="100507"/>
                  </a:lnTo>
                  <a:lnTo>
                    <a:pt x="317931" y="108394"/>
                  </a:lnTo>
                  <a:lnTo>
                    <a:pt x="326453" y="113106"/>
                  </a:lnTo>
                  <a:lnTo>
                    <a:pt x="336118" y="114261"/>
                  </a:lnTo>
                  <a:lnTo>
                    <a:pt x="345833" y="111531"/>
                  </a:lnTo>
                  <a:lnTo>
                    <a:pt x="353771" y="105232"/>
                  </a:lnTo>
                  <a:lnTo>
                    <a:pt x="358470" y="96697"/>
                  </a:lnTo>
                  <a:lnTo>
                    <a:pt x="359638" y="87033"/>
                  </a:lnTo>
                  <a:close/>
                </a:path>
                <a:path w="5264150" h="4994909">
                  <a:moveTo>
                    <a:pt x="391998" y="4924260"/>
                  </a:moveTo>
                  <a:lnTo>
                    <a:pt x="390372" y="4914658"/>
                  </a:lnTo>
                  <a:lnTo>
                    <a:pt x="385279" y="4906365"/>
                  </a:lnTo>
                  <a:lnTo>
                    <a:pt x="377101" y="4900473"/>
                  </a:lnTo>
                  <a:lnTo>
                    <a:pt x="367220" y="4898174"/>
                  </a:lnTo>
                  <a:lnTo>
                    <a:pt x="357619" y="4899799"/>
                  </a:lnTo>
                  <a:lnTo>
                    <a:pt x="349326" y="4904905"/>
                  </a:lnTo>
                  <a:lnTo>
                    <a:pt x="343420" y="4913084"/>
                  </a:lnTo>
                  <a:lnTo>
                    <a:pt x="341160" y="4922913"/>
                  </a:lnTo>
                  <a:lnTo>
                    <a:pt x="342773" y="4932515"/>
                  </a:lnTo>
                  <a:lnTo>
                    <a:pt x="347878" y="4940808"/>
                  </a:lnTo>
                  <a:lnTo>
                    <a:pt x="356108" y="4946726"/>
                  </a:lnTo>
                  <a:lnTo>
                    <a:pt x="365937" y="4948999"/>
                  </a:lnTo>
                  <a:lnTo>
                    <a:pt x="375539" y="4947374"/>
                  </a:lnTo>
                  <a:lnTo>
                    <a:pt x="383832" y="4942268"/>
                  </a:lnTo>
                  <a:lnTo>
                    <a:pt x="389737" y="4934089"/>
                  </a:lnTo>
                  <a:lnTo>
                    <a:pt x="391998" y="4924260"/>
                  </a:lnTo>
                  <a:close/>
                </a:path>
                <a:path w="5264150" h="4994909">
                  <a:moveTo>
                    <a:pt x="391998" y="2267801"/>
                  </a:moveTo>
                  <a:lnTo>
                    <a:pt x="390372" y="2258199"/>
                  </a:lnTo>
                  <a:lnTo>
                    <a:pt x="385279" y="2249906"/>
                  </a:lnTo>
                  <a:lnTo>
                    <a:pt x="377101" y="2244001"/>
                  </a:lnTo>
                  <a:lnTo>
                    <a:pt x="367220" y="2241715"/>
                  </a:lnTo>
                  <a:lnTo>
                    <a:pt x="357619" y="2243340"/>
                  </a:lnTo>
                  <a:lnTo>
                    <a:pt x="349326" y="2248446"/>
                  </a:lnTo>
                  <a:lnTo>
                    <a:pt x="343420" y="2256625"/>
                  </a:lnTo>
                  <a:lnTo>
                    <a:pt x="341160" y="2266442"/>
                  </a:lnTo>
                  <a:lnTo>
                    <a:pt x="342773" y="2276056"/>
                  </a:lnTo>
                  <a:lnTo>
                    <a:pt x="347878" y="2284349"/>
                  </a:lnTo>
                  <a:lnTo>
                    <a:pt x="356108" y="2290267"/>
                  </a:lnTo>
                  <a:lnTo>
                    <a:pt x="365937" y="2292540"/>
                  </a:lnTo>
                  <a:lnTo>
                    <a:pt x="375539" y="2290915"/>
                  </a:lnTo>
                  <a:lnTo>
                    <a:pt x="383832" y="2285809"/>
                  </a:lnTo>
                  <a:lnTo>
                    <a:pt x="389737" y="2277630"/>
                  </a:lnTo>
                  <a:lnTo>
                    <a:pt x="391998" y="2267801"/>
                  </a:lnTo>
                  <a:close/>
                </a:path>
                <a:path w="5264150" h="4994909">
                  <a:moveTo>
                    <a:pt x="453821" y="2710967"/>
                  </a:moveTo>
                  <a:lnTo>
                    <a:pt x="453047" y="2700921"/>
                  </a:lnTo>
                  <a:lnTo>
                    <a:pt x="448424" y="2691955"/>
                  </a:lnTo>
                  <a:lnTo>
                    <a:pt x="440982" y="2685669"/>
                  </a:lnTo>
                  <a:lnTo>
                    <a:pt x="431723" y="2682646"/>
                  </a:lnTo>
                  <a:lnTo>
                    <a:pt x="421614" y="2683433"/>
                  </a:lnTo>
                  <a:lnTo>
                    <a:pt x="412648" y="2688056"/>
                  </a:lnTo>
                  <a:lnTo>
                    <a:pt x="406374" y="2695498"/>
                  </a:lnTo>
                  <a:lnTo>
                    <a:pt x="403339" y="2704744"/>
                  </a:lnTo>
                  <a:lnTo>
                    <a:pt x="404126" y="2714802"/>
                  </a:lnTo>
                  <a:lnTo>
                    <a:pt x="408749" y="2723769"/>
                  </a:lnTo>
                  <a:lnTo>
                    <a:pt x="416179" y="2730055"/>
                  </a:lnTo>
                  <a:lnTo>
                    <a:pt x="425437" y="2733078"/>
                  </a:lnTo>
                  <a:lnTo>
                    <a:pt x="435495" y="2732303"/>
                  </a:lnTo>
                  <a:lnTo>
                    <a:pt x="444512" y="2727668"/>
                  </a:lnTo>
                  <a:lnTo>
                    <a:pt x="450786" y="2720225"/>
                  </a:lnTo>
                  <a:lnTo>
                    <a:pt x="453821" y="2710967"/>
                  </a:lnTo>
                  <a:close/>
                </a:path>
                <a:path w="5264150" h="4994909">
                  <a:moveTo>
                    <a:pt x="453821" y="54508"/>
                  </a:moveTo>
                  <a:lnTo>
                    <a:pt x="453047" y="44450"/>
                  </a:lnTo>
                  <a:lnTo>
                    <a:pt x="448424" y="35496"/>
                  </a:lnTo>
                  <a:lnTo>
                    <a:pt x="440982" y="29210"/>
                  </a:lnTo>
                  <a:lnTo>
                    <a:pt x="431723" y="26174"/>
                  </a:lnTo>
                  <a:lnTo>
                    <a:pt x="421614" y="26974"/>
                  </a:lnTo>
                  <a:lnTo>
                    <a:pt x="412648" y="31597"/>
                  </a:lnTo>
                  <a:lnTo>
                    <a:pt x="406374" y="39039"/>
                  </a:lnTo>
                  <a:lnTo>
                    <a:pt x="403339" y="48285"/>
                  </a:lnTo>
                  <a:lnTo>
                    <a:pt x="404126" y="58343"/>
                  </a:lnTo>
                  <a:lnTo>
                    <a:pt x="408749" y="67310"/>
                  </a:lnTo>
                  <a:lnTo>
                    <a:pt x="416179" y="73596"/>
                  </a:lnTo>
                  <a:lnTo>
                    <a:pt x="425437" y="76619"/>
                  </a:lnTo>
                  <a:lnTo>
                    <a:pt x="435495" y="75844"/>
                  </a:lnTo>
                  <a:lnTo>
                    <a:pt x="444512" y="71208"/>
                  </a:lnTo>
                  <a:lnTo>
                    <a:pt x="450786" y="63766"/>
                  </a:lnTo>
                  <a:lnTo>
                    <a:pt x="453821" y="54508"/>
                  </a:lnTo>
                  <a:close/>
                </a:path>
                <a:path w="5264150" h="4994909">
                  <a:moveTo>
                    <a:pt x="488188" y="4950561"/>
                  </a:moveTo>
                  <a:lnTo>
                    <a:pt x="484720" y="4941455"/>
                  </a:lnTo>
                  <a:lnTo>
                    <a:pt x="478078" y="4934331"/>
                  </a:lnTo>
                  <a:lnTo>
                    <a:pt x="468909" y="4930152"/>
                  </a:lnTo>
                  <a:lnTo>
                    <a:pt x="458774" y="4929848"/>
                  </a:lnTo>
                  <a:lnTo>
                    <a:pt x="449681" y="4933327"/>
                  </a:lnTo>
                  <a:lnTo>
                    <a:pt x="442544" y="4939957"/>
                  </a:lnTo>
                  <a:lnTo>
                    <a:pt x="438365" y="4949126"/>
                  </a:lnTo>
                  <a:lnTo>
                    <a:pt x="438073" y="4959210"/>
                  </a:lnTo>
                  <a:lnTo>
                    <a:pt x="441553" y="4968316"/>
                  </a:lnTo>
                  <a:lnTo>
                    <a:pt x="448183" y="4975441"/>
                  </a:lnTo>
                  <a:lnTo>
                    <a:pt x="457403" y="4979632"/>
                  </a:lnTo>
                  <a:lnTo>
                    <a:pt x="467487" y="4979924"/>
                  </a:lnTo>
                  <a:lnTo>
                    <a:pt x="476580" y="4976457"/>
                  </a:lnTo>
                  <a:lnTo>
                    <a:pt x="483717" y="4969815"/>
                  </a:lnTo>
                  <a:lnTo>
                    <a:pt x="487895" y="4960645"/>
                  </a:lnTo>
                  <a:lnTo>
                    <a:pt x="488188" y="4950561"/>
                  </a:lnTo>
                  <a:close/>
                </a:path>
                <a:path w="5264150" h="4994909">
                  <a:moveTo>
                    <a:pt x="488188" y="2294102"/>
                  </a:moveTo>
                  <a:lnTo>
                    <a:pt x="484720" y="2284996"/>
                  </a:lnTo>
                  <a:lnTo>
                    <a:pt x="478078" y="2277872"/>
                  </a:lnTo>
                  <a:lnTo>
                    <a:pt x="468909" y="2273693"/>
                  </a:lnTo>
                  <a:lnTo>
                    <a:pt x="458774" y="2273389"/>
                  </a:lnTo>
                  <a:lnTo>
                    <a:pt x="449681" y="2276856"/>
                  </a:lnTo>
                  <a:lnTo>
                    <a:pt x="442544" y="2283498"/>
                  </a:lnTo>
                  <a:lnTo>
                    <a:pt x="438365" y="2292667"/>
                  </a:lnTo>
                  <a:lnTo>
                    <a:pt x="438073" y="2302751"/>
                  </a:lnTo>
                  <a:lnTo>
                    <a:pt x="441553" y="2311844"/>
                  </a:lnTo>
                  <a:lnTo>
                    <a:pt x="448183" y="2318982"/>
                  </a:lnTo>
                  <a:lnTo>
                    <a:pt x="457403" y="2323173"/>
                  </a:lnTo>
                  <a:lnTo>
                    <a:pt x="467487" y="2323465"/>
                  </a:lnTo>
                  <a:lnTo>
                    <a:pt x="476580" y="2319985"/>
                  </a:lnTo>
                  <a:lnTo>
                    <a:pt x="483717" y="2313355"/>
                  </a:lnTo>
                  <a:lnTo>
                    <a:pt x="487895" y="2304173"/>
                  </a:lnTo>
                  <a:lnTo>
                    <a:pt x="488188" y="2294102"/>
                  </a:lnTo>
                  <a:close/>
                </a:path>
                <a:path w="5264150" h="4994909">
                  <a:moveTo>
                    <a:pt x="553339" y="2684754"/>
                  </a:moveTo>
                  <a:lnTo>
                    <a:pt x="550113" y="2675191"/>
                  </a:lnTo>
                  <a:lnTo>
                    <a:pt x="543699" y="2667863"/>
                  </a:lnTo>
                  <a:lnTo>
                    <a:pt x="535000" y="2663482"/>
                  </a:lnTo>
                  <a:lnTo>
                    <a:pt x="524891" y="2662758"/>
                  </a:lnTo>
                  <a:lnTo>
                    <a:pt x="515327" y="2665984"/>
                  </a:lnTo>
                  <a:lnTo>
                    <a:pt x="508012" y="2672397"/>
                  </a:lnTo>
                  <a:lnTo>
                    <a:pt x="503631" y="2681097"/>
                  </a:lnTo>
                  <a:lnTo>
                    <a:pt x="502894" y="2691155"/>
                  </a:lnTo>
                  <a:lnTo>
                    <a:pt x="506120" y="2700718"/>
                  </a:lnTo>
                  <a:lnTo>
                    <a:pt x="512533" y="2708033"/>
                  </a:lnTo>
                  <a:lnTo>
                    <a:pt x="521233" y="2712415"/>
                  </a:lnTo>
                  <a:lnTo>
                    <a:pt x="531291" y="2713151"/>
                  </a:lnTo>
                  <a:lnTo>
                    <a:pt x="540893" y="2709926"/>
                  </a:lnTo>
                  <a:lnTo>
                    <a:pt x="548220" y="2703499"/>
                  </a:lnTo>
                  <a:lnTo>
                    <a:pt x="552602" y="2694813"/>
                  </a:lnTo>
                  <a:lnTo>
                    <a:pt x="553339" y="2684754"/>
                  </a:lnTo>
                  <a:close/>
                </a:path>
                <a:path w="5264150" h="4994909">
                  <a:moveTo>
                    <a:pt x="553339" y="28282"/>
                  </a:moveTo>
                  <a:lnTo>
                    <a:pt x="550113" y="18732"/>
                  </a:lnTo>
                  <a:lnTo>
                    <a:pt x="543699" y="11404"/>
                  </a:lnTo>
                  <a:lnTo>
                    <a:pt x="535000" y="7023"/>
                  </a:lnTo>
                  <a:lnTo>
                    <a:pt x="524891" y="6299"/>
                  </a:lnTo>
                  <a:lnTo>
                    <a:pt x="515327" y="9525"/>
                  </a:lnTo>
                  <a:lnTo>
                    <a:pt x="508012" y="15938"/>
                  </a:lnTo>
                  <a:lnTo>
                    <a:pt x="503631" y="24638"/>
                  </a:lnTo>
                  <a:lnTo>
                    <a:pt x="502894" y="34696"/>
                  </a:lnTo>
                  <a:lnTo>
                    <a:pt x="506120" y="44259"/>
                  </a:lnTo>
                  <a:lnTo>
                    <a:pt x="512533" y="51574"/>
                  </a:lnTo>
                  <a:lnTo>
                    <a:pt x="521233" y="55956"/>
                  </a:lnTo>
                  <a:lnTo>
                    <a:pt x="531291" y="56692"/>
                  </a:lnTo>
                  <a:lnTo>
                    <a:pt x="540893" y="53467"/>
                  </a:lnTo>
                  <a:lnTo>
                    <a:pt x="548220" y="47040"/>
                  </a:lnTo>
                  <a:lnTo>
                    <a:pt x="552602" y="38354"/>
                  </a:lnTo>
                  <a:lnTo>
                    <a:pt x="553339" y="28282"/>
                  </a:lnTo>
                  <a:close/>
                </a:path>
                <a:path w="5264150" h="4994909">
                  <a:moveTo>
                    <a:pt x="589140" y="4969065"/>
                  </a:moveTo>
                  <a:lnTo>
                    <a:pt x="587387" y="4959121"/>
                  </a:lnTo>
                  <a:lnTo>
                    <a:pt x="582142" y="4950917"/>
                  </a:lnTo>
                  <a:lnTo>
                    <a:pt x="574205" y="4945278"/>
                  </a:lnTo>
                  <a:lnTo>
                    <a:pt x="564375" y="4943043"/>
                  </a:lnTo>
                  <a:lnTo>
                    <a:pt x="554393" y="4944796"/>
                  </a:lnTo>
                  <a:lnTo>
                    <a:pt x="546188" y="4950041"/>
                  </a:lnTo>
                  <a:lnTo>
                    <a:pt x="540537" y="4957978"/>
                  </a:lnTo>
                  <a:lnTo>
                    <a:pt x="538302" y="4967808"/>
                  </a:lnTo>
                  <a:lnTo>
                    <a:pt x="540054" y="4977739"/>
                  </a:lnTo>
                  <a:lnTo>
                    <a:pt x="545299" y="4985944"/>
                  </a:lnTo>
                  <a:lnTo>
                    <a:pt x="553237" y="4991582"/>
                  </a:lnTo>
                  <a:lnTo>
                    <a:pt x="563118" y="4993830"/>
                  </a:lnTo>
                  <a:lnTo>
                    <a:pt x="573049" y="4992078"/>
                  </a:lnTo>
                  <a:lnTo>
                    <a:pt x="581266" y="4986833"/>
                  </a:lnTo>
                  <a:lnTo>
                    <a:pt x="586905" y="4978895"/>
                  </a:lnTo>
                  <a:lnTo>
                    <a:pt x="589140" y="4969065"/>
                  </a:lnTo>
                  <a:close/>
                </a:path>
                <a:path w="5264150" h="4994909">
                  <a:moveTo>
                    <a:pt x="589140" y="2312593"/>
                  </a:moveTo>
                  <a:lnTo>
                    <a:pt x="587387" y="2302662"/>
                  </a:lnTo>
                  <a:lnTo>
                    <a:pt x="582142" y="2294458"/>
                  </a:lnTo>
                  <a:lnTo>
                    <a:pt x="574205" y="2288819"/>
                  </a:lnTo>
                  <a:lnTo>
                    <a:pt x="564375" y="2286584"/>
                  </a:lnTo>
                  <a:lnTo>
                    <a:pt x="554393" y="2288336"/>
                  </a:lnTo>
                  <a:lnTo>
                    <a:pt x="546188" y="2293582"/>
                  </a:lnTo>
                  <a:lnTo>
                    <a:pt x="540537" y="2301519"/>
                  </a:lnTo>
                  <a:lnTo>
                    <a:pt x="538302" y="2311349"/>
                  </a:lnTo>
                  <a:lnTo>
                    <a:pt x="540054" y="2321280"/>
                  </a:lnTo>
                  <a:lnTo>
                    <a:pt x="545299" y="2329484"/>
                  </a:lnTo>
                  <a:lnTo>
                    <a:pt x="553237" y="2335123"/>
                  </a:lnTo>
                  <a:lnTo>
                    <a:pt x="563118" y="2337371"/>
                  </a:lnTo>
                  <a:lnTo>
                    <a:pt x="573049" y="2335619"/>
                  </a:lnTo>
                  <a:lnTo>
                    <a:pt x="581266" y="2330373"/>
                  </a:lnTo>
                  <a:lnTo>
                    <a:pt x="586905" y="2322436"/>
                  </a:lnTo>
                  <a:lnTo>
                    <a:pt x="589140" y="2312593"/>
                  </a:lnTo>
                  <a:close/>
                </a:path>
                <a:path w="5264150" h="4994909">
                  <a:moveTo>
                    <a:pt x="655078" y="2684691"/>
                  </a:moveTo>
                  <a:lnTo>
                    <a:pt x="653084" y="2674810"/>
                  </a:lnTo>
                  <a:lnTo>
                    <a:pt x="647636" y="2666733"/>
                  </a:lnTo>
                  <a:lnTo>
                    <a:pt x="639559" y="2661285"/>
                  </a:lnTo>
                  <a:lnTo>
                    <a:pt x="629627" y="2659291"/>
                  </a:lnTo>
                  <a:lnTo>
                    <a:pt x="619734" y="2661285"/>
                  </a:lnTo>
                  <a:lnTo>
                    <a:pt x="611670" y="2666733"/>
                  </a:lnTo>
                  <a:lnTo>
                    <a:pt x="606221" y="2674810"/>
                  </a:lnTo>
                  <a:lnTo>
                    <a:pt x="604227" y="2684691"/>
                  </a:lnTo>
                  <a:lnTo>
                    <a:pt x="606221" y="2694584"/>
                  </a:lnTo>
                  <a:lnTo>
                    <a:pt x="611670" y="2702661"/>
                  </a:lnTo>
                  <a:lnTo>
                    <a:pt x="619734" y="2708097"/>
                  </a:lnTo>
                  <a:lnTo>
                    <a:pt x="629678" y="2710091"/>
                  </a:lnTo>
                  <a:lnTo>
                    <a:pt x="639559" y="2708097"/>
                  </a:lnTo>
                  <a:lnTo>
                    <a:pt x="647636" y="2702661"/>
                  </a:lnTo>
                  <a:lnTo>
                    <a:pt x="653084" y="2694584"/>
                  </a:lnTo>
                  <a:lnTo>
                    <a:pt x="655078" y="2684691"/>
                  </a:lnTo>
                  <a:close/>
                </a:path>
                <a:path w="5264150" h="4994909">
                  <a:moveTo>
                    <a:pt x="655078" y="28232"/>
                  </a:moveTo>
                  <a:lnTo>
                    <a:pt x="653084" y="18351"/>
                  </a:lnTo>
                  <a:lnTo>
                    <a:pt x="647636" y="10274"/>
                  </a:lnTo>
                  <a:lnTo>
                    <a:pt x="639559" y="4826"/>
                  </a:lnTo>
                  <a:lnTo>
                    <a:pt x="629627" y="2832"/>
                  </a:lnTo>
                  <a:lnTo>
                    <a:pt x="619734" y="4826"/>
                  </a:lnTo>
                  <a:lnTo>
                    <a:pt x="611670" y="10274"/>
                  </a:lnTo>
                  <a:lnTo>
                    <a:pt x="606221" y="18351"/>
                  </a:lnTo>
                  <a:lnTo>
                    <a:pt x="604227" y="28232"/>
                  </a:lnTo>
                  <a:lnTo>
                    <a:pt x="606221" y="38125"/>
                  </a:lnTo>
                  <a:lnTo>
                    <a:pt x="611670" y="46189"/>
                  </a:lnTo>
                  <a:lnTo>
                    <a:pt x="619734" y="51638"/>
                  </a:lnTo>
                  <a:lnTo>
                    <a:pt x="629678" y="53632"/>
                  </a:lnTo>
                  <a:lnTo>
                    <a:pt x="639559" y="51638"/>
                  </a:lnTo>
                  <a:lnTo>
                    <a:pt x="647636" y="46189"/>
                  </a:lnTo>
                  <a:lnTo>
                    <a:pt x="653084" y="38125"/>
                  </a:lnTo>
                  <a:lnTo>
                    <a:pt x="655078" y="28232"/>
                  </a:lnTo>
                  <a:close/>
                </a:path>
                <a:path w="5264150" h="4994909">
                  <a:moveTo>
                    <a:pt x="690791" y="4969065"/>
                  </a:moveTo>
                  <a:lnTo>
                    <a:pt x="688797" y="4959172"/>
                  </a:lnTo>
                  <a:lnTo>
                    <a:pt x="683348" y="4951095"/>
                  </a:lnTo>
                  <a:lnTo>
                    <a:pt x="675271" y="4945659"/>
                  </a:lnTo>
                  <a:lnTo>
                    <a:pt x="665340" y="4943665"/>
                  </a:lnTo>
                  <a:lnTo>
                    <a:pt x="655447" y="4945659"/>
                  </a:lnTo>
                  <a:lnTo>
                    <a:pt x="647382" y="4951095"/>
                  </a:lnTo>
                  <a:lnTo>
                    <a:pt x="641934" y="4959172"/>
                  </a:lnTo>
                  <a:lnTo>
                    <a:pt x="639940" y="4969065"/>
                  </a:lnTo>
                  <a:lnTo>
                    <a:pt x="641934" y="4978946"/>
                  </a:lnTo>
                  <a:lnTo>
                    <a:pt x="647382" y="4987023"/>
                  </a:lnTo>
                  <a:lnTo>
                    <a:pt x="655447" y="4992459"/>
                  </a:lnTo>
                  <a:lnTo>
                    <a:pt x="665391" y="4994465"/>
                  </a:lnTo>
                  <a:lnTo>
                    <a:pt x="675271" y="4992459"/>
                  </a:lnTo>
                  <a:lnTo>
                    <a:pt x="683348" y="4987023"/>
                  </a:lnTo>
                  <a:lnTo>
                    <a:pt x="688797" y="4978946"/>
                  </a:lnTo>
                  <a:lnTo>
                    <a:pt x="690791" y="4969065"/>
                  </a:lnTo>
                  <a:close/>
                </a:path>
                <a:path w="5264150" h="4994909">
                  <a:moveTo>
                    <a:pt x="690791" y="2312593"/>
                  </a:moveTo>
                  <a:lnTo>
                    <a:pt x="688797" y="2302713"/>
                  </a:lnTo>
                  <a:lnTo>
                    <a:pt x="683348" y="2294636"/>
                  </a:lnTo>
                  <a:lnTo>
                    <a:pt x="675271" y="2289200"/>
                  </a:lnTo>
                  <a:lnTo>
                    <a:pt x="665340" y="2287193"/>
                  </a:lnTo>
                  <a:lnTo>
                    <a:pt x="655447" y="2289200"/>
                  </a:lnTo>
                  <a:lnTo>
                    <a:pt x="647382" y="2294636"/>
                  </a:lnTo>
                  <a:lnTo>
                    <a:pt x="641934" y="2302713"/>
                  </a:lnTo>
                  <a:lnTo>
                    <a:pt x="639940" y="2312593"/>
                  </a:lnTo>
                  <a:lnTo>
                    <a:pt x="641934" y="2322487"/>
                  </a:lnTo>
                  <a:lnTo>
                    <a:pt x="647382" y="2330564"/>
                  </a:lnTo>
                  <a:lnTo>
                    <a:pt x="655447" y="2336000"/>
                  </a:lnTo>
                  <a:lnTo>
                    <a:pt x="665391" y="2337993"/>
                  </a:lnTo>
                  <a:lnTo>
                    <a:pt x="675271" y="2336000"/>
                  </a:lnTo>
                  <a:lnTo>
                    <a:pt x="683348" y="2330564"/>
                  </a:lnTo>
                  <a:lnTo>
                    <a:pt x="688797" y="2322487"/>
                  </a:lnTo>
                  <a:lnTo>
                    <a:pt x="690791" y="2312593"/>
                  </a:lnTo>
                  <a:close/>
                </a:path>
                <a:path w="5264150" h="4994909">
                  <a:moveTo>
                    <a:pt x="756729" y="2684691"/>
                  </a:moveTo>
                  <a:lnTo>
                    <a:pt x="754735" y="2674810"/>
                  </a:lnTo>
                  <a:lnTo>
                    <a:pt x="749287" y="2666733"/>
                  </a:lnTo>
                  <a:lnTo>
                    <a:pt x="741210" y="2661285"/>
                  </a:lnTo>
                  <a:lnTo>
                    <a:pt x="731278" y="2659291"/>
                  </a:lnTo>
                  <a:lnTo>
                    <a:pt x="721385" y="2661285"/>
                  </a:lnTo>
                  <a:lnTo>
                    <a:pt x="713320" y="2666733"/>
                  </a:lnTo>
                  <a:lnTo>
                    <a:pt x="707872" y="2674810"/>
                  </a:lnTo>
                  <a:lnTo>
                    <a:pt x="705878" y="2684691"/>
                  </a:lnTo>
                  <a:lnTo>
                    <a:pt x="707872" y="2694584"/>
                  </a:lnTo>
                  <a:lnTo>
                    <a:pt x="713320" y="2702661"/>
                  </a:lnTo>
                  <a:lnTo>
                    <a:pt x="721385" y="2708097"/>
                  </a:lnTo>
                  <a:lnTo>
                    <a:pt x="731329" y="2710091"/>
                  </a:lnTo>
                  <a:lnTo>
                    <a:pt x="741210" y="2708097"/>
                  </a:lnTo>
                  <a:lnTo>
                    <a:pt x="749287" y="2702661"/>
                  </a:lnTo>
                  <a:lnTo>
                    <a:pt x="754735" y="2694584"/>
                  </a:lnTo>
                  <a:lnTo>
                    <a:pt x="756729" y="2684691"/>
                  </a:lnTo>
                  <a:close/>
                </a:path>
                <a:path w="5264150" h="4994909">
                  <a:moveTo>
                    <a:pt x="756729" y="28232"/>
                  </a:moveTo>
                  <a:lnTo>
                    <a:pt x="754735" y="18351"/>
                  </a:lnTo>
                  <a:lnTo>
                    <a:pt x="749287" y="10274"/>
                  </a:lnTo>
                  <a:lnTo>
                    <a:pt x="741210" y="4826"/>
                  </a:lnTo>
                  <a:lnTo>
                    <a:pt x="731278" y="2832"/>
                  </a:lnTo>
                  <a:lnTo>
                    <a:pt x="721385" y="4826"/>
                  </a:lnTo>
                  <a:lnTo>
                    <a:pt x="713320" y="10274"/>
                  </a:lnTo>
                  <a:lnTo>
                    <a:pt x="707872" y="18351"/>
                  </a:lnTo>
                  <a:lnTo>
                    <a:pt x="705878" y="28232"/>
                  </a:lnTo>
                  <a:lnTo>
                    <a:pt x="707872" y="38125"/>
                  </a:lnTo>
                  <a:lnTo>
                    <a:pt x="713320" y="46189"/>
                  </a:lnTo>
                  <a:lnTo>
                    <a:pt x="721385" y="51638"/>
                  </a:lnTo>
                  <a:lnTo>
                    <a:pt x="731329" y="53632"/>
                  </a:lnTo>
                  <a:lnTo>
                    <a:pt x="741210" y="51638"/>
                  </a:lnTo>
                  <a:lnTo>
                    <a:pt x="749287" y="46189"/>
                  </a:lnTo>
                  <a:lnTo>
                    <a:pt x="754735" y="38125"/>
                  </a:lnTo>
                  <a:lnTo>
                    <a:pt x="756729" y="28232"/>
                  </a:lnTo>
                  <a:close/>
                </a:path>
                <a:path w="5264150" h="4994909">
                  <a:moveTo>
                    <a:pt x="792441" y="4969065"/>
                  </a:moveTo>
                  <a:lnTo>
                    <a:pt x="790448" y="4959172"/>
                  </a:lnTo>
                  <a:lnTo>
                    <a:pt x="784999" y="4951095"/>
                  </a:lnTo>
                  <a:lnTo>
                    <a:pt x="776922" y="4945659"/>
                  </a:lnTo>
                  <a:lnTo>
                    <a:pt x="766991" y="4943665"/>
                  </a:lnTo>
                  <a:lnTo>
                    <a:pt x="757097" y="4945659"/>
                  </a:lnTo>
                  <a:lnTo>
                    <a:pt x="749033" y="4951095"/>
                  </a:lnTo>
                  <a:lnTo>
                    <a:pt x="743585" y="4959172"/>
                  </a:lnTo>
                  <a:lnTo>
                    <a:pt x="741591" y="4969065"/>
                  </a:lnTo>
                  <a:lnTo>
                    <a:pt x="743585" y="4978946"/>
                  </a:lnTo>
                  <a:lnTo>
                    <a:pt x="749033" y="4987023"/>
                  </a:lnTo>
                  <a:lnTo>
                    <a:pt x="757097" y="4992459"/>
                  </a:lnTo>
                  <a:lnTo>
                    <a:pt x="767041" y="4994465"/>
                  </a:lnTo>
                  <a:lnTo>
                    <a:pt x="776922" y="4992459"/>
                  </a:lnTo>
                  <a:lnTo>
                    <a:pt x="784999" y="4987023"/>
                  </a:lnTo>
                  <a:lnTo>
                    <a:pt x="790448" y="4978946"/>
                  </a:lnTo>
                  <a:lnTo>
                    <a:pt x="792441" y="4969065"/>
                  </a:lnTo>
                  <a:close/>
                </a:path>
                <a:path w="5264150" h="4994909">
                  <a:moveTo>
                    <a:pt x="792441" y="2312593"/>
                  </a:moveTo>
                  <a:lnTo>
                    <a:pt x="790448" y="2302713"/>
                  </a:lnTo>
                  <a:lnTo>
                    <a:pt x="784999" y="2294636"/>
                  </a:lnTo>
                  <a:lnTo>
                    <a:pt x="776922" y="2289200"/>
                  </a:lnTo>
                  <a:lnTo>
                    <a:pt x="766991" y="2287193"/>
                  </a:lnTo>
                  <a:lnTo>
                    <a:pt x="757097" y="2289200"/>
                  </a:lnTo>
                  <a:lnTo>
                    <a:pt x="749033" y="2294636"/>
                  </a:lnTo>
                  <a:lnTo>
                    <a:pt x="743585" y="2302713"/>
                  </a:lnTo>
                  <a:lnTo>
                    <a:pt x="741591" y="2312593"/>
                  </a:lnTo>
                  <a:lnTo>
                    <a:pt x="743585" y="2322487"/>
                  </a:lnTo>
                  <a:lnTo>
                    <a:pt x="749033" y="2330564"/>
                  </a:lnTo>
                  <a:lnTo>
                    <a:pt x="757097" y="2336000"/>
                  </a:lnTo>
                  <a:lnTo>
                    <a:pt x="767041" y="2337993"/>
                  </a:lnTo>
                  <a:lnTo>
                    <a:pt x="776922" y="2336000"/>
                  </a:lnTo>
                  <a:lnTo>
                    <a:pt x="784999" y="2330564"/>
                  </a:lnTo>
                  <a:lnTo>
                    <a:pt x="790448" y="2322487"/>
                  </a:lnTo>
                  <a:lnTo>
                    <a:pt x="792441" y="2312593"/>
                  </a:lnTo>
                  <a:close/>
                </a:path>
                <a:path w="5264150" h="4994909">
                  <a:moveTo>
                    <a:pt x="858380" y="2684691"/>
                  </a:moveTo>
                  <a:lnTo>
                    <a:pt x="856386" y="2674810"/>
                  </a:lnTo>
                  <a:lnTo>
                    <a:pt x="850938" y="2666733"/>
                  </a:lnTo>
                  <a:lnTo>
                    <a:pt x="842860" y="2661285"/>
                  </a:lnTo>
                  <a:lnTo>
                    <a:pt x="832929" y="2659291"/>
                  </a:lnTo>
                  <a:lnTo>
                    <a:pt x="823036" y="2661285"/>
                  </a:lnTo>
                  <a:lnTo>
                    <a:pt x="814971" y="2666733"/>
                  </a:lnTo>
                  <a:lnTo>
                    <a:pt x="809523" y="2674810"/>
                  </a:lnTo>
                  <a:lnTo>
                    <a:pt x="807529" y="2684691"/>
                  </a:lnTo>
                  <a:lnTo>
                    <a:pt x="809523" y="2694584"/>
                  </a:lnTo>
                  <a:lnTo>
                    <a:pt x="814971" y="2702661"/>
                  </a:lnTo>
                  <a:lnTo>
                    <a:pt x="823036" y="2708097"/>
                  </a:lnTo>
                  <a:lnTo>
                    <a:pt x="832980" y="2710091"/>
                  </a:lnTo>
                  <a:lnTo>
                    <a:pt x="842860" y="2708097"/>
                  </a:lnTo>
                  <a:lnTo>
                    <a:pt x="850938" y="2702661"/>
                  </a:lnTo>
                  <a:lnTo>
                    <a:pt x="856386" y="2694584"/>
                  </a:lnTo>
                  <a:lnTo>
                    <a:pt x="858380" y="2684691"/>
                  </a:lnTo>
                  <a:close/>
                </a:path>
                <a:path w="5264150" h="4994909">
                  <a:moveTo>
                    <a:pt x="858380" y="28232"/>
                  </a:moveTo>
                  <a:lnTo>
                    <a:pt x="856386" y="18351"/>
                  </a:lnTo>
                  <a:lnTo>
                    <a:pt x="850938" y="10274"/>
                  </a:lnTo>
                  <a:lnTo>
                    <a:pt x="842860" y="4826"/>
                  </a:lnTo>
                  <a:lnTo>
                    <a:pt x="832929" y="2832"/>
                  </a:lnTo>
                  <a:lnTo>
                    <a:pt x="823036" y="4826"/>
                  </a:lnTo>
                  <a:lnTo>
                    <a:pt x="814971" y="10274"/>
                  </a:lnTo>
                  <a:lnTo>
                    <a:pt x="809523" y="18351"/>
                  </a:lnTo>
                  <a:lnTo>
                    <a:pt x="807529" y="28232"/>
                  </a:lnTo>
                  <a:lnTo>
                    <a:pt x="809523" y="38125"/>
                  </a:lnTo>
                  <a:lnTo>
                    <a:pt x="814971" y="46189"/>
                  </a:lnTo>
                  <a:lnTo>
                    <a:pt x="823036" y="51638"/>
                  </a:lnTo>
                  <a:lnTo>
                    <a:pt x="832980" y="53632"/>
                  </a:lnTo>
                  <a:lnTo>
                    <a:pt x="842860" y="51638"/>
                  </a:lnTo>
                  <a:lnTo>
                    <a:pt x="850938" y="46189"/>
                  </a:lnTo>
                  <a:lnTo>
                    <a:pt x="856386" y="38125"/>
                  </a:lnTo>
                  <a:lnTo>
                    <a:pt x="858380" y="28232"/>
                  </a:lnTo>
                  <a:close/>
                </a:path>
                <a:path w="5264150" h="4994909">
                  <a:moveTo>
                    <a:pt x="894092" y="4969065"/>
                  </a:moveTo>
                  <a:lnTo>
                    <a:pt x="892098" y="4959172"/>
                  </a:lnTo>
                  <a:lnTo>
                    <a:pt x="886650" y="4951095"/>
                  </a:lnTo>
                  <a:lnTo>
                    <a:pt x="878573" y="4945659"/>
                  </a:lnTo>
                  <a:lnTo>
                    <a:pt x="868641" y="4943665"/>
                  </a:lnTo>
                  <a:lnTo>
                    <a:pt x="858748" y="4945659"/>
                  </a:lnTo>
                  <a:lnTo>
                    <a:pt x="850684" y="4951095"/>
                  </a:lnTo>
                  <a:lnTo>
                    <a:pt x="845235" y="4959172"/>
                  </a:lnTo>
                  <a:lnTo>
                    <a:pt x="843241" y="4969065"/>
                  </a:lnTo>
                  <a:lnTo>
                    <a:pt x="845235" y="4978946"/>
                  </a:lnTo>
                  <a:lnTo>
                    <a:pt x="850684" y="4987023"/>
                  </a:lnTo>
                  <a:lnTo>
                    <a:pt x="858748" y="4992459"/>
                  </a:lnTo>
                  <a:lnTo>
                    <a:pt x="868692" y="4994465"/>
                  </a:lnTo>
                  <a:lnTo>
                    <a:pt x="878573" y="4992459"/>
                  </a:lnTo>
                  <a:lnTo>
                    <a:pt x="886650" y="4987023"/>
                  </a:lnTo>
                  <a:lnTo>
                    <a:pt x="892098" y="4978946"/>
                  </a:lnTo>
                  <a:lnTo>
                    <a:pt x="894092" y="4969065"/>
                  </a:lnTo>
                  <a:close/>
                </a:path>
                <a:path w="5264150" h="4994909">
                  <a:moveTo>
                    <a:pt x="894092" y="2312593"/>
                  </a:moveTo>
                  <a:lnTo>
                    <a:pt x="892098" y="2302713"/>
                  </a:lnTo>
                  <a:lnTo>
                    <a:pt x="886650" y="2294636"/>
                  </a:lnTo>
                  <a:lnTo>
                    <a:pt x="878573" y="2289200"/>
                  </a:lnTo>
                  <a:lnTo>
                    <a:pt x="868641" y="2287193"/>
                  </a:lnTo>
                  <a:lnTo>
                    <a:pt x="858748" y="2289200"/>
                  </a:lnTo>
                  <a:lnTo>
                    <a:pt x="850684" y="2294636"/>
                  </a:lnTo>
                  <a:lnTo>
                    <a:pt x="845235" y="2302713"/>
                  </a:lnTo>
                  <a:lnTo>
                    <a:pt x="843241" y="2312593"/>
                  </a:lnTo>
                  <a:lnTo>
                    <a:pt x="845235" y="2322487"/>
                  </a:lnTo>
                  <a:lnTo>
                    <a:pt x="850684" y="2330564"/>
                  </a:lnTo>
                  <a:lnTo>
                    <a:pt x="858748" y="2336000"/>
                  </a:lnTo>
                  <a:lnTo>
                    <a:pt x="868692" y="2337993"/>
                  </a:lnTo>
                  <a:lnTo>
                    <a:pt x="878573" y="2336000"/>
                  </a:lnTo>
                  <a:lnTo>
                    <a:pt x="886650" y="2330564"/>
                  </a:lnTo>
                  <a:lnTo>
                    <a:pt x="892098" y="2322487"/>
                  </a:lnTo>
                  <a:lnTo>
                    <a:pt x="894092" y="2312593"/>
                  </a:lnTo>
                  <a:close/>
                </a:path>
                <a:path w="5264150" h="4994909">
                  <a:moveTo>
                    <a:pt x="960031" y="2684691"/>
                  </a:moveTo>
                  <a:lnTo>
                    <a:pt x="958037" y="2674810"/>
                  </a:lnTo>
                  <a:lnTo>
                    <a:pt x="952588" y="2666733"/>
                  </a:lnTo>
                  <a:lnTo>
                    <a:pt x="944511" y="2661285"/>
                  </a:lnTo>
                  <a:lnTo>
                    <a:pt x="934580" y="2659291"/>
                  </a:lnTo>
                  <a:lnTo>
                    <a:pt x="924687" y="2661285"/>
                  </a:lnTo>
                  <a:lnTo>
                    <a:pt x="916622" y="2666733"/>
                  </a:lnTo>
                  <a:lnTo>
                    <a:pt x="911174" y="2674810"/>
                  </a:lnTo>
                  <a:lnTo>
                    <a:pt x="909180" y="2684691"/>
                  </a:lnTo>
                  <a:lnTo>
                    <a:pt x="911174" y="2694584"/>
                  </a:lnTo>
                  <a:lnTo>
                    <a:pt x="916622" y="2702661"/>
                  </a:lnTo>
                  <a:lnTo>
                    <a:pt x="924687" y="2708097"/>
                  </a:lnTo>
                  <a:lnTo>
                    <a:pt x="934631" y="2710091"/>
                  </a:lnTo>
                  <a:lnTo>
                    <a:pt x="944511" y="2708097"/>
                  </a:lnTo>
                  <a:lnTo>
                    <a:pt x="952588" y="2702661"/>
                  </a:lnTo>
                  <a:lnTo>
                    <a:pt x="958037" y="2694584"/>
                  </a:lnTo>
                  <a:lnTo>
                    <a:pt x="960031" y="2684691"/>
                  </a:lnTo>
                  <a:close/>
                </a:path>
                <a:path w="5264150" h="4994909">
                  <a:moveTo>
                    <a:pt x="960031" y="28232"/>
                  </a:moveTo>
                  <a:lnTo>
                    <a:pt x="958037" y="18351"/>
                  </a:lnTo>
                  <a:lnTo>
                    <a:pt x="952588" y="10274"/>
                  </a:lnTo>
                  <a:lnTo>
                    <a:pt x="944511" y="4826"/>
                  </a:lnTo>
                  <a:lnTo>
                    <a:pt x="934580" y="2832"/>
                  </a:lnTo>
                  <a:lnTo>
                    <a:pt x="924687" y="4826"/>
                  </a:lnTo>
                  <a:lnTo>
                    <a:pt x="916622" y="10274"/>
                  </a:lnTo>
                  <a:lnTo>
                    <a:pt x="911174" y="18351"/>
                  </a:lnTo>
                  <a:lnTo>
                    <a:pt x="909180" y="28232"/>
                  </a:lnTo>
                  <a:lnTo>
                    <a:pt x="911174" y="38125"/>
                  </a:lnTo>
                  <a:lnTo>
                    <a:pt x="916622" y="46189"/>
                  </a:lnTo>
                  <a:lnTo>
                    <a:pt x="924687" y="51638"/>
                  </a:lnTo>
                  <a:lnTo>
                    <a:pt x="934631" y="53632"/>
                  </a:lnTo>
                  <a:lnTo>
                    <a:pt x="944511" y="51638"/>
                  </a:lnTo>
                  <a:lnTo>
                    <a:pt x="952588" y="46189"/>
                  </a:lnTo>
                  <a:lnTo>
                    <a:pt x="958037" y="38125"/>
                  </a:lnTo>
                  <a:lnTo>
                    <a:pt x="960031" y="28232"/>
                  </a:lnTo>
                  <a:close/>
                </a:path>
                <a:path w="5264150" h="4994909">
                  <a:moveTo>
                    <a:pt x="995743" y="4969065"/>
                  </a:moveTo>
                  <a:lnTo>
                    <a:pt x="993749" y="4959172"/>
                  </a:lnTo>
                  <a:lnTo>
                    <a:pt x="988301" y="4951095"/>
                  </a:lnTo>
                  <a:lnTo>
                    <a:pt x="980224" y="4945659"/>
                  </a:lnTo>
                  <a:lnTo>
                    <a:pt x="970292" y="4943665"/>
                  </a:lnTo>
                  <a:lnTo>
                    <a:pt x="960399" y="4945659"/>
                  </a:lnTo>
                  <a:lnTo>
                    <a:pt x="952334" y="4951095"/>
                  </a:lnTo>
                  <a:lnTo>
                    <a:pt x="946886" y="4959172"/>
                  </a:lnTo>
                  <a:lnTo>
                    <a:pt x="944892" y="4969065"/>
                  </a:lnTo>
                  <a:lnTo>
                    <a:pt x="946886" y="4978946"/>
                  </a:lnTo>
                  <a:lnTo>
                    <a:pt x="952334" y="4987023"/>
                  </a:lnTo>
                  <a:lnTo>
                    <a:pt x="960399" y="4992459"/>
                  </a:lnTo>
                  <a:lnTo>
                    <a:pt x="970343" y="4994465"/>
                  </a:lnTo>
                  <a:lnTo>
                    <a:pt x="980224" y="4992459"/>
                  </a:lnTo>
                  <a:lnTo>
                    <a:pt x="988301" y="4987023"/>
                  </a:lnTo>
                  <a:lnTo>
                    <a:pt x="993749" y="4978946"/>
                  </a:lnTo>
                  <a:lnTo>
                    <a:pt x="995743" y="4969065"/>
                  </a:lnTo>
                  <a:close/>
                </a:path>
                <a:path w="5264150" h="4994909">
                  <a:moveTo>
                    <a:pt x="995743" y="2312593"/>
                  </a:moveTo>
                  <a:lnTo>
                    <a:pt x="993749" y="2302713"/>
                  </a:lnTo>
                  <a:lnTo>
                    <a:pt x="988301" y="2294636"/>
                  </a:lnTo>
                  <a:lnTo>
                    <a:pt x="980224" y="2289200"/>
                  </a:lnTo>
                  <a:lnTo>
                    <a:pt x="970292" y="2287193"/>
                  </a:lnTo>
                  <a:lnTo>
                    <a:pt x="960399" y="2289200"/>
                  </a:lnTo>
                  <a:lnTo>
                    <a:pt x="952334" y="2294636"/>
                  </a:lnTo>
                  <a:lnTo>
                    <a:pt x="946886" y="2302713"/>
                  </a:lnTo>
                  <a:lnTo>
                    <a:pt x="944892" y="2312593"/>
                  </a:lnTo>
                  <a:lnTo>
                    <a:pt x="946886" y="2322487"/>
                  </a:lnTo>
                  <a:lnTo>
                    <a:pt x="952334" y="2330564"/>
                  </a:lnTo>
                  <a:lnTo>
                    <a:pt x="960399" y="2336000"/>
                  </a:lnTo>
                  <a:lnTo>
                    <a:pt x="970343" y="2337993"/>
                  </a:lnTo>
                  <a:lnTo>
                    <a:pt x="980224" y="2336000"/>
                  </a:lnTo>
                  <a:lnTo>
                    <a:pt x="988301" y="2330564"/>
                  </a:lnTo>
                  <a:lnTo>
                    <a:pt x="993749" y="2322487"/>
                  </a:lnTo>
                  <a:lnTo>
                    <a:pt x="995743" y="2312593"/>
                  </a:lnTo>
                  <a:close/>
                </a:path>
                <a:path w="5264150" h="4994909">
                  <a:moveTo>
                    <a:pt x="1061681" y="2684691"/>
                  </a:moveTo>
                  <a:lnTo>
                    <a:pt x="1059688" y="2674810"/>
                  </a:lnTo>
                  <a:lnTo>
                    <a:pt x="1054239" y="2666733"/>
                  </a:lnTo>
                  <a:lnTo>
                    <a:pt x="1046162" y="2661285"/>
                  </a:lnTo>
                  <a:lnTo>
                    <a:pt x="1036231" y="2659291"/>
                  </a:lnTo>
                  <a:lnTo>
                    <a:pt x="1026337" y="2661285"/>
                  </a:lnTo>
                  <a:lnTo>
                    <a:pt x="1018273" y="2666733"/>
                  </a:lnTo>
                  <a:lnTo>
                    <a:pt x="1012825" y="2674810"/>
                  </a:lnTo>
                  <a:lnTo>
                    <a:pt x="1010831" y="2684691"/>
                  </a:lnTo>
                  <a:lnTo>
                    <a:pt x="1012825" y="2694584"/>
                  </a:lnTo>
                  <a:lnTo>
                    <a:pt x="1018273" y="2702661"/>
                  </a:lnTo>
                  <a:lnTo>
                    <a:pt x="1026337" y="2708097"/>
                  </a:lnTo>
                  <a:lnTo>
                    <a:pt x="1036281" y="2710091"/>
                  </a:lnTo>
                  <a:lnTo>
                    <a:pt x="1046162" y="2708097"/>
                  </a:lnTo>
                  <a:lnTo>
                    <a:pt x="1054239" y="2702661"/>
                  </a:lnTo>
                  <a:lnTo>
                    <a:pt x="1059688" y="2694584"/>
                  </a:lnTo>
                  <a:lnTo>
                    <a:pt x="1061681" y="2684691"/>
                  </a:lnTo>
                  <a:close/>
                </a:path>
                <a:path w="5264150" h="4994909">
                  <a:moveTo>
                    <a:pt x="1061681" y="28232"/>
                  </a:moveTo>
                  <a:lnTo>
                    <a:pt x="1059688" y="18351"/>
                  </a:lnTo>
                  <a:lnTo>
                    <a:pt x="1054239" y="10274"/>
                  </a:lnTo>
                  <a:lnTo>
                    <a:pt x="1046162" y="4826"/>
                  </a:lnTo>
                  <a:lnTo>
                    <a:pt x="1036231" y="2832"/>
                  </a:lnTo>
                  <a:lnTo>
                    <a:pt x="1026337" y="4826"/>
                  </a:lnTo>
                  <a:lnTo>
                    <a:pt x="1018273" y="10274"/>
                  </a:lnTo>
                  <a:lnTo>
                    <a:pt x="1012825" y="18351"/>
                  </a:lnTo>
                  <a:lnTo>
                    <a:pt x="1010831" y="28232"/>
                  </a:lnTo>
                  <a:lnTo>
                    <a:pt x="1012825" y="38125"/>
                  </a:lnTo>
                  <a:lnTo>
                    <a:pt x="1018273" y="46189"/>
                  </a:lnTo>
                  <a:lnTo>
                    <a:pt x="1026337" y="51638"/>
                  </a:lnTo>
                  <a:lnTo>
                    <a:pt x="1036281" y="53632"/>
                  </a:lnTo>
                  <a:lnTo>
                    <a:pt x="1046162" y="51638"/>
                  </a:lnTo>
                  <a:lnTo>
                    <a:pt x="1054239" y="46189"/>
                  </a:lnTo>
                  <a:lnTo>
                    <a:pt x="1059688" y="38125"/>
                  </a:lnTo>
                  <a:lnTo>
                    <a:pt x="1061681" y="28232"/>
                  </a:lnTo>
                  <a:close/>
                </a:path>
                <a:path w="5264150" h="4994909">
                  <a:moveTo>
                    <a:pt x="1097394" y="4969065"/>
                  </a:moveTo>
                  <a:lnTo>
                    <a:pt x="1095400" y="4959172"/>
                  </a:lnTo>
                  <a:lnTo>
                    <a:pt x="1089952" y="4951095"/>
                  </a:lnTo>
                  <a:lnTo>
                    <a:pt x="1081874" y="4945659"/>
                  </a:lnTo>
                  <a:lnTo>
                    <a:pt x="1071943" y="4943665"/>
                  </a:lnTo>
                  <a:lnTo>
                    <a:pt x="1062050" y="4945659"/>
                  </a:lnTo>
                  <a:lnTo>
                    <a:pt x="1053985" y="4951095"/>
                  </a:lnTo>
                  <a:lnTo>
                    <a:pt x="1048537" y="4959172"/>
                  </a:lnTo>
                  <a:lnTo>
                    <a:pt x="1046543" y="4969065"/>
                  </a:lnTo>
                  <a:lnTo>
                    <a:pt x="1048537" y="4978946"/>
                  </a:lnTo>
                  <a:lnTo>
                    <a:pt x="1053985" y="4987023"/>
                  </a:lnTo>
                  <a:lnTo>
                    <a:pt x="1062050" y="4992459"/>
                  </a:lnTo>
                  <a:lnTo>
                    <a:pt x="1071994" y="4994465"/>
                  </a:lnTo>
                  <a:lnTo>
                    <a:pt x="1081874" y="4992459"/>
                  </a:lnTo>
                  <a:lnTo>
                    <a:pt x="1089952" y="4987023"/>
                  </a:lnTo>
                  <a:lnTo>
                    <a:pt x="1095400" y="4978946"/>
                  </a:lnTo>
                  <a:lnTo>
                    <a:pt x="1097394" y="4969065"/>
                  </a:lnTo>
                  <a:close/>
                </a:path>
                <a:path w="5264150" h="4994909">
                  <a:moveTo>
                    <a:pt x="1097394" y="2312593"/>
                  </a:moveTo>
                  <a:lnTo>
                    <a:pt x="1095400" y="2302713"/>
                  </a:lnTo>
                  <a:lnTo>
                    <a:pt x="1089952" y="2294636"/>
                  </a:lnTo>
                  <a:lnTo>
                    <a:pt x="1081874" y="2289200"/>
                  </a:lnTo>
                  <a:lnTo>
                    <a:pt x="1071943" y="2287193"/>
                  </a:lnTo>
                  <a:lnTo>
                    <a:pt x="1062050" y="2289200"/>
                  </a:lnTo>
                  <a:lnTo>
                    <a:pt x="1053985" y="2294636"/>
                  </a:lnTo>
                  <a:lnTo>
                    <a:pt x="1048537" y="2302713"/>
                  </a:lnTo>
                  <a:lnTo>
                    <a:pt x="1046543" y="2312593"/>
                  </a:lnTo>
                  <a:lnTo>
                    <a:pt x="1048537" y="2322487"/>
                  </a:lnTo>
                  <a:lnTo>
                    <a:pt x="1053985" y="2330564"/>
                  </a:lnTo>
                  <a:lnTo>
                    <a:pt x="1062050" y="2336000"/>
                  </a:lnTo>
                  <a:lnTo>
                    <a:pt x="1071994" y="2337993"/>
                  </a:lnTo>
                  <a:lnTo>
                    <a:pt x="1081874" y="2336000"/>
                  </a:lnTo>
                  <a:lnTo>
                    <a:pt x="1089952" y="2330564"/>
                  </a:lnTo>
                  <a:lnTo>
                    <a:pt x="1095400" y="2322487"/>
                  </a:lnTo>
                  <a:lnTo>
                    <a:pt x="1097394" y="2312593"/>
                  </a:lnTo>
                  <a:close/>
                </a:path>
                <a:path w="5264150" h="4994909">
                  <a:moveTo>
                    <a:pt x="1163332" y="2684691"/>
                  </a:moveTo>
                  <a:lnTo>
                    <a:pt x="1161338" y="2674810"/>
                  </a:lnTo>
                  <a:lnTo>
                    <a:pt x="1155890" y="2666733"/>
                  </a:lnTo>
                  <a:lnTo>
                    <a:pt x="1147813" y="2661285"/>
                  </a:lnTo>
                  <a:lnTo>
                    <a:pt x="1137881" y="2659291"/>
                  </a:lnTo>
                  <a:lnTo>
                    <a:pt x="1127988" y="2661285"/>
                  </a:lnTo>
                  <a:lnTo>
                    <a:pt x="1119924" y="2666733"/>
                  </a:lnTo>
                  <a:lnTo>
                    <a:pt x="1114475" y="2674810"/>
                  </a:lnTo>
                  <a:lnTo>
                    <a:pt x="1112481" y="2684691"/>
                  </a:lnTo>
                  <a:lnTo>
                    <a:pt x="1114475" y="2694584"/>
                  </a:lnTo>
                  <a:lnTo>
                    <a:pt x="1119924" y="2702661"/>
                  </a:lnTo>
                  <a:lnTo>
                    <a:pt x="1127988" y="2708097"/>
                  </a:lnTo>
                  <a:lnTo>
                    <a:pt x="1137932" y="2710091"/>
                  </a:lnTo>
                  <a:lnTo>
                    <a:pt x="1147813" y="2708097"/>
                  </a:lnTo>
                  <a:lnTo>
                    <a:pt x="1155890" y="2702661"/>
                  </a:lnTo>
                  <a:lnTo>
                    <a:pt x="1161338" y="2694584"/>
                  </a:lnTo>
                  <a:lnTo>
                    <a:pt x="1163332" y="2684691"/>
                  </a:lnTo>
                  <a:close/>
                </a:path>
                <a:path w="5264150" h="4994909">
                  <a:moveTo>
                    <a:pt x="1163332" y="28232"/>
                  </a:moveTo>
                  <a:lnTo>
                    <a:pt x="1161338" y="18351"/>
                  </a:lnTo>
                  <a:lnTo>
                    <a:pt x="1155890" y="10274"/>
                  </a:lnTo>
                  <a:lnTo>
                    <a:pt x="1147813" y="4826"/>
                  </a:lnTo>
                  <a:lnTo>
                    <a:pt x="1137881" y="2832"/>
                  </a:lnTo>
                  <a:lnTo>
                    <a:pt x="1127988" y="4826"/>
                  </a:lnTo>
                  <a:lnTo>
                    <a:pt x="1119924" y="10274"/>
                  </a:lnTo>
                  <a:lnTo>
                    <a:pt x="1114475" y="18351"/>
                  </a:lnTo>
                  <a:lnTo>
                    <a:pt x="1112481" y="28232"/>
                  </a:lnTo>
                  <a:lnTo>
                    <a:pt x="1114475" y="38125"/>
                  </a:lnTo>
                  <a:lnTo>
                    <a:pt x="1119924" y="46189"/>
                  </a:lnTo>
                  <a:lnTo>
                    <a:pt x="1127988" y="51638"/>
                  </a:lnTo>
                  <a:lnTo>
                    <a:pt x="1137932" y="53632"/>
                  </a:lnTo>
                  <a:lnTo>
                    <a:pt x="1147813" y="51638"/>
                  </a:lnTo>
                  <a:lnTo>
                    <a:pt x="1155890" y="46189"/>
                  </a:lnTo>
                  <a:lnTo>
                    <a:pt x="1161338" y="38125"/>
                  </a:lnTo>
                  <a:lnTo>
                    <a:pt x="1163332" y="28232"/>
                  </a:lnTo>
                  <a:close/>
                </a:path>
                <a:path w="5264150" h="4994909">
                  <a:moveTo>
                    <a:pt x="1199045" y="4969065"/>
                  </a:moveTo>
                  <a:lnTo>
                    <a:pt x="1197051" y="4959172"/>
                  </a:lnTo>
                  <a:lnTo>
                    <a:pt x="1191602" y="4951095"/>
                  </a:lnTo>
                  <a:lnTo>
                    <a:pt x="1183525" y="4945659"/>
                  </a:lnTo>
                  <a:lnTo>
                    <a:pt x="1173594" y="4943665"/>
                  </a:lnTo>
                  <a:lnTo>
                    <a:pt x="1163701" y="4945659"/>
                  </a:lnTo>
                  <a:lnTo>
                    <a:pt x="1155636" y="4951095"/>
                  </a:lnTo>
                  <a:lnTo>
                    <a:pt x="1150188" y="4959172"/>
                  </a:lnTo>
                  <a:lnTo>
                    <a:pt x="1148194" y="4969065"/>
                  </a:lnTo>
                  <a:lnTo>
                    <a:pt x="1150188" y="4978946"/>
                  </a:lnTo>
                  <a:lnTo>
                    <a:pt x="1155636" y="4987023"/>
                  </a:lnTo>
                  <a:lnTo>
                    <a:pt x="1163701" y="4992459"/>
                  </a:lnTo>
                  <a:lnTo>
                    <a:pt x="1173645" y="4994465"/>
                  </a:lnTo>
                  <a:lnTo>
                    <a:pt x="1183525" y="4992459"/>
                  </a:lnTo>
                  <a:lnTo>
                    <a:pt x="1191602" y="4987023"/>
                  </a:lnTo>
                  <a:lnTo>
                    <a:pt x="1197051" y="4978946"/>
                  </a:lnTo>
                  <a:lnTo>
                    <a:pt x="1199045" y="4969065"/>
                  </a:lnTo>
                  <a:close/>
                </a:path>
                <a:path w="5264150" h="4994909">
                  <a:moveTo>
                    <a:pt x="1199045" y="2312593"/>
                  </a:moveTo>
                  <a:lnTo>
                    <a:pt x="1197051" y="2302713"/>
                  </a:lnTo>
                  <a:lnTo>
                    <a:pt x="1191602" y="2294636"/>
                  </a:lnTo>
                  <a:lnTo>
                    <a:pt x="1183525" y="2289200"/>
                  </a:lnTo>
                  <a:lnTo>
                    <a:pt x="1173594" y="2287193"/>
                  </a:lnTo>
                  <a:lnTo>
                    <a:pt x="1163701" y="2289200"/>
                  </a:lnTo>
                  <a:lnTo>
                    <a:pt x="1155636" y="2294636"/>
                  </a:lnTo>
                  <a:lnTo>
                    <a:pt x="1150188" y="2302713"/>
                  </a:lnTo>
                  <a:lnTo>
                    <a:pt x="1148194" y="2312593"/>
                  </a:lnTo>
                  <a:lnTo>
                    <a:pt x="1150188" y="2322487"/>
                  </a:lnTo>
                  <a:lnTo>
                    <a:pt x="1155636" y="2330564"/>
                  </a:lnTo>
                  <a:lnTo>
                    <a:pt x="1163701" y="2336000"/>
                  </a:lnTo>
                  <a:lnTo>
                    <a:pt x="1173645" y="2337993"/>
                  </a:lnTo>
                  <a:lnTo>
                    <a:pt x="1183525" y="2336000"/>
                  </a:lnTo>
                  <a:lnTo>
                    <a:pt x="1191602" y="2330564"/>
                  </a:lnTo>
                  <a:lnTo>
                    <a:pt x="1197051" y="2322487"/>
                  </a:lnTo>
                  <a:lnTo>
                    <a:pt x="1199045" y="2312593"/>
                  </a:lnTo>
                  <a:close/>
                </a:path>
                <a:path w="5264150" h="4994909">
                  <a:moveTo>
                    <a:pt x="1264983" y="2684691"/>
                  </a:moveTo>
                  <a:lnTo>
                    <a:pt x="1262989" y="2674810"/>
                  </a:lnTo>
                  <a:lnTo>
                    <a:pt x="1257541" y="2666733"/>
                  </a:lnTo>
                  <a:lnTo>
                    <a:pt x="1249464" y="2661285"/>
                  </a:lnTo>
                  <a:lnTo>
                    <a:pt x="1239532" y="2659291"/>
                  </a:lnTo>
                  <a:lnTo>
                    <a:pt x="1229639" y="2661285"/>
                  </a:lnTo>
                  <a:lnTo>
                    <a:pt x="1221574" y="2666733"/>
                  </a:lnTo>
                  <a:lnTo>
                    <a:pt x="1216126" y="2674810"/>
                  </a:lnTo>
                  <a:lnTo>
                    <a:pt x="1214132" y="2684691"/>
                  </a:lnTo>
                  <a:lnTo>
                    <a:pt x="1216126" y="2694584"/>
                  </a:lnTo>
                  <a:lnTo>
                    <a:pt x="1221574" y="2702661"/>
                  </a:lnTo>
                  <a:lnTo>
                    <a:pt x="1229639" y="2708097"/>
                  </a:lnTo>
                  <a:lnTo>
                    <a:pt x="1239583" y="2710091"/>
                  </a:lnTo>
                  <a:lnTo>
                    <a:pt x="1249464" y="2708097"/>
                  </a:lnTo>
                  <a:lnTo>
                    <a:pt x="1257541" y="2702661"/>
                  </a:lnTo>
                  <a:lnTo>
                    <a:pt x="1262989" y="2694584"/>
                  </a:lnTo>
                  <a:lnTo>
                    <a:pt x="1264983" y="2684691"/>
                  </a:lnTo>
                  <a:close/>
                </a:path>
                <a:path w="5264150" h="4994909">
                  <a:moveTo>
                    <a:pt x="1264983" y="28232"/>
                  </a:moveTo>
                  <a:lnTo>
                    <a:pt x="1262989" y="18351"/>
                  </a:lnTo>
                  <a:lnTo>
                    <a:pt x="1257541" y="10274"/>
                  </a:lnTo>
                  <a:lnTo>
                    <a:pt x="1249464" y="4826"/>
                  </a:lnTo>
                  <a:lnTo>
                    <a:pt x="1239532" y="2832"/>
                  </a:lnTo>
                  <a:lnTo>
                    <a:pt x="1229639" y="4826"/>
                  </a:lnTo>
                  <a:lnTo>
                    <a:pt x="1221574" y="10274"/>
                  </a:lnTo>
                  <a:lnTo>
                    <a:pt x="1216126" y="18351"/>
                  </a:lnTo>
                  <a:lnTo>
                    <a:pt x="1214132" y="28232"/>
                  </a:lnTo>
                  <a:lnTo>
                    <a:pt x="1216126" y="38125"/>
                  </a:lnTo>
                  <a:lnTo>
                    <a:pt x="1221574" y="46189"/>
                  </a:lnTo>
                  <a:lnTo>
                    <a:pt x="1229639" y="51638"/>
                  </a:lnTo>
                  <a:lnTo>
                    <a:pt x="1239583" y="53632"/>
                  </a:lnTo>
                  <a:lnTo>
                    <a:pt x="1249464" y="51638"/>
                  </a:lnTo>
                  <a:lnTo>
                    <a:pt x="1257541" y="46189"/>
                  </a:lnTo>
                  <a:lnTo>
                    <a:pt x="1262989" y="38125"/>
                  </a:lnTo>
                  <a:lnTo>
                    <a:pt x="1264983" y="28232"/>
                  </a:lnTo>
                  <a:close/>
                </a:path>
                <a:path w="5264150" h="4994909">
                  <a:moveTo>
                    <a:pt x="1300695" y="4969065"/>
                  </a:moveTo>
                  <a:lnTo>
                    <a:pt x="1298702" y="4959172"/>
                  </a:lnTo>
                  <a:lnTo>
                    <a:pt x="1293253" y="4951095"/>
                  </a:lnTo>
                  <a:lnTo>
                    <a:pt x="1285176" y="4945659"/>
                  </a:lnTo>
                  <a:lnTo>
                    <a:pt x="1275245" y="4943665"/>
                  </a:lnTo>
                  <a:lnTo>
                    <a:pt x="1265351" y="4945659"/>
                  </a:lnTo>
                  <a:lnTo>
                    <a:pt x="1257287" y="4951095"/>
                  </a:lnTo>
                  <a:lnTo>
                    <a:pt x="1251839" y="4959172"/>
                  </a:lnTo>
                  <a:lnTo>
                    <a:pt x="1249845" y="4969065"/>
                  </a:lnTo>
                  <a:lnTo>
                    <a:pt x="1251839" y="4978946"/>
                  </a:lnTo>
                  <a:lnTo>
                    <a:pt x="1257287" y="4987023"/>
                  </a:lnTo>
                  <a:lnTo>
                    <a:pt x="1265351" y="4992459"/>
                  </a:lnTo>
                  <a:lnTo>
                    <a:pt x="1275295" y="4994465"/>
                  </a:lnTo>
                  <a:lnTo>
                    <a:pt x="1285176" y="4992459"/>
                  </a:lnTo>
                  <a:lnTo>
                    <a:pt x="1293253" y="4987023"/>
                  </a:lnTo>
                  <a:lnTo>
                    <a:pt x="1298702" y="4978946"/>
                  </a:lnTo>
                  <a:lnTo>
                    <a:pt x="1300695" y="4969065"/>
                  </a:lnTo>
                  <a:close/>
                </a:path>
                <a:path w="5264150" h="4994909">
                  <a:moveTo>
                    <a:pt x="1300695" y="2312593"/>
                  </a:moveTo>
                  <a:lnTo>
                    <a:pt x="1298702" y="2302713"/>
                  </a:lnTo>
                  <a:lnTo>
                    <a:pt x="1293253" y="2294636"/>
                  </a:lnTo>
                  <a:lnTo>
                    <a:pt x="1285176" y="2289200"/>
                  </a:lnTo>
                  <a:lnTo>
                    <a:pt x="1275245" y="2287193"/>
                  </a:lnTo>
                  <a:lnTo>
                    <a:pt x="1265351" y="2289200"/>
                  </a:lnTo>
                  <a:lnTo>
                    <a:pt x="1257287" y="2294636"/>
                  </a:lnTo>
                  <a:lnTo>
                    <a:pt x="1251839" y="2302713"/>
                  </a:lnTo>
                  <a:lnTo>
                    <a:pt x="1249845" y="2312593"/>
                  </a:lnTo>
                  <a:lnTo>
                    <a:pt x="1251839" y="2322487"/>
                  </a:lnTo>
                  <a:lnTo>
                    <a:pt x="1257287" y="2330564"/>
                  </a:lnTo>
                  <a:lnTo>
                    <a:pt x="1265351" y="2336000"/>
                  </a:lnTo>
                  <a:lnTo>
                    <a:pt x="1275295" y="2337993"/>
                  </a:lnTo>
                  <a:lnTo>
                    <a:pt x="1285176" y="2336000"/>
                  </a:lnTo>
                  <a:lnTo>
                    <a:pt x="1293253" y="2330564"/>
                  </a:lnTo>
                  <a:lnTo>
                    <a:pt x="1298702" y="2322487"/>
                  </a:lnTo>
                  <a:lnTo>
                    <a:pt x="1300695" y="2312593"/>
                  </a:lnTo>
                  <a:close/>
                </a:path>
                <a:path w="5264150" h="4994909">
                  <a:moveTo>
                    <a:pt x="1366634" y="2684691"/>
                  </a:moveTo>
                  <a:lnTo>
                    <a:pt x="1364640" y="2674810"/>
                  </a:lnTo>
                  <a:lnTo>
                    <a:pt x="1359192" y="2666733"/>
                  </a:lnTo>
                  <a:lnTo>
                    <a:pt x="1351114" y="2661285"/>
                  </a:lnTo>
                  <a:lnTo>
                    <a:pt x="1341183" y="2659291"/>
                  </a:lnTo>
                  <a:lnTo>
                    <a:pt x="1331290" y="2661285"/>
                  </a:lnTo>
                  <a:lnTo>
                    <a:pt x="1323225" y="2666733"/>
                  </a:lnTo>
                  <a:lnTo>
                    <a:pt x="1317777" y="2674810"/>
                  </a:lnTo>
                  <a:lnTo>
                    <a:pt x="1315783" y="2684691"/>
                  </a:lnTo>
                  <a:lnTo>
                    <a:pt x="1317777" y="2694584"/>
                  </a:lnTo>
                  <a:lnTo>
                    <a:pt x="1323225" y="2702661"/>
                  </a:lnTo>
                  <a:lnTo>
                    <a:pt x="1331290" y="2708097"/>
                  </a:lnTo>
                  <a:lnTo>
                    <a:pt x="1341234" y="2710091"/>
                  </a:lnTo>
                  <a:lnTo>
                    <a:pt x="1351114" y="2708097"/>
                  </a:lnTo>
                  <a:lnTo>
                    <a:pt x="1359192" y="2702661"/>
                  </a:lnTo>
                  <a:lnTo>
                    <a:pt x="1364640" y="2694584"/>
                  </a:lnTo>
                  <a:lnTo>
                    <a:pt x="1366634" y="2684691"/>
                  </a:lnTo>
                  <a:close/>
                </a:path>
                <a:path w="5264150" h="4994909">
                  <a:moveTo>
                    <a:pt x="1366634" y="28232"/>
                  </a:moveTo>
                  <a:lnTo>
                    <a:pt x="1364640" y="18351"/>
                  </a:lnTo>
                  <a:lnTo>
                    <a:pt x="1359192" y="10274"/>
                  </a:lnTo>
                  <a:lnTo>
                    <a:pt x="1351114" y="4826"/>
                  </a:lnTo>
                  <a:lnTo>
                    <a:pt x="1341183" y="2832"/>
                  </a:lnTo>
                  <a:lnTo>
                    <a:pt x="1331290" y="4826"/>
                  </a:lnTo>
                  <a:lnTo>
                    <a:pt x="1323225" y="10274"/>
                  </a:lnTo>
                  <a:lnTo>
                    <a:pt x="1317777" y="18351"/>
                  </a:lnTo>
                  <a:lnTo>
                    <a:pt x="1315783" y="28232"/>
                  </a:lnTo>
                  <a:lnTo>
                    <a:pt x="1317777" y="38125"/>
                  </a:lnTo>
                  <a:lnTo>
                    <a:pt x="1323225" y="46189"/>
                  </a:lnTo>
                  <a:lnTo>
                    <a:pt x="1331290" y="51638"/>
                  </a:lnTo>
                  <a:lnTo>
                    <a:pt x="1341234" y="53632"/>
                  </a:lnTo>
                  <a:lnTo>
                    <a:pt x="1351114" y="51638"/>
                  </a:lnTo>
                  <a:lnTo>
                    <a:pt x="1359192" y="46189"/>
                  </a:lnTo>
                  <a:lnTo>
                    <a:pt x="1364640" y="38125"/>
                  </a:lnTo>
                  <a:lnTo>
                    <a:pt x="1366634" y="28232"/>
                  </a:lnTo>
                  <a:close/>
                </a:path>
                <a:path w="5264150" h="4994909">
                  <a:moveTo>
                    <a:pt x="1402346" y="4969065"/>
                  </a:moveTo>
                  <a:lnTo>
                    <a:pt x="1400352" y="4959172"/>
                  </a:lnTo>
                  <a:lnTo>
                    <a:pt x="1394904" y="4951095"/>
                  </a:lnTo>
                  <a:lnTo>
                    <a:pt x="1386827" y="4945659"/>
                  </a:lnTo>
                  <a:lnTo>
                    <a:pt x="1376895" y="4943665"/>
                  </a:lnTo>
                  <a:lnTo>
                    <a:pt x="1367002" y="4945659"/>
                  </a:lnTo>
                  <a:lnTo>
                    <a:pt x="1358938" y="4951095"/>
                  </a:lnTo>
                  <a:lnTo>
                    <a:pt x="1353489" y="4959172"/>
                  </a:lnTo>
                  <a:lnTo>
                    <a:pt x="1351495" y="4969065"/>
                  </a:lnTo>
                  <a:lnTo>
                    <a:pt x="1353489" y="4978946"/>
                  </a:lnTo>
                  <a:lnTo>
                    <a:pt x="1358938" y="4987023"/>
                  </a:lnTo>
                  <a:lnTo>
                    <a:pt x="1367002" y="4992459"/>
                  </a:lnTo>
                  <a:lnTo>
                    <a:pt x="1376946" y="4994465"/>
                  </a:lnTo>
                  <a:lnTo>
                    <a:pt x="1386827" y="4992459"/>
                  </a:lnTo>
                  <a:lnTo>
                    <a:pt x="1394904" y="4987023"/>
                  </a:lnTo>
                  <a:lnTo>
                    <a:pt x="1400352" y="4978946"/>
                  </a:lnTo>
                  <a:lnTo>
                    <a:pt x="1402346" y="4969065"/>
                  </a:lnTo>
                  <a:close/>
                </a:path>
                <a:path w="5264150" h="4994909">
                  <a:moveTo>
                    <a:pt x="1402346" y="2312593"/>
                  </a:moveTo>
                  <a:lnTo>
                    <a:pt x="1400352" y="2302713"/>
                  </a:lnTo>
                  <a:lnTo>
                    <a:pt x="1394904" y="2294636"/>
                  </a:lnTo>
                  <a:lnTo>
                    <a:pt x="1386827" y="2289200"/>
                  </a:lnTo>
                  <a:lnTo>
                    <a:pt x="1376895" y="2287193"/>
                  </a:lnTo>
                  <a:lnTo>
                    <a:pt x="1367002" y="2289200"/>
                  </a:lnTo>
                  <a:lnTo>
                    <a:pt x="1358938" y="2294636"/>
                  </a:lnTo>
                  <a:lnTo>
                    <a:pt x="1353489" y="2302713"/>
                  </a:lnTo>
                  <a:lnTo>
                    <a:pt x="1351495" y="2312593"/>
                  </a:lnTo>
                  <a:lnTo>
                    <a:pt x="1353489" y="2322487"/>
                  </a:lnTo>
                  <a:lnTo>
                    <a:pt x="1358938" y="2330564"/>
                  </a:lnTo>
                  <a:lnTo>
                    <a:pt x="1367002" y="2336000"/>
                  </a:lnTo>
                  <a:lnTo>
                    <a:pt x="1376946" y="2337993"/>
                  </a:lnTo>
                  <a:lnTo>
                    <a:pt x="1386827" y="2336000"/>
                  </a:lnTo>
                  <a:lnTo>
                    <a:pt x="1394904" y="2330564"/>
                  </a:lnTo>
                  <a:lnTo>
                    <a:pt x="1400352" y="2322487"/>
                  </a:lnTo>
                  <a:lnTo>
                    <a:pt x="1402346" y="2312593"/>
                  </a:lnTo>
                  <a:close/>
                </a:path>
                <a:path w="5264150" h="4994909">
                  <a:moveTo>
                    <a:pt x="1468285" y="2684691"/>
                  </a:moveTo>
                  <a:lnTo>
                    <a:pt x="1466291" y="2674810"/>
                  </a:lnTo>
                  <a:lnTo>
                    <a:pt x="1460842" y="2666733"/>
                  </a:lnTo>
                  <a:lnTo>
                    <a:pt x="1452765" y="2661285"/>
                  </a:lnTo>
                  <a:lnTo>
                    <a:pt x="1442834" y="2659291"/>
                  </a:lnTo>
                  <a:lnTo>
                    <a:pt x="1432941" y="2661285"/>
                  </a:lnTo>
                  <a:lnTo>
                    <a:pt x="1424876" y="2666733"/>
                  </a:lnTo>
                  <a:lnTo>
                    <a:pt x="1419428" y="2674810"/>
                  </a:lnTo>
                  <a:lnTo>
                    <a:pt x="1417434" y="2684691"/>
                  </a:lnTo>
                  <a:lnTo>
                    <a:pt x="1419428" y="2694584"/>
                  </a:lnTo>
                  <a:lnTo>
                    <a:pt x="1424876" y="2702661"/>
                  </a:lnTo>
                  <a:lnTo>
                    <a:pt x="1432941" y="2708097"/>
                  </a:lnTo>
                  <a:lnTo>
                    <a:pt x="1442885" y="2710091"/>
                  </a:lnTo>
                  <a:lnTo>
                    <a:pt x="1452765" y="2708097"/>
                  </a:lnTo>
                  <a:lnTo>
                    <a:pt x="1460842" y="2702661"/>
                  </a:lnTo>
                  <a:lnTo>
                    <a:pt x="1466291" y="2694584"/>
                  </a:lnTo>
                  <a:lnTo>
                    <a:pt x="1468285" y="2684691"/>
                  </a:lnTo>
                  <a:close/>
                </a:path>
                <a:path w="5264150" h="4994909">
                  <a:moveTo>
                    <a:pt x="1468285" y="28232"/>
                  </a:moveTo>
                  <a:lnTo>
                    <a:pt x="1466291" y="18351"/>
                  </a:lnTo>
                  <a:lnTo>
                    <a:pt x="1460842" y="10274"/>
                  </a:lnTo>
                  <a:lnTo>
                    <a:pt x="1452765" y="4826"/>
                  </a:lnTo>
                  <a:lnTo>
                    <a:pt x="1442834" y="2832"/>
                  </a:lnTo>
                  <a:lnTo>
                    <a:pt x="1432941" y="4826"/>
                  </a:lnTo>
                  <a:lnTo>
                    <a:pt x="1424876" y="10274"/>
                  </a:lnTo>
                  <a:lnTo>
                    <a:pt x="1419428" y="18351"/>
                  </a:lnTo>
                  <a:lnTo>
                    <a:pt x="1417434" y="28232"/>
                  </a:lnTo>
                  <a:lnTo>
                    <a:pt x="1419428" y="38125"/>
                  </a:lnTo>
                  <a:lnTo>
                    <a:pt x="1424876" y="46189"/>
                  </a:lnTo>
                  <a:lnTo>
                    <a:pt x="1432941" y="51638"/>
                  </a:lnTo>
                  <a:lnTo>
                    <a:pt x="1442885" y="53632"/>
                  </a:lnTo>
                  <a:lnTo>
                    <a:pt x="1452765" y="51638"/>
                  </a:lnTo>
                  <a:lnTo>
                    <a:pt x="1460842" y="46189"/>
                  </a:lnTo>
                  <a:lnTo>
                    <a:pt x="1466291" y="38125"/>
                  </a:lnTo>
                  <a:lnTo>
                    <a:pt x="1468285" y="28232"/>
                  </a:lnTo>
                  <a:close/>
                </a:path>
                <a:path w="5264150" h="4994909">
                  <a:moveTo>
                    <a:pt x="1503997" y="4969065"/>
                  </a:moveTo>
                  <a:lnTo>
                    <a:pt x="1502003" y="4959172"/>
                  </a:lnTo>
                  <a:lnTo>
                    <a:pt x="1496555" y="4951095"/>
                  </a:lnTo>
                  <a:lnTo>
                    <a:pt x="1488478" y="4945659"/>
                  </a:lnTo>
                  <a:lnTo>
                    <a:pt x="1478546" y="4943665"/>
                  </a:lnTo>
                  <a:lnTo>
                    <a:pt x="1468653" y="4945659"/>
                  </a:lnTo>
                  <a:lnTo>
                    <a:pt x="1460588" y="4951095"/>
                  </a:lnTo>
                  <a:lnTo>
                    <a:pt x="1455140" y="4959172"/>
                  </a:lnTo>
                  <a:lnTo>
                    <a:pt x="1453146" y="4969065"/>
                  </a:lnTo>
                  <a:lnTo>
                    <a:pt x="1455140" y="4978946"/>
                  </a:lnTo>
                  <a:lnTo>
                    <a:pt x="1460588" y="4987023"/>
                  </a:lnTo>
                  <a:lnTo>
                    <a:pt x="1468653" y="4992459"/>
                  </a:lnTo>
                  <a:lnTo>
                    <a:pt x="1478597" y="4994465"/>
                  </a:lnTo>
                  <a:lnTo>
                    <a:pt x="1488478" y="4992459"/>
                  </a:lnTo>
                  <a:lnTo>
                    <a:pt x="1496555" y="4987023"/>
                  </a:lnTo>
                  <a:lnTo>
                    <a:pt x="1502003" y="4978946"/>
                  </a:lnTo>
                  <a:lnTo>
                    <a:pt x="1503997" y="4969065"/>
                  </a:lnTo>
                  <a:close/>
                </a:path>
                <a:path w="5264150" h="4994909">
                  <a:moveTo>
                    <a:pt x="1503997" y="2312593"/>
                  </a:moveTo>
                  <a:lnTo>
                    <a:pt x="1502003" y="2302713"/>
                  </a:lnTo>
                  <a:lnTo>
                    <a:pt x="1496555" y="2294636"/>
                  </a:lnTo>
                  <a:lnTo>
                    <a:pt x="1488478" y="2289200"/>
                  </a:lnTo>
                  <a:lnTo>
                    <a:pt x="1478546" y="2287193"/>
                  </a:lnTo>
                  <a:lnTo>
                    <a:pt x="1468653" y="2289200"/>
                  </a:lnTo>
                  <a:lnTo>
                    <a:pt x="1460588" y="2294636"/>
                  </a:lnTo>
                  <a:lnTo>
                    <a:pt x="1455140" y="2302713"/>
                  </a:lnTo>
                  <a:lnTo>
                    <a:pt x="1453146" y="2312593"/>
                  </a:lnTo>
                  <a:lnTo>
                    <a:pt x="1455140" y="2322487"/>
                  </a:lnTo>
                  <a:lnTo>
                    <a:pt x="1460588" y="2330564"/>
                  </a:lnTo>
                  <a:lnTo>
                    <a:pt x="1468653" y="2336000"/>
                  </a:lnTo>
                  <a:lnTo>
                    <a:pt x="1478597" y="2337993"/>
                  </a:lnTo>
                  <a:lnTo>
                    <a:pt x="1488478" y="2336000"/>
                  </a:lnTo>
                  <a:lnTo>
                    <a:pt x="1496555" y="2330564"/>
                  </a:lnTo>
                  <a:lnTo>
                    <a:pt x="1502003" y="2322487"/>
                  </a:lnTo>
                  <a:lnTo>
                    <a:pt x="1503997" y="2312593"/>
                  </a:lnTo>
                  <a:close/>
                </a:path>
                <a:path w="5264150" h="4994909">
                  <a:moveTo>
                    <a:pt x="1569935" y="2684691"/>
                  </a:moveTo>
                  <a:lnTo>
                    <a:pt x="1567942" y="2674810"/>
                  </a:lnTo>
                  <a:lnTo>
                    <a:pt x="1562493" y="2666733"/>
                  </a:lnTo>
                  <a:lnTo>
                    <a:pt x="1554416" y="2661285"/>
                  </a:lnTo>
                  <a:lnTo>
                    <a:pt x="1544485" y="2659291"/>
                  </a:lnTo>
                  <a:lnTo>
                    <a:pt x="1534591" y="2661285"/>
                  </a:lnTo>
                  <a:lnTo>
                    <a:pt x="1526527" y="2666733"/>
                  </a:lnTo>
                  <a:lnTo>
                    <a:pt x="1521079" y="2674810"/>
                  </a:lnTo>
                  <a:lnTo>
                    <a:pt x="1519085" y="2684691"/>
                  </a:lnTo>
                  <a:lnTo>
                    <a:pt x="1521079" y="2694584"/>
                  </a:lnTo>
                  <a:lnTo>
                    <a:pt x="1526527" y="2702661"/>
                  </a:lnTo>
                  <a:lnTo>
                    <a:pt x="1534591" y="2708097"/>
                  </a:lnTo>
                  <a:lnTo>
                    <a:pt x="1544535" y="2710091"/>
                  </a:lnTo>
                  <a:lnTo>
                    <a:pt x="1554416" y="2708097"/>
                  </a:lnTo>
                  <a:lnTo>
                    <a:pt x="1562493" y="2702661"/>
                  </a:lnTo>
                  <a:lnTo>
                    <a:pt x="1567942" y="2694584"/>
                  </a:lnTo>
                  <a:lnTo>
                    <a:pt x="1569935" y="2684691"/>
                  </a:lnTo>
                  <a:close/>
                </a:path>
                <a:path w="5264150" h="4994909">
                  <a:moveTo>
                    <a:pt x="1569935" y="28232"/>
                  </a:moveTo>
                  <a:lnTo>
                    <a:pt x="1567942" y="18351"/>
                  </a:lnTo>
                  <a:lnTo>
                    <a:pt x="1562493" y="10274"/>
                  </a:lnTo>
                  <a:lnTo>
                    <a:pt x="1554416" y="4826"/>
                  </a:lnTo>
                  <a:lnTo>
                    <a:pt x="1544485" y="2832"/>
                  </a:lnTo>
                  <a:lnTo>
                    <a:pt x="1534591" y="4826"/>
                  </a:lnTo>
                  <a:lnTo>
                    <a:pt x="1526527" y="10274"/>
                  </a:lnTo>
                  <a:lnTo>
                    <a:pt x="1521079" y="18351"/>
                  </a:lnTo>
                  <a:lnTo>
                    <a:pt x="1519085" y="28232"/>
                  </a:lnTo>
                  <a:lnTo>
                    <a:pt x="1521079" y="38125"/>
                  </a:lnTo>
                  <a:lnTo>
                    <a:pt x="1526527" y="46189"/>
                  </a:lnTo>
                  <a:lnTo>
                    <a:pt x="1534591" y="51638"/>
                  </a:lnTo>
                  <a:lnTo>
                    <a:pt x="1544535" y="53632"/>
                  </a:lnTo>
                  <a:lnTo>
                    <a:pt x="1554416" y="51638"/>
                  </a:lnTo>
                  <a:lnTo>
                    <a:pt x="1562493" y="46189"/>
                  </a:lnTo>
                  <a:lnTo>
                    <a:pt x="1567942" y="38125"/>
                  </a:lnTo>
                  <a:lnTo>
                    <a:pt x="1569935" y="28232"/>
                  </a:lnTo>
                  <a:close/>
                </a:path>
                <a:path w="5264150" h="4994909">
                  <a:moveTo>
                    <a:pt x="1605648" y="4969065"/>
                  </a:moveTo>
                  <a:lnTo>
                    <a:pt x="1603654" y="4959172"/>
                  </a:lnTo>
                  <a:lnTo>
                    <a:pt x="1598206" y="4951095"/>
                  </a:lnTo>
                  <a:lnTo>
                    <a:pt x="1590128" y="4945659"/>
                  </a:lnTo>
                  <a:lnTo>
                    <a:pt x="1580197" y="4943665"/>
                  </a:lnTo>
                  <a:lnTo>
                    <a:pt x="1570304" y="4945659"/>
                  </a:lnTo>
                  <a:lnTo>
                    <a:pt x="1562239" y="4951095"/>
                  </a:lnTo>
                  <a:lnTo>
                    <a:pt x="1556791" y="4959172"/>
                  </a:lnTo>
                  <a:lnTo>
                    <a:pt x="1554797" y="4969065"/>
                  </a:lnTo>
                  <a:lnTo>
                    <a:pt x="1556791" y="4978946"/>
                  </a:lnTo>
                  <a:lnTo>
                    <a:pt x="1562239" y="4987023"/>
                  </a:lnTo>
                  <a:lnTo>
                    <a:pt x="1570304" y="4992459"/>
                  </a:lnTo>
                  <a:lnTo>
                    <a:pt x="1580248" y="4994465"/>
                  </a:lnTo>
                  <a:lnTo>
                    <a:pt x="1590128" y="4992459"/>
                  </a:lnTo>
                  <a:lnTo>
                    <a:pt x="1598206" y="4987023"/>
                  </a:lnTo>
                  <a:lnTo>
                    <a:pt x="1603654" y="4978946"/>
                  </a:lnTo>
                  <a:lnTo>
                    <a:pt x="1605648" y="4969065"/>
                  </a:lnTo>
                  <a:close/>
                </a:path>
                <a:path w="5264150" h="4994909">
                  <a:moveTo>
                    <a:pt x="1605648" y="2312593"/>
                  </a:moveTo>
                  <a:lnTo>
                    <a:pt x="1603654" y="2302713"/>
                  </a:lnTo>
                  <a:lnTo>
                    <a:pt x="1598206" y="2294636"/>
                  </a:lnTo>
                  <a:lnTo>
                    <a:pt x="1590128" y="2289200"/>
                  </a:lnTo>
                  <a:lnTo>
                    <a:pt x="1580197" y="2287193"/>
                  </a:lnTo>
                  <a:lnTo>
                    <a:pt x="1570304" y="2289200"/>
                  </a:lnTo>
                  <a:lnTo>
                    <a:pt x="1562239" y="2294636"/>
                  </a:lnTo>
                  <a:lnTo>
                    <a:pt x="1556791" y="2302713"/>
                  </a:lnTo>
                  <a:lnTo>
                    <a:pt x="1554797" y="2312593"/>
                  </a:lnTo>
                  <a:lnTo>
                    <a:pt x="1556791" y="2322487"/>
                  </a:lnTo>
                  <a:lnTo>
                    <a:pt x="1562239" y="2330564"/>
                  </a:lnTo>
                  <a:lnTo>
                    <a:pt x="1570304" y="2336000"/>
                  </a:lnTo>
                  <a:lnTo>
                    <a:pt x="1580248" y="2337993"/>
                  </a:lnTo>
                  <a:lnTo>
                    <a:pt x="1590128" y="2336000"/>
                  </a:lnTo>
                  <a:lnTo>
                    <a:pt x="1598206" y="2330564"/>
                  </a:lnTo>
                  <a:lnTo>
                    <a:pt x="1603654" y="2322487"/>
                  </a:lnTo>
                  <a:lnTo>
                    <a:pt x="1605648" y="2312593"/>
                  </a:lnTo>
                  <a:close/>
                </a:path>
                <a:path w="5264150" h="4994909">
                  <a:moveTo>
                    <a:pt x="1671586" y="2684691"/>
                  </a:moveTo>
                  <a:lnTo>
                    <a:pt x="1669592" y="2674810"/>
                  </a:lnTo>
                  <a:lnTo>
                    <a:pt x="1664144" y="2666733"/>
                  </a:lnTo>
                  <a:lnTo>
                    <a:pt x="1656067" y="2661285"/>
                  </a:lnTo>
                  <a:lnTo>
                    <a:pt x="1646135" y="2659291"/>
                  </a:lnTo>
                  <a:lnTo>
                    <a:pt x="1636242" y="2661285"/>
                  </a:lnTo>
                  <a:lnTo>
                    <a:pt x="1628178" y="2666733"/>
                  </a:lnTo>
                  <a:lnTo>
                    <a:pt x="1622729" y="2674810"/>
                  </a:lnTo>
                  <a:lnTo>
                    <a:pt x="1620735" y="2684691"/>
                  </a:lnTo>
                  <a:lnTo>
                    <a:pt x="1622729" y="2694584"/>
                  </a:lnTo>
                  <a:lnTo>
                    <a:pt x="1628178" y="2702661"/>
                  </a:lnTo>
                  <a:lnTo>
                    <a:pt x="1636242" y="2708097"/>
                  </a:lnTo>
                  <a:lnTo>
                    <a:pt x="1646186" y="2710091"/>
                  </a:lnTo>
                  <a:lnTo>
                    <a:pt x="1656067" y="2708097"/>
                  </a:lnTo>
                  <a:lnTo>
                    <a:pt x="1664144" y="2702661"/>
                  </a:lnTo>
                  <a:lnTo>
                    <a:pt x="1669592" y="2694584"/>
                  </a:lnTo>
                  <a:lnTo>
                    <a:pt x="1671586" y="2684691"/>
                  </a:lnTo>
                  <a:close/>
                </a:path>
                <a:path w="5264150" h="4994909">
                  <a:moveTo>
                    <a:pt x="1671586" y="28232"/>
                  </a:moveTo>
                  <a:lnTo>
                    <a:pt x="1669592" y="18351"/>
                  </a:lnTo>
                  <a:lnTo>
                    <a:pt x="1664144" y="10274"/>
                  </a:lnTo>
                  <a:lnTo>
                    <a:pt x="1656067" y="4826"/>
                  </a:lnTo>
                  <a:lnTo>
                    <a:pt x="1646135" y="2832"/>
                  </a:lnTo>
                  <a:lnTo>
                    <a:pt x="1636242" y="4826"/>
                  </a:lnTo>
                  <a:lnTo>
                    <a:pt x="1628178" y="10274"/>
                  </a:lnTo>
                  <a:lnTo>
                    <a:pt x="1622729" y="18351"/>
                  </a:lnTo>
                  <a:lnTo>
                    <a:pt x="1620735" y="28232"/>
                  </a:lnTo>
                  <a:lnTo>
                    <a:pt x="1622729" y="38125"/>
                  </a:lnTo>
                  <a:lnTo>
                    <a:pt x="1628178" y="46189"/>
                  </a:lnTo>
                  <a:lnTo>
                    <a:pt x="1636242" y="51638"/>
                  </a:lnTo>
                  <a:lnTo>
                    <a:pt x="1646186" y="53632"/>
                  </a:lnTo>
                  <a:lnTo>
                    <a:pt x="1656067" y="51638"/>
                  </a:lnTo>
                  <a:lnTo>
                    <a:pt x="1664144" y="46189"/>
                  </a:lnTo>
                  <a:lnTo>
                    <a:pt x="1669592" y="38125"/>
                  </a:lnTo>
                  <a:lnTo>
                    <a:pt x="1671586" y="28232"/>
                  </a:lnTo>
                  <a:close/>
                </a:path>
                <a:path w="5264150" h="4994909">
                  <a:moveTo>
                    <a:pt x="1707299" y="4969065"/>
                  </a:moveTo>
                  <a:lnTo>
                    <a:pt x="1705305" y="4959172"/>
                  </a:lnTo>
                  <a:lnTo>
                    <a:pt x="1699856" y="4951095"/>
                  </a:lnTo>
                  <a:lnTo>
                    <a:pt x="1691779" y="4945659"/>
                  </a:lnTo>
                  <a:lnTo>
                    <a:pt x="1681848" y="4943665"/>
                  </a:lnTo>
                  <a:lnTo>
                    <a:pt x="1671955" y="4945659"/>
                  </a:lnTo>
                  <a:lnTo>
                    <a:pt x="1663890" y="4951095"/>
                  </a:lnTo>
                  <a:lnTo>
                    <a:pt x="1658442" y="4959172"/>
                  </a:lnTo>
                  <a:lnTo>
                    <a:pt x="1656448" y="4969065"/>
                  </a:lnTo>
                  <a:lnTo>
                    <a:pt x="1658442" y="4978946"/>
                  </a:lnTo>
                  <a:lnTo>
                    <a:pt x="1663890" y="4987023"/>
                  </a:lnTo>
                  <a:lnTo>
                    <a:pt x="1671955" y="4992459"/>
                  </a:lnTo>
                  <a:lnTo>
                    <a:pt x="1681899" y="4994465"/>
                  </a:lnTo>
                  <a:lnTo>
                    <a:pt x="1691779" y="4992459"/>
                  </a:lnTo>
                  <a:lnTo>
                    <a:pt x="1699856" y="4987023"/>
                  </a:lnTo>
                  <a:lnTo>
                    <a:pt x="1705305" y="4978946"/>
                  </a:lnTo>
                  <a:lnTo>
                    <a:pt x="1707299" y="4969065"/>
                  </a:lnTo>
                  <a:close/>
                </a:path>
                <a:path w="5264150" h="4994909">
                  <a:moveTo>
                    <a:pt x="1707299" y="2312593"/>
                  </a:moveTo>
                  <a:lnTo>
                    <a:pt x="1705305" y="2302713"/>
                  </a:lnTo>
                  <a:lnTo>
                    <a:pt x="1699856" y="2294636"/>
                  </a:lnTo>
                  <a:lnTo>
                    <a:pt x="1691779" y="2289200"/>
                  </a:lnTo>
                  <a:lnTo>
                    <a:pt x="1681848" y="2287193"/>
                  </a:lnTo>
                  <a:lnTo>
                    <a:pt x="1671955" y="2289200"/>
                  </a:lnTo>
                  <a:lnTo>
                    <a:pt x="1663890" y="2294636"/>
                  </a:lnTo>
                  <a:lnTo>
                    <a:pt x="1658442" y="2302713"/>
                  </a:lnTo>
                  <a:lnTo>
                    <a:pt x="1656448" y="2312593"/>
                  </a:lnTo>
                  <a:lnTo>
                    <a:pt x="1658442" y="2322487"/>
                  </a:lnTo>
                  <a:lnTo>
                    <a:pt x="1663890" y="2330564"/>
                  </a:lnTo>
                  <a:lnTo>
                    <a:pt x="1671955" y="2336000"/>
                  </a:lnTo>
                  <a:lnTo>
                    <a:pt x="1681899" y="2337993"/>
                  </a:lnTo>
                  <a:lnTo>
                    <a:pt x="1691779" y="2336000"/>
                  </a:lnTo>
                  <a:lnTo>
                    <a:pt x="1699856" y="2330564"/>
                  </a:lnTo>
                  <a:lnTo>
                    <a:pt x="1705305" y="2322487"/>
                  </a:lnTo>
                  <a:lnTo>
                    <a:pt x="1707299" y="2312593"/>
                  </a:lnTo>
                  <a:close/>
                </a:path>
                <a:path w="5264150" h="4994909">
                  <a:moveTo>
                    <a:pt x="1773237" y="2684691"/>
                  </a:moveTo>
                  <a:lnTo>
                    <a:pt x="1771243" y="2674810"/>
                  </a:lnTo>
                  <a:lnTo>
                    <a:pt x="1765795" y="2666733"/>
                  </a:lnTo>
                  <a:lnTo>
                    <a:pt x="1757718" y="2661285"/>
                  </a:lnTo>
                  <a:lnTo>
                    <a:pt x="1747786" y="2659291"/>
                  </a:lnTo>
                  <a:lnTo>
                    <a:pt x="1737893" y="2661285"/>
                  </a:lnTo>
                  <a:lnTo>
                    <a:pt x="1729828" y="2666733"/>
                  </a:lnTo>
                  <a:lnTo>
                    <a:pt x="1724380" y="2674810"/>
                  </a:lnTo>
                  <a:lnTo>
                    <a:pt x="1722386" y="2684691"/>
                  </a:lnTo>
                  <a:lnTo>
                    <a:pt x="1724380" y="2694584"/>
                  </a:lnTo>
                  <a:lnTo>
                    <a:pt x="1729828" y="2702661"/>
                  </a:lnTo>
                  <a:lnTo>
                    <a:pt x="1737893" y="2708097"/>
                  </a:lnTo>
                  <a:lnTo>
                    <a:pt x="1747837" y="2710091"/>
                  </a:lnTo>
                  <a:lnTo>
                    <a:pt x="1757718" y="2708097"/>
                  </a:lnTo>
                  <a:lnTo>
                    <a:pt x="1765795" y="2702661"/>
                  </a:lnTo>
                  <a:lnTo>
                    <a:pt x="1771243" y="2694584"/>
                  </a:lnTo>
                  <a:lnTo>
                    <a:pt x="1773237" y="2684691"/>
                  </a:lnTo>
                  <a:close/>
                </a:path>
                <a:path w="5264150" h="4994909">
                  <a:moveTo>
                    <a:pt x="1773237" y="28232"/>
                  </a:moveTo>
                  <a:lnTo>
                    <a:pt x="1771243" y="18351"/>
                  </a:lnTo>
                  <a:lnTo>
                    <a:pt x="1765795" y="10274"/>
                  </a:lnTo>
                  <a:lnTo>
                    <a:pt x="1757718" y="4826"/>
                  </a:lnTo>
                  <a:lnTo>
                    <a:pt x="1747786" y="2832"/>
                  </a:lnTo>
                  <a:lnTo>
                    <a:pt x="1737893" y="4826"/>
                  </a:lnTo>
                  <a:lnTo>
                    <a:pt x="1729828" y="10274"/>
                  </a:lnTo>
                  <a:lnTo>
                    <a:pt x="1724380" y="18351"/>
                  </a:lnTo>
                  <a:lnTo>
                    <a:pt x="1722386" y="28232"/>
                  </a:lnTo>
                  <a:lnTo>
                    <a:pt x="1724380" y="38125"/>
                  </a:lnTo>
                  <a:lnTo>
                    <a:pt x="1729828" y="46189"/>
                  </a:lnTo>
                  <a:lnTo>
                    <a:pt x="1737893" y="51638"/>
                  </a:lnTo>
                  <a:lnTo>
                    <a:pt x="1747837" y="53632"/>
                  </a:lnTo>
                  <a:lnTo>
                    <a:pt x="1757718" y="51638"/>
                  </a:lnTo>
                  <a:lnTo>
                    <a:pt x="1765795" y="46189"/>
                  </a:lnTo>
                  <a:lnTo>
                    <a:pt x="1771243" y="38125"/>
                  </a:lnTo>
                  <a:lnTo>
                    <a:pt x="1773237" y="28232"/>
                  </a:lnTo>
                  <a:close/>
                </a:path>
                <a:path w="5264150" h="4994909">
                  <a:moveTo>
                    <a:pt x="1808949" y="4969065"/>
                  </a:moveTo>
                  <a:lnTo>
                    <a:pt x="1806956" y="4959172"/>
                  </a:lnTo>
                  <a:lnTo>
                    <a:pt x="1801507" y="4951095"/>
                  </a:lnTo>
                  <a:lnTo>
                    <a:pt x="1793430" y="4945659"/>
                  </a:lnTo>
                  <a:lnTo>
                    <a:pt x="1783499" y="4943665"/>
                  </a:lnTo>
                  <a:lnTo>
                    <a:pt x="1773605" y="4945659"/>
                  </a:lnTo>
                  <a:lnTo>
                    <a:pt x="1765541" y="4951095"/>
                  </a:lnTo>
                  <a:lnTo>
                    <a:pt x="1760093" y="4959172"/>
                  </a:lnTo>
                  <a:lnTo>
                    <a:pt x="1758099" y="4969065"/>
                  </a:lnTo>
                  <a:lnTo>
                    <a:pt x="1760093" y="4978946"/>
                  </a:lnTo>
                  <a:lnTo>
                    <a:pt x="1765541" y="4987023"/>
                  </a:lnTo>
                  <a:lnTo>
                    <a:pt x="1773605" y="4992459"/>
                  </a:lnTo>
                  <a:lnTo>
                    <a:pt x="1783549" y="4994465"/>
                  </a:lnTo>
                  <a:lnTo>
                    <a:pt x="1793430" y="4992459"/>
                  </a:lnTo>
                  <a:lnTo>
                    <a:pt x="1801507" y="4987023"/>
                  </a:lnTo>
                  <a:lnTo>
                    <a:pt x="1806956" y="4978946"/>
                  </a:lnTo>
                  <a:lnTo>
                    <a:pt x="1808949" y="4969065"/>
                  </a:lnTo>
                  <a:close/>
                </a:path>
                <a:path w="5264150" h="4994909">
                  <a:moveTo>
                    <a:pt x="1808949" y="2312593"/>
                  </a:moveTo>
                  <a:lnTo>
                    <a:pt x="1806956" y="2302713"/>
                  </a:lnTo>
                  <a:lnTo>
                    <a:pt x="1801507" y="2294636"/>
                  </a:lnTo>
                  <a:lnTo>
                    <a:pt x="1793430" y="2289200"/>
                  </a:lnTo>
                  <a:lnTo>
                    <a:pt x="1783499" y="2287193"/>
                  </a:lnTo>
                  <a:lnTo>
                    <a:pt x="1773605" y="2289200"/>
                  </a:lnTo>
                  <a:lnTo>
                    <a:pt x="1765541" y="2294636"/>
                  </a:lnTo>
                  <a:lnTo>
                    <a:pt x="1760093" y="2302713"/>
                  </a:lnTo>
                  <a:lnTo>
                    <a:pt x="1758099" y="2312593"/>
                  </a:lnTo>
                  <a:lnTo>
                    <a:pt x="1760093" y="2322487"/>
                  </a:lnTo>
                  <a:lnTo>
                    <a:pt x="1765541" y="2330564"/>
                  </a:lnTo>
                  <a:lnTo>
                    <a:pt x="1773605" y="2336000"/>
                  </a:lnTo>
                  <a:lnTo>
                    <a:pt x="1783549" y="2337993"/>
                  </a:lnTo>
                  <a:lnTo>
                    <a:pt x="1793430" y="2336000"/>
                  </a:lnTo>
                  <a:lnTo>
                    <a:pt x="1801507" y="2330564"/>
                  </a:lnTo>
                  <a:lnTo>
                    <a:pt x="1806956" y="2322487"/>
                  </a:lnTo>
                  <a:lnTo>
                    <a:pt x="1808949" y="2312593"/>
                  </a:lnTo>
                  <a:close/>
                </a:path>
                <a:path w="5264150" h="4994909">
                  <a:moveTo>
                    <a:pt x="1874875" y="2685910"/>
                  </a:moveTo>
                  <a:lnTo>
                    <a:pt x="1873123" y="2675979"/>
                  </a:lnTo>
                  <a:lnTo>
                    <a:pt x="1867890" y="2667762"/>
                  </a:lnTo>
                  <a:lnTo>
                    <a:pt x="1859953" y="2662123"/>
                  </a:lnTo>
                  <a:lnTo>
                    <a:pt x="1850072" y="2659875"/>
                  </a:lnTo>
                  <a:lnTo>
                    <a:pt x="1840141" y="2661615"/>
                  </a:lnTo>
                  <a:lnTo>
                    <a:pt x="1831924" y="2666860"/>
                  </a:lnTo>
                  <a:lnTo>
                    <a:pt x="1826285" y="2674785"/>
                  </a:lnTo>
                  <a:lnTo>
                    <a:pt x="1824037" y="2684615"/>
                  </a:lnTo>
                  <a:lnTo>
                    <a:pt x="1825777" y="2694559"/>
                  </a:lnTo>
                  <a:lnTo>
                    <a:pt x="1831022" y="2702763"/>
                  </a:lnTo>
                  <a:lnTo>
                    <a:pt x="1838960" y="2708414"/>
                  </a:lnTo>
                  <a:lnTo>
                    <a:pt x="1848789" y="2710650"/>
                  </a:lnTo>
                  <a:lnTo>
                    <a:pt x="1858772" y="2708910"/>
                  </a:lnTo>
                  <a:lnTo>
                    <a:pt x="1866976" y="2703677"/>
                  </a:lnTo>
                  <a:lnTo>
                    <a:pt x="1872627" y="2695740"/>
                  </a:lnTo>
                  <a:lnTo>
                    <a:pt x="1874875" y="2685910"/>
                  </a:lnTo>
                  <a:close/>
                </a:path>
                <a:path w="5264150" h="4994909">
                  <a:moveTo>
                    <a:pt x="1874875" y="29451"/>
                  </a:moveTo>
                  <a:lnTo>
                    <a:pt x="1873123" y="19507"/>
                  </a:lnTo>
                  <a:lnTo>
                    <a:pt x="1867890" y="11303"/>
                  </a:lnTo>
                  <a:lnTo>
                    <a:pt x="1859953" y="5651"/>
                  </a:lnTo>
                  <a:lnTo>
                    <a:pt x="1850072" y="3416"/>
                  </a:lnTo>
                  <a:lnTo>
                    <a:pt x="1840141" y="5156"/>
                  </a:lnTo>
                  <a:lnTo>
                    <a:pt x="1831924" y="10388"/>
                  </a:lnTo>
                  <a:lnTo>
                    <a:pt x="1826285" y="18326"/>
                  </a:lnTo>
                  <a:lnTo>
                    <a:pt x="1824037" y="28155"/>
                  </a:lnTo>
                  <a:lnTo>
                    <a:pt x="1825777" y="38100"/>
                  </a:lnTo>
                  <a:lnTo>
                    <a:pt x="1831022" y="46304"/>
                  </a:lnTo>
                  <a:lnTo>
                    <a:pt x="1838960" y="51955"/>
                  </a:lnTo>
                  <a:lnTo>
                    <a:pt x="1848789" y="54190"/>
                  </a:lnTo>
                  <a:lnTo>
                    <a:pt x="1858772" y="52451"/>
                  </a:lnTo>
                  <a:lnTo>
                    <a:pt x="1866976" y="47218"/>
                  </a:lnTo>
                  <a:lnTo>
                    <a:pt x="1872627" y="39281"/>
                  </a:lnTo>
                  <a:lnTo>
                    <a:pt x="1874875" y="29451"/>
                  </a:lnTo>
                  <a:close/>
                </a:path>
                <a:path w="5264150" h="4994909">
                  <a:moveTo>
                    <a:pt x="1910295" y="4962830"/>
                  </a:moveTo>
                  <a:lnTo>
                    <a:pt x="1907044" y="4953279"/>
                  </a:lnTo>
                  <a:lnTo>
                    <a:pt x="1900618" y="4945964"/>
                  </a:lnTo>
                  <a:lnTo>
                    <a:pt x="1891919" y="4941595"/>
                  </a:lnTo>
                  <a:lnTo>
                    <a:pt x="1881847" y="4940884"/>
                  </a:lnTo>
                  <a:lnTo>
                    <a:pt x="1872246" y="4944135"/>
                  </a:lnTo>
                  <a:lnTo>
                    <a:pt x="1864944" y="4950561"/>
                  </a:lnTo>
                  <a:lnTo>
                    <a:pt x="1860575" y="4959274"/>
                  </a:lnTo>
                  <a:lnTo>
                    <a:pt x="1859864" y="4969332"/>
                  </a:lnTo>
                  <a:lnTo>
                    <a:pt x="1863102" y="4978882"/>
                  </a:lnTo>
                  <a:lnTo>
                    <a:pt x="1869541" y="4986198"/>
                  </a:lnTo>
                  <a:lnTo>
                    <a:pt x="1878241" y="4990554"/>
                  </a:lnTo>
                  <a:lnTo>
                    <a:pt x="1888350" y="4991265"/>
                  </a:lnTo>
                  <a:lnTo>
                    <a:pt x="1897900" y="4988026"/>
                  </a:lnTo>
                  <a:lnTo>
                    <a:pt x="1905215" y="4981587"/>
                  </a:lnTo>
                  <a:lnTo>
                    <a:pt x="1909584" y="4972888"/>
                  </a:lnTo>
                  <a:lnTo>
                    <a:pt x="1910295" y="4962830"/>
                  </a:lnTo>
                  <a:close/>
                </a:path>
                <a:path w="5264150" h="4994909">
                  <a:moveTo>
                    <a:pt x="1910295" y="2306358"/>
                  </a:moveTo>
                  <a:lnTo>
                    <a:pt x="1907044" y="2296820"/>
                  </a:lnTo>
                  <a:lnTo>
                    <a:pt x="1900618" y="2289505"/>
                  </a:lnTo>
                  <a:lnTo>
                    <a:pt x="1891919" y="2285136"/>
                  </a:lnTo>
                  <a:lnTo>
                    <a:pt x="1881847" y="2284425"/>
                  </a:lnTo>
                  <a:lnTo>
                    <a:pt x="1872246" y="2287676"/>
                  </a:lnTo>
                  <a:lnTo>
                    <a:pt x="1864944" y="2294102"/>
                  </a:lnTo>
                  <a:lnTo>
                    <a:pt x="1860575" y="2302814"/>
                  </a:lnTo>
                  <a:lnTo>
                    <a:pt x="1859864" y="2312873"/>
                  </a:lnTo>
                  <a:lnTo>
                    <a:pt x="1863102" y="2322423"/>
                  </a:lnTo>
                  <a:lnTo>
                    <a:pt x="1869541" y="2329726"/>
                  </a:lnTo>
                  <a:lnTo>
                    <a:pt x="1878241" y="2334095"/>
                  </a:lnTo>
                  <a:lnTo>
                    <a:pt x="1888350" y="2334806"/>
                  </a:lnTo>
                  <a:lnTo>
                    <a:pt x="1897900" y="2331555"/>
                  </a:lnTo>
                  <a:lnTo>
                    <a:pt x="1905215" y="2325128"/>
                  </a:lnTo>
                  <a:lnTo>
                    <a:pt x="1909584" y="2316429"/>
                  </a:lnTo>
                  <a:lnTo>
                    <a:pt x="1910295" y="2306358"/>
                  </a:lnTo>
                  <a:close/>
                </a:path>
                <a:path w="5264150" h="4994909">
                  <a:moveTo>
                    <a:pt x="1975154" y="2694013"/>
                  </a:moveTo>
                  <a:lnTo>
                    <a:pt x="1971662" y="2684919"/>
                  </a:lnTo>
                  <a:lnTo>
                    <a:pt x="1965020" y="2677795"/>
                  </a:lnTo>
                  <a:lnTo>
                    <a:pt x="1955787" y="2673616"/>
                  </a:lnTo>
                  <a:lnTo>
                    <a:pt x="1945703" y="2673337"/>
                  </a:lnTo>
                  <a:lnTo>
                    <a:pt x="1936610" y="2676829"/>
                  </a:lnTo>
                  <a:lnTo>
                    <a:pt x="1929498" y="2683472"/>
                  </a:lnTo>
                  <a:lnTo>
                    <a:pt x="1925332" y="2692654"/>
                  </a:lnTo>
                  <a:lnTo>
                    <a:pt x="1925053" y="2702737"/>
                  </a:lnTo>
                  <a:lnTo>
                    <a:pt x="1928533" y="2711831"/>
                  </a:lnTo>
                  <a:lnTo>
                    <a:pt x="1935175" y="2718955"/>
                  </a:lnTo>
                  <a:lnTo>
                    <a:pt x="1944370" y="2723121"/>
                  </a:lnTo>
                  <a:lnTo>
                    <a:pt x="1954491" y="2723413"/>
                  </a:lnTo>
                  <a:lnTo>
                    <a:pt x="1963585" y="2719921"/>
                  </a:lnTo>
                  <a:lnTo>
                    <a:pt x="1970709" y="2713278"/>
                  </a:lnTo>
                  <a:lnTo>
                    <a:pt x="1974875" y="2704096"/>
                  </a:lnTo>
                  <a:lnTo>
                    <a:pt x="1975154" y="2694013"/>
                  </a:lnTo>
                  <a:close/>
                </a:path>
                <a:path w="5264150" h="4994909">
                  <a:moveTo>
                    <a:pt x="1975154" y="37553"/>
                  </a:moveTo>
                  <a:lnTo>
                    <a:pt x="1971662" y="28460"/>
                  </a:lnTo>
                  <a:lnTo>
                    <a:pt x="1965020" y="21336"/>
                  </a:lnTo>
                  <a:lnTo>
                    <a:pt x="1955787" y="17157"/>
                  </a:lnTo>
                  <a:lnTo>
                    <a:pt x="1945703" y="16878"/>
                  </a:lnTo>
                  <a:lnTo>
                    <a:pt x="1936610" y="20370"/>
                  </a:lnTo>
                  <a:lnTo>
                    <a:pt x="1929498" y="27012"/>
                  </a:lnTo>
                  <a:lnTo>
                    <a:pt x="1925332" y="36195"/>
                  </a:lnTo>
                  <a:lnTo>
                    <a:pt x="1925053" y="46278"/>
                  </a:lnTo>
                  <a:lnTo>
                    <a:pt x="1928533" y="55372"/>
                  </a:lnTo>
                  <a:lnTo>
                    <a:pt x="1935175" y="62484"/>
                  </a:lnTo>
                  <a:lnTo>
                    <a:pt x="1944370" y="66662"/>
                  </a:lnTo>
                  <a:lnTo>
                    <a:pt x="1954491" y="66941"/>
                  </a:lnTo>
                  <a:lnTo>
                    <a:pt x="1963585" y="63461"/>
                  </a:lnTo>
                  <a:lnTo>
                    <a:pt x="1970709" y="56819"/>
                  </a:lnTo>
                  <a:lnTo>
                    <a:pt x="1974875" y="47625"/>
                  </a:lnTo>
                  <a:lnTo>
                    <a:pt x="1975154" y="37553"/>
                  </a:lnTo>
                  <a:close/>
                </a:path>
                <a:path w="5264150" h="4994909">
                  <a:moveTo>
                    <a:pt x="2009927" y="4949545"/>
                  </a:moveTo>
                  <a:lnTo>
                    <a:pt x="2009114" y="4939487"/>
                  </a:lnTo>
                  <a:lnTo>
                    <a:pt x="2004479" y="4930533"/>
                  </a:lnTo>
                  <a:lnTo>
                    <a:pt x="1997024" y="4924272"/>
                  </a:lnTo>
                  <a:lnTo>
                    <a:pt x="1987765" y="4921262"/>
                  </a:lnTo>
                  <a:lnTo>
                    <a:pt x="1977707" y="4922063"/>
                  </a:lnTo>
                  <a:lnTo>
                    <a:pt x="1968703" y="4926723"/>
                  </a:lnTo>
                  <a:lnTo>
                    <a:pt x="1962442" y="4934178"/>
                  </a:lnTo>
                  <a:lnTo>
                    <a:pt x="1959432" y="4943437"/>
                  </a:lnTo>
                  <a:lnTo>
                    <a:pt x="1960232" y="4953495"/>
                  </a:lnTo>
                  <a:lnTo>
                    <a:pt x="1964880" y="4962449"/>
                  </a:lnTo>
                  <a:lnTo>
                    <a:pt x="1972335" y="4968710"/>
                  </a:lnTo>
                  <a:lnTo>
                    <a:pt x="1981593" y="4971720"/>
                  </a:lnTo>
                  <a:lnTo>
                    <a:pt x="1991702" y="4970907"/>
                  </a:lnTo>
                  <a:lnTo>
                    <a:pt x="2000656" y="4966259"/>
                  </a:lnTo>
                  <a:lnTo>
                    <a:pt x="2006917" y="4958804"/>
                  </a:lnTo>
                  <a:lnTo>
                    <a:pt x="2009927" y="4949545"/>
                  </a:lnTo>
                  <a:close/>
                </a:path>
                <a:path w="5264150" h="4994909">
                  <a:moveTo>
                    <a:pt x="2009927" y="2293086"/>
                  </a:moveTo>
                  <a:lnTo>
                    <a:pt x="2009114" y="2283028"/>
                  </a:lnTo>
                  <a:lnTo>
                    <a:pt x="2004479" y="2274074"/>
                  </a:lnTo>
                  <a:lnTo>
                    <a:pt x="1997024" y="2267813"/>
                  </a:lnTo>
                  <a:lnTo>
                    <a:pt x="1987765" y="2264803"/>
                  </a:lnTo>
                  <a:lnTo>
                    <a:pt x="1977707" y="2265603"/>
                  </a:lnTo>
                  <a:lnTo>
                    <a:pt x="1968703" y="2270264"/>
                  </a:lnTo>
                  <a:lnTo>
                    <a:pt x="1962442" y="2277719"/>
                  </a:lnTo>
                  <a:lnTo>
                    <a:pt x="1959432" y="2286978"/>
                  </a:lnTo>
                  <a:lnTo>
                    <a:pt x="1960232" y="2297036"/>
                  </a:lnTo>
                  <a:lnTo>
                    <a:pt x="1964880" y="2305989"/>
                  </a:lnTo>
                  <a:lnTo>
                    <a:pt x="1972335" y="2312251"/>
                  </a:lnTo>
                  <a:lnTo>
                    <a:pt x="1981593" y="2315260"/>
                  </a:lnTo>
                  <a:lnTo>
                    <a:pt x="1991702" y="2314448"/>
                  </a:lnTo>
                  <a:lnTo>
                    <a:pt x="2000656" y="2309799"/>
                  </a:lnTo>
                  <a:lnTo>
                    <a:pt x="2006917" y="2302345"/>
                  </a:lnTo>
                  <a:lnTo>
                    <a:pt x="2009927" y="2293086"/>
                  </a:lnTo>
                  <a:close/>
                </a:path>
                <a:path w="5264150" h="4994909">
                  <a:moveTo>
                    <a:pt x="2072208" y="2729915"/>
                  </a:moveTo>
                  <a:lnTo>
                    <a:pt x="2070582" y="2720314"/>
                  </a:lnTo>
                  <a:lnTo>
                    <a:pt x="2065464" y="2712021"/>
                  </a:lnTo>
                  <a:lnTo>
                    <a:pt x="2057234" y="2706116"/>
                  </a:lnTo>
                  <a:lnTo>
                    <a:pt x="2047405" y="2703855"/>
                  </a:lnTo>
                  <a:lnTo>
                    <a:pt x="2037803" y="2705481"/>
                  </a:lnTo>
                  <a:lnTo>
                    <a:pt x="2029523" y="2710599"/>
                  </a:lnTo>
                  <a:lnTo>
                    <a:pt x="2023630" y="2718778"/>
                  </a:lnTo>
                  <a:lnTo>
                    <a:pt x="2021370" y="2728607"/>
                  </a:lnTo>
                  <a:lnTo>
                    <a:pt x="2022995" y="2738209"/>
                  </a:lnTo>
                  <a:lnTo>
                    <a:pt x="2028113" y="2746502"/>
                  </a:lnTo>
                  <a:lnTo>
                    <a:pt x="2036305" y="2752394"/>
                  </a:lnTo>
                  <a:lnTo>
                    <a:pt x="2046173" y="2754668"/>
                  </a:lnTo>
                  <a:lnTo>
                    <a:pt x="2055774" y="2753042"/>
                  </a:lnTo>
                  <a:lnTo>
                    <a:pt x="2064067" y="2747924"/>
                  </a:lnTo>
                  <a:lnTo>
                    <a:pt x="2069960" y="2739745"/>
                  </a:lnTo>
                  <a:lnTo>
                    <a:pt x="2072208" y="2729915"/>
                  </a:lnTo>
                  <a:close/>
                </a:path>
                <a:path w="5264150" h="4994909">
                  <a:moveTo>
                    <a:pt x="2072208" y="73456"/>
                  </a:moveTo>
                  <a:lnTo>
                    <a:pt x="2070582" y="63855"/>
                  </a:lnTo>
                  <a:lnTo>
                    <a:pt x="2065464" y="55562"/>
                  </a:lnTo>
                  <a:lnTo>
                    <a:pt x="2057234" y="49644"/>
                  </a:lnTo>
                  <a:lnTo>
                    <a:pt x="2047405" y="47396"/>
                  </a:lnTo>
                  <a:lnTo>
                    <a:pt x="2037803" y="49022"/>
                  </a:lnTo>
                  <a:lnTo>
                    <a:pt x="2029523" y="54140"/>
                  </a:lnTo>
                  <a:lnTo>
                    <a:pt x="2023630" y="62318"/>
                  </a:lnTo>
                  <a:lnTo>
                    <a:pt x="2021370" y="72148"/>
                  </a:lnTo>
                  <a:lnTo>
                    <a:pt x="2022995" y="81749"/>
                  </a:lnTo>
                  <a:lnTo>
                    <a:pt x="2028113" y="90043"/>
                  </a:lnTo>
                  <a:lnTo>
                    <a:pt x="2036305" y="95935"/>
                  </a:lnTo>
                  <a:lnTo>
                    <a:pt x="2046173" y="98209"/>
                  </a:lnTo>
                  <a:lnTo>
                    <a:pt x="2055774" y="96583"/>
                  </a:lnTo>
                  <a:lnTo>
                    <a:pt x="2064067" y="91465"/>
                  </a:lnTo>
                  <a:lnTo>
                    <a:pt x="2069960" y="83286"/>
                  </a:lnTo>
                  <a:lnTo>
                    <a:pt x="2072208" y="73456"/>
                  </a:lnTo>
                  <a:close/>
                </a:path>
                <a:path w="5264150" h="4994909">
                  <a:moveTo>
                    <a:pt x="2104491" y="4907470"/>
                  </a:moveTo>
                  <a:lnTo>
                    <a:pt x="2101761" y="4897755"/>
                  </a:lnTo>
                  <a:lnTo>
                    <a:pt x="2095461" y="4889881"/>
                  </a:lnTo>
                  <a:lnTo>
                    <a:pt x="2086927" y="4885182"/>
                  </a:lnTo>
                  <a:lnTo>
                    <a:pt x="2077262" y="4884039"/>
                  </a:lnTo>
                  <a:lnTo>
                    <a:pt x="2067560" y="4886782"/>
                  </a:lnTo>
                  <a:lnTo>
                    <a:pt x="2059622" y="4893094"/>
                  </a:lnTo>
                  <a:lnTo>
                    <a:pt x="2054936" y="4901628"/>
                  </a:lnTo>
                  <a:lnTo>
                    <a:pt x="2053780" y="4911293"/>
                  </a:lnTo>
                  <a:lnTo>
                    <a:pt x="2056523" y="4920996"/>
                  </a:lnTo>
                  <a:lnTo>
                    <a:pt x="2062822" y="4928882"/>
                  </a:lnTo>
                  <a:lnTo>
                    <a:pt x="2071344" y="4933581"/>
                  </a:lnTo>
                  <a:lnTo>
                    <a:pt x="2081022" y="4934724"/>
                  </a:lnTo>
                  <a:lnTo>
                    <a:pt x="2090775" y="4931956"/>
                  </a:lnTo>
                  <a:lnTo>
                    <a:pt x="2098649" y="4925669"/>
                  </a:lnTo>
                  <a:lnTo>
                    <a:pt x="2103348" y="4917135"/>
                  </a:lnTo>
                  <a:lnTo>
                    <a:pt x="2104491" y="4907470"/>
                  </a:lnTo>
                  <a:close/>
                </a:path>
                <a:path w="5264150" h="4994909">
                  <a:moveTo>
                    <a:pt x="2104491" y="2251011"/>
                  </a:moveTo>
                  <a:lnTo>
                    <a:pt x="2101761" y="2241296"/>
                  </a:lnTo>
                  <a:lnTo>
                    <a:pt x="2095461" y="2233422"/>
                  </a:lnTo>
                  <a:lnTo>
                    <a:pt x="2086927" y="2228723"/>
                  </a:lnTo>
                  <a:lnTo>
                    <a:pt x="2077262" y="2227567"/>
                  </a:lnTo>
                  <a:lnTo>
                    <a:pt x="2067560" y="2230310"/>
                  </a:lnTo>
                  <a:lnTo>
                    <a:pt x="2059622" y="2236635"/>
                  </a:lnTo>
                  <a:lnTo>
                    <a:pt x="2054936" y="2245169"/>
                  </a:lnTo>
                  <a:lnTo>
                    <a:pt x="2053780" y="2254834"/>
                  </a:lnTo>
                  <a:lnTo>
                    <a:pt x="2056523" y="2264537"/>
                  </a:lnTo>
                  <a:lnTo>
                    <a:pt x="2062822" y="2272423"/>
                  </a:lnTo>
                  <a:lnTo>
                    <a:pt x="2071344" y="2277110"/>
                  </a:lnTo>
                  <a:lnTo>
                    <a:pt x="2081022" y="2278265"/>
                  </a:lnTo>
                  <a:lnTo>
                    <a:pt x="2090775" y="2275497"/>
                  </a:lnTo>
                  <a:lnTo>
                    <a:pt x="2098649" y="2269210"/>
                  </a:lnTo>
                  <a:lnTo>
                    <a:pt x="2103348" y="2260676"/>
                  </a:lnTo>
                  <a:lnTo>
                    <a:pt x="2104491" y="2251011"/>
                  </a:lnTo>
                  <a:close/>
                </a:path>
                <a:path w="5264150" h="4994909">
                  <a:moveTo>
                    <a:pt x="2161298" y="2781160"/>
                  </a:moveTo>
                  <a:lnTo>
                    <a:pt x="2160828" y="2771432"/>
                  </a:lnTo>
                  <a:lnTo>
                    <a:pt x="2156752" y="2762593"/>
                  </a:lnTo>
                  <a:lnTo>
                    <a:pt x="2149284" y="2755722"/>
                  </a:lnTo>
                  <a:lnTo>
                    <a:pt x="2139797" y="2752306"/>
                  </a:lnTo>
                  <a:lnTo>
                    <a:pt x="2130069" y="2752775"/>
                  </a:lnTo>
                  <a:lnTo>
                    <a:pt x="2121230" y="2756865"/>
                  </a:lnTo>
                  <a:lnTo>
                    <a:pt x="2114397" y="2764282"/>
                  </a:lnTo>
                  <a:lnTo>
                    <a:pt x="2110981" y="2773769"/>
                  </a:lnTo>
                  <a:lnTo>
                    <a:pt x="2111451" y="2783497"/>
                  </a:lnTo>
                  <a:lnTo>
                    <a:pt x="2115528" y="2792336"/>
                  </a:lnTo>
                  <a:lnTo>
                    <a:pt x="2122944" y="2799169"/>
                  </a:lnTo>
                  <a:lnTo>
                    <a:pt x="2132482" y="2802610"/>
                  </a:lnTo>
                  <a:lnTo>
                    <a:pt x="2142210" y="2802140"/>
                  </a:lnTo>
                  <a:lnTo>
                    <a:pt x="2151049" y="2798064"/>
                  </a:lnTo>
                  <a:lnTo>
                    <a:pt x="2157882" y="2790647"/>
                  </a:lnTo>
                  <a:lnTo>
                    <a:pt x="2161298" y="2781160"/>
                  </a:lnTo>
                  <a:close/>
                </a:path>
                <a:path w="5264150" h="4994909">
                  <a:moveTo>
                    <a:pt x="2161298" y="124688"/>
                  </a:moveTo>
                  <a:lnTo>
                    <a:pt x="2160828" y="114973"/>
                  </a:lnTo>
                  <a:lnTo>
                    <a:pt x="2156752" y="106121"/>
                  </a:lnTo>
                  <a:lnTo>
                    <a:pt x="2149284" y="99263"/>
                  </a:lnTo>
                  <a:lnTo>
                    <a:pt x="2139797" y="95846"/>
                  </a:lnTo>
                  <a:lnTo>
                    <a:pt x="2130069" y="96316"/>
                  </a:lnTo>
                  <a:lnTo>
                    <a:pt x="2121230" y="100393"/>
                  </a:lnTo>
                  <a:lnTo>
                    <a:pt x="2114397" y="107823"/>
                  </a:lnTo>
                  <a:lnTo>
                    <a:pt x="2110981" y="117309"/>
                  </a:lnTo>
                  <a:lnTo>
                    <a:pt x="2111451" y="127038"/>
                  </a:lnTo>
                  <a:lnTo>
                    <a:pt x="2115528" y="135877"/>
                  </a:lnTo>
                  <a:lnTo>
                    <a:pt x="2122944" y="142709"/>
                  </a:lnTo>
                  <a:lnTo>
                    <a:pt x="2132482" y="146151"/>
                  </a:lnTo>
                  <a:lnTo>
                    <a:pt x="2142210" y="145681"/>
                  </a:lnTo>
                  <a:lnTo>
                    <a:pt x="2151049" y="141605"/>
                  </a:lnTo>
                  <a:lnTo>
                    <a:pt x="2157882" y="134175"/>
                  </a:lnTo>
                  <a:lnTo>
                    <a:pt x="2161298" y="124688"/>
                  </a:lnTo>
                  <a:close/>
                </a:path>
                <a:path w="5264150" h="4994909">
                  <a:moveTo>
                    <a:pt x="2190254" y="4859032"/>
                  </a:moveTo>
                  <a:lnTo>
                    <a:pt x="2189772" y="4849304"/>
                  </a:lnTo>
                  <a:lnTo>
                    <a:pt x="2185441" y="4840198"/>
                  </a:lnTo>
                  <a:lnTo>
                    <a:pt x="2177923" y="4833480"/>
                  </a:lnTo>
                  <a:lnTo>
                    <a:pt x="2168728" y="4830267"/>
                  </a:lnTo>
                  <a:lnTo>
                    <a:pt x="2159000" y="4830750"/>
                  </a:lnTo>
                  <a:lnTo>
                    <a:pt x="2149894" y="4835080"/>
                  </a:lnTo>
                  <a:lnTo>
                    <a:pt x="2143125" y="4842637"/>
                  </a:lnTo>
                  <a:lnTo>
                    <a:pt x="2139924" y="4851832"/>
                  </a:lnTo>
                  <a:lnTo>
                    <a:pt x="2140407" y="4861547"/>
                  </a:lnTo>
                  <a:lnTo>
                    <a:pt x="2144738" y="4870666"/>
                  </a:lnTo>
                  <a:lnTo>
                    <a:pt x="2152256" y="4877384"/>
                  </a:lnTo>
                  <a:lnTo>
                    <a:pt x="2161451" y="4880584"/>
                  </a:lnTo>
                  <a:lnTo>
                    <a:pt x="2171179" y="4880102"/>
                  </a:lnTo>
                  <a:lnTo>
                    <a:pt x="2180336" y="4875746"/>
                  </a:lnTo>
                  <a:lnTo>
                    <a:pt x="2187054" y="4868227"/>
                  </a:lnTo>
                  <a:lnTo>
                    <a:pt x="2190254" y="4859032"/>
                  </a:lnTo>
                  <a:close/>
                </a:path>
                <a:path w="5264150" h="4994909">
                  <a:moveTo>
                    <a:pt x="2190254" y="2202573"/>
                  </a:moveTo>
                  <a:lnTo>
                    <a:pt x="2189772" y="2192845"/>
                  </a:lnTo>
                  <a:lnTo>
                    <a:pt x="2185441" y="2183727"/>
                  </a:lnTo>
                  <a:lnTo>
                    <a:pt x="2177923" y="2177008"/>
                  </a:lnTo>
                  <a:lnTo>
                    <a:pt x="2168728" y="2173808"/>
                  </a:lnTo>
                  <a:lnTo>
                    <a:pt x="2159000" y="2174290"/>
                  </a:lnTo>
                  <a:lnTo>
                    <a:pt x="2149894" y="2178621"/>
                  </a:lnTo>
                  <a:lnTo>
                    <a:pt x="2143125" y="2186165"/>
                  </a:lnTo>
                  <a:lnTo>
                    <a:pt x="2139924" y="2195360"/>
                  </a:lnTo>
                  <a:lnTo>
                    <a:pt x="2140407" y="2205088"/>
                  </a:lnTo>
                  <a:lnTo>
                    <a:pt x="2144738" y="2214207"/>
                  </a:lnTo>
                  <a:lnTo>
                    <a:pt x="2152256" y="2220925"/>
                  </a:lnTo>
                  <a:lnTo>
                    <a:pt x="2161451" y="2224125"/>
                  </a:lnTo>
                  <a:lnTo>
                    <a:pt x="2171179" y="2223643"/>
                  </a:lnTo>
                  <a:lnTo>
                    <a:pt x="2180336" y="2219287"/>
                  </a:lnTo>
                  <a:lnTo>
                    <a:pt x="2187054" y="2211768"/>
                  </a:lnTo>
                  <a:lnTo>
                    <a:pt x="2190254" y="2202573"/>
                  </a:lnTo>
                  <a:close/>
                </a:path>
                <a:path w="5264150" h="4994909">
                  <a:moveTo>
                    <a:pt x="2240788" y="2839682"/>
                  </a:moveTo>
                  <a:lnTo>
                    <a:pt x="2238489" y="2830220"/>
                  </a:lnTo>
                  <a:lnTo>
                    <a:pt x="2232495" y="2822041"/>
                  </a:lnTo>
                  <a:lnTo>
                    <a:pt x="2223833" y="2816860"/>
                  </a:lnTo>
                  <a:lnTo>
                    <a:pt x="2214207" y="2815450"/>
                  </a:lnTo>
                  <a:lnTo>
                    <a:pt x="2204745" y="2817749"/>
                  </a:lnTo>
                  <a:lnTo>
                    <a:pt x="2196604" y="2823705"/>
                  </a:lnTo>
                  <a:lnTo>
                    <a:pt x="2191423" y="2832366"/>
                  </a:lnTo>
                  <a:lnTo>
                    <a:pt x="2190013" y="2841993"/>
                  </a:lnTo>
                  <a:lnTo>
                    <a:pt x="2192312" y="2851454"/>
                  </a:lnTo>
                  <a:lnTo>
                    <a:pt x="2198281" y="2859595"/>
                  </a:lnTo>
                  <a:lnTo>
                    <a:pt x="2206968" y="2864815"/>
                  </a:lnTo>
                  <a:lnTo>
                    <a:pt x="2216594" y="2866225"/>
                  </a:lnTo>
                  <a:lnTo>
                    <a:pt x="2226056" y="2863926"/>
                  </a:lnTo>
                  <a:lnTo>
                    <a:pt x="2234196" y="2857957"/>
                  </a:lnTo>
                  <a:lnTo>
                    <a:pt x="2239378" y="2849308"/>
                  </a:lnTo>
                  <a:lnTo>
                    <a:pt x="2240788" y="2839682"/>
                  </a:lnTo>
                  <a:close/>
                </a:path>
                <a:path w="5264150" h="4994909">
                  <a:moveTo>
                    <a:pt x="2240788" y="183210"/>
                  </a:moveTo>
                  <a:lnTo>
                    <a:pt x="2238489" y="173748"/>
                  </a:lnTo>
                  <a:lnTo>
                    <a:pt x="2232495" y="165582"/>
                  </a:lnTo>
                  <a:lnTo>
                    <a:pt x="2223833" y="160401"/>
                  </a:lnTo>
                  <a:lnTo>
                    <a:pt x="2214207" y="158991"/>
                  </a:lnTo>
                  <a:lnTo>
                    <a:pt x="2204745" y="161290"/>
                  </a:lnTo>
                  <a:lnTo>
                    <a:pt x="2196604" y="167246"/>
                  </a:lnTo>
                  <a:lnTo>
                    <a:pt x="2191423" y="175907"/>
                  </a:lnTo>
                  <a:lnTo>
                    <a:pt x="2190013" y="185534"/>
                  </a:lnTo>
                  <a:lnTo>
                    <a:pt x="2192312" y="194995"/>
                  </a:lnTo>
                  <a:lnTo>
                    <a:pt x="2198281" y="203136"/>
                  </a:lnTo>
                  <a:lnTo>
                    <a:pt x="2206968" y="208356"/>
                  </a:lnTo>
                  <a:lnTo>
                    <a:pt x="2216594" y="209765"/>
                  </a:lnTo>
                  <a:lnTo>
                    <a:pt x="2226056" y="207467"/>
                  </a:lnTo>
                  <a:lnTo>
                    <a:pt x="2234196" y="201498"/>
                  </a:lnTo>
                  <a:lnTo>
                    <a:pt x="2239378" y="192849"/>
                  </a:lnTo>
                  <a:lnTo>
                    <a:pt x="2240788" y="183210"/>
                  </a:lnTo>
                  <a:close/>
                </a:path>
                <a:path w="5264150" h="4994909">
                  <a:moveTo>
                    <a:pt x="2265692" y="4786198"/>
                  </a:moveTo>
                  <a:lnTo>
                    <a:pt x="2263406" y="4776736"/>
                  </a:lnTo>
                  <a:lnTo>
                    <a:pt x="2257450" y="4768596"/>
                  </a:lnTo>
                  <a:lnTo>
                    <a:pt x="2248801" y="4763401"/>
                  </a:lnTo>
                  <a:lnTo>
                    <a:pt x="2239175" y="4761979"/>
                  </a:lnTo>
                  <a:lnTo>
                    <a:pt x="2229701" y="4764265"/>
                  </a:lnTo>
                  <a:lnTo>
                    <a:pt x="2221560" y="4770221"/>
                  </a:lnTo>
                  <a:lnTo>
                    <a:pt x="2216340" y="4778908"/>
                  </a:lnTo>
                  <a:lnTo>
                    <a:pt x="2214905" y="4788535"/>
                  </a:lnTo>
                  <a:lnTo>
                    <a:pt x="2217204" y="4798009"/>
                  </a:lnTo>
                  <a:lnTo>
                    <a:pt x="2223160" y="4806150"/>
                  </a:lnTo>
                  <a:lnTo>
                    <a:pt x="2231796" y="4811344"/>
                  </a:lnTo>
                  <a:lnTo>
                    <a:pt x="2241435" y="4812766"/>
                  </a:lnTo>
                  <a:lnTo>
                    <a:pt x="2250897" y="4810468"/>
                  </a:lnTo>
                  <a:lnTo>
                    <a:pt x="2259076" y="4804486"/>
                  </a:lnTo>
                  <a:lnTo>
                    <a:pt x="2264270" y="4795837"/>
                  </a:lnTo>
                  <a:lnTo>
                    <a:pt x="2265692" y="4786198"/>
                  </a:lnTo>
                  <a:close/>
                </a:path>
                <a:path w="5264150" h="4994909">
                  <a:moveTo>
                    <a:pt x="2265692" y="2129739"/>
                  </a:moveTo>
                  <a:lnTo>
                    <a:pt x="2263406" y="2120277"/>
                  </a:lnTo>
                  <a:lnTo>
                    <a:pt x="2257450" y="2112137"/>
                  </a:lnTo>
                  <a:lnTo>
                    <a:pt x="2248801" y="2106942"/>
                  </a:lnTo>
                  <a:lnTo>
                    <a:pt x="2239175" y="2105520"/>
                  </a:lnTo>
                  <a:lnTo>
                    <a:pt x="2229701" y="2107806"/>
                  </a:lnTo>
                  <a:lnTo>
                    <a:pt x="2221560" y="2113762"/>
                  </a:lnTo>
                  <a:lnTo>
                    <a:pt x="2216340" y="2122449"/>
                  </a:lnTo>
                  <a:lnTo>
                    <a:pt x="2214905" y="2132076"/>
                  </a:lnTo>
                  <a:lnTo>
                    <a:pt x="2217204" y="2141537"/>
                  </a:lnTo>
                  <a:lnTo>
                    <a:pt x="2223160" y="2149678"/>
                  </a:lnTo>
                  <a:lnTo>
                    <a:pt x="2231796" y="2154872"/>
                  </a:lnTo>
                  <a:lnTo>
                    <a:pt x="2241435" y="2156307"/>
                  </a:lnTo>
                  <a:lnTo>
                    <a:pt x="2250897" y="2154009"/>
                  </a:lnTo>
                  <a:lnTo>
                    <a:pt x="2259076" y="2148014"/>
                  </a:lnTo>
                  <a:lnTo>
                    <a:pt x="2264270" y="2139378"/>
                  </a:lnTo>
                  <a:lnTo>
                    <a:pt x="2265692" y="2129739"/>
                  </a:lnTo>
                  <a:close/>
                </a:path>
                <a:path w="5264150" h="4994909">
                  <a:moveTo>
                    <a:pt x="2307259" y="2920898"/>
                  </a:moveTo>
                  <a:lnTo>
                    <a:pt x="2306777" y="2911183"/>
                  </a:lnTo>
                  <a:lnTo>
                    <a:pt x="2302408" y="2902026"/>
                  </a:lnTo>
                  <a:lnTo>
                    <a:pt x="2294877" y="2895320"/>
                  </a:lnTo>
                  <a:lnTo>
                    <a:pt x="2285682" y="2892120"/>
                  </a:lnTo>
                  <a:lnTo>
                    <a:pt x="2275954" y="2892602"/>
                  </a:lnTo>
                  <a:lnTo>
                    <a:pt x="2266848" y="2896933"/>
                  </a:lnTo>
                  <a:lnTo>
                    <a:pt x="2260142" y="2904464"/>
                  </a:lnTo>
                  <a:lnTo>
                    <a:pt x="2256942" y="2913659"/>
                  </a:lnTo>
                  <a:lnTo>
                    <a:pt x="2257425" y="2923387"/>
                  </a:lnTo>
                  <a:lnTo>
                    <a:pt x="2261768" y="2932493"/>
                  </a:lnTo>
                  <a:lnTo>
                    <a:pt x="2269325" y="2939250"/>
                  </a:lnTo>
                  <a:lnTo>
                    <a:pt x="2278519" y="2942450"/>
                  </a:lnTo>
                  <a:lnTo>
                    <a:pt x="2288248" y="2941967"/>
                  </a:lnTo>
                  <a:lnTo>
                    <a:pt x="2297353" y="2937624"/>
                  </a:lnTo>
                  <a:lnTo>
                    <a:pt x="2304072" y="2930106"/>
                  </a:lnTo>
                  <a:lnTo>
                    <a:pt x="2307259" y="2920898"/>
                  </a:lnTo>
                  <a:close/>
                </a:path>
                <a:path w="5264150" h="4994909">
                  <a:moveTo>
                    <a:pt x="2307259" y="264439"/>
                  </a:moveTo>
                  <a:lnTo>
                    <a:pt x="2306777" y="254711"/>
                  </a:lnTo>
                  <a:lnTo>
                    <a:pt x="2302408" y="245567"/>
                  </a:lnTo>
                  <a:lnTo>
                    <a:pt x="2294877" y="238848"/>
                  </a:lnTo>
                  <a:lnTo>
                    <a:pt x="2285682" y="235661"/>
                  </a:lnTo>
                  <a:lnTo>
                    <a:pt x="2275954" y="236143"/>
                  </a:lnTo>
                  <a:lnTo>
                    <a:pt x="2266848" y="240474"/>
                  </a:lnTo>
                  <a:lnTo>
                    <a:pt x="2260142" y="248005"/>
                  </a:lnTo>
                  <a:lnTo>
                    <a:pt x="2256942" y="257200"/>
                  </a:lnTo>
                  <a:lnTo>
                    <a:pt x="2257425" y="266928"/>
                  </a:lnTo>
                  <a:lnTo>
                    <a:pt x="2261768" y="276034"/>
                  </a:lnTo>
                  <a:lnTo>
                    <a:pt x="2269325" y="282790"/>
                  </a:lnTo>
                  <a:lnTo>
                    <a:pt x="2278519" y="285991"/>
                  </a:lnTo>
                  <a:lnTo>
                    <a:pt x="2288248" y="285496"/>
                  </a:lnTo>
                  <a:lnTo>
                    <a:pt x="2297353" y="281165"/>
                  </a:lnTo>
                  <a:lnTo>
                    <a:pt x="2304072" y="273646"/>
                  </a:lnTo>
                  <a:lnTo>
                    <a:pt x="2307259" y="264439"/>
                  </a:lnTo>
                  <a:close/>
                </a:path>
                <a:path w="5264150" h="4994909">
                  <a:moveTo>
                    <a:pt x="2327338" y="4710747"/>
                  </a:moveTo>
                  <a:lnTo>
                    <a:pt x="2326906" y="4701019"/>
                  </a:lnTo>
                  <a:lnTo>
                    <a:pt x="2322855" y="4692167"/>
                  </a:lnTo>
                  <a:lnTo>
                    <a:pt x="2315451" y="4685309"/>
                  </a:lnTo>
                  <a:lnTo>
                    <a:pt x="2305977" y="4681855"/>
                  </a:lnTo>
                  <a:lnTo>
                    <a:pt x="2296249" y="4682287"/>
                  </a:lnTo>
                  <a:lnTo>
                    <a:pt x="2287397" y="4686338"/>
                  </a:lnTo>
                  <a:lnTo>
                    <a:pt x="2280539" y="4693742"/>
                  </a:lnTo>
                  <a:lnTo>
                    <a:pt x="2277059" y="4703254"/>
                  </a:lnTo>
                  <a:lnTo>
                    <a:pt x="2277503" y="4712982"/>
                  </a:lnTo>
                  <a:lnTo>
                    <a:pt x="2281555" y="4721834"/>
                  </a:lnTo>
                  <a:lnTo>
                    <a:pt x="2288946" y="4728692"/>
                  </a:lnTo>
                  <a:lnTo>
                    <a:pt x="2298420" y="4732147"/>
                  </a:lnTo>
                  <a:lnTo>
                    <a:pt x="2308148" y="4731715"/>
                  </a:lnTo>
                  <a:lnTo>
                    <a:pt x="2317000" y="4727664"/>
                  </a:lnTo>
                  <a:lnTo>
                    <a:pt x="2323884" y="4720221"/>
                  </a:lnTo>
                  <a:lnTo>
                    <a:pt x="2327338" y="4710747"/>
                  </a:lnTo>
                  <a:close/>
                </a:path>
                <a:path w="5264150" h="4994909">
                  <a:moveTo>
                    <a:pt x="2327338" y="2054288"/>
                  </a:moveTo>
                  <a:lnTo>
                    <a:pt x="2326906" y="2044560"/>
                  </a:lnTo>
                  <a:lnTo>
                    <a:pt x="2322855" y="2035695"/>
                  </a:lnTo>
                  <a:lnTo>
                    <a:pt x="2315451" y="2028837"/>
                  </a:lnTo>
                  <a:lnTo>
                    <a:pt x="2305977" y="2025396"/>
                  </a:lnTo>
                  <a:lnTo>
                    <a:pt x="2296249" y="2025827"/>
                  </a:lnTo>
                  <a:lnTo>
                    <a:pt x="2287397" y="2029879"/>
                  </a:lnTo>
                  <a:lnTo>
                    <a:pt x="2280539" y="2037270"/>
                  </a:lnTo>
                  <a:lnTo>
                    <a:pt x="2277059" y="2046795"/>
                  </a:lnTo>
                  <a:lnTo>
                    <a:pt x="2277503" y="2056523"/>
                  </a:lnTo>
                  <a:lnTo>
                    <a:pt x="2281555" y="2065375"/>
                  </a:lnTo>
                  <a:lnTo>
                    <a:pt x="2288946" y="2072233"/>
                  </a:lnTo>
                  <a:lnTo>
                    <a:pt x="2298420" y="2075688"/>
                  </a:lnTo>
                  <a:lnTo>
                    <a:pt x="2308148" y="2075256"/>
                  </a:lnTo>
                  <a:lnTo>
                    <a:pt x="2317000" y="2071204"/>
                  </a:lnTo>
                  <a:lnTo>
                    <a:pt x="2323884" y="2063762"/>
                  </a:lnTo>
                  <a:lnTo>
                    <a:pt x="2327338" y="2054288"/>
                  </a:lnTo>
                  <a:close/>
                </a:path>
                <a:path w="5264150" h="4994909">
                  <a:moveTo>
                    <a:pt x="2360066" y="3003461"/>
                  </a:moveTo>
                  <a:lnTo>
                    <a:pt x="2357780" y="2993580"/>
                  </a:lnTo>
                  <a:lnTo>
                    <a:pt x="2351875" y="2985401"/>
                  </a:lnTo>
                  <a:lnTo>
                    <a:pt x="2343581" y="2980309"/>
                  </a:lnTo>
                  <a:lnTo>
                    <a:pt x="2333980" y="2978683"/>
                  </a:lnTo>
                  <a:lnTo>
                    <a:pt x="2324150" y="2980944"/>
                  </a:lnTo>
                  <a:lnTo>
                    <a:pt x="2315972" y="2986849"/>
                  </a:lnTo>
                  <a:lnTo>
                    <a:pt x="2310866" y="2995142"/>
                  </a:lnTo>
                  <a:lnTo>
                    <a:pt x="2309241" y="3004743"/>
                  </a:lnTo>
                  <a:lnTo>
                    <a:pt x="2311514" y="3014573"/>
                  </a:lnTo>
                  <a:lnTo>
                    <a:pt x="2317432" y="3022803"/>
                  </a:lnTo>
                  <a:lnTo>
                    <a:pt x="2325725" y="3027908"/>
                  </a:lnTo>
                  <a:lnTo>
                    <a:pt x="2335326" y="3029521"/>
                  </a:lnTo>
                  <a:lnTo>
                    <a:pt x="2345156" y="3027261"/>
                  </a:lnTo>
                  <a:lnTo>
                    <a:pt x="2353335" y="3021355"/>
                  </a:lnTo>
                  <a:lnTo>
                    <a:pt x="2358440" y="3013062"/>
                  </a:lnTo>
                  <a:lnTo>
                    <a:pt x="2360066" y="3003461"/>
                  </a:lnTo>
                  <a:close/>
                </a:path>
                <a:path w="5264150" h="4994909">
                  <a:moveTo>
                    <a:pt x="2360066" y="347002"/>
                  </a:moveTo>
                  <a:lnTo>
                    <a:pt x="2357780" y="337121"/>
                  </a:lnTo>
                  <a:lnTo>
                    <a:pt x="2351875" y="328942"/>
                  </a:lnTo>
                  <a:lnTo>
                    <a:pt x="2343581" y="323837"/>
                  </a:lnTo>
                  <a:lnTo>
                    <a:pt x="2333980" y="322224"/>
                  </a:lnTo>
                  <a:lnTo>
                    <a:pt x="2324150" y="324485"/>
                  </a:lnTo>
                  <a:lnTo>
                    <a:pt x="2315972" y="330390"/>
                  </a:lnTo>
                  <a:lnTo>
                    <a:pt x="2310866" y="338683"/>
                  </a:lnTo>
                  <a:lnTo>
                    <a:pt x="2309241" y="348284"/>
                  </a:lnTo>
                  <a:lnTo>
                    <a:pt x="2311514" y="358114"/>
                  </a:lnTo>
                  <a:lnTo>
                    <a:pt x="2317432" y="366344"/>
                  </a:lnTo>
                  <a:lnTo>
                    <a:pt x="2325725" y="371436"/>
                  </a:lnTo>
                  <a:lnTo>
                    <a:pt x="2335326" y="373062"/>
                  </a:lnTo>
                  <a:lnTo>
                    <a:pt x="2345156" y="370801"/>
                  </a:lnTo>
                  <a:lnTo>
                    <a:pt x="2353335" y="364896"/>
                  </a:lnTo>
                  <a:lnTo>
                    <a:pt x="2358440" y="356603"/>
                  </a:lnTo>
                  <a:lnTo>
                    <a:pt x="2360066" y="347002"/>
                  </a:lnTo>
                  <a:close/>
                </a:path>
                <a:path w="5264150" h="4994909">
                  <a:moveTo>
                    <a:pt x="2374379" y="4616361"/>
                  </a:moveTo>
                  <a:lnTo>
                    <a:pt x="2372296" y="4606849"/>
                  </a:lnTo>
                  <a:lnTo>
                    <a:pt x="2366797" y="4598809"/>
                  </a:lnTo>
                  <a:lnTo>
                    <a:pt x="2358339" y="4593310"/>
                  </a:lnTo>
                  <a:lnTo>
                    <a:pt x="2348420" y="4591520"/>
                  </a:lnTo>
                  <a:lnTo>
                    <a:pt x="2338908" y="4593602"/>
                  </a:lnTo>
                  <a:lnTo>
                    <a:pt x="2330869" y="4599102"/>
                  </a:lnTo>
                  <a:lnTo>
                    <a:pt x="2325370" y="4607547"/>
                  </a:lnTo>
                  <a:lnTo>
                    <a:pt x="2323554" y="4617529"/>
                  </a:lnTo>
                  <a:lnTo>
                    <a:pt x="2325636" y="4627042"/>
                  </a:lnTo>
                  <a:lnTo>
                    <a:pt x="2331135" y="4635068"/>
                  </a:lnTo>
                  <a:lnTo>
                    <a:pt x="2339594" y="4640580"/>
                  </a:lnTo>
                  <a:lnTo>
                    <a:pt x="2349512" y="4642370"/>
                  </a:lnTo>
                  <a:lnTo>
                    <a:pt x="2359025" y="4640288"/>
                  </a:lnTo>
                  <a:lnTo>
                    <a:pt x="2367064" y="4634789"/>
                  </a:lnTo>
                  <a:lnTo>
                    <a:pt x="2372588" y="4626292"/>
                  </a:lnTo>
                  <a:lnTo>
                    <a:pt x="2374379" y="4616361"/>
                  </a:lnTo>
                  <a:close/>
                </a:path>
                <a:path w="5264150" h="4994909">
                  <a:moveTo>
                    <a:pt x="2374379" y="1959902"/>
                  </a:moveTo>
                  <a:lnTo>
                    <a:pt x="2372296" y="1950389"/>
                  </a:lnTo>
                  <a:lnTo>
                    <a:pt x="2366797" y="1942350"/>
                  </a:lnTo>
                  <a:lnTo>
                    <a:pt x="2358339" y="1936851"/>
                  </a:lnTo>
                  <a:lnTo>
                    <a:pt x="2348420" y="1935060"/>
                  </a:lnTo>
                  <a:lnTo>
                    <a:pt x="2338908" y="1937143"/>
                  </a:lnTo>
                  <a:lnTo>
                    <a:pt x="2330869" y="1942630"/>
                  </a:lnTo>
                  <a:lnTo>
                    <a:pt x="2325370" y="1951088"/>
                  </a:lnTo>
                  <a:lnTo>
                    <a:pt x="2323554" y="1961057"/>
                  </a:lnTo>
                  <a:lnTo>
                    <a:pt x="2325636" y="1970570"/>
                  </a:lnTo>
                  <a:lnTo>
                    <a:pt x="2331135" y="1978609"/>
                  </a:lnTo>
                  <a:lnTo>
                    <a:pt x="2339594" y="1984108"/>
                  </a:lnTo>
                  <a:lnTo>
                    <a:pt x="2349512" y="1985911"/>
                  </a:lnTo>
                  <a:lnTo>
                    <a:pt x="2359025" y="1983828"/>
                  </a:lnTo>
                  <a:lnTo>
                    <a:pt x="2367064" y="1978329"/>
                  </a:lnTo>
                  <a:lnTo>
                    <a:pt x="2372588" y="1969820"/>
                  </a:lnTo>
                  <a:lnTo>
                    <a:pt x="2374379" y="1959902"/>
                  </a:lnTo>
                  <a:close/>
                </a:path>
                <a:path w="5264150" h="4994909">
                  <a:moveTo>
                    <a:pt x="2395258" y="3102330"/>
                  </a:moveTo>
                  <a:lnTo>
                    <a:pt x="2394445" y="3092221"/>
                  </a:lnTo>
                  <a:lnTo>
                    <a:pt x="2389797" y="3083268"/>
                  </a:lnTo>
                  <a:lnTo>
                    <a:pt x="2382342" y="3077006"/>
                  </a:lnTo>
                  <a:lnTo>
                    <a:pt x="2373084" y="3073997"/>
                  </a:lnTo>
                  <a:lnTo>
                    <a:pt x="2363025" y="3074809"/>
                  </a:lnTo>
                  <a:lnTo>
                    <a:pt x="2354072" y="3079445"/>
                  </a:lnTo>
                  <a:lnTo>
                    <a:pt x="2347811" y="3086900"/>
                  </a:lnTo>
                  <a:lnTo>
                    <a:pt x="2344801" y="3096158"/>
                  </a:lnTo>
                  <a:lnTo>
                    <a:pt x="2345601" y="3106216"/>
                  </a:lnTo>
                  <a:lnTo>
                    <a:pt x="2350262" y="3115221"/>
                  </a:lnTo>
                  <a:lnTo>
                    <a:pt x="2357717" y="3121482"/>
                  </a:lnTo>
                  <a:lnTo>
                    <a:pt x="2366975" y="3124492"/>
                  </a:lnTo>
                  <a:lnTo>
                    <a:pt x="2377033" y="3123692"/>
                  </a:lnTo>
                  <a:lnTo>
                    <a:pt x="2385987" y="3119043"/>
                  </a:lnTo>
                  <a:lnTo>
                    <a:pt x="2392248" y="3111589"/>
                  </a:lnTo>
                  <a:lnTo>
                    <a:pt x="2395258" y="3102330"/>
                  </a:lnTo>
                  <a:close/>
                </a:path>
                <a:path w="5264150" h="4994909">
                  <a:moveTo>
                    <a:pt x="2395258" y="445871"/>
                  </a:moveTo>
                  <a:lnTo>
                    <a:pt x="2394445" y="435762"/>
                  </a:lnTo>
                  <a:lnTo>
                    <a:pt x="2389797" y="426808"/>
                  </a:lnTo>
                  <a:lnTo>
                    <a:pt x="2382342" y="420547"/>
                  </a:lnTo>
                  <a:lnTo>
                    <a:pt x="2373084" y="417537"/>
                  </a:lnTo>
                  <a:lnTo>
                    <a:pt x="2363025" y="418338"/>
                  </a:lnTo>
                  <a:lnTo>
                    <a:pt x="2354072" y="422986"/>
                  </a:lnTo>
                  <a:lnTo>
                    <a:pt x="2347811" y="430441"/>
                  </a:lnTo>
                  <a:lnTo>
                    <a:pt x="2344801" y="439699"/>
                  </a:lnTo>
                  <a:lnTo>
                    <a:pt x="2345601" y="449757"/>
                  </a:lnTo>
                  <a:lnTo>
                    <a:pt x="2350262" y="458762"/>
                  </a:lnTo>
                  <a:lnTo>
                    <a:pt x="2357717" y="465023"/>
                  </a:lnTo>
                  <a:lnTo>
                    <a:pt x="2366975" y="468033"/>
                  </a:lnTo>
                  <a:lnTo>
                    <a:pt x="2377033" y="467233"/>
                  </a:lnTo>
                  <a:lnTo>
                    <a:pt x="2385987" y="462584"/>
                  </a:lnTo>
                  <a:lnTo>
                    <a:pt x="2392248" y="455129"/>
                  </a:lnTo>
                  <a:lnTo>
                    <a:pt x="2395258" y="445871"/>
                  </a:lnTo>
                  <a:close/>
                </a:path>
                <a:path w="5264150" h="4994909">
                  <a:moveTo>
                    <a:pt x="2403487" y="4515447"/>
                  </a:moveTo>
                  <a:lnTo>
                    <a:pt x="2400020" y="4506353"/>
                  </a:lnTo>
                  <a:lnTo>
                    <a:pt x="2393391" y="4499229"/>
                  </a:lnTo>
                  <a:lnTo>
                    <a:pt x="2384209" y="4495050"/>
                  </a:lnTo>
                  <a:lnTo>
                    <a:pt x="2374125" y="4494758"/>
                  </a:lnTo>
                  <a:lnTo>
                    <a:pt x="2365032" y="4498225"/>
                  </a:lnTo>
                  <a:lnTo>
                    <a:pt x="2357894" y="4504855"/>
                  </a:lnTo>
                  <a:lnTo>
                    <a:pt x="2353716" y="4514037"/>
                  </a:lnTo>
                  <a:lnTo>
                    <a:pt x="2353411" y="4524172"/>
                  </a:lnTo>
                  <a:lnTo>
                    <a:pt x="2356891" y="4533265"/>
                  </a:lnTo>
                  <a:lnTo>
                    <a:pt x="2363520" y="4540402"/>
                  </a:lnTo>
                  <a:lnTo>
                    <a:pt x="2372703" y="4544580"/>
                  </a:lnTo>
                  <a:lnTo>
                    <a:pt x="2382786" y="4544873"/>
                  </a:lnTo>
                  <a:lnTo>
                    <a:pt x="2391880" y="4541393"/>
                  </a:lnTo>
                  <a:lnTo>
                    <a:pt x="2399004" y="4534763"/>
                  </a:lnTo>
                  <a:lnTo>
                    <a:pt x="2403195" y="4525530"/>
                  </a:lnTo>
                  <a:lnTo>
                    <a:pt x="2403487" y="4515447"/>
                  </a:lnTo>
                  <a:close/>
                </a:path>
                <a:path w="5264150" h="4994909">
                  <a:moveTo>
                    <a:pt x="2403487" y="1858987"/>
                  </a:moveTo>
                  <a:lnTo>
                    <a:pt x="2400020" y="1849894"/>
                  </a:lnTo>
                  <a:lnTo>
                    <a:pt x="2393391" y="1842770"/>
                  </a:lnTo>
                  <a:lnTo>
                    <a:pt x="2384209" y="1838579"/>
                  </a:lnTo>
                  <a:lnTo>
                    <a:pt x="2374125" y="1838286"/>
                  </a:lnTo>
                  <a:lnTo>
                    <a:pt x="2365032" y="1841766"/>
                  </a:lnTo>
                  <a:lnTo>
                    <a:pt x="2357894" y="1848396"/>
                  </a:lnTo>
                  <a:lnTo>
                    <a:pt x="2353716" y="1857578"/>
                  </a:lnTo>
                  <a:lnTo>
                    <a:pt x="2353411" y="1867712"/>
                  </a:lnTo>
                  <a:lnTo>
                    <a:pt x="2356891" y="1876806"/>
                  </a:lnTo>
                  <a:lnTo>
                    <a:pt x="2363520" y="1883930"/>
                  </a:lnTo>
                  <a:lnTo>
                    <a:pt x="2372703" y="1888121"/>
                  </a:lnTo>
                  <a:lnTo>
                    <a:pt x="2382786" y="1888413"/>
                  </a:lnTo>
                  <a:lnTo>
                    <a:pt x="2391880" y="1884934"/>
                  </a:lnTo>
                  <a:lnTo>
                    <a:pt x="2399004" y="1878304"/>
                  </a:lnTo>
                  <a:lnTo>
                    <a:pt x="2403195" y="1869071"/>
                  </a:lnTo>
                  <a:lnTo>
                    <a:pt x="2403487" y="1858987"/>
                  </a:lnTo>
                  <a:close/>
                </a:path>
                <a:path w="5264150" h="4994909">
                  <a:moveTo>
                    <a:pt x="2413076" y="3197275"/>
                  </a:moveTo>
                  <a:lnTo>
                    <a:pt x="2410358" y="3187573"/>
                  </a:lnTo>
                  <a:lnTo>
                    <a:pt x="2404326" y="3179915"/>
                  </a:lnTo>
                  <a:lnTo>
                    <a:pt x="2395880" y="3175089"/>
                  </a:lnTo>
                  <a:lnTo>
                    <a:pt x="2385872" y="3173831"/>
                  </a:lnTo>
                  <a:lnTo>
                    <a:pt x="2376157" y="3176549"/>
                  </a:lnTo>
                  <a:lnTo>
                    <a:pt x="2368512" y="3182569"/>
                  </a:lnTo>
                  <a:lnTo>
                    <a:pt x="2363673" y="3191027"/>
                  </a:lnTo>
                  <a:lnTo>
                    <a:pt x="2362416" y="3201035"/>
                  </a:lnTo>
                  <a:lnTo>
                    <a:pt x="2365133" y="3210801"/>
                  </a:lnTo>
                  <a:lnTo>
                    <a:pt x="2371166" y="3218446"/>
                  </a:lnTo>
                  <a:lnTo>
                    <a:pt x="2379611" y="3223272"/>
                  </a:lnTo>
                  <a:lnTo>
                    <a:pt x="2389619" y="3224542"/>
                  </a:lnTo>
                  <a:lnTo>
                    <a:pt x="2399334" y="3221825"/>
                  </a:lnTo>
                  <a:lnTo>
                    <a:pt x="2406980" y="3215792"/>
                  </a:lnTo>
                  <a:lnTo>
                    <a:pt x="2411819" y="3207334"/>
                  </a:lnTo>
                  <a:lnTo>
                    <a:pt x="2413076" y="3197275"/>
                  </a:lnTo>
                  <a:close/>
                </a:path>
                <a:path w="5264150" h="4994909">
                  <a:moveTo>
                    <a:pt x="2413076" y="540816"/>
                  </a:moveTo>
                  <a:lnTo>
                    <a:pt x="2410358" y="531114"/>
                  </a:lnTo>
                  <a:lnTo>
                    <a:pt x="2404326" y="523455"/>
                  </a:lnTo>
                  <a:lnTo>
                    <a:pt x="2395880" y="518629"/>
                  </a:lnTo>
                  <a:lnTo>
                    <a:pt x="2385872" y="517359"/>
                  </a:lnTo>
                  <a:lnTo>
                    <a:pt x="2376157" y="520090"/>
                  </a:lnTo>
                  <a:lnTo>
                    <a:pt x="2368512" y="526110"/>
                  </a:lnTo>
                  <a:lnTo>
                    <a:pt x="2363673" y="534568"/>
                  </a:lnTo>
                  <a:lnTo>
                    <a:pt x="2362416" y="544576"/>
                  </a:lnTo>
                  <a:lnTo>
                    <a:pt x="2365133" y="554329"/>
                  </a:lnTo>
                  <a:lnTo>
                    <a:pt x="2371166" y="561987"/>
                  </a:lnTo>
                  <a:lnTo>
                    <a:pt x="2379611" y="566813"/>
                  </a:lnTo>
                  <a:lnTo>
                    <a:pt x="2389619" y="568071"/>
                  </a:lnTo>
                  <a:lnTo>
                    <a:pt x="2399334" y="565353"/>
                  </a:lnTo>
                  <a:lnTo>
                    <a:pt x="2406980" y="559333"/>
                  </a:lnTo>
                  <a:lnTo>
                    <a:pt x="2411819" y="550875"/>
                  </a:lnTo>
                  <a:lnTo>
                    <a:pt x="2413076" y="540816"/>
                  </a:lnTo>
                  <a:close/>
                </a:path>
                <a:path w="5264150" h="4994909">
                  <a:moveTo>
                    <a:pt x="2415032" y="4419524"/>
                  </a:moveTo>
                  <a:lnTo>
                    <a:pt x="2413279" y="4409592"/>
                  </a:lnTo>
                  <a:lnTo>
                    <a:pt x="2408034" y="4401388"/>
                  </a:lnTo>
                  <a:lnTo>
                    <a:pt x="2400096" y="4395749"/>
                  </a:lnTo>
                  <a:lnTo>
                    <a:pt x="2390267" y="4393501"/>
                  </a:lnTo>
                  <a:lnTo>
                    <a:pt x="2380335" y="4395254"/>
                  </a:lnTo>
                  <a:lnTo>
                    <a:pt x="2372131" y="4400499"/>
                  </a:lnTo>
                  <a:lnTo>
                    <a:pt x="2366492" y="4408436"/>
                  </a:lnTo>
                  <a:lnTo>
                    <a:pt x="2364244" y="4418266"/>
                  </a:lnTo>
                  <a:lnTo>
                    <a:pt x="2365997" y="4428261"/>
                  </a:lnTo>
                  <a:lnTo>
                    <a:pt x="2371242" y="4436465"/>
                  </a:lnTo>
                  <a:lnTo>
                    <a:pt x="2379180" y="4442104"/>
                  </a:lnTo>
                  <a:lnTo>
                    <a:pt x="2389009" y="4444339"/>
                  </a:lnTo>
                  <a:lnTo>
                    <a:pt x="2398953" y="4442587"/>
                  </a:lnTo>
                  <a:lnTo>
                    <a:pt x="2407158" y="4437342"/>
                  </a:lnTo>
                  <a:lnTo>
                    <a:pt x="2412796" y="4429404"/>
                  </a:lnTo>
                  <a:lnTo>
                    <a:pt x="2415032" y="4419524"/>
                  </a:lnTo>
                  <a:close/>
                </a:path>
                <a:path w="5264150" h="4994909">
                  <a:moveTo>
                    <a:pt x="2415032" y="1763064"/>
                  </a:moveTo>
                  <a:lnTo>
                    <a:pt x="2413279" y="1753133"/>
                  </a:lnTo>
                  <a:lnTo>
                    <a:pt x="2408034" y="1744929"/>
                  </a:lnTo>
                  <a:lnTo>
                    <a:pt x="2400096" y="1739277"/>
                  </a:lnTo>
                  <a:lnTo>
                    <a:pt x="2390267" y="1737042"/>
                  </a:lnTo>
                  <a:lnTo>
                    <a:pt x="2380335" y="1738795"/>
                  </a:lnTo>
                  <a:lnTo>
                    <a:pt x="2372131" y="1744040"/>
                  </a:lnTo>
                  <a:lnTo>
                    <a:pt x="2366492" y="1751977"/>
                  </a:lnTo>
                  <a:lnTo>
                    <a:pt x="2364244" y="1761807"/>
                  </a:lnTo>
                  <a:lnTo>
                    <a:pt x="2365997" y="1771789"/>
                  </a:lnTo>
                  <a:lnTo>
                    <a:pt x="2371242" y="1779993"/>
                  </a:lnTo>
                  <a:lnTo>
                    <a:pt x="2379180" y="1785645"/>
                  </a:lnTo>
                  <a:lnTo>
                    <a:pt x="2389009" y="1787880"/>
                  </a:lnTo>
                  <a:lnTo>
                    <a:pt x="2398953" y="1786128"/>
                  </a:lnTo>
                  <a:lnTo>
                    <a:pt x="2407158" y="1780882"/>
                  </a:lnTo>
                  <a:lnTo>
                    <a:pt x="2412796" y="1772945"/>
                  </a:lnTo>
                  <a:lnTo>
                    <a:pt x="2415032" y="1763064"/>
                  </a:lnTo>
                  <a:close/>
                </a:path>
                <a:path w="5264150" h="4994909">
                  <a:moveTo>
                    <a:pt x="2415362" y="4317250"/>
                  </a:moveTo>
                  <a:lnTo>
                    <a:pt x="2413368" y="4307357"/>
                  </a:lnTo>
                  <a:lnTo>
                    <a:pt x="2407932" y="4299293"/>
                  </a:lnTo>
                  <a:lnTo>
                    <a:pt x="2399855" y="4293844"/>
                  </a:lnTo>
                  <a:lnTo>
                    <a:pt x="2389962" y="4291850"/>
                  </a:lnTo>
                  <a:lnTo>
                    <a:pt x="2380081" y="4293844"/>
                  </a:lnTo>
                  <a:lnTo>
                    <a:pt x="2372004" y="4299293"/>
                  </a:lnTo>
                  <a:lnTo>
                    <a:pt x="2366568" y="4307357"/>
                  </a:lnTo>
                  <a:lnTo>
                    <a:pt x="2364562" y="4317301"/>
                  </a:lnTo>
                  <a:lnTo>
                    <a:pt x="2366568" y="4327182"/>
                  </a:lnTo>
                  <a:lnTo>
                    <a:pt x="2372004" y="4335259"/>
                  </a:lnTo>
                  <a:lnTo>
                    <a:pt x="2380081" y="4340707"/>
                  </a:lnTo>
                  <a:lnTo>
                    <a:pt x="2389962" y="4342701"/>
                  </a:lnTo>
                  <a:lnTo>
                    <a:pt x="2399855" y="4340707"/>
                  </a:lnTo>
                  <a:lnTo>
                    <a:pt x="2407932" y="4335259"/>
                  </a:lnTo>
                  <a:lnTo>
                    <a:pt x="2413368" y="4327182"/>
                  </a:lnTo>
                  <a:lnTo>
                    <a:pt x="2415362" y="4317250"/>
                  </a:lnTo>
                  <a:close/>
                </a:path>
                <a:path w="5264150" h="4994909">
                  <a:moveTo>
                    <a:pt x="2415362" y="4215600"/>
                  </a:moveTo>
                  <a:lnTo>
                    <a:pt x="2413368" y="4205706"/>
                  </a:lnTo>
                  <a:lnTo>
                    <a:pt x="2407932" y="4197642"/>
                  </a:lnTo>
                  <a:lnTo>
                    <a:pt x="2399855" y="4192193"/>
                  </a:lnTo>
                  <a:lnTo>
                    <a:pt x="2389962" y="4190200"/>
                  </a:lnTo>
                  <a:lnTo>
                    <a:pt x="2380081" y="4192193"/>
                  </a:lnTo>
                  <a:lnTo>
                    <a:pt x="2372004" y="4197642"/>
                  </a:lnTo>
                  <a:lnTo>
                    <a:pt x="2366568" y="4205706"/>
                  </a:lnTo>
                  <a:lnTo>
                    <a:pt x="2364562" y="4215650"/>
                  </a:lnTo>
                  <a:lnTo>
                    <a:pt x="2366568" y="4225531"/>
                  </a:lnTo>
                  <a:lnTo>
                    <a:pt x="2372004" y="4233608"/>
                  </a:lnTo>
                  <a:lnTo>
                    <a:pt x="2380081" y="4239057"/>
                  </a:lnTo>
                  <a:lnTo>
                    <a:pt x="2389962" y="4241050"/>
                  </a:lnTo>
                  <a:lnTo>
                    <a:pt x="2399855" y="4239057"/>
                  </a:lnTo>
                  <a:lnTo>
                    <a:pt x="2407932" y="4233608"/>
                  </a:lnTo>
                  <a:lnTo>
                    <a:pt x="2413368" y="4225531"/>
                  </a:lnTo>
                  <a:lnTo>
                    <a:pt x="2415362" y="4215600"/>
                  </a:lnTo>
                  <a:close/>
                </a:path>
                <a:path w="5264150" h="4994909">
                  <a:moveTo>
                    <a:pt x="2415362" y="4113949"/>
                  </a:moveTo>
                  <a:lnTo>
                    <a:pt x="2413368" y="4104055"/>
                  </a:lnTo>
                  <a:lnTo>
                    <a:pt x="2407932" y="4095991"/>
                  </a:lnTo>
                  <a:lnTo>
                    <a:pt x="2399855" y="4090543"/>
                  </a:lnTo>
                  <a:lnTo>
                    <a:pt x="2389962" y="4088549"/>
                  </a:lnTo>
                  <a:lnTo>
                    <a:pt x="2380081" y="4090543"/>
                  </a:lnTo>
                  <a:lnTo>
                    <a:pt x="2372004" y="4095991"/>
                  </a:lnTo>
                  <a:lnTo>
                    <a:pt x="2366568" y="4104055"/>
                  </a:lnTo>
                  <a:lnTo>
                    <a:pt x="2364562" y="4114000"/>
                  </a:lnTo>
                  <a:lnTo>
                    <a:pt x="2366568" y="4123880"/>
                  </a:lnTo>
                  <a:lnTo>
                    <a:pt x="2372004" y="4131957"/>
                  </a:lnTo>
                  <a:lnTo>
                    <a:pt x="2380081" y="4137406"/>
                  </a:lnTo>
                  <a:lnTo>
                    <a:pt x="2389962" y="4139400"/>
                  </a:lnTo>
                  <a:lnTo>
                    <a:pt x="2399855" y="4137406"/>
                  </a:lnTo>
                  <a:lnTo>
                    <a:pt x="2407932" y="4131957"/>
                  </a:lnTo>
                  <a:lnTo>
                    <a:pt x="2413368" y="4123880"/>
                  </a:lnTo>
                  <a:lnTo>
                    <a:pt x="2415362" y="4113949"/>
                  </a:lnTo>
                  <a:close/>
                </a:path>
                <a:path w="5264150" h="4994909">
                  <a:moveTo>
                    <a:pt x="2415362" y="4012298"/>
                  </a:moveTo>
                  <a:lnTo>
                    <a:pt x="2413368" y="4002405"/>
                  </a:lnTo>
                  <a:lnTo>
                    <a:pt x="2407932" y="3994340"/>
                  </a:lnTo>
                  <a:lnTo>
                    <a:pt x="2399855" y="3988892"/>
                  </a:lnTo>
                  <a:lnTo>
                    <a:pt x="2389962" y="3986898"/>
                  </a:lnTo>
                  <a:lnTo>
                    <a:pt x="2380081" y="3988892"/>
                  </a:lnTo>
                  <a:lnTo>
                    <a:pt x="2372004" y="3994340"/>
                  </a:lnTo>
                  <a:lnTo>
                    <a:pt x="2366568" y="4002405"/>
                  </a:lnTo>
                  <a:lnTo>
                    <a:pt x="2364562" y="4012349"/>
                  </a:lnTo>
                  <a:lnTo>
                    <a:pt x="2366568" y="4022229"/>
                  </a:lnTo>
                  <a:lnTo>
                    <a:pt x="2372004" y="4030307"/>
                  </a:lnTo>
                  <a:lnTo>
                    <a:pt x="2380081" y="4035755"/>
                  </a:lnTo>
                  <a:lnTo>
                    <a:pt x="2389962" y="4037749"/>
                  </a:lnTo>
                  <a:lnTo>
                    <a:pt x="2399855" y="4035755"/>
                  </a:lnTo>
                  <a:lnTo>
                    <a:pt x="2407932" y="4030307"/>
                  </a:lnTo>
                  <a:lnTo>
                    <a:pt x="2413368" y="4022229"/>
                  </a:lnTo>
                  <a:lnTo>
                    <a:pt x="2415362" y="4012298"/>
                  </a:lnTo>
                  <a:close/>
                </a:path>
                <a:path w="5264150" h="4994909">
                  <a:moveTo>
                    <a:pt x="2415362" y="3910647"/>
                  </a:moveTo>
                  <a:lnTo>
                    <a:pt x="2413368" y="3900754"/>
                  </a:lnTo>
                  <a:lnTo>
                    <a:pt x="2407932" y="3892689"/>
                  </a:lnTo>
                  <a:lnTo>
                    <a:pt x="2399855" y="3887241"/>
                  </a:lnTo>
                  <a:lnTo>
                    <a:pt x="2389962" y="3885247"/>
                  </a:lnTo>
                  <a:lnTo>
                    <a:pt x="2380081" y="3887241"/>
                  </a:lnTo>
                  <a:lnTo>
                    <a:pt x="2372004" y="3892689"/>
                  </a:lnTo>
                  <a:lnTo>
                    <a:pt x="2366568" y="3900754"/>
                  </a:lnTo>
                  <a:lnTo>
                    <a:pt x="2364562" y="3910698"/>
                  </a:lnTo>
                  <a:lnTo>
                    <a:pt x="2366568" y="3920579"/>
                  </a:lnTo>
                  <a:lnTo>
                    <a:pt x="2372004" y="3928656"/>
                  </a:lnTo>
                  <a:lnTo>
                    <a:pt x="2380081" y="3934104"/>
                  </a:lnTo>
                  <a:lnTo>
                    <a:pt x="2389962" y="3936098"/>
                  </a:lnTo>
                  <a:lnTo>
                    <a:pt x="2399855" y="3934104"/>
                  </a:lnTo>
                  <a:lnTo>
                    <a:pt x="2407932" y="3928656"/>
                  </a:lnTo>
                  <a:lnTo>
                    <a:pt x="2413368" y="3920579"/>
                  </a:lnTo>
                  <a:lnTo>
                    <a:pt x="2415362" y="3910647"/>
                  </a:lnTo>
                  <a:close/>
                </a:path>
                <a:path w="5264150" h="4994909">
                  <a:moveTo>
                    <a:pt x="2415362" y="3808996"/>
                  </a:moveTo>
                  <a:lnTo>
                    <a:pt x="2413368" y="3799103"/>
                  </a:lnTo>
                  <a:lnTo>
                    <a:pt x="2407932" y="3791039"/>
                  </a:lnTo>
                  <a:lnTo>
                    <a:pt x="2399855" y="3785590"/>
                  </a:lnTo>
                  <a:lnTo>
                    <a:pt x="2389962" y="3783596"/>
                  </a:lnTo>
                  <a:lnTo>
                    <a:pt x="2380081" y="3785590"/>
                  </a:lnTo>
                  <a:lnTo>
                    <a:pt x="2372004" y="3791039"/>
                  </a:lnTo>
                  <a:lnTo>
                    <a:pt x="2366568" y="3799103"/>
                  </a:lnTo>
                  <a:lnTo>
                    <a:pt x="2364562" y="3809047"/>
                  </a:lnTo>
                  <a:lnTo>
                    <a:pt x="2366568" y="3818928"/>
                  </a:lnTo>
                  <a:lnTo>
                    <a:pt x="2372004" y="3827005"/>
                  </a:lnTo>
                  <a:lnTo>
                    <a:pt x="2380081" y="3832453"/>
                  </a:lnTo>
                  <a:lnTo>
                    <a:pt x="2389962" y="3834447"/>
                  </a:lnTo>
                  <a:lnTo>
                    <a:pt x="2399855" y="3832453"/>
                  </a:lnTo>
                  <a:lnTo>
                    <a:pt x="2407932" y="3827005"/>
                  </a:lnTo>
                  <a:lnTo>
                    <a:pt x="2413368" y="3818928"/>
                  </a:lnTo>
                  <a:lnTo>
                    <a:pt x="2415362" y="3808996"/>
                  </a:lnTo>
                  <a:close/>
                </a:path>
                <a:path w="5264150" h="4994909">
                  <a:moveTo>
                    <a:pt x="2415362" y="3707346"/>
                  </a:moveTo>
                  <a:lnTo>
                    <a:pt x="2413368" y="3697452"/>
                  </a:lnTo>
                  <a:lnTo>
                    <a:pt x="2407932" y="3689388"/>
                  </a:lnTo>
                  <a:lnTo>
                    <a:pt x="2399855" y="3683939"/>
                  </a:lnTo>
                  <a:lnTo>
                    <a:pt x="2389962" y="3681946"/>
                  </a:lnTo>
                  <a:lnTo>
                    <a:pt x="2380081" y="3683939"/>
                  </a:lnTo>
                  <a:lnTo>
                    <a:pt x="2372004" y="3689388"/>
                  </a:lnTo>
                  <a:lnTo>
                    <a:pt x="2366568" y="3697452"/>
                  </a:lnTo>
                  <a:lnTo>
                    <a:pt x="2364562" y="3707396"/>
                  </a:lnTo>
                  <a:lnTo>
                    <a:pt x="2366568" y="3717290"/>
                  </a:lnTo>
                  <a:lnTo>
                    <a:pt x="2372004" y="3725354"/>
                  </a:lnTo>
                  <a:lnTo>
                    <a:pt x="2380081" y="3730802"/>
                  </a:lnTo>
                  <a:lnTo>
                    <a:pt x="2389962" y="3732796"/>
                  </a:lnTo>
                  <a:lnTo>
                    <a:pt x="2399855" y="3730802"/>
                  </a:lnTo>
                  <a:lnTo>
                    <a:pt x="2407932" y="3725354"/>
                  </a:lnTo>
                  <a:lnTo>
                    <a:pt x="2413368" y="3717290"/>
                  </a:lnTo>
                  <a:lnTo>
                    <a:pt x="2415362" y="3707346"/>
                  </a:lnTo>
                  <a:close/>
                </a:path>
                <a:path w="5264150" h="4994909">
                  <a:moveTo>
                    <a:pt x="2415362" y="3605695"/>
                  </a:moveTo>
                  <a:lnTo>
                    <a:pt x="2413368" y="3595801"/>
                  </a:lnTo>
                  <a:lnTo>
                    <a:pt x="2407932" y="3587737"/>
                  </a:lnTo>
                  <a:lnTo>
                    <a:pt x="2399855" y="3582289"/>
                  </a:lnTo>
                  <a:lnTo>
                    <a:pt x="2389962" y="3580295"/>
                  </a:lnTo>
                  <a:lnTo>
                    <a:pt x="2380081" y="3582289"/>
                  </a:lnTo>
                  <a:lnTo>
                    <a:pt x="2372004" y="3587737"/>
                  </a:lnTo>
                  <a:lnTo>
                    <a:pt x="2366568" y="3595801"/>
                  </a:lnTo>
                  <a:lnTo>
                    <a:pt x="2364562" y="3605746"/>
                  </a:lnTo>
                  <a:lnTo>
                    <a:pt x="2366568" y="3615639"/>
                  </a:lnTo>
                  <a:lnTo>
                    <a:pt x="2372004" y="3623703"/>
                  </a:lnTo>
                  <a:lnTo>
                    <a:pt x="2380081" y="3629152"/>
                  </a:lnTo>
                  <a:lnTo>
                    <a:pt x="2389962" y="3631146"/>
                  </a:lnTo>
                  <a:lnTo>
                    <a:pt x="2399855" y="3629152"/>
                  </a:lnTo>
                  <a:lnTo>
                    <a:pt x="2407932" y="3623703"/>
                  </a:lnTo>
                  <a:lnTo>
                    <a:pt x="2413368" y="3615639"/>
                  </a:lnTo>
                  <a:lnTo>
                    <a:pt x="2415362" y="3605695"/>
                  </a:lnTo>
                  <a:close/>
                </a:path>
                <a:path w="5264150" h="4994909">
                  <a:moveTo>
                    <a:pt x="2415362" y="3504044"/>
                  </a:moveTo>
                  <a:lnTo>
                    <a:pt x="2413368" y="3494151"/>
                  </a:lnTo>
                  <a:lnTo>
                    <a:pt x="2407932" y="3486086"/>
                  </a:lnTo>
                  <a:lnTo>
                    <a:pt x="2399855" y="3480638"/>
                  </a:lnTo>
                  <a:lnTo>
                    <a:pt x="2389962" y="3478644"/>
                  </a:lnTo>
                  <a:lnTo>
                    <a:pt x="2380081" y="3480638"/>
                  </a:lnTo>
                  <a:lnTo>
                    <a:pt x="2372004" y="3486086"/>
                  </a:lnTo>
                  <a:lnTo>
                    <a:pt x="2366568" y="3494151"/>
                  </a:lnTo>
                  <a:lnTo>
                    <a:pt x="2364562" y="3504095"/>
                  </a:lnTo>
                  <a:lnTo>
                    <a:pt x="2366568" y="3513988"/>
                  </a:lnTo>
                  <a:lnTo>
                    <a:pt x="2372004" y="3522053"/>
                  </a:lnTo>
                  <a:lnTo>
                    <a:pt x="2380081" y="3527501"/>
                  </a:lnTo>
                  <a:lnTo>
                    <a:pt x="2389962" y="3529495"/>
                  </a:lnTo>
                  <a:lnTo>
                    <a:pt x="2399855" y="3527501"/>
                  </a:lnTo>
                  <a:lnTo>
                    <a:pt x="2407932" y="3522053"/>
                  </a:lnTo>
                  <a:lnTo>
                    <a:pt x="2413368" y="3513988"/>
                  </a:lnTo>
                  <a:lnTo>
                    <a:pt x="2415362" y="3504044"/>
                  </a:lnTo>
                  <a:close/>
                </a:path>
                <a:path w="5264150" h="4994909">
                  <a:moveTo>
                    <a:pt x="2415362" y="3402393"/>
                  </a:moveTo>
                  <a:lnTo>
                    <a:pt x="2413368" y="3392500"/>
                  </a:lnTo>
                  <a:lnTo>
                    <a:pt x="2407932" y="3384435"/>
                  </a:lnTo>
                  <a:lnTo>
                    <a:pt x="2399855" y="3378987"/>
                  </a:lnTo>
                  <a:lnTo>
                    <a:pt x="2389962" y="3376993"/>
                  </a:lnTo>
                  <a:lnTo>
                    <a:pt x="2380081" y="3378987"/>
                  </a:lnTo>
                  <a:lnTo>
                    <a:pt x="2372004" y="3384435"/>
                  </a:lnTo>
                  <a:lnTo>
                    <a:pt x="2366568" y="3392500"/>
                  </a:lnTo>
                  <a:lnTo>
                    <a:pt x="2364562" y="3402444"/>
                  </a:lnTo>
                  <a:lnTo>
                    <a:pt x="2366568" y="3412337"/>
                  </a:lnTo>
                  <a:lnTo>
                    <a:pt x="2372004" y="3420402"/>
                  </a:lnTo>
                  <a:lnTo>
                    <a:pt x="2380081" y="3425850"/>
                  </a:lnTo>
                  <a:lnTo>
                    <a:pt x="2389962" y="3427844"/>
                  </a:lnTo>
                  <a:lnTo>
                    <a:pt x="2399855" y="3425850"/>
                  </a:lnTo>
                  <a:lnTo>
                    <a:pt x="2407932" y="3420402"/>
                  </a:lnTo>
                  <a:lnTo>
                    <a:pt x="2413368" y="3412337"/>
                  </a:lnTo>
                  <a:lnTo>
                    <a:pt x="2415362" y="3402393"/>
                  </a:lnTo>
                  <a:close/>
                </a:path>
                <a:path w="5264150" h="4994909">
                  <a:moveTo>
                    <a:pt x="2415362" y="3300742"/>
                  </a:moveTo>
                  <a:lnTo>
                    <a:pt x="2413368" y="3290849"/>
                  </a:lnTo>
                  <a:lnTo>
                    <a:pt x="2407932" y="3282785"/>
                  </a:lnTo>
                  <a:lnTo>
                    <a:pt x="2399855" y="3277336"/>
                  </a:lnTo>
                  <a:lnTo>
                    <a:pt x="2389962" y="3275342"/>
                  </a:lnTo>
                  <a:lnTo>
                    <a:pt x="2380081" y="3277336"/>
                  </a:lnTo>
                  <a:lnTo>
                    <a:pt x="2372004" y="3282785"/>
                  </a:lnTo>
                  <a:lnTo>
                    <a:pt x="2366568" y="3290849"/>
                  </a:lnTo>
                  <a:lnTo>
                    <a:pt x="2364562" y="3300793"/>
                  </a:lnTo>
                  <a:lnTo>
                    <a:pt x="2366568" y="3310686"/>
                  </a:lnTo>
                  <a:lnTo>
                    <a:pt x="2372004" y="3318751"/>
                  </a:lnTo>
                  <a:lnTo>
                    <a:pt x="2380081" y="3324199"/>
                  </a:lnTo>
                  <a:lnTo>
                    <a:pt x="2389962" y="3326193"/>
                  </a:lnTo>
                  <a:lnTo>
                    <a:pt x="2399855" y="3324199"/>
                  </a:lnTo>
                  <a:lnTo>
                    <a:pt x="2407932" y="3318751"/>
                  </a:lnTo>
                  <a:lnTo>
                    <a:pt x="2413368" y="3310686"/>
                  </a:lnTo>
                  <a:lnTo>
                    <a:pt x="2415362" y="3300742"/>
                  </a:lnTo>
                  <a:close/>
                </a:path>
                <a:path w="5264150" h="4994909">
                  <a:moveTo>
                    <a:pt x="2415362" y="1660791"/>
                  </a:moveTo>
                  <a:lnTo>
                    <a:pt x="2413368" y="1650898"/>
                  </a:lnTo>
                  <a:lnTo>
                    <a:pt x="2407932" y="1642833"/>
                  </a:lnTo>
                  <a:lnTo>
                    <a:pt x="2399855" y="1637385"/>
                  </a:lnTo>
                  <a:lnTo>
                    <a:pt x="2389962" y="1635391"/>
                  </a:lnTo>
                  <a:lnTo>
                    <a:pt x="2380081" y="1637385"/>
                  </a:lnTo>
                  <a:lnTo>
                    <a:pt x="2372004" y="1642833"/>
                  </a:lnTo>
                  <a:lnTo>
                    <a:pt x="2366568" y="1650898"/>
                  </a:lnTo>
                  <a:lnTo>
                    <a:pt x="2364562" y="1660842"/>
                  </a:lnTo>
                  <a:lnTo>
                    <a:pt x="2366568" y="1670723"/>
                  </a:lnTo>
                  <a:lnTo>
                    <a:pt x="2372004" y="1678800"/>
                  </a:lnTo>
                  <a:lnTo>
                    <a:pt x="2380081" y="1684248"/>
                  </a:lnTo>
                  <a:lnTo>
                    <a:pt x="2389962" y="1686242"/>
                  </a:lnTo>
                  <a:lnTo>
                    <a:pt x="2399855" y="1684248"/>
                  </a:lnTo>
                  <a:lnTo>
                    <a:pt x="2407932" y="1678800"/>
                  </a:lnTo>
                  <a:lnTo>
                    <a:pt x="2413368" y="1670723"/>
                  </a:lnTo>
                  <a:lnTo>
                    <a:pt x="2415362" y="1660791"/>
                  </a:lnTo>
                  <a:close/>
                </a:path>
                <a:path w="5264150" h="4994909">
                  <a:moveTo>
                    <a:pt x="2415362" y="1559140"/>
                  </a:moveTo>
                  <a:lnTo>
                    <a:pt x="2413368" y="1549247"/>
                  </a:lnTo>
                  <a:lnTo>
                    <a:pt x="2407932" y="1541183"/>
                  </a:lnTo>
                  <a:lnTo>
                    <a:pt x="2399855" y="1535734"/>
                  </a:lnTo>
                  <a:lnTo>
                    <a:pt x="2389962" y="1533740"/>
                  </a:lnTo>
                  <a:lnTo>
                    <a:pt x="2380081" y="1535734"/>
                  </a:lnTo>
                  <a:lnTo>
                    <a:pt x="2372004" y="1541183"/>
                  </a:lnTo>
                  <a:lnTo>
                    <a:pt x="2366568" y="1549247"/>
                  </a:lnTo>
                  <a:lnTo>
                    <a:pt x="2364562" y="1559191"/>
                  </a:lnTo>
                  <a:lnTo>
                    <a:pt x="2366568" y="1569072"/>
                  </a:lnTo>
                  <a:lnTo>
                    <a:pt x="2372004" y="1577149"/>
                  </a:lnTo>
                  <a:lnTo>
                    <a:pt x="2380081" y="1582597"/>
                  </a:lnTo>
                  <a:lnTo>
                    <a:pt x="2389962" y="1584591"/>
                  </a:lnTo>
                  <a:lnTo>
                    <a:pt x="2399855" y="1582597"/>
                  </a:lnTo>
                  <a:lnTo>
                    <a:pt x="2407932" y="1577149"/>
                  </a:lnTo>
                  <a:lnTo>
                    <a:pt x="2413368" y="1569072"/>
                  </a:lnTo>
                  <a:lnTo>
                    <a:pt x="2415362" y="1559140"/>
                  </a:lnTo>
                  <a:close/>
                </a:path>
                <a:path w="5264150" h="4994909">
                  <a:moveTo>
                    <a:pt x="2415362" y="1457490"/>
                  </a:moveTo>
                  <a:lnTo>
                    <a:pt x="2413368" y="1447596"/>
                  </a:lnTo>
                  <a:lnTo>
                    <a:pt x="2407932" y="1439532"/>
                  </a:lnTo>
                  <a:lnTo>
                    <a:pt x="2399855" y="1434084"/>
                  </a:lnTo>
                  <a:lnTo>
                    <a:pt x="2389962" y="1432090"/>
                  </a:lnTo>
                  <a:lnTo>
                    <a:pt x="2380081" y="1434084"/>
                  </a:lnTo>
                  <a:lnTo>
                    <a:pt x="2372004" y="1439532"/>
                  </a:lnTo>
                  <a:lnTo>
                    <a:pt x="2366568" y="1447596"/>
                  </a:lnTo>
                  <a:lnTo>
                    <a:pt x="2364562" y="1457540"/>
                  </a:lnTo>
                  <a:lnTo>
                    <a:pt x="2366568" y="1467421"/>
                  </a:lnTo>
                  <a:lnTo>
                    <a:pt x="2372004" y="1475498"/>
                  </a:lnTo>
                  <a:lnTo>
                    <a:pt x="2380081" y="1480947"/>
                  </a:lnTo>
                  <a:lnTo>
                    <a:pt x="2389962" y="1482940"/>
                  </a:lnTo>
                  <a:lnTo>
                    <a:pt x="2399855" y="1480947"/>
                  </a:lnTo>
                  <a:lnTo>
                    <a:pt x="2407932" y="1475498"/>
                  </a:lnTo>
                  <a:lnTo>
                    <a:pt x="2413368" y="1467421"/>
                  </a:lnTo>
                  <a:lnTo>
                    <a:pt x="2415362" y="1457490"/>
                  </a:lnTo>
                  <a:close/>
                </a:path>
                <a:path w="5264150" h="4994909">
                  <a:moveTo>
                    <a:pt x="2415362" y="1355839"/>
                  </a:moveTo>
                  <a:lnTo>
                    <a:pt x="2413368" y="1345946"/>
                  </a:lnTo>
                  <a:lnTo>
                    <a:pt x="2407932" y="1337881"/>
                  </a:lnTo>
                  <a:lnTo>
                    <a:pt x="2399855" y="1332433"/>
                  </a:lnTo>
                  <a:lnTo>
                    <a:pt x="2389962" y="1330439"/>
                  </a:lnTo>
                  <a:lnTo>
                    <a:pt x="2380081" y="1332433"/>
                  </a:lnTo>
                  <a:lnTo>
                    <a:pt x="2372004" y="1337881"/>
                  </a:lnTo>
                  <a:lnTo>
                    <a:pt x="2366568" y="1345946"/>
                  </a:lnTo>
                  <a:lnTo>
                    <a:pt x="2364562" y="1355890"/>
                  </a:lnTo>
                  <a:lnTo>
                    <a:pt x="2366568" y="1365770"/>
                  </a:lnTo>
                  <a:lnTo>
                    <a:pt x="2372004" y="1373847"/>
                  </a:lnTo>
                  <a:lnTo>
                    <a:pt x="2380081" y="1379296"/>
                  </a:lnTo>
                  <a:lnTo>
                    <a:pt x="2389962" y="1381290"/>
                  </a:lnTo>
                  <a:lnTo>
                    <a:pt x="2399855" y="1379296"/>
                  </a:lnTo>
                  <a:lnTo>
                    <a:pt x="2407932" y="1373847"/>
                  </a:lnTo>
                  <a:lnTo>
                    <a:pt x="2413368" y="1365770"/>
                  </a:lnTo>
                  <a:lnTo>
                    <a:pt x="2415362" y="1355839"/>
                  </a:lnTo>
                  <a:close/>
                </a:path>
                <a:path w="5264150" h="4994909">
                  <a:moveTo>
                    <a:pt x="2415362" y="1254188"/>
                  </a:moveTo>
                  <a:lnTo>
                    <a:pt x="2413368" y="1244295"/>
                  </a:lnTo>
                  <a:lnTo>
                    <a:pt x="2407932" y="1236230"/>
                  </a:lnTo>
                  <a:lnTo>
                    <a:pt x="2399855" y="1230782"/>
                  </a:lnTo>
                  <a:lnTo>
                    <a:pt x="2389962" y="1228788"/>
                  </a:lnTo>
                  <a:lnTo>
                    <a:pt x="2380081" y="1230782"/>
                  </a:lnTo>
                  <a:lnTo>
                    <a:pt x="2372004" y="1236230"/>
                  </a:lnTo>
                  <a:lnTo>
                    <a:pt x="2366568" y="1244295"/>
                  </a:lnTo>
                  <a:lnTo>
                    <a:pt x="2364562" y="1254239"/>
                  </a:lnTo>
                  <a:lnTo>
                    <a:pt x="2366568" y="1264119"/>
                  </a:lnTo>
                  <a:lnTo>
                    <a:pt x="2372004" y="1272197"/>
                  </a:lnTo>
                  <a:lnTo>
                    <a:pt x="2380081" y="1277645"/>
                  </a:lnTo>
                  <a:lnTo>
                    <a:pt x="2389962" y="1279639"/>
                  </a:lnTo>
                  <a:lnTo>
                    <a:pt x="2399855" y="1277645"/>
                  </a:lnTo>
                  <a:lnTo>
                    <a:pt x="2407932" y="1272197"/>
                  </a:lnTo>
                  <a:lnTo>
                    <a:pt x="2413368" y="1264119"/>
                  </a:lnTo>
                  <a:lnTo>
                    <a:pt x="2415362" y="1254188"/>
                  </a:lnTo>
                  <a:close/>
                </a:path>
                <a:path w="5264150" h="4994909">
                  <a:moveTo>
                    <a:pt x="2415362" y="1152537"/>
                  </a:moveTo>
                  <a:lnTo>
                    <a:pt x="2413368" y="1142644"/>
                  </a:lnTo>
                  <a:lnTo>
                    <a:pt x="2407932" y="1134579"/>
                  </a:lnTo>
                  <a:lnTo>
                    <a:pt x="2399855" y="1129131"/>
                  </a:lnTo>
                  <a:lnTo>
                    <a:pt x="2389962" y="1127137"/>
                  </a:lnTo>
                  <a:lnTo>
                    <a:pt x="2380081" y="1129131"/>
                  </a:lnTo>
                  <a:lnTo>
                    <a:pt x="2372004" y="1134579"/>
                  </a:lnTo>
                  <a:lnTo>
                    <a:pt x="2366568" y="1142644"/>
                  </a:lnTo>
                  <a:lnTo>
                    <a:pt x="2364562" y="1152588"/>
                  </a:lnTo>
                  <a:lnTo>
                    <a:pt x="2366568" y="1162469"/>
                  </a:lnTo>
                  <a:lnTo>
                    <a:pt x="2372004" y="1170546"/>
                  </a:lnTo>
                  <a:lnTo>
                    <a:pt x="2380081" y="1175994"/>
                  </a:lnTo>
                  <a:lnTo>
                    <a:pt x="2389962" y="1177988"/>
                  </a:lnTo>
                  <a:lnTo>
                    <a:pt x="2399855" y="1175994"/>
                  </a:lnTo>
                  <a:lnTo>
                    <a:pt x="2407932" y="1170546"/>
                  </a:lnTo>
                  <a:lnTo>
                    <a:pt x="2413368" y="1162469"/>
                  </a:lnTo>
                  <a:lnTo>
                    <a:pt x="2415362" y="1152537"/>
                  </a:lnTo>
                  <a:close/>
                </a:path>
                <a:path w="5264150" h="4994909">
                  <a:moveTo>
                    <a:pt x="2415362" y="1050886"/>
                  </a:moveTo>
                  <a:lnTo>
                    <a:pt x="2413368" y="1040993"/>
                  </a:lnTo>
                  <a:lnTo>
                    <a:pt x="2407932" y="1032929"/>
                  </a:lnTo>
                  <a:lnTo>
                    <a:pt x="2399855" y="1027480"/>
                  </a:lnTo>
                  <a:lnTo>
                    <a:pt x="2389962" y="1025486"/>
                  </a:lnTo>
                  <a:lnTo>
                    <a:pt x="2380081" y="1027480"/>
                  </a:lnTo>
                  <a:lnTo>
                    <a:pt x="2372004" y="1032929"/>
                  </a:lnTo>
                  <a:lnTo>
                    <a:pt x="2366568" y="1040993"/>
                  </a:lnTo>
                  <a:lnTo>
                    <a:pt x="2364562" y="1050937"/>
                  </a:lnTo>
                  <a:lnTo>
                    <a:pt x="2366568" y="1060818"/>
                  </a:lnTo>
                  <a:lnTo>
                    <a:pt x="2372004" y="1068895"/>
                  </a:lnTo>
                  <a:lnTo>
                    <a:pt x="2380081" y="1074343"/>
                  </a:lnTo>
                  <a:lnTo>
                    <a:pt x="2389962" y="1076337"/>
                  </a:lnTo>
                  <a:lnTo>
                    <a:pt x="2399855" y="1074343"/>
                  </a:lnTo>
                  <a:lnTo>
                    <a:pt x="2407932" y="1068895"/>
                  </a:lnTo>
                  <a:lnTo>
                    <a:pt x="2413368" y="1060818"/>
                  </a:lnTo>
                  <a:lnTo>
                    <a:pt x="2415362" y="1050886"/>
                  </a:lnTo>
                  <a:close/>
                </a:path>
                <a:path w="5264150" h="4994909">
                  <a:moveTo>
                    <a:pt x="2415362" y="949236"/>
                  </a:moveTo>
                  <a:lnTo>
                    <a:pt x="2413368" y="939342"/>
                  </a:lnTo>
                  <a:lnTo>
                    <a:pt x="2407932" y="931278"/>
                  </a:lnTo>
                  <a:lnTo>
                    <a:pt x="2399855" y="925830"/>
                  </a:lnTo>
                  <a:lnTo>
                    <a:pt x="2389962" y="923836"/>
                  </a:lnTo>
                  <a:lnTo>
                    <a:pt x="2380081" y="925830"/>
                  </a:lnTo>
                  <a:lnTo>
                    <a:pt x="2372004" y="931278"/>
                  </a:lnTo>
                  <a:lnTo>
                    <a:pt x="2366568" y="939342"/>
                  </a:lnTo>
                  <a:lnTo>
                    <a:pt x="2364562" y="949286"/>
                  </a:lnTo>
                  <a:lnTo>
                    <a:pt x="2366568" y="959167"/>
                  </a:lnTo>
                  <a:lnTo>
                    <a:pt x="2372004" y="967244"/>
                  </a:lnTo>
                  <a:lnTo>
                    <a:pt x="2380081" y="972693"/>
                  </a:lnTo>
                  <a:lnTo>
                    <a:pt x="2389962" y="974686"/>
                  </a:lnTo>
                  <a:lnTo>
                    <a:pt x="2399855" y="972693"/>
                  </a:lnTo>
                  <a:lnTo>
                    <a:pt x="2407932" y="967244"/>
                  </a:lnTo>
                  <a:lnTo>
                    <a:pt x="2413368" y="959167"/>
                  </a:lnTo>
                  <a:lnTo>
                    <a:pt x="2415362" y="949236"/>
                  </a:lnTo>
                  <a:close/>
                </a:path>
                <a:path w="5264150" h="4994909">
                  <a:moveTo>
                    <a:pt x="2415362" y="847585"/>
                  </a:moveTo>
                  <a:lnTo>
                    <a:pt x="2413368" y="837692"/>
                  </a:lnTo>
                  <a:lnTo>
                    <a:pt x="2407932" y="829627"/>
                  </a:lnTo>
                  <a:lnTo>
                    <a:pt x="2399855" y="824179"/>
                  </a:lnTo>
                  <a:lnTo>
                    <a:pt x="2389962" y="822185"/>
                  </a:lnTo>
                  <a:lnTo>
                    <a:pt x="2380081" y="824179"/>
                  </a:lnTo>
                  <a:lnTo>
                    <a:pt x="2372004" y="829627"/>
                  </a:lnTo>
                  <a:lnTo>
                    <a:pt x="2366568" y="837692"/>
                  </a:lnTo>
                  <a:lnTo>
                    <a:pt x="2364562" y="847636"/>
                  </a:lnTo>
                  <a:lnTo>
                    <a:pt x="2366568" y="857516"/>
                  </a:lnTo>
                  <a:lnTo>
                    <a:pt x="2372004" y="865593"/>
                  </a:lnTo>
                  <a:lnTo>
                    <a:pt x="2380081" y="871042"/>
                  </a:lnTo>
                  <a:lnTo>
                    <a:pt x="2389962" y="873036"/>
                  </a:lnTo>
                  <a:lnTo>
                    <a:pt x="2399855" y="871042"/>
                  </a:lnTo>
                  <a:lnTo>
                    <a:pt x="2407932" y="865593"/>
                  </a:lnTo>
                  <a:lnTo>
                    <a:pt x="2413368" y="857516"/>
                  </a:lnTo>
                  <a:lnTo>
                    <a:pt x="2415362" y="847585"/>
                  </a:lnTo>
                  <a:close/>
                </a:path>
                <a:path w="5264150" h="4994909">
                  <a:moveTo>
                    <a:pt x="2415362" y="745934"/>
                  </a:moveTo>
                  <a:lnTo>
                    <a:pt x="2413368" y="736041"/>
                  </a:lnTo>
                  <a:lnTo>
                    <a:pt x="2407932" y="727976"/>
                  </a:lnTo>
                  <a:lnTo>
                    <a:pt x="2399855" y="722528"/>
                  </a:lnTo>
                  <a:lnTo>
                    <a:pt x="2389962" y="720534"/>
                  </a:lnTo>
                  <a:lnTo>
                    <a:pt x="2380081" y="722528"/>
                  </a:lnTo>
                  <a:lnTo>
                    <a:pt x="2372004" y="727976"/>
                  </a:lnTo>
                  <a:lnTo>
                    <a:pt x="2366568" y="736041"/>
                  </a:lnTo>
                  <a:lnTo>
                    <a:pt x="2364562" y="745985"/>
                  </a:lnTo>
                  <a:lnTo>
                    <a:pt x="2366568" y="755865"/>
                  </a:lnTo>
                  <a:lnTo>
                    <a:pt x="2372004" y="763943"/>
                  </a:lnTo>
                  <a:lnTo>
                    <a:pt x="2380081" y="769391"/>
                  </a:lnTo>
                  <a:lnTo>
                    <a:pt x="2389962" y="771385"/>
                  </a:lnTo>
                  <a:lnTo>
                    <a:pt x="2399855" y="769391"/>
                  </a:lnTo>
                  <a:lnTo>
                    <a:pt x="2407932" y="763943"/>
                  </a:lnTo>
                  <a:lnTo>
                    <a:pt x="2413368" y="755865"/>
                  </a:lnTo>
                  <a:lnTo>
                    <a:pt x="2415362" y="745934"/>
                  </a:lnTo>
                  <a:close/>
                </a:path>
                <a:path w="5264150" h="4994909">
                  <a:moveTo>
                    <a:pt x="2415362" y="644283"/>
                  </a:moveTo>
                  <a:lnTo>
                    <a:pt x="2413368" y="634390"/>
                  </a:lnTo>
                  <a:lnTo>
                    <a:pt x="2407932" y="626325"/>
                  </a:lnTo>
                  <a:lnTo>
                    <a:pt x="2399855" y="620877"/>
                  </a:lnTo>
                  <a:lnTo>
                    <a:pt x="2389962" y="618883"/>
                  </a:lnTo>
                  <a:lnTo>
                    <a:pt x="2380081" y="620877"/>
                  </a:lnTo>
                  <a:lnTo>
                    <a:pt x="2372004" y="626325"/>
                  </a:lnTo>
                  <a:lnTo>
                    <a:pt x="2366568" y="634390"/>
                  </a:lnTo>
                  <a:lnTo>
                    <a:pt x="2364562" y="644334"/>
                  </a:lnTo>
                  <a:lnTo>
                    <a:pt x="2366568" y="654215"/>
                  </a:lnTo>
                  <a:lnTo>
                    <a:pt x="2372004" y="662292"/>
                  </a:lnTo>
                  <a:lnTo>
                    <a:pt x="2380081" y="667740"/>
                  </a:lnTo>
                  <a:lnTo>
                    <a:pt x="2389962" y="669734"/>
                  </a:lnTo>
                  <a:lnTo>
                    <a:pt x="2399855" y="667740"/>
                  </a:lnTo>
                  <a:lnTo>
                    <a:pt x="2407932" y="662292"/>
                  </a:lnTo>
                  <a:lnTo>
                    <a:pt x="2413368" y="654215"/>
                  </a:lnTo>
                  <a:lnTo>
                    <a:pt x="2415362" y="644283"/>
                  </a:lnTo>
                  <a:close/>
                </a:path>
                <a:path w="5264150" h="4994909">
                  <a:moveTo>
                    <a:pt x="2899143" y="1695869"/>
                  </a:moveTo>
                  <a:lnTo>
                    <a:pt x="2897149" y="1685988"/>
                  </a:lnTo>
                  <a:lnTo>
                    <a:pt x="2891713" y="1677911"/>
                  </a:lnTo>
                  <a:lnTo>
                    <a:pt x="2883636" y="1672463"/>
                  </a:lnTo>
                  <a:lnTo>
                    <a:pt x="2873743" y="1670469"/>
                  </a:lnTo>
                  <a:lnTo>
                    <a:pt x="2863862" y="1672463"/>
                  </a:lnTo>
                  <a:lnTo>
                    <a:pt x="2855785" y="1677911"/>
                  </a:lnTo>
                  <a:lnTo>
                    <a:pt x="2850337" y="1685988"/>
                  </a:lnTo>
                  <a:lnTo>
                    <a:pt x="2848343" y="1695919"/>
                  </a:lnTo>
                  <a:lnTo>
                    <a:pt x="2850337" y="1705813"/>
                  </a:lnTo>
                  <a:lnTo>
                    <a:pt x="2855785" y="1713877"/>
                  </a:lnTo>
                  <a:lnTo>
                    <a:pt x="2863862" y="1719326"/>
                  </a:lnTo>
                  <a:lnTo>
                    <a:pt x="2873743" y="1721319"/>
                  </a:lnTo>
                  <a:lnTo>
                    <a:pt x="2883636" y="1719326"/>
                  </a:lnTo>
                  <a:lnTo>
                    <a:pt x="2891713" y="1713877"/>
                  </a:lnTo>
                  <a:lnTo>
                    <a:pt x="2897149" y="1705813"/>
                  </a:lnTo>
                  <a:lnTo>
                    <a:pt x="2899143" y="1695869"/>
                  </a:lnTo>
                  <a:close/>
                </a:path>
                <a:path w="5264150" h="4994909">
                  <a:moveTo>
                    <a:pt x="2899143" y="1594218"/>
                  </a:moveTo>
                  <a:lnTo>
                    <a:pt x="2897149" y="1584337"/>
                  </a:lnTo>
                  <a:lnTo>
                    <a:pt x="2891713" y="1576260"/>
                  </a:lnTo>
                  <a:lnTo>
                    <a:pt x="2883636" y="1570812"/>
                  </a:lnTo>
                  <a:lnTo>
                    <a:pt x="2873743" y="1568818"/>
                  </a:lnTo>
                  <a:lnTo>
                    <a:pt x="2863862" y="1570812"/>
                  </a:lnTo>
                  <a:lnTo>
                    <a:pt x="2855785" y="1576260"/>
                  </a:lnTo>
                  <a:lnTo>
                    <a:pt x="2850337" y="1584337"/>
                  </a:lnTo>
                  <a:lnTo>
                    <a:pt x="2848343" y="1594269"/>
                  </a:lnTo>
                  <a:lnTo>
                    <a:pt x="2850337" y="1604162"/>
                  </a:lnTo>
                  <a:lnTo>
                    <a:pt x="2855785" y="1612226"/>
                  </a:lnTo>
                  <a:lnTo>
                    <a:pt x="2863862" y="1617675"/>
                  </a:lnTo>
                  <a:lnTo>
                    <a:pt x="2873743" y="1619669"/>
                  </a:lnTo>
                  <a:lnTo>
                    <a:pt x="2883636" y="1617675"/>
                  </a:lnTo>
                  <a:lnTo>
                    <a:pt x="2891713" y="1612226"/>
                  </a:lnTo>
                  <a:lnTo>
                    <a:pt x="2897149" y="1604162"/>
                  </a:lnTo>
                  <a:lnTo>
                    <a:pt x="2899143" y="1594218"/>
                  </a:lnTo>
                  <a:close/>
                </a:path>
                <a:path w="5264150" h="4994909">
                  <a:moveTo>
                    <a:pt x="2899143" y="1492567"/>
                  </a:moveTo>
                  <a:lnTo>
                    <a:pt x="2897149" y="1482686"/>
                  </a:lnTo>
                  <a:lnTo>
                    <a:pt x="2891713" y="1474609"/>
                  </a:lnTo>
                  <a:lnTo>
                    <a:pt x="2883636" y="1469161"/>
                  </a:lnTo>
                  <a:lnTo>
                    <a:pt x="2873743" y="1467167"/>
                  </a:lnTo>
                  <a:lnTo>
                    <a:pt x="2863862" y="1469161"/>
                  </a:lnTo>
                  <a:lnTo>
                    <a:pt x="2855785" y="1474609"/>
                  </a:lnTo>
                  <a:lnTo>
                    <a:pt x="2850337" y="1482686"/>
                  </a:lnTo>
                  <a:lnTo>
                    <a:pt x="2848343" y="1492618"/>
                  </a:lnTo>
                  <a:lnTo>
                    <a:pt x="2850337" y="1502511"/>
                  </a:lnTo>
                  <a:lnTo>
                    <a:pt x="2855785" y="1510576"/>
                  </a:lnTo>
                  <a:lnTo>
                    <a:pt x="2863862" y="1516024"/>
                  </a:lnTo>
                  <a:lnTo>
                    <a:pt x="2873743" y="1518018"/>
                  </a:lnTo>
                  <a:lnTo>
                    <a:pt x="2883636" y="1516024"/>
                  </a:lnTo>
                  <a:lnTo>
                    <a:pt x="2891713" y="1510576"/>
                  </a:lnTo>
                  <a:lnTo>
                    <a:pt x="2897149" y="1502511"/>
                  </a:lnTo>
                  <a:lnTo>
                    <a:pt x="2899143" y="1492567"/>
                  </a:lnTo>
                  <a:close/>
                </a:path>
                <a:path w="5264150" h="4994909">
                  <a:moveTo>
                    <a:pt x="2899143" y="1390916"/>
                  </a:moveTo>
                  <a:lnTo>
                    <a:pt x="2897149" y="1381036"/>
                  </a:lnTo>
                  <a:lnTo>
                    <a:pt x="2891713" y="1372958"/>
                  </a:lnTo>
                  <a:lnTo>
                    <a:pt x="2883636" y="1367510"/>
                  </a:lnTo>
                  <a:lnTo>
                    <a:pt x="2873743" y="1365516"/>
                  </a:lnTo>
                  <a:lnTo>
                    <a:pt x="2863862" y="1367510"/>
                  </a:lnTo>
                  <a:lnTo>
                    <a:pt x="2855785" y="1372958"/>
                  </a:lnTo>
                  <a:lnTo>
                    <a:pt x="2850337" y="1381036"/>
                  </a:lnTo>
                  <a:lnTo>
                    <a:pt x="2848343" y="1390967"/>
                  </a:lnTo>
                  <a:lnTo>
                    <a:pt x="2850337" y="1400860"/>
                  </a:lnTo>
                  <a:lnTo>
                    <a:pt x="2855785" y="1408925"/>
                  </a:lnTo>
                  <a:lnTo>
                    <a:pt x="2863862" y="1414373"/>
                  </a:lnTo>
                  <a:lnTo>
                    <a:pt x="2873743" y="1416367"/>
                  </a:lnTo>
                  <a:lnTo>
                    <a:pt x="2883636" y="1414373"/>
                  </a:lnTo>
                  <a:lnTo>
                    <a:pt x="2891713" y="1408925"/>
                  </a:lnTo>
                  <a:lnTo>
                    <a:pt x="2897149" y="1400860"/>
                  </a:lnTo>
                  <a:lnTo>
                    <a:pt x="2899143" y="1390916"/>
                  </a:lnTo>
                  <a:close/>
                </a:path>
                <a:path w="5264150" h="4994909">
                  <a:moveTo>
                    <a:pt x="2899143" y="1289265"/>
                  </a:moveTo>
                  <a:lnTo>
                    <a:pt x="2897149" y="1279385"/>
                  </a:lnTo>
                  <a:lnTo>
                    <a:pt x="2891713" y="1271308"/>
                  </a:lnTo>
                  <a:lnTo>
                    <a:pt x="2883636" y="1265859"/>
                  </a:lnTo>
                  <a:lnTo>
                    <a:pt x="2873743" y="1263865"/>
                  </a:lnTo>
                  <a:lnTo>
                    <a:pt x="2863862" y="1265859"/>
                  </a:lnTo>
                  <a:lnTo>
                    <a:pt x="2855785" y="1271308"/>
                  </a:lnTo>
                  <a:lnTo>
                    <a:pt x="2850337" y="1279385"/>
                  </a:lnTo>
                  <a:lnTo>
                    <a:pt x="2848343" y="1289316"/>
                  </a:lnTo>
                  <a:lnTo>
                    <a:pt x="2850337" y="1299210"/>
                  </a:lnTo>
                  <a:lnTo>
                    <a:pt x="2855785" y="1307274"/>
                  </a:lnTo>
                  <a:lnTo>
                    <a:pt x="2863862" y="1312722"/>
                  </a:lnTo>
                  <a:lnTo>
                    <a:pt x="2873743" y="1314716"/>
                  </a:lnTo>
                  <a:lnTo>
                    <a:pt x="2883636" y="1312722"/>
                  </a:lnTo>
                  <a:lnTo>
                    <a:pt x="2891713" y="1307274"/>
                  </a:lnTo>
                  <a:lnTo>
                    <a:pt x="2897149" y="1299210"/>
                  </a:lnTo>
                  <a:lnTo>
                    <a:pt x="2899143" y="1289265"/>
                  </a:lnTo>
                  <a:close/>
                </a:path>
                <a:path w="5264150" h="4994909">
                  <a:moveTo>
                    <a:pt x="2899143" y="1187615"/>
                  </a:moveTo>
                  <a:lnTo>
                    <a:pt x="2897149" y="1177734"/>
                  </a:lnTo>
                  <a:lnTo>
                    <a:pt x="2891713" y="1169657"/>
                  </a:lnTo>
                  <a:lnTo>
                    <a:pt x="2883636" y="1164209"/>
                  </a:lnTo>
                  <a:lnTo>
                    <a:pt x="2873743" y="1162215"/>
                  </a:lnTo>
                  <a:lnTo>
                    <a:pt x="2863862" y="1164209"/>
                  </a:lnTo>
                  <a:lnTo>
                    <a:pt x="2855785" y="1169657"/>
                  </a:lnTo>
                  <a:lnTo>
                    <a:pt x="2850337" y="1177734"/>
                  </a:lnTo>
                  <a:lnTo>
                    <a:pt x="2848343" y="1187665"/>
                  </a:lnTo>
                  <a:lnTo>
                    <a:pt x="2850337" y="1197559"/>
                  </a:lnTo>
                  <a:lnTo>
                    <a:pt x="2855785" y="1205623"/>
                  </a:lnTo>
                  <a:lnTo>
                    <a:pt x="2863862" y="1211072"/>
                  </a:lnTo>
                  <a:lnTo>
                    <a:pt x="2873743" y="1213065"/>
                  </a:lnTo>
                  <a:lnTo>
                    <a:pt x="2883636" y="1211072"/>
                  </a:lnTo>
                  <a:lnTo>
                    <a:pt x="2891713" y="1205623"/>
                  </a:lnTo>
                  <a:lnTo>
                    <a:pt x="2897149" y="1197559"/>
                  </a:lnTo>
                  <a:lnTo>
                    <a:pt x="2899143" y="1187615"/>
                  </a:lnTo>
                  <a:close/>
                </a:path>
                <a:path w="5264150" h="4994909">
                  <a:moveTo>
                    <a:pt x="2899143" y="1085964"/>
                  </a:moveTo>
                  <a:lnTo>
                    <a:pt x="2897149" y="1076083"/>
                  </a:lnTo>
                  <a:lnTo>
                    <a:pt x="2891713" y="1068006"/>
                  </a:lnTo>
                  <a:lnTo>
                    <a:pt x="2883636" y="1062558"/>
                  </a:lnTo>
                  <a:lnTo>
                    <a:pt x="2873743" y="1060564"/>
                  </a:lnTo>
                  <a:lnTo>
                    <a:pt x="2863862" y="1062558"/>
                  </a:lnTo>
                  <a:lnTo>
                    <a:pt x="2855785" y="1068006"/>
                  </a:lnTo>
                  <a:lnTo>
                    <a:pt x="2850337" y="1076083"/>
                  </a:lnTo>
                  <a:lnTo>
                    <a:pt x="2848343" y="1086015"/>
                  </a:lnTo>
                  <a:lnTo>
                    <a:pt x="2850337" y="1095908"/>
                  </a:lnTo>
                  <a:lnTo>
                    <a:pt x="2855785" y="1103972"/>
                  </a:lnTo>
                  <a:lnTo>
                    <a:pt x="2863862" y="1109421"/>
                  </a:lnTo>
                  <a:lnTo>
                    <a:pt x="2873743" y="1111415"/>
                  </a:lnTo>
                  <a:lnTo>
                    <a:pt x="2883636" y="1109421"/>
                  </a:lnTo>
                  <a:lnTo>
                    <a:pt x="2891713" y="1103972"/>
                  </a:lnTo>
                  <a:lnTo>
                    <a:pt x="2897149" y="1095908"/>
                  </a:lnTo>
                  <a:lnTo>
                    <a:pt x="2899143" y="1085964"/>
                  </a:lnTo>
                  <a:close/>
                </a:path>
                <a:path w="5264150" h="4994909">
                  <a:moveTo>
                    <a:pt x="2899143" y="984313"/>
                  </a:moveTo>
                  <a:lnTo>
                    <a:pt x="2897149" y="974432"/>
                  </a:lnTo>
                  <a:lnTo>
                    <a:pt x="2891713" y="966355"/>
                  </a:lnTo>
                  <a:lnTo>
                    <a:pt x="2883636" y="960907"/>
                  </a:lnTo>
                  <a:lnTo>
                    <a:pt x="2873743" y="958913"/>
                  </a:lnTo>
                  <a:lnTo>
                    <a:pt x="2863862" y="960907"/>
                  </a:lnTo>
                  <a:lnTo>
                    <a:pt x="2855785" y="966355"/>
                  </a:lnTo>
                  <a:lnTo>
                    <a:pt x="2850337" y="974432"/>
                  </a:lnTo>
                  <a:lnTo>
                    <a:pt x="2848343" y="984364"/>
                  </a:lnTo>
                  <a:lnTo>
                    <a:pt x="2850337" y="994257"/>
                  </a:lnTo>
                  <a:lnTo>
                    <a:pt x="2855785" y="1002322"/>
                  </a:lnTo>
                  <a:lnTo>
                    <a:pt x="2863862" y="1007770"/>
                  </a:lnTo>
                  <a:lnTo>
                    <a:pt x="2873743" y="1009764"/>
                  </a:lnTo>
                  <a:lnTo>
                    <a:pt x="2883636" y="1007770"/>
                  </a:lnTo>
                  <a:lnTo>
                    <a:pt x="2891713" y="1002322"/>
                  </a:lnTo>
                  <a:lnTo>
                    <a:pt x="2897149" y="994257"/>
                  </a:lnTo>
                  <a:lnTo>
                    <a:pt x="2899143" y="984313"/>
                  </a:lnTo>
                  <a:close/>
                </a:path>
                <a:path w="5264150" h="4994909">
                  <a:moveTo>
                    <a:pt x="2899143" y="882662"/>
                  </a:moveTo>
                  <a:lnTo>
                    <a:pt x="2897149" y="872782"/>
                  </a:lnTo>
                  <a:lnTo>
                    <a:pt x="2891713" y="864704"/>
                  </a:lnTo>
                  <a:lnTo>
                    <a:pt x="2883636" y="859256"/>
                  </a:lnTo>
                  <a:lnTo>
                    <a:pt x="2873743" y="857262"/>
                  </a:lnTo>
                  <a:lnTo>
                    <a:pt x="2863862" y="859256"/>
                  </a:lnTo>
                  <a:lnTo>
                    <a:pt x="2855785" y="864704"/>
                  </a:lnTo>
                  <a:lnTo>
                    <a:pt x="2850337" y="872782"/>
                  </a:lnTo>
                  <a:lnTo>
                    <a:pt x="2848343" y="882713"/>
                  </a:lnTo>
                  <a:lnTo>
                    <a:pt x="2850337" y="892606"/>
                  </a:lnTo>
                  <a:lnTo>
                    <a:pt x="2855785" y="900671"/>
                  </a:lnTo>
                  <a:lnTo>
                    <a:pt x="2863862" y="906119"/>
                  </a:lnTo>
                  <a:lnTo>
                    <a:pt x="2873743" y="908113"/>
                  </a:lnTo>
                  <a:lnTo>
                    <a:pt x="2883636" y="906119"/>
                  </a:lnTo>
                  <a:lnTo>
                    <a:pt x="2891713" y="900671"/>
                  </a:lnTo>
                  <a:lnTo>
                    <a:pt x="2897149" y="892606"/>
                  </a:lnTo>
                  <a:lnTo>
                    <a:pt x="2899143" y="882662"/>
                  </a:lnTo>
                  <a:close/>
                </a:path>
                <a:path w="5264150" h="4994909">
                  <a:moveTo>
                    <a:pt x="2899143" y="781011"/>
                  </a:moveTo>
                  <a:lnTo>
                    <a:pt x="2897149" y="771131"/>
                  </a:lnTo>
                  <a:lnTo>
                    <a:pt x="2891713" y="763054"/>
                  </a:lnTo>
                  <a:lnTo>
                    <a:pt x="2883636" y="757605"/>
                  </a:lnTo>
                  <a:lnTo>
                    <a:pt x="2873743" y="755611"/>
                  </a:lnTo>
                  <a:lnTo>
                    <a:pt x="2863862" y="757605"/>
                  </a:lnTo>
                  <a:lnTo>
                    <a:pt x="2855785" y="763054"/>
                  </a:lnTo>
                  <a:lnTo>
                    <a:pt x="2850337" y="771131"/>
                  </a:lnTo>
                  <a:lnTo>
                    <a:pt x="2848343" y="781062"/>
                  </a:lnTo>
                  <a:lnTo>
                    <a:pt x="2850337" y="790956"/>
                  </a:lnTo>
                  <a:lnTo>
                    <a:pt x="2855785" y="799020"/>
                  </a:lnTo>
                  <a:lnTo>
                    <a:pt x="2863862" y="804468"/>
                  </a:lnTo>
                  <a:lnTo>
                    <a:pt x="2873743" y="806462"/>
                  </a:lnTo>
                  <a:lnTo>
                    <a:pt x="2883636" y="804468"/>
                  </a:lnTo>
                  <a:lnTo>
                    <a:pt x="2891713" y="799020"/>
                  </a:lnTo>
                  <a:lnTo>
                    <a:pt x="2897149" y="790956"/>
                  </a:lnTo>
                  <a:lnTo>
                    <a:pt x="2899143" y="781011"/>
                  </a:lnTo>
                  <a:close/>
                </a:path>
                <a:path w="5264150" h="4994909">
                  <a:moveTo>
                    <a:pt x="2899143" y="679361"/>
                  </a:moveTo>
                  <a:lnTo>
                    <a:pt x="2897149" y="669480"/>
                  </a:lnTo>
                  <a:lnTo>
                    <a:pt x="2891713" y="661403"/>
                  </a:lnTo>
                  <a:lnTo>
                    <a:pt x="2883636" y="655955"/>
                  </a:lnTo>
                  <a:lnTo>
                    <a:pt x="2873743" y="653961"/>
                  </a:lnTo>
                  <a:lnTo>
                    <a:pt x="2863862" y="655955"/>
                  </a:lnTo>
                  <a:lnTo>
                    <a:pt x="2855785" y="661403"/>
                  </a:lnTo>
                  <a:lnTo>
                    <a:pt x="2850337" y="669480"/>
                  </a:lnTo>
                  <a:lnTo>
                    <a:pt x="2848343" y="679411"/>
                  </a:lnTo>
                  <a:lnTo>
                    <a:pt x="2850337" y="689305"/>
                  </a:lnTo>
                  <a:lnTo>
                    <a:pt x="2855785" y="697369"/>
                  </a:lnTo>
                  <a:lnTo>
                    <a:pt x="2863862" y="702818"/>
                  </a:lnTo>
                  <a:lnTo>
                    <a:pt x="2873743" y="704811"/>
                  </a:lnTo>
                  <a:lnTo>
                    <a:pt x="2883636" y="702818"/>
                  </a:lnTo>
                  <a:lnTo>
                    <a:pt x="2891713" y="697369"/>
                  </a:lnTo>
                  <a:lnTo>
                    <a:pt x="2897149" y="689305"/>
                  </a:lnTo>
                  <a:lnTo>
                    <a:pt x="2899143" y="679361"/>
                  </a:lnTo>
                  <a:close/>
                </a:path>
                <a:path w="5264150" h="4994909">
                  <a:moveTo>
                    <a:pt x="2899410" y="578408"/>
                  </a:moveTo>
                  <a:lnTo>
                    <a:pt x="2897670" y="568426"/>
                  </a:lnTo>
                  <a:lnTo>
                    <a:pt x="2892425" y="560209"/>
                  </a:lnTo>
                  <a:lnTo>
                    <a:pt x="2884487" y="554570"/>
                  </a:lnTo>
                  <a:lnTo>
                    <a:pt x="2874657" y="552323"/>
                  </a:lnTo>
                  <a:lnTo>
                    <a:pt x="2864726" y="554075"/>
                  </a:lnTo>
                  <a:lnTo>
                    <a:pt x="2856522" y="559308"/>
                  </a:lnTo>
                  <a:lnTo>
                    <a:pt x="2850870" y="567245"/>
                  </a:lnTo>
                  <a:lnTo>
                    <a:pt x="2848622" y="577126"/>
                  </a:lnTo>
                  <a:lnTo>
                    <a:pt x="2850375" y="587057"/>
                  </a:lnTo>
                  <a:lnTo>
                    <a:pt x="2855607" y="595274"/>
                  </a:lnTo>
                  <a:lnTo>
                    <a:pt x="2863545" y="600913"/>
                  </a:lnTo>
                  <a:lnTo>
                    <a:pt x="2873375" y="603161"/>
                  </a:lnTo>
                  <a:lnTo>
                    <a:pt x="2883306" y="601408"/>
                  </a:lnTo>
                  <a:lnTo>
                    <a:pt x="2891523" y="596176"/>
                  </a:lnTo>
                  <a:lnTo>
                    <a:pt x="2897162" y="588238"/>
                  </a:lnTo>
                  <a:lnTo>
                    <a:pt x="2899410" y="578408"/>
                  </a:lnTo>
                  <a:close/>
                </a:path>
                <a:path w="5264150" h="4994909">
                  <a:moveTo>
                    <a:pt x="2901137" y="1791195"/>
                  </a:moveTo>
                  <a:lnTo>
                    <a:pt x="2898394" y="1781429"/>
                  </a:lnTo>
                  <a:lnTo>
                    <a:pt x="2892348" y="1773796"/>
                  </a:lnTo>
                  <a:lnTo>
                    <a:pt x="2883878" y="1768983"/>
                  </a:lnTo>
                  <a:lnTo>
                    <a:pt x="2873870" y="1767738"/>
                  </a:lnTo>
                  <a:lnTo>
                    <a:pt x="2864167" y="1770481"/>
                  </a:lnTo>
                  <a:lnTo>
                    <a:pt x="2856534" y="1776526"/>
                  </a:lnTo>
                  <a:lnTo>
                    <a:pt x="2851708" y="1784985"/>
                  </a:lnTo>
                  <a:lnTo>
                    <a:pt x="2850477" y="1795043"/>
                  </a:lnTo>
                  <a:lnTo>
                    <a:pt x="2853220" y="1804758"/>
                  </a:lnTo>
                  <a:lnTo>
                    <a:pt x="2859265" y="1812391"/>
                  </a:lnTo>
                  <a:lnTo>
                    <a:pt x="2867723" y="1817204"/>
                  </a:lnTo>
                  <a:lnTo>
                    <a:pt x="2877731" y="1818449"/>
                  </a:lnTo>
                  <a:lnTo>
                    <a:pt x="2887434" y="1815706"/>
                  </a:lnTo>
                  <a:lnTo>
                    <a:pt x="2895079" y="1809661"/>
                  </a:lnTo>
                  <a:lnTo>
                    <a:pt x="2899892" y="1801202"/>
                  </a:lnTo>
                  <a:lnTo>
                    <a:pt x="2901137" y="1791195"/>
                  </a:lnTo>
                  <a:close/>
                </a:path>
                <a:path w="5264150" h="4994909">
                  <a:moveTo>
                    <a:pt x="2909862" y="481304"/>
                  </a:moveTo>
                  <a:lnTo>
                    <a:pt x="2909646" y="471170"/>
                  </a:lnTo>
                  <a:lnTo>
                    <a:pt x="2905696" y="462267"/>
                  </a:lnTo>
                  <a:lnTo>
                    <a:pt x="2898711" y="455485"/>
                  </a:lnTo>
                  <a:lnTo>
                    <a:pt x="2889326" y="451789"/>
                  </a:lnTo>
                  <a:lnTo>
                    <a:pt x="2879242" y="452018"/>
                  </a:lnTo>
                  <a:lnTo>
                    <a:pt x="2870339" y="455955"/>
                  </a:lnTo>
                  <a:lnTo>
                    <a:pt x="2863558" y="462940"/>
                  </a:lnTo>
                  <a:lnTo>
                    <a:pt x="2859849" y="472376"/>
                  </a:lnTo>
                  <a:lnTo>
                    <a:pt x="2860078" y="482460"/>
                  </a:lnTo>
                  <a:lnTo>
                    <a:pt x="2864015" y="491363"/>
                  </a:lnTo>
                  <a:lnTo>
                    <a:pt x="2871012" y="498144"/>
                  </a:lnTo>
                  <a:lnTo>
                    <a:pt x="2880385" y="501840"/>
                  </a:lnTo>
                  <a:lnTo>
                    <a:pt x="2890469" y="501624"/>
                  </a:lnTo>
                  <a:lnTo>
                    <a:pt x="2899372" y="497674"/>
                  </a:lnTo>
                  <a:lnTo>
                    <a:pt x="2906153" y="490689"/>
                  </a:lnTo>
                  <a:lnTo>
                    <a:pt x="2909862" y="481304"/>
                  </a:lnTo>
                  <a:close/>
                </a:path>
                <a:path w="5264150" h="4994909">
                  <a:moveTo>
                    <a:pt x="2918307" y="1896249"/>
                  </a:moveTo>
                  <a:lnTo>
                    <a:pt x="2917520" y="1886191"/>
                  </a:lnTo>
                  <a:lnTo>
                    <a:pt x="2912884" y="1877174"/>
                  </a:lnTo>
                  <a:lnTo>
                    <a:pt x="2905442" y="1870900"/>
                  </a:lnTo>
                  <a:lnTo>
                    <a:pt x="2896197" y="1867865"/>
                  </a:lnTo>
                  <a:lnTo>
                    <a:pt x="2886138" y="1868652"/>
                  </a:lnTo>
                  <a:lnTo>
                    <a:pt x="2877172" y="1873262"/>
                  </a:lnTo>
                  <a:lnTo>
                    <a:pt x="2870898" y="1880704"/>
                  </a:lnTo>
                  <a:lnTo>
                    <a:pt x="2867863" y="1889963"/>
                  </a:lnTo>
                  <a:lnTo>
                    <a:pt x="2868650" y="1900072"/>
                  </a:lnTo>
                  <a:lnTo>
                    <a:pt x="2873273" y="1909038"/>
                  </a:lnTo>
                  <a:lnTo>
                    <a:pt x="2880715" y="1915312"/>
                  </a:lnTo>
                  <a:lnTo>
                    <a:pt x="2889974" y="1918347"/>
                  </a:lnTo>
                  <a:lnTo>
                    <a:pt x="2900032" y="1917560"/>
                  </a:lnTo>
                  <a:lnTo>
                    <a:pt x="2908998" y="1912950"/>
                  </a:lnTo>
                  <a:lnTo>
                    <a:pt x="2915272" y="1905508"/>
                  </a:lnTo>
                  <a:lnTo>
                    <a:pt x="2918307" y="1896249"/>
                  </a:lnTo>
                  <a:close/>
                </a:path>
                <a:path w="5264150" h="4994909">
                  <a:moveTo>
                    <a:pt x="2939351" y="378929"/>
                  </a:moveTo>
                  <a:lnTo>
                    <a:pt x="2937243" y="369430"/>
                  </a:lnTo>
                  <a:lnTo>
                    <a:pt x="2931731" y="361403"/>
                  </a:lnTo>
                  <a:lnTo>
                    <a:pt x="2923273" y="355917"/>
                  </a:lnTo>
                  <a:lnTo>
                    <a:pt x="2913342" y="354152"/>
                  </a:lnTo>
                  <a:lnTo>
                    <a:pt x="2903829" y="356247"/>
                  </a:lnTo>
                  <a:lnTo>
                    <a:pt x="2895803" y="361759"/>
                  </a:lnTo>
                  <a:lnTo>
                    <a:pt x="2890304" y="370268"/>
                  </a:lnTo>
                  <a:lnTo>
                    <a:pt x="2888538" y="380199"/>
                  </a:lnTo>
                  <a:lnTo>
                    <a:pt x="2890634" y="389712"/>
                  </a:lnTo>
                  <a:lnTo>
                    <a:pt x="2896146" y="397738"/>
                  </a:lnTo>
                  <a:lnTo>
                    <a:pt x="2904617" y="403225"/>
                  </a:lnTo>
                  <a:lnTo>
                    <a:pt x="2914548" y="404990"/>
                  </a:lnTo>
                  <a:lnTo>
                    <a:pt x="2924048" y="402894"/>
                  </a:lnTo>
                  <a:lnTo>
                    <a:pt x="2932074" y="397370"/>
                  </a:lnTo>
                  <a:lnTo>
                    <a:pt x="2937560" y="388912"/>
                  </a:lnTo>
                  <a:lnTo>
                    <a:pt x="2939351" y="378929"/>
                  </a:lnTo>
                  <a:close/>
                </a:path>
                <a:path w="5264150" h="4994909">
                  <a:moveTo>
                    <a:pt x="2953562" y="1987740"/>
                  </a:moveTo>
                  <a:lnTo>
                    <a:pt x="2951302" y="1977910"/>
                  </a:lnTo>
                  <a:lnTo>
                    <a:pt x="2945396" y="1969681"/>
                  </a:lnTo>
                  <a:lnTo>
                    <a:pt x="2937103" y="1964575"/>
                  </a:lnTo>
                  <a:lnTo>
                    <a:pt x="2927502" y="1962937"/>
                  </a:lnTo>
                  <a:lnTo>
                    <a:pt x="2917672" y="1965198"/>
                  </a:lnTo>
                  <a:lnTo>
                    <a:pt x="2909493" y="1971090"/>
                  </a:lnTo>
                  <a:lnTo>
                    <a:pt x="2904375" y="1979383"/>
                  </a:lnTo>
                  <a:lnTo>
                    <a:pt x="2902750" y="1988985"/>
                  </a:lnTo>
                  <a:lnTo>
                    <a:pt x="2905023" y="1998853"/>
                  </a:lnTo>
                  <a:lnTo>
                    <a:pt x="2910916" y="2007044"/>
                  </a:lnTo>
                  <a:lnTo>
                    <a:pt x="2919209" y="2012149"/>
                  </a:lnTo>
                  <a:lnTo>
                    <a:pt x="2928810" y="2013788"/>
                  </a:lnTo>
                  <a:lnTo>
                    <a:pt x="2938640" y="2011527"/>
                  </a:lnTo>
                  <a:lnTo>
                    <a:pt x="2946819" y="2005634"/>
                  </a:lnTo>
                  <a:lnTo>
                    <a:pt x="2951937" y="1997341"/>
                  </a:lnTo>
                  <a:lnTo>
                    <a:pt x="2953562" y="1987740"/>
                  </a:lnTo>
                  <a:close/>
                </a:path>
                <a:path w="5264150" h="4994909">
                  <a:moveTo>
                    <a:pt x="2985516" y="293027"/>
                  </a:moveTo>
                  <a:lnTo>
                    <a:pt x="2985058" y="283298"/>
                  </a:lnTo>
                  <a:lnTo>
                    <a:pt x="2980994" y="274459"/>
                  </a:lnTo>
                  <a:lnTo>
                    <a:pt x="2973578" y="267614"/>
                  </a:lnTo>
                  <a:lnTo>
                    <a:pt x="2964091" y="264185"/>
                  </a:lnTo>
                  <a:lnTo>
                    <a:pt x="2954363" y="264642"/>
                  </a:lnTo>
                  <a:lnTo>
                    <a:pt x="2945523" y="268719"/>
                  </a:lnTo>
                  <a:lnTo>
                    <a:pt x="2938653" y="276174"/>
                  </a:lnTo>
                  <a:lnTo>
                    <a:pt x="2935224" y="285661"/>
                  </a:lnTo>
                  <a:lnTo>
                    <a:pt x="2935681" y="295389"/>
                  </a:lnTo>
                  <a:lnTo>
                    <a:pt x="2939758" y="304228"/>
                  </a:lnTo>
                  <a:lnTo>
                    <a:pt x="2947174" y="311073"/>
                  </a:lnTo>
                  <a:lnTo>
                    <a:pt x="2956661" y="314502"/>
                  </a:lnTo>
                  <a:lnTo>
                    <a:pt x="2966377" y="314045"/>
                  </a:lnTo>
                  <a:lnTo>
                    <a:pt x="2975229" y="309968"/>
                  </a:lnTo>
                  <a:lnTo>
                    <a:pt x="2982061" y="302552"/>
                  </a:lnTo>
                  <a:lnTo>
                    <a:pt x="2985516" y="293027"/>
                  </a:lnTo>
                  <a:close/>
                </a:path>
                <a:path w="5264150" h="4994909">
                  <a:moveTo>
                    <a:pt x="3005455" y="2079053"/>
                  </a:moveTo>
                  <a:lnTo>
                    <a:pt x="3004972" y="2069325"/>
                  </a:lnTo>
                  <a:lnTo>
                    <a:pt x="3000641" y="2060219"/>
                  </a:lnTo>
                  <a:lnTo>
                    <a:pt x="2993085" y="2053463"/>
                  </a:lnTo>
                  <a:lnTo>
                    <a:pt x="2983890" y="2050262"/>
                  </a:lnTo>
                  <a:lnTo>
                    <a:pt x="2974162" y="2050745"/>
                  </a:lnTo>
                  <a:lnTo>
                    <a:pt x="2965056" y="2055075"/>
                  </a:lnTo>
                  <a:lnTo>
                    <a:pt x="2958338" y="2062594"/>
                  </a:lnTo>
                  <a:lnTo>
                    <a:pt x="2955137" y="2071789"/>
                  </a:lnTo>
                  <a:lnTo>
                    <a:pt x="2955620" y="2081517"/>
                  </a:lnTo>
                  <a:lnTo>
                    <a:pt x="2959976" y="2090674"/>
                  </a:lnTo>
                  <a:lnTo>
                    <a:pt x="2967507" y="2097379"/>
                  </a:lnTo>
                  <a:lnTo>
                    <a:pt x="2976702" y="2100580"/>
                  </a:lnTo>
                  <a:lnTo>
                    <a:pt x="2986430" y="2100097"/>
                  </a:lnTo>
                  <a:lnTo>
                    <a:pt x="2995536" y="2095779"/>
                  </a:lnTo>
                  <a:lnTo>
                    <a:pt x="3002254" y="2088248"/>
                  </a:lnTo>
                  <a:lnTo>
                    <a:pt x="3005455" y="2079053"/>
                  </a:lnTo>
                  <a:close/>
                </a:path>
                <a:path w="5264150" h="4994909">
                  <a:moveTo>
                    <a:pt x="3047327" y="207492"/>
                  </a:moveTo>
                  <a:lnTo>
                    <a:pt x="3045015" y="198031"/>
                  </a:lnTo>
                  <a:lnTo>
                    <a:pt x="3039033" y="189903"/>
                  </a:lnTo>
                  <a:lnTo>
                    <a:pt x="3030372" y="184734"/>
                  </a:lnTo>
                  <a:lnTo>
                    <a:pt x="3020745" y="183337"/>
                  </a:lnTo>
                  <a:lnTo>
                    <a:pt x="3011284" y="185648"/>
                  </a:lnTo>
                  <a:lnTo>
                    <a:pt x="3003118" y="191655"/>
                  </a:lnTo>
                  <a:lnTo>
                    <a:pt x="2997949" y="200317"/>
                  </a:lnTo>
                  <a:lnTo>
                    <a:pt x="2996552" y="209956"/>
                  </a:lnTo>
                  <a:lnTo>
                    <a:pt x="2998863" y="219405"/>
                  </a:lnTo>
                  <a:lnTo>
                    <a:pt x="3004832" y="227533"/>
                  </a:lnTo>
                  <a:lnTo>
                    <a:pt x="3013494" y="232714"/>
                  </a:lnTo>
                  <a:lnTo>
                    <a:pt x="3023133" y="234111"/>
                  </a:lnTo>
                  <a:lnTo>
                    <a:pt x="3032582" y="231800"/>
                  </a:lnTo>
                  <a:lnTo>
                    <a:pt x="3040710" y="225831"/>
                  </a:lnTo>
                  <a:lnTo>
                    <a:pt x="3045917" y="217131"/>
                  </a:lnTo>
                  <a:lnTo>
                    <a:pt x="3047327" y="207492"/>
                  </a:lnTo>
                  <a:close/>
                </a:path>
                <a:path w="5264150" h="4994909">
                  <a:moveTo>
                    <a:pt x="3072079" y="2150986"/>
                  </a:moveTo>
                  <a:lnTo>
                    <a:pt x="3069780" y="2141524"/>
                  </a:lnTo>
                  <a:lnTo>
                    <a:pt x="3063811" y="2133396"/>
                  </a:lnTo>
                  <a:lnTo>
                    <a:pt x="3055124" y="2128177"/>
                  </a:lnTo>
                  <a:lnTo>
                    <a:pt x="3045485" y="2126767"/>
                  </a:lnTo>
                  <a:lnTo>
                    <a:pt x="3036024" y="2129066"/>
                  </a:lnTo>
                  <a:lnTo>
                    <a:pt x="3027896" y="2135035"/>
                  </a:lnTo>
                  <a:lnTo>
                    <a:pt x="3022701" y="2143683"/>
                  </a:lnTo>
                  <a:lnTo>
                    <a:pt x="3021292" y="2153310"/>
                  </a:lnTo>
                  <a:lnTo>
                    <a:pt x="3023590" y="2162772"/>
                  </a:lnTo>
                  <a:lnTo>
                    <a:pt x="3029597" y="2170950"/>
                  </a:lnTo>
                  <a:lnTo>
                    <a:pt x="3038246" y="2176132"/>
                  </a:lnTo>
                  <a:lnTo>
                    <a:pt x="3047885" y="2177542"/>
                  </a:lnTo>
                  <a:lnTo>
                    <a:pt x="3057347" y="2175243"/>
                  </a:lnTo>
                  <a:lnTo>
                    <a:pt x="3065475" y="2169274"/>
                  </a:lnTo>
                  <a:lnTo>
                    <a:pt x="3070669" y="2160625"/>
                  </a:lnTo>
                  <a:lnTo>
                    <a:pt x="3072079" y="2150986"/>
                  </a:lnTo>
                  <a:close/>
                </a:path>
                <a:path w="5264150" h="4994909">
                  <a:moveTo>
                    <a:pt x="3122028" y="143967"/>
                  </a:moveTo>
                  <a:lnTo>
                    <a:pt x="3121545" y="134239"/>
                  </a:lnTo>
                  <a:lnTo>
                    <a:pt x="3117227" y="125133"/>
                  </a:lnTo>
                  <a:lnTo>
                    <a:pt x="3109709" y="118402"/>
                  </a:lnTo>
                  <a:lnTo>
                    <a:pt x="3100514" y="115201"/>
                  </a:lnTo>
                  <a:lnTo>
                    <a:pt x="3090786" y="115671"/>
                  </a:lnTo>
                  <a:lnTo>
                    <a:pt x="3081642" y="120027"/>
                  </a:lnTo>
                  <a:lnTo>
                    <a:pt x="3074911" y="127546"/>
                  </a:lnTo>
                  <a:lnTo>
                    <a:pt x="3071711" y="136740"/>
                  </a:lnTo>
                  <a:lnTo>
                    <a:pt x="3072180" y="146469"/>
                  </a:lnTo>
                  <a:lnTo>
                    <a:pt x="3076498" y="155575"/>
                  </a:lnTo>
                  <a:lnTo>
                    <a:pt x="3084017" y="162306"/>
                  </a:lnTo>
                  <a:lnTo>
                    <a:pt x="3093212" y="165506"/>
                  </a:lnTo>
                  <a:lnTo>
                    <a:pt x="3102940" y="165036"/>
                  </a:lnTo>
                  <a:lnTo>
                    <a:pt x="3112058" y="160705"/>
                  </a:lnTo>
                  <a:lnTo>
                    <a:pt x="3118815" y="153162"/>
                  </a:lnTo>
                  <a:lnTo>
                    <a:pt x="3122028" y="143967"/>
                  </a:lnTo>
                  <a:close/>
                </a:path>
                <a:path w="5264150" h="4994909">
                  <a:moveTo>
                    <a:pt x="3150844" y="2219629"/>
                  </a:moveTo>
                  <a:lnTo>
                    <a:pt x="3150412" y="2209901"/>
                  </a:lnTo>
                  <a:lnTo>
                    <a:pt x="3146348" y="2201049"/>
                  </a:lnTo>
                  <a:lnTo>
                    <a:pt x="3138957" y="2194191"/>
                  </a:lnTo>
                  <a:lnTo>
                    <a:pt x="3129432" y="2190724"/>
                  </a:lnTo>
                  <a:lnTo>
                    <a:pt x="3119704" y="2191169"/>
                  </a:lnTo>
                  <a:lnTo>
                    <a:pt x="3110852" y="2195220"/>
                  </a:lnTo>
                  <a:lnTo>
                    <a:pt x="3103994" y="2202624"/>
                  </a:lnTo>
                  <a:lnTo>
                    <a:pt x="3100552" y="2212098"/>
                  </a:lnTo>
                  <a:lnTo>
                    <a:pt x="3100984" y="2221827"/>
                  </a:lnTo>
                  <a:lnTo>
                    <a:pt x="3105048" y="2230678"/>
                  </a:lnTo>
                  <a:lnTo>
                    <a:pt x="3112490" y="2237562"/>
                  </a:lnTo>
                  <a:lnTo>
                    <a:pt x="3121964" y="2241004"/>
                  </a:lnTo>
                  <a:lnTo>
                    <a:pt x="3131693" y="2240572"/>
                  </a:lnTo>
                  <a:lnTo>
                    <a:pt x="3140545" y="2236508"/>
                  </a:lnTo>
                  <a:lnTo>
                    <a:pt x="3147403" y="2229104"/>
                  </a:lnTo>
                  <a:lnTo>
                    <a:pt x="3150844" y="2219629"/>
                  </a:lnTo>
                  <a:close/>
                </a:path>
                <a:path w="5264150" h="4994909">
                  <a:moveTo>
                    <a:pt x="3207982" y="84213"/>
                  </a:moveTo>
                  <a:lnTo>
                    <a:pt x="3205251" y="74498"/>
                  </a:lnTo>
                  <a:lnTo>
                    <a:pt x="3198965" y="66611"/>
                  </a:lnTo>
                  <a:lnTo>
                    <a:pt x="3190443" y="61899"/>
                  </a:lnTo>
                  <a:lnTo>
                    <a:pt x="3180778" y="60744"/>
                  </a:lnTo>
                  <a:lnTo>
                    <a:pt x="3171025" y="63487"/>
                  </a:lnTo>
                  <a:lnTo>
                    <a:pt x="3163125" y="69773"/>
                  </a:lnTo>
                  <a:lnTo>
                    <a:pt x="3158426" y="78295"/>
                  </a:lnTo>
                  <a:lnTo>
                    <a:pt x="3157258" y="87972"/>
                  </a:lnTo>
                  <a:lnTo>
                    <a:pt x="3159988" y="97675"/>
                  </a:lnTo>
                  <a:lnTo>
                    <a:pt x="3166275" y="105562"/>
                  </a:lnTo>
                  <a:lnTo>
                    <a:pt x="3174796" y="110274"/>
                  </a:lnTo>
                  <a:lnTo>
                    <a:pt x="3184461" y="111442"/>
                  </a:lnTo>
                  <a:lnTo>
                    <a:pt x="3194177" y="108712"/>
                  </a:lnTo>
                  <a:lnTo>
                    <a:pt x="3202114" y="102400"/>
                  </a:lnTo>
                  <a:lnTo>
                    <a:pt x="3206813" y="93878"/>
                  </a:lnTo>
                  <a:lnTo>
                    <a:pt x="3207982" y="84213"/>
                  </a:lnTo>
                  <a:close/>
                </a:path>
                <a:path w="5264150" h="4994909">
                  <a:moveTo>
                    <a:pt x="3240341" y="2264981"/>
                  </a:moveTo>
                  <a:lnTo>
                    <a:pt x="3238716" y="2255380"/>
                  </a:lnTo>
                  <a:lnTo>
                    <a:pt x="3233623" y="2247087"/>
                  </a:lnTo>
                  <a:lnTo>
                    <a:pt x="3225444" y="2241181"/>
                  </a:lnTo>
                  <a:lnTo>
                    <a:pt x="3215563" y="2238895"/>
                  </a:lnTo>
                  <a:lnTo>
                    <a:pt x="3205962" y="2240508"/>
                  </a:lnTo>
                  <a:lnTo>
                    <a:pt x="3197669" y="2245614"/>
                  </a:lnTo>
                  <a:lnTo>
                    <a:pt x="3191764" y="2253792"/>
                  </a:lnTo>
                  <a:lnTo>
                    <a:pt x="3189503" y="2263622"/>
                  </a:lnTo>
                  <a:lnTo>
                    <a:pt x="3191116" y="2273223"/>
                  </a:lnTo>
                  <a:lnTo>
                    <a:pt x="3196221" y="2281517"/>
                  </a:lnTo>
                  <a:lnTo>
                    <a:pt x="3204451" y="2287435"/>
                  </a:lnTo>
                  <a:lnTo>
                    <a:pt x="3214281" y="2289708"/>
                  </a:lnTo>
                  <a:lnTo>
                    <a:pt x="3223882" y="2288082"/>
                  </a:lnTo>
                  <a:lnTo>
                    <a:pt x="3232175" y="2282977"/>
                  </a:lnTo>
                  <a:lnTo>
                    <a:pt x="3238068" y="2274798"/>
                  </a:lnTo>
                  <a:lnTo>
                    <a:pt x="3240341" y="2264981"/>
                  </a:lnTo>
                  <a:close/>
                </a:path>
                <a:path w="5264150" h="4994909">
                  <a:moveTo>
                    <a:pt x="3302165" y="51689"/>
                  </a:moveTo>
                  <a:lnTo>
                    <a:pt x="3301377" y="41630"/>
                  </a:lnTo>
                  <a:lnTo>
                    <a:pt x="3296755" y="32664"/>
                  </a:lnTo>
                  <a:lnTo>
                    <a:pt x="3289325" y="26377"/>
                  </a:lnTo>
                  <a:lnTo>
                    <a:pt x="3280067" y="23355"/>
                  </a:lnTo>
                  <a:lnTo>
                    <a:pt x="3269958" y="24142"/>
                  </a:lnTo>
                  <a:lnTo>
                    <a:pt x="3260991" y="28765"/>
                  </a:lnTo>
                  <a:lnTo>
                    <a:pt x="3254718" y="36207"/>
                  </a:lnTo>
                  <a:lnTo>
                    <a:pt x="3251682" y="45466"/>
                  </a:lnTo>
                  <a:lnTo>
                    <a:pt x="3252470" y="55511"/>
                  </a:lnTo>
                  <a:lnTo>
                    <a:pt x="3257080" y="64477"/>
                  </a:lnTo>
                  <a:lnTo>
                    <a:pt x="3264522" y="70764"/>
                  </a:lnTo>
                  <a:lnTo>
                    <a:pt x="3273780" y="73799"/>
                  </a:lnTo>
                  <a:lnTo>
                    <a:pt x="3283839" y="73012"/>
                  </a:lnTo>
                  <a:lnTo>
                    <a:pt x="3292856" y="68376"/>
                  </a:lnTo>
                  <a:lnTo>
                    <a:pt x="3299129" y="60934"/>
                  </a:lnTo>
                  <a:lnTo>
                    <a:pt x="3302165" y="51689"/>
                  </a:lnTo>
                  <a:close/>
                </a:path>
                <a:path w="5264150" h="4994909">
                  <a:moveTo>
                    <a:pt x="3336531" y="2291270"/>
                  </a:moveTo>
                  <a:lnTo>
                    <a:pt x="3333051" y="2282177"/>
                  </a:lnTo>
                  <a:lnTo>
                    <a:pt x="3326422" y="2275040"/>
                  </a:lnTo>
                  <a:lnTo>
                    <a:pt x="3317240" y="2270861"/>
                  </a:lnTo>
                  <a:lnTo>
                    <a:pt x="3307118" y="2270556"/>
                  </a:lnTo>
                  <a:lnTo>
                    <a:pt x="3298012" y="2274036"/>
                  </a:lnTo>
                  <a:lnTo>
                    <a:pt x="3290887" y="2280666"/>
                  </a:lnTo>
                  <a:lnTo>
                    <a:pt x="3286709" y="2289848"/>
                  </a:lnTo>
                  <a:lnTo>
                    <a:pt x="3286417" y="2299932"/>
                  </a:lnTo>
                  <a:lnTo>
                    <a:pt x="3289884" y="2309025"/>
                  </a:lnTo>
                  <a:lnTo>
                    <a:pt x="3296526" y="2316149"/>
                  </a:lnTo>
                  <a:lnTo>
                    <a:pt x="3305746" y="2320340"/>
                  </a:lnTo>
                  <a:lnTo>
                    <a:pt x="3315830" y="2320633"/>
                  </a:lnTo>
                  <a:lnTo>
                    <a:pt x="3324923" y="2317165"/>
                  </a:lnTo>
                  <a:lnTo>
                    <a:pt x="3332061" y="2310536"/>
                  </a:lnTo>
                  <a:lnTo>
                    <a:pt x="3336239" y="2301354"/>
                  </a:lnTo>
                  <a:lnTo>
                    <a:pt x="3336531" y="2291270"/>
                  </a:lnTo>
                  <a:close/>
                </a:path>
                <a:path w="5264150" h="4994909">
                  <a:moveTo>
                    <a:pt x="3401682" y="25463"/>
                  </a:moveTo>
                  <a:lnTo>
                    <a:pt x="3398456" y="15900"/>
                  </a:lnTo>
                  <a:lnTo>
                    <a:pt x="3392030" y="8585"/>
                  </a:lnTo>
                  <a:lnTo>
                    <a:pt x="3383343" y="4203"/>
                  </a:lnTo>
                  <a:lnTo>
                    <a:pt x="3373234" y="3467"/>
                  </a:lnTo>
                  <a:lnTo>
                    <a:pt x="3363671" y="6692"/>
                  </a:lnTo>
                  <a:lnTo>
                    <a:pt x="3356356" y="13119"/>
                  </a:lnTo>
                  <a:lnTo>
                    <a:pt x="3351974" y="21805"/>
                  </a:lnTo>
                  <a:lnTo>
                    <a:pt x="3351238" y="31864"/>
                  </a:lnTo>
                  <a:lnTo>
                    <a:pt x="3354463" y="41427"/>
                  </a:lnTo>
                  <a:lnTo>
                    <a:pt x="3360877" y="48755"/>
                  </a:lnTo>
                  <a:lnTo>
                    <a:pt x="3369576" y="53136"/>
                  </a:lnTo>
                  <a:lnTo>
                    <a:pt x="3379635" y="53860"/>
                  </a:lnTo>
                  <a:lnTo>
                    <a:pt x="3389236" y="50634"/>
                  </a:lnTo>
                  <a:lnTo>
                    <a:pt x="3396564" y="44221"/>
                  </a:lnTo>
                  <a:lnTo>
                    <a:pt x="3400945" y="35521"/>
                  </a:lnTo>
                  <a:lnTo>
                    <a:pt x="3401682" y="25463"/>
                  </a:lnTo>
                  <a:close/>
                </a:path>
                <a:path w="5264150" h="4994909">
                  <a:moveTo>
                    <a:pt x="3437483" y="2309774"/>
                  </a:moveTo>
                  <a:lnTo>
                    <a:pt x="3435731" y="2299843"/>
                  </a:lnTo>
                  <a:lnTo>
                    <a:pt x="3430486" y="2291638"/>
                  </a:lnTo>
                  <a:lnTo>
                    <a:pt x="3422548" y="2286000"/>
                  </a:lnTo>
                  <a:lnTo>
                    <a:pt x="3412718" y="2283752"/>
                  </a:lnTo>
                  <a:lnTo>
                    <a:pt x="3402723" y="2285504"/>
                  </a:lnTo>
                  <a:lnTo>
                    <a:pt x="3394519" y="2290749"/>
                  </a:lnTo>
                  <a:lnTo>
                    <a:pt x="3388880" y="2298687"/>
                  </a:lnTo>
                  <a:lnTo>
                    <a:pt x="3386645" y="2308517"/>
                  </a:lnTo>
                  <a:lnTo>
                    <a:pt x="3388398" y="2318461"/>
                  </a:lnTo>
                  <a:lnTo>
                    <a:pt x="3393643" y="2326665"/>
                  </a:lnTo>
                  <a:lnTo>
                    <a:pt x="3401580" y="2332304"/>
                  </a:lnTo>
                  <a:lnTo>
                    <a:pt x="3411461" y="2334539"/>
                  </a:lnTo>
                  <a:lnTo>
                    <a:pt x="3421392" y="2332786"/>
                  </a:lnTo>
                  <a:lnTo>
                    <a:pt x="3429597" y="2327541"/>
                  </a:lnTo>
                  <a:lnTo>
                    <a:pt x="3435248" y="2319604"/>
                  </a:lnTo>
                  <a:lnTo>
                    <a:pt x="3437483" y="2309774"/>
                  </a:lnTo>
                  <a:close/>
                </a:path>
                <a:path w="5264150" h="4994909">
                  <a:moveTo>
                    <a:pt x="3503422" y="25400"/>
                  </a:moveTo>
                  <a:lnTo>
                    <a:pt x="3501428" y="15519"/>
                  </a:lnTo>
                  <a:lnTo>
                    <a:pt x="3495979" y="7442"/>
                  </a:lnTo>
                  <a:lnTo>
                    <a:pt x="3487902" y="2006"/>
                  </a:lnTo>
                  <a:lnTo>
                    <a:pt x="3477971" y="0"/>
                  </a:lnTo>
                  <a:lnTo>
                    <a:pt x="3468078" y="2006"/>
                  </a:lnTo>
                  <a:lnTo>
                    <a:pt x="3460013" y="7442"/>
                  </a:lnTo>
                  <a:lnTo>
                    <a:pt x="3454565" y="15519"/>
                  </a:lnTo>
                  <a:lnTo>
                    <a:pt x="3452571" y="25400"/>
                  </a:lnTo>
                  <a:lnTo>
                    <a:pt x="3454565" y="35293"/>
                  </a:lnTo>
                  <a:lnTo>
                    <a:pt x="3460013" y="43370"/>
                  </a:lnTo>
                  <a:lnTo>
                    <a:pt x="3468078" y="48806"/>
                  </a:lnTo>
                  <a:lnTo>
                    <a:pt x="3478022" y="50800"/>
                  </a:lnTo>
                  <a:lnTo>
                    <a:pt x="3487902" y="48806"/>
                  </a:lnTo>
                  <a:lnTo>
                    <a:pt x="3495979" y="43370"/>
                  </a:lnTo>
                  <a:lnTo>
                    <a:pt x="3501428" y="35293"/>
                  </a:lnTo>
                  <a:lnTo>
                    <a:pt x="3503422" y="25400"/>
                  </a:lnTo>
                  <a:close/>
                </a:path>
                <a:path w="5264150" h="4994909">
                  <a:moveTo>
                    <a:pt x="3539134" y="2309774"/>
                  </a:moveTo>
                  <a:lnTo>
                    <a:pt x="3537140" y="2299881"/>
                  </a:lnTo>
                  <a:lnTo>
                    <a:pt x="3531692" y="2291816"/>
                  </a:lnTo>
                  <a:lnTo>
                    <a:pt x="3523615" y="2286368"/>
                  </a:lnTo>
                  <a:lnTo>
                    <a:pt x="3513683" y="2284374"/>
                  </a:lnTo>
                  <a:lnTo>
                    <a:pt x="3503790" y="2286368"/>
                  </a:lnTo>
                  <a:lnTo>
                    <a:pt x="3495725" y="2291816"/>
                  </a:lnTo>
                  <a:lnTo>
                    <a:pt x="3490277" y="2299881"/>
                  </a:lnTo>
                  <a:lnTo>
                    <a:pt x="3488283" y="2309774"/>
                  </a:lnTo>
                  <a:lnTo>
                    <a:pt x="3490277" y="2319655"/>
                  </a:lnTo>
                  <a:lnTo>
                    <a:pt x="3495725" y="2327732"/>
                  </a:lnTo>
                  <a:lnTo>
                    <a:pt x="3503790" y="2333180"/>
                  </a:lnTo>
                  <a:lnTo>
                    <a:pt x="3513734" y="2335174"/>
                  </a:lnTo>
                  <a:lnTo>
                    <a:pt x="3523615" y="2333180"/>
                  </a:lnTo>
                  <a:lnTo>
                    <a:pt x="3531692" y="2327732"/>
                  </a:lnTo>
                  <a:lnTo>
                    <a:pt x="3537140" y="2319655"/>
                  </a:lnTo>
                  <a:lnTo>
                    <a:pt x="3539134" y="2309774"/>
                  </a:lnTo>
                  <a:close/>
                </a:path>
                <a:path w="5264150" h="4994909">
                  <a:moveTo>
                    <a:pt x="3605072" y="25400"/>
                  </a:moveTo>
                  <a:lnTo>
                    <a:pt x="3603079" y="15519"/>
                  </a:lnTo>
                  <a:lnTo>
                    <a:pt x="3597630" y="7442"/>
                  </a:lnTo>
                  <a:lnTo>
                    <a:pt x="3589553" y="2006"/>
                  </a:lnTo>
                  <a:lnTo>
                    <a:pt x="3579622" y="0"/>
                  </a:lnTo>
                  <a:lnTo>
                    <a:pt x="3569728" y="2006"/>
                  </a:lnTo>
                  <a:lnTo>
                    <a:pt x="3561664" y="7442"/>
                  </a:lnTo>
                  <a:lnTo>
                    <a:pt x="3556216" y="15519"/>
                  </a:lnTo>
                  <a:lnTo>
                    <a:pt x="3554222" y="25400"/>
                  </a:lnTo>
                  <a:lnTo>
                    <a:pt x="3556216" y="35293"/>
                  </a:lnTo>
                  <a:lnTo>
                    <a:pt x="3561664" y="43370"/>
                  </a:lnTo>
                  <a:lnTo>
                    <a:pt x="3569728" y="48806"/>
                  </a:lnTo>
                  <a:lnTo>
                    <a:pt x="3579672" y="50800"/>
                  </a:lnTo>
                  <a:lnTo>
                    <a:pt x="3589553" y="48806"/>
                  </a:lnTo>
                  <a:lnTo>
                    <a:pt x="3597630" y="43370"/>
                  </a:lnTo>
                  <a:lnTo>
                    <a:pt x="3603079" y="35293"/>
                  </a:lnTo>
                  <a:lnTo>
                    <a:pt x="3605072" y="25400"/>
                  </a:lnTo>
                  <a:close/>
                </a:path>
                <a:path w="5264150" h="4994909">
                  <a:moveTo>
                    <a:pt x="3640785" y="2309774"/>
                  </a:moveTo>
                  <a:lnTo>
                    <a:pt x="3638791" y="2299881"/>
                  </a:lnTo>
                  <a:lnTo>
                    <a:pt x="3633343" y="2291816"/>
                  </a:lnTo>
                  <a:lnTo>
                    <a:pt x="3625265" y="2286368"/>
                  </a:lnTo>
                  <a:lnTo>
                    <a:pt x="3615334" y="2284374"/>
                  </a:lnTo>
                  <a:lnTo>
                    <a:pt x="3605441" y="2286368"/>
                  </a:lnTo>
                  <a:lnTo>
                    <a:pt x="3597376" y="2291816"/>
                  </a:lnTo>
                  <a:lnTo>
                    <a:pt x="3591928" y="2299881"/>
                  </a:lnTo>
                  <a:lnTo>
                    <a:pt x="3589934" y="2309774"/>
                  </a:lnTo>
                  <a:lnTo>
                    <a:pt x="3591928" y="2319655"/>
                  </a:lnTo>
                  <a:lnTo>
                    <a:pt x="3597376" y="2327732"/>
                  </a:lnTo>
                  <a:lnTo>
                    <a:pt x="3605441" y="2333180"/>
                  </a:lnTo>
                  <a:lnTo>
                    <a:pt x="3615385" y="2335174"/>
                  </a:lnTo>
                  <a:lnTo>
                    <a:pt x="3625265" y="2333180"/>
                  </a:lnTo>
                  <a:lnTo>
                    <a:pt x="3633343" y="2327732"/>
                  </a:lnTo>
                  <a:lnTo>
                    <a:pt x="3638791" y="2319655"/>
                  </a:lnTo>
                  <a:lnTo>
                    <a:pt x="3640785" y="2309774"/>
                  </a:lnTo>
                  <a:close/>
                </a:path>
                <a:path w="5264150" h="4994909">
                  <a:moveTo>
                    <a:pt x="3706723" y="25400"/>
                  </a:moveTo>
                  <a:lnTo>
                    <a:pt x="3704729" y="15519"/>
                  </a:lnTo>
                  <a:lnTo>
                    <a:pt x="3699281" y="7442"/>
                  </a:lnTo>
                  <a:lnTo>
                    <a:pt x="3691204" y="2006"/>
                  </a:lnTo>
                  <a:lnTo>
                    <a:pt x="3681272" y="0"/>
                  </a:lnTo>
                  <a:lnTo>
                    <a:pt x="3671379" y="2006"/>
                  </a:lnTo>
                  <a:lnTo>
                    <a:pt x="3663315" y="7442"/>
                  </a:lnTo>
                  <a:lnTo>
                    <a:pt x="3657866" y="15519"/>
                  </a:lnTo>
                  <a:lnTo>
                    <a:pt x="3655872" y="25400"/>
                  </a:lnTo>
                  <a:lnTo>
                    <a:pt x="3657866" y="35293"/>
                  </a:lnTo>
                  <a:lnTo>
                    <a:pt x="3663315" y="43370"/>
                  </a:lnTo>
                  <a:lnTo>
                    <a:pt x="3671379" y="48806"/>
                  </a:lnTo>
                  <a:lnTo>
                    <a:pt x="3681323" y="50800"/>
                  </a:lnTo>
                  <a:lnTo>
                    <a:pt x="3691204" y="48806"/>
                  </a:lnTo>
                  <a:lnTo>
                    <a:pt x="3699281" y="43370"/>
                  </a:lnTo>
                  <a:lnTo>
                    <a:pt x="3704729" y="35293"/>
                  </a:lnTo>
                  <a:lnTo>
                    <a:pt x="3706723" y="25400"/>
                  </a:lnTo>
                  <a:close/>
                </a:path>
                <a:path w="5264150" h="4994909">
                  <a:moveTo>
                    <a:pt x="3742436" y="2309774"/>
                  </a:moveTo>
                  <a:lnTo>
                    <a:pt x="3740442" y="2299881"/>
                  </a:lnTo>
                  <a:lnTo>
                    <a:pt x="3734993" y="2291816"/>
                  </a:lnTo>
                  <a:lnTo>
                    <a:pt x="3726916" y="2286368"/>
                  </a:lnTo>
                  <a:lnTo>
                    <a:pt x="3716985" y="2284374"/>
                  </a:lnTo>
                  <a:lnTo>
                    <a:pt x="3707092" y="2286368"/>
                  </a:lnTo>
                  <a:lnTo>
                    <a:pt x="3699027" y="2291816"/>
                  </a:lnTo>
                  <a:lnTo>
                    <a:pt x="3693579" y="2299881"/>
                  </a:lnTo>
                  <a:lnTo>
                    <a:pt x="3691585" y="2309774"/>
                  </a:lnTo>
                  <a:lnTo>
                    <a:pt x="3693579" y="2319655"/>
                  </a:lnTo>
                  <a:lnTo>
                    <a:pt x="3699027" y="2327732"/>
                  </a:lnTo>
                  <a:lnTo>
                    <a:pt x="3707092" y="2333180"/>
                  </a:lnTo>
                  <a:lnTo>
                    <a:pt x="3717036" y="2335174"/>
                  </a:lnTo>
                  <a:lnTo>
                    <a:pt x="3726916" y="2333180"/>
                  </a:lnTo>
                  <a:lnTo>
                    <a:pt x="3734993" y="2327732"/>
                  </a:lnTo>
                  <a:lnTo>
                    <a:pt x="3740442" y="2319655"/>
                  </a:lnTo>
                  <a:lnTo>
                    <a:pt x="3742436" y="2309774"/>
                  </a:lnTo>
                  <a:close/>
                </a:path>
                <a:path w="5264150" h="4994909">
                  <a:moveTo>
                    <a:pt x="3808374" y="25400"/>
                  </a:moveTo>
                  <a:lnTo>
                    <a:pt x="3806380" y="15519"/>
                  </a:lnTo>
                  <a:lnTo>
                    <a:pt x="3800932" y="7442"/>
                  </a:lnTo>
                  <a:lnTo>
                    <a:pt x="3792855" y="2006"/>
                  </a:lnTo>
                  <a:lnTo>
                    <a:pt x="3782923" y="0"/>
                  </a:lnTo>
                  <a:lnTo>
                    <a:pt x="3773030" y="2006"/>
                  </a:lnTo>
                  <a:lnTo>
                    <a:pt x="3764965" y="7442"/>
                  </a:lnTo>
                  <a:lnTo>
                    <a:pt x="3759517" y="15519"/>
                  </a:lnTo>
                  <a:lnTo>
                    <a:pt x="3757523" y="25400"/>
                  </a:lnTo>
                  <a:lnTo>
                    <a:pt x="3759517" y="35293"/>
                  </a:lnTo>
                  <a:lnTo>
                    <a:pt x="3764965" y="43370"/>
                  </a:lnTo>
                  <a:lnTo>
                    <a:pt x="3773030" y="48806"/>
                  </a:lnTo>
                  <a:lnTo>
                    <a:pt x="3782974" y="50800"/>
                  </a:lnTo>
                  <a:lnTo>
                    <a:pt x="3792855" y="48806"/>
                  </a:lnTo>
                  <a:lnTo>
                    <a:pt x="3800932" y="43370"/>
                  </a:lnTo>
                  <a:lnTo>
                    <a:pt x="3806380" y="35293"/>
                  </a:lnTo>
                  <a:lnTo>
                    <a:pt x="3808374" y="25400"/>
                  </a:lnTo>
                  <a:close/>
                </a:path>
                <a:path w="5264150" h="4994909">
                  <a:moveTo>
                    <a:pt x="3844086" y="2309774"/>
                  </a:moveTo>
                  <a:lnTo>
                    <a:pt x="3842093" y="2299881"/>
                  </a:lnTo>
                  <a:lnTo>
                    <a:pt x="3836644" y="2291816"/>
                  </a:lnTo>
                  <a:lnTo>
                    <a:pt x="3828567" y="2286368"/>
                  </a:lnTo>
                  <a:lnTo>
                    <a:pt x="3818636" y="2284374"/>
                  </a:lnTo>
                  <a:lnTo>
                    <a:pt x="3808742" y="2286368"/>
                  </a:lnTo>
                  <a:lnTo>
                    <a:pt x="3800678" y="2291816"/>
                  </a:lnTo>
                  <a:lnTo>
                    <a:pt x="3795230" y="2299881"/>
                  </a:lnTo>
                  <a:lnTo>
                    <a:pt x="3793236" y="2309774"/>
                  </a:lnTo>
                  <a:lnTo>
                    <a:pt x="3795230" y="2319655"/>
                  </a:lnTo>
                  <a:lnTo>
                    <a:pt x="3800678" y="2327732"/>
                  </a:lnTo>
                  <a:lnTo>
                    <a:pt x="3808742" y="2333180"/>
                  </a:lnTo>
                  <a:lnTo>
                    <a:pt x="3818686" y="2335174"/>
                  </a:lnTo>
                  <a:lnTo>
                    <a:pt x="3828567" y="2333180"/>
                  </a:lnTo>
                  <a:lnTo>
                    <a:pt x="3836644" y="2327732"/>
                  </a:lnTo>
                  <a:lnTo>
                    <a:pt x="3842093" y="2319655"/>
                  </a:lnTo>
                  <a:lnTo>
                    <a:pt x="3844086" y="2309774"/>
                  </a:lnTo>
                  <a:close/>
                </a:path>
                <a:path w="5264150" h="4994909">
                  <a:moveTo>
                    <a:pt x="3910025" y="25400"/>
                  </a:moveTo>
                  <a:lnTo>
                    <a:pt x="3908031" y="15519"/>
                  </a:lnTo>
                  <a:lnTo>
                    <a:pt x="3902583" y="7442"/>
                  </a:lnTo>
                  <a:lnTo>
                    <a:pt x="3894505" y="2006"/>
                  </a:lnTo>
                  <a:lnTo>
                    <a:pt x="3884574" y="0"/>
                  </a:lnTo>
                  <a:lnTo>
                    <a:pt x="3874681" y="2006"/>
                  </a:lnTo>
                  <a:lnTo>
                    <a:pt x="3866616" y="7442"/>
                  </a:lnTo>
                  <a:lnTo>
                    <a:pt x="3861168" y="15519"/>
                  </a:lnTo>
                  <a:lnTo>
                    <a:pt x="3859174" y="25400"/>
                  </a:lnTo>
                  <a:lnTo>
                    <a:pt x="3861168" y="35293"/>
                  </a:lnTo>
                  <a:lnTo>
                    <a:pt x="3866616" y="43370"/>
                  </a:lnTo>
                  <a:lnTo>
                    <a:pt x="3874681" y="48806"/>
                  </a:lnTo>
                  <a:lnTo>
                    <a:pt x="3884625" y="50800"/>
                  </a:lnTo>
                  <a:lnTo>
                    <a:pt x="3894505" y="48806"/>
                  </a:lnTo>
                  <a:lnTo>
                    <a:pt x="3902583" y="43370"/>
                  </a:lnTo>
                  <a:lnTo>
                    <a:pt x="3908031" y="35293"/>
                  </a:lnTo>
                  <a:lnTo>
                    <a:pt x="3910025" y="25400"/>
                  </a:lnTo>
                  <a:close/>
                </a:path>
                <a:path w="5264150" h="4994909">
                  <a:moveTo>
                    <a:pt x="3945737" y="2309774"/>
                  </a:moveTo>
                  <a:lnTo>
                    <a:pt x="3943743" y="2299881"/>
                  </a:lnTo>
                  <a:lnTo>
                    <a:pt x="3938295" y="2291816"/>
                  </a:lnTo>
                  <a:lnTo>
                    <a:pt x="3930218" y="2286368"/>
                  </a:lnTo>
                  <a:lnTo>
                    <a:pt x="3920286" y="2284374"/>
                  </a:lnTo>
                  <a:lnTo>
                    <a:pt x="3910393" y="2286368"/>
                  </a:lnTo>
                  <a:lnTo>
                    <a:pt x="3902329" y="2291816"/>
                  </a:lnTo>
                  <a:lnTo>
                    <a:pt x="3896880" y="2299881"/>
                  </a:lnTo>
                  <a:lnTo>
                    <a:pt x="3894886" y="2309774"/>
                  </a:lnTo>
                  <a:lnTo>
                    <a:pt x="3896880" y="2319655"/>
                  </a:lnTo>
                  <a:lnTo>
                    <a:pt x="3902329" y="2327732"/>
                  </a:lnTo>
                  <a:lnTo>
                    <a:pt x="3910393" y="2333180"/>
                  </a:lnTo>
                  <a:lnTo>
                    <a:pt x="3920337" y="2335174"/>
                  </a:lnTo>
                  <a:lnTo>
                    <a:pt x="3930218" y="2333180"/>
                  </a:lnTo>
                  <a:lnTo>
                    <a:pt x="3938295" y="2327732"/>
                  </a:lnTo>
                  <a:lnTo>
                    <a:pt x="3943743" y="2319655"/>
                  </a:lnTo>
                  <a:lnTo>
                    <a:pt x="3945737" y="2309774"/>
                  </a:lnTo>
                  <a:close/>
                </a:path>
                <a:path w="5264150" h="4994909">
                  <a:moveTo>
                    <a:pt x="4011676" y="25400"/>
                  </a:moveTo>
                  <a:lnTo>
                    <a:pt x="4009682" y="15519"/>
                  </a:lnTo>
                  <a:lnTo>
                    <a:pt x="4004233" y="7442"/>
                  </a:lnTo>
                  <a:lnTo>
                    <a:pt x="3996156" y="2006"/>
                  </a:lnTo>
                  <a:lnTo>
                    <a:pt x="3986225" y="0"/>
                  </a:lnTo>
                  <a:lnTo>
                    <a:pt x="3976332" y="2006"/>
                  </a:lnTo>
                  <a:lnTo>
                    <a:pt x="3968267" y="7442"/>
                  </a:lnTo>
                  <a:lnTo>
                    <a:pt x="3962819" y="15519"/>
                  </a:lnTo>
                  <a:lnTo>
                    <a:pt x="3960825" y="25400"/>
                  </a:lnTo>
                  <a:lnTo>
                    <a:pt x="3962819" y="35293"/>
                  </a:lnTo>
                  <a:lnTo>
                    <a:pt x="3968267" y="43370"/>
                  </a:lnTo>
                  <a:lnTo>
                    <a:pt x="3976332" y="48806"/>
                  </a:lnTo>
                  <a:lnTo>
                    <a:pt x="3986276" y="50800"/>
                  </a:lnTo>
                  <a:lnTo>
                    <a:pt x="3996156" y="48806"/>
                  </a:lnTo>
                  <a:lnTo>
                    <a:pt x="4004233" y="43370"/>
                  </a:lnTo>
                  <a:lnTo>
                    <a:pt x="4009682" y="35293"/>
                  </a:lnTo>
                  <a:lnTo>
                    <a:pt x="4011676" y="25400"/>
                  </a:lnTo>
                  <a:close/>
                </a:path>
                <a:path w="5264150" h="4994909">
                  <a:moveTo>
                    <a:pt x="4047388" y="2309774"/>
                  </a:moveTo>
                  <a:lnTo>
                    <a:pt x="4045394" y="2299881"/>
                  </a:lnTo>
                  <a:lnTo>
                    <a:pt x="4039946" y="2291816"/>
                  </a:lnTo>
                  <a:lnTo>
                    <a:pt x="4031869" y="2286368"/>
                  </a:lnTo>
                  <a:lnTo>
                    <a:pt x="4021937" y="2284374"/>
                  </a:lnTo>
                  <a:lnTo>
                    <a:pt x="4012044" y="2286368"/>
                  </a:lnTo>
                  <a:lnTo>
                    <a:pt x="4003979" y="2291816"/>
                  </a:lnTo>
                  <a:lnTo>
                    <a:pt x="3998531" y="2299881"/>
                  </a:lnTo>
                  <a:lnTo>
                    <a:pt x="3996537" y="2309774"/>
                  </a:lnTo>
                  <a:lnTo>
                    <a:pt x="3998531" y="2319655"/>
                  </a:lnTo>
                  <a:lnTo>
                    <a:pt x="4003979" y="2327732"/>
                  </a:lnTo>
                  <a:lnTo>
                    <a:pt x="4012044" y="2333180"/>
                  </a:lnTo>
                  <a:lnTo>
                    <a:pt x="4021988" y="2335174"/>
                  </a:lnTo>
                  <a:lnTo>
                    <a:pt x="4031869" y="2333180"/>
                  </a:lnTo>
                  <a:lnTo>
                    <a:pt x="4039946" y="2327732"/>
                  </a:lnTo>
                  <a:lnTo>
                    <a:pt x="4045394" y="2319655"/>
                  </a:lnTo>
                  <a:lnTo>
                    <a:pt x="4047388" y="2309774"/>
                  </a:lnTo>
                  <a:close/>
                </a:path>
                <a:path w="5264150" h="4994909">
                  <a:moveTo>
                    <a:pt x="4113326" y="25400"/>
                  </a:moveTo>
                  <a:lnTo>
                    <a:pt x="4111333" y="15519"/>
                  </a:lnTo>
                  <a:lnTo>
                    <a:pt x="4105884" y="7442"/>
                  </a:lnTo>
                  <a:lnTo>
                    <a:pt x="4097807" y="2006"/>
                  </a:lnTo>
                  <a:lnTo>
                    <a:pt x="4087876" y="0"/>
                  </a:lnTo>
                  <a:lnTo>
                    <a:pt x="4077982" y="2006"/>
                  </a:lnTo>
                  <a:lnTo>
                    <a:pt x="4069918" y="7442"/>
                  </a:lnTo>
                  <a:lnTo>
                    <a:pt x="4064470" y="15519"/>
                  </a:lnTo>
                  <a:lnTo>
                    <a:pt x="4062476" y="25400"/>
                  </a:lnTo>
                  <a:lnTo>
                    <a:pt x="4064470" y="35293"/>
                  </a:lnTo>
                  <a:lnTo>
                    <a:pt x="4069918" y="43370"/>
                  </a:lnTo>
                  <a:lnTo>
                    <a:pt x="4077982" y="48806"/>
                  </a:lnTo>
                  <a:lnTo>
                    <a:pt x="4087926" y="50800"/>
                  </a:lnTo>
                  <a:lnTo>
                    <a:pt x="4097807" y="48806"/>
                  </a:lnTo>
                  <a:lnTo>
                    <a:pt x="4105884" y="43370"/>
                  </a:lnTo>
                  <a:lnTo>
                    <a:pt x="4111333" y="35293"/>
                  </a:lnTo>
                  <a:lnTo>
                    <a:pt x="4113326" y="25400"/>
                  </a:lnTo>
                  <a:close/>
                </a:path>
                <a:path w="5264150" h="4994909">
                  <a:moveTo>
                    <a:pt x="4149039" y="2309774"/>
                  </a:moveTo>
                  <a:lnTo>
                    <a:pt x="4147045" y="2299881"/>
                  </a:lnTo>
                  <a:lnTo>
                    <a:pt x="4141597" y="2291816"/>
                  </a:lnTo>
                  <a:lnTo>
                    <a:pt x="4133519" y="2286368"/>
                  </a:lnTo>
                  <a:lnTo>
                    <a:pt x="4123588" y="2284374"/>
                  </a:lnTo>
                  <a:lnTo>
                    <a:pt x="4113695" y="2286368"/>
                  </a:lnTo>
                  <a:lnTo>
                    <a:pt x="4105630" y="2291816"/>
                  </a:lnTo>
                  <a:lnTo>
                    <a:pt x="4100182" y="2299881"/>
                  </a:lnTo>
                  <a:lnTo>
                    <a:pt x="4098188" y="2309774"/>
                  </a:lnTo>
                  <a:lnTo>
                    <a:pt x="4100182" y="2319655"/>
                  </a:lnTo>
                  <a:lnTo>
                    <a:pt x="4105630" y="2327732"/>
                  </a:lnTo>
                  <a:lnTo>
                    <a:pt x="4113695" y="2333180"/>
                  </a:lnTo>
                  <a:lnTo>
                    <a:pt x="4123639" y="2335174"/>
                  </a:lnTo>
                  <a:lnTo>
                    <a:pt x="4133519" y="2333180"/>
                  </a:lnTo>
                  <a:lnTo>
                    <a:pt x="4141597" y="2327732"/>
                  </a:lnTo>
                  <a:lnTo>
                    <a:pt x="4147045" y="2319655"/>
                  </a:lnTo>
                  <a:lnTo>
                    <a:pt x="4149039" y="2309774"/>
                  </a:lnTo>
                  <a:close/>
                </a:path>
                <a:path w="5264150" h="4994909">
                  <a:moveTo>
                    <a:pt x="4214977" y="25400"/>
                  </a:moveTo>
                  <a:lnTo>
                    <a:pt x="4212983" y="15519"/>
                  </a:lnTo>
                  <a:lnTo>
                    <a:pt x="4207535" y="7442"/>
                  </a:lnTo>
                  <a:lnTo>
                    <a:pt x="4199458" y="2006"/>
                  </a:lnTo>
                  <a:lnTo>
                    <a:pt x="4189526" y="0"/>
                  </a:lnTo>
                  <a:lnTo>
                    <a:pt x="4179633" y="2006"/>
                  </a:lnTo>
                  <a:lnTo>
                    <a:pt x="4171569" y="7442"/>
                  </a:lnTo>
                  <a:lnTo>
                    <a:pt x="4166120" y="15519"/>
                  </a:lnTo>
                  <a:lnTo>
                    <a:pt x="4164126" y="25400"/>
                  </a:lnTo>
                  <a:lnTo>
                    <a:pt x="4166120" y="35293"/>
                  </a:lnTo>
                  <a:lnTo>
                    <a:pt x="4171569" y="43370"/>
                  </a:lnTo>
                  <a:lnTo>
                    <a:pt x="4179633" y="48806"/>
                  </a:lnTo>
                  <a:lnTo>
                    <a:pt x="4189577" y="50800"/>
                  </a:lnTo>
                  <a:lnTo>
                    <a:pt x="4199458" y="48806"/>
                  </a:lnTo>
                  <a:lnTo>
                    <a:pt x="4207535" y="43370"/>
                  </a:lnTo>
                  <a:lnTo>
                    <a:pt x="4212983" y="35293"/>
                  </a:lnTo>
                  <a:lnTo>
                    <a:pt x="4214977" y="25400"/>
                  </a:lnTo>
                  <a:close/>
                </a:path>
                <a:path w="5264150" h="4994909">
                  <a:moveTo>
                    <a:pt x="4250690" y="2309774"/>
                  </a:moveTo>
                  <a:lnTo>
                    <a:pt x="4248696" y="2299881"/>
                  </a:lnTo>
                  <a:lnTo>
                    <a:pt x="4243248" y="2291816"/>
                  </a:lnTo>
                  <a:lnTo>
                    <a:pt x="4235170" y="2286368"/>
                  </a:lnTo>
                  <a:lnTo>
                    <a:pt x="4225239" y="2284374"/>
                  </a:lnTo>
                  <a:lnTo>
                    <a:pt x="4215346" y="2286368"/>
                  </a:lnTo>
                  <a:lnTo>
                    <a:pt x="4207281" y="2291816"/>
                  </a:lnTo>
                  <a:lnTo>
                    <a:pt x="4201833" y="2299881"/>
                  </a:lnTo>
                  <a:lnTo>
                    <a:pt x="4199839" y="2309774"/>
                  </a:lnTo>
                  <a:lnTo>
                    <a:pt x="4201833" y="2319655"/>
                  </a:lnTo>
                  <a:lnTo>
                    <a:pt x="4207281" y="2327732"/>
                  </a:lnTo>
                  <a:lnTo>
                    <a:pt x="4215346" y="2333180"/>
                  </a:lnTo>
                  <a:lnTo>
                    <a:pt x="4225290" y="2335174"/>
                  </a:lnTo>
                  <a:lnTo>
                    <a:pt x="4235170" y="2333180"/>
                  </a:lnTo>
                  <a:lnTo>
                    <a:pt x="4243248" y="2327732"/>
                  </a:lnTo>
                  <a:lnTo>
                    <a:pt x="4248696" y="2319655"/>
                  </a:lnTo>
                  <a:lnTo>
                    <a:pt x="4250690" y="2309774"/>
                  </a:lnTo>
                  <a:close/>
                </a:path>
                <a:path w="5264150" h="4994909">
                  <a:moveTo>
                    <a:pt x="4316628" y="25400"/>
                  </a:moveTo>
                  <a:lnTo>
                    <a:pt x="4314634" y="15519"/>
                  </a:lnTo>
                  <a:lnTo>
                    <a:pt x="4309186" y="7442"/>
                  </a:lnTo>
                  <a:lnTo>
                    <a:pt x="4301109" y="2006"/>
                  </a:lnTo>
                  <a:lnTo>
                    <a:pt x="4291177" y="0"/>
                  </a:lnTo>
                  <a:lnTo>
                    <a:pt x="4281284" y="2006"/>
                  </a:lnTo>
                  <a:lnTo>
                    <a:pt x="4273220" y="7442"/>
                  </a:lnTo>
                  <a:lnTo>
                    <a:pt x="4267771" y="15519"/>
                  </a:lnTo>
                  <a:lnTo>
                    <a:pt x="4265777" y="25400"/>
                  </a:lnTo>
                  <a:lnTo>
                    <a:pt x="4267771" y="35293"/>
                  </a:lnTo>
                  <a:lnTo>
                    <a:pt x="4273220" y="43370"/>
                  </a:lnTo>
                  <a:lnTo>
                    <a:pt x="4281284" y="48806"/>
                  </a:lnTo>
                  <a:lnTo>
                    <a:pt x="4291228" y="50800"/>
                  </a:lnTo>
                  <a:lnTo>
                    <a:pt x="4301109" y="48806"/>
                  </a:lnTo>
                  <a:lnTo>
                    <a:pt x="4309186" y="43370"/>
                  </a:lnTo>
                  <a:lnTo>
                    <a:pt x="4314634" y="35293"/>
                  </a:lnTo>
                  <a:lnTo>
                    <a:pt x="4316628" y="25400"/>
                  </a:lnTo>
                  <a:close/>
                </a:path>
                <a:path w="5264150" h="4994909">
                  <a:moveTo>
                    <a:pt x="4352341" y="2309774"/>
                  </a:moveTo>
                  <a:lnTo>
                    <a:pt x="4350347" y="2299881"/>
                  </a:lnTo>
                  <a:lnTo>
                    <a:pt x="4344898" y="2291816"/>
                  </a:lnTo>
                  <a:lnTo>
                    <a:pt x="4336821" y="2286368"/>
                  </a:lnTo>
                  <a:lnTo>
                    <a:pt x="4326890" y="2284374"/>
                  </a:lnTo>
                  <a:lnTo>
                    <a:pt x="4316996" y="2286368"/>
                  </a:lnTo>
                  <a:lnTo>
                    <a:pt x="4308932" y="2291816"/>
                  </a:lnTo>
                  <a:lnTo>
                    <a:pt x="4303484" y="2299881"/>
                  </a:lnTo>
                  <a:lnTo>
                    <a:pt x="4301490" y="2309774"/>
                  </a:lnTo>
                  <a:lnTo>
                    <a:pt x="4303484" y="2319655"/>
                  </a:lnTo>
                  <a:lnTo>
                    <a:pt x="4308932" y="2327732"/>
                  </a:lnTo>
                  <a:lnTo>
                    <a:pt x="4316996" y="2333180"/>
                  </a:lnTo>
                  <a:lnTo>
                    <a:pt x="4326941" y="2335174"/>
                  </a:lnTo>
                  <a:lnTo>
                    <a:pt x="4336821" y="2333180"/>
                  </a:lnTo>
                  <a:lnTo>
                    <a:pt x="4344898" y="2327732"/>
                  </a:lnTo>
                  <a:lnTo>
                    <a:pt x="4350347" y="2319655"/>
                  </a:lnTo>
                  <a:lnTo>
                    <a:pt x="4352341" y="2309774"/>
                  </a:lnTo>
                  <a:close/>
                </a:path>
                <a:path w="5264150" h="4994909">
                  <a:moveTo>
                    <a:pt x="4418279" y="25400"/>
                  </a:moveTo>
                  <a:lnTo>
                    <a:pt x="4416285" y="15519"/>
                  </a:lnTo>
                  <a:lnTo>
                    <a:pt x="4410837" y="7442"/>
                  </a:lnTo>
                  <a:lnTo>
                    <a:pt x="4402760" y="2006"/>
                  </a:lnTo>
                  <a:lnTo>
                    <a:pt x="4392828" y="0"/>
                  </a:lnTo>
                  <a:lnTo>
                    <a:pt x="4382935" y="2006"/>
                  </a:lnTo>
                  <a:lnTo>
                    <a:pt x="4374870" y="7442"/>
                  </a:lnTo>
                  <a:lnTo>
                    <a:pt x="4369422" y="15519"/>
                  </a:lnTo>
                  <a:lnTo>
                    <a:pt x="4367428" y="25400"/>
                  </a:lnTo>
                  <a:lnTo>
                    <a:pt x="4369422" y="35293"/>
                  </a:lnTo>
                  <a:lnTo>
                    <a:pt x="4374870" y="43370"/>
                  </a:lnTo>
                  <a:lnTo>
                    <a:pt x="4382935" y="48806"/>
                  </a:lnTo>
                  <a:lnTo>
                    <a:pt x="4392879" y="50800"/>
                  </a:lnTo>
                  <a:lnTo>
                    <a:pt x="4402760" y="48806"/>
                  </a:lnTo>
                  <a:lnTo>
                    <a:pt x="4410837" y="43370"/>
                  </a:lnTo>
                  <a:lnTo>
                    <a:pt x="4416285" y="35293"/>
                  </a:lnTo>
                  <a:lnTo>
                    <a:pt x="4418279" y="25400"/>
                  </a:lnTo>
                  <a:close/>
                </a:path>
                <a:path w="5264150" h="4994909">
                  <a:moveTo>
                    <a:pt x="4453991" y="2309774"/>
                  </a:moveTo>
                  <a:lnTo>
                    <a:pt x="4451997" y="2299881"/>
                  </a:lnTo>
                  <a:lnTo>
                    <a:pt x="4446549" y="2291816"/>
                  </a:lnTo>
                  <a:lnTo>
                    <a:pt x="4438472" y="2286368"/>
                  </a:lnTo>
                  <a:lnTo>
                    <a:pt x="4428541" y="2284374"/>
                  </a:lnTo>
                  <a:lnTo>
                    <a:pt x="4418647" y="2286368"/>
                  </a:lnTo>
                  <a:lnTo>
                    <a:pt x="4410583" y="2291816"/>
                  </a:lnTo>
                  <a:lnTo>
                    <a:pt x="4405134" y="2299881"/>
                  </a:lnTo>
                  <a:lnTo>
                    <a:pt x="4403141" y="2309774"/>
                  </a:lnTo>
                  <a:lnTo>
                    <a:pt x="4405134" y="2319655"/>
                  </a:lnTo>
                  <a:lnTo>
                    <a:pt x="4410583" y="2327732"/>
                  </a:lnTo>
                  <a:lnTo>
                    <a:pt x="4418647" y="2333180"/>
                  </a:lnTo>
                  <a:lnTo>
                    <a:pt x="4428591" y="2335174"/>
                  </a:lnTo>
                  <a:lnTo>
                    <a:pt x="4438472" y="2333180"/>
                  </a:lnTo>
                  <a:lnTo>
                    <a:pt x="4446549" y="2327732"/>
                  </a:lnTo>
                  <a:lnTo>
                    <a:pt x="4451997" y="2319655"/>
                  </a:lnTo>
                  <a:lnTo>
                    <a:pt x="4453991" y="2309774"/>
                  </a:lnTo>
                  <a:close/>
                </a:path>
                <a:path w="5264150" h="4994909">
                  <a:moveTo>
                    <a:pt x="4519930" y="25400"/>
                  </a:moveTo>
                  <a:lnTo>
                    <a:pt x="4517936" y="15519"/>
                  </a:lnTo>
                  <a:lnTo>
                    <a:pt x="4512488" y="7442"/>
                  </a:lnTo>
                  <a:lnTo>
                    <a:pt x="4504410" y="2006"/>
                  </a:lnTo>
                  <a:lnTo>
                    <a:pt x="4494479" y="0"/>
                  </a:lnTo>
                  <a:lnTo>
                    <a:pt x="4484586" y="2006"/>
                  </a:lnTo>
                  <a:lnTo>
                    <a:pt x="4476521" y="7442"/>
                  </a:lnTo>
                  <a:lnTo>
                    <a:pt x="4471073" y="15519"/>
                  </a:lnTo>
                  <a:lnTo>
                    <a:pt x="4469079" y="25400"/>
                  </a:lnTo>
                  <a:lnTo>
                    <a:pt x="4471073" y="35293"/>
                  </a:lnTo>
                  <a:lnTo>
                    <a:pt x="4476521" y="43370"/>
                  </a:lnTo>
                  <a:lnTo>
                    <a:pt x="4484586" y="48806"/>
                  </a:lnTo>
                  <a:lnTo>
                    <a:pt x="4494530" y="50800"/>
                  </a:lnTo>
                  <a:lnTo>
                    <a:pt x="4504410" y="48806"/>
                  </a:lnTo>
                  <a:lnTo>
                    <a:pt x="4512488" y="43370"/>
                  </a:lnTo>
                  <a:lnTo>
                    <a:pt x="4517936" y="35293"/>
                  </a:lnTo>
                  <a:lnTo>
                    <a:pt x="4519930" y="25400"/>
                  </a:lnTo>
                  <a:close/>
                </a:path>
                <a:path w="5264150" h="4994909">
                  <a:moveTo>
                    <a:pt x="4555642" y="2309774"/>
                  </a:moveTo>
                  <a:lnTo>
                    <a:pt x="4553648" y="2299881"/>
                  </a:lnTo>
                  <a:lnTo>
                    <a:pt x="4548200" y="2291816"/>
                  </a:lnTo>
                  <a:lnTo>
                    <a:pt x="4540123" y="2286368"/>
                  </a:lnTo>
                  <a:lnTo>
                    <a:pt x="4530191" y="2284374"/>
                  </a:lnTo>
                  <a:lnTo>
                    <a:pt x="4520298" y="2286368"/>
                  </a:lnTo>
                  <a:lnTo>
                    <a:pt x="4512234" y="2291816"/>
                  </a:lnTo>
                  <a:lnTo>
                    <a:pt x="4506785" y="2299881"/>
                  </a:lnTo>
                  <a:lnTo>
                    <a:pt x="4504791" y="2309774"/>
                  </a:lnTo>
                  <a:lnTo>
                    <a:pt x="4506785" y="2319655"/>
                  </a:lnTo>
                  <a:lnTo>
                    <a:pt x="4512234" y="2327732"/>
                  </a:lnTo>
                  <a:lnTo>
                    <a:pt x="4520298" y="2333180"/>
                  </a:lnTo>
                  <a:lnTo>
                    <a:pt x="4530242" y="2335174"/>
                  </a:lnTo>
                  <a:lnTo>
                    <a:pt x="4540123" y="2333180"/>
                  </a:lnTo>
                  <a:lnTo>
                    <a:pt x="4548200" y="2327732"/>
                  </a:lnTo>
                  <a:lnTo>
                    <a:pt x="4553648" y="2319655"/>
                  </a:lnTo>
                  <a:lnTo>
                    <a:pt x="4555642" y="2309774"/>
                  </a:lnTo>
                  <a:close/>
                </a:path>
                <a:path w="5264150" h="4994909">
                  <a:moveTo>
                    <a:pt x="4621581" y="25400"/>
                  </a:moveTo>
                  <a:lnTo>
                    <a:pt x="4619587" y="15519"/>
                  </a:lnTo>
                  <a:lnTo>
                    <a:pt x="4614138" y="7442"/>
                  </a:lnTo>
                  <a:lnTo>
                    <a:pt x="4606061" y="2006"/>
                  </a:lnTo>
                  <a:lnTo>
                    <a:pt x="4596130" y="0"/>
                  </a:lnTo>
                  <a:lnTo>
                    <a:pt x="4586236" y="2006"/>
                  </a:lnTo>
                  <a:lnTo>
                    <a:pt x="4578172" y="7442"/>
                  </a:lnTo>
                  <a:lnTo>
                    <a:pt x="4572724" y="15519"/>
                  </a:lnTo>
                  <a:lnTo>
                    <a:pt x="4570730" y="25400"/>
                  </a:lnTo>
                  <a:lnTo>
                    <a:pt x="4572724" y="35293"/>
                  </a:lnTo>
                  <a:lnTo>
                    <a:pt x="4578172" y="43370"/>
                  </a:lnTo>
                  <a:lnTo>
                    <a:pt x="4586236" y="48806"/>
                  </a:lnTo>
                  <a:lnTo>
                    <a:pt x="4596181" y="50800"/>
                  </a:lnTo>
                  <a:lnTo>
                    <a:pt x="4606061" y="48806"/>
                  </a:lnTo>
                  <a:lnTo>
                    <a:pt x="4614138" y="43370"/>
                  </a:lnTo>
                  <a:lnTo>
                    <a:pt x="4619587" y="35293"/>
                  </a:lnTo>
                  <a:lnTo>
                    <a:pt x="4621581" y="25400"/>
                  </a:lnTo>
                  <a:close/>
                </a:path>
                <a:path w="5264150" h="4994909">
                  <a:moveTo>
                    <a:pt x="4657293" y="2309774"/>
                  </a:moveTo>
                  <a:lnTo>
                    <a:pt x="4655299" y="2299881"/>
                  </a:lnTo>
                  <a:lnTo>
                    <a:pt x="4649851" y="2291816"/>
                  </a:lnTo>
                  <a:lnTo>
                    <a:pt x="4641774" y="2286368"/>
                  </a:lnTo>
                  <a:lnTo>
                    <a:pt x="4631842" y="2284374"/>
                  </a:lnTo>
                  <a:lnTo>
                    <a:pt x="4621949" y="2286368"/>
                  </a:lnTo>
                  <a:lnTo>
                    <a:pt x="4613884" y="2291816"/>
                  </a:lnTo>
                  <a:lnTo>
                    <a:pt x="4608436" y="2299881"/>
                  </a:lnTo>
                  <a:lnTo>
                    <a:pt x="4606442" y="2309774"/>
                  </a:lnTo>
                  <a:lnTo>
                    <a:pt x="4608436" y="2319655"/>
                  </a:lnTo>
                  <a:lnTo>
                    <a:pt x="4613884" y="2327732"/>
                  </a:lnTo>
                  <a:lnTo>
                    <a:pt x="4621949" y="2333180"/>
                  </a:lnTo>
                  <a:lnTo>
                    <a:pt x="4631893" y="2335174"/>
                  </a:lnTo>
                  <a:lnTo>
                    <a:pt x="4641774" y="2333180"/>
                  </a:lnTo>
                  <a:lnTo>
                    <a:pt x="4649851" y="2327732"/>
                  </a:lnTo>
                  <a:lnTo>
                    <a:pt x="4655299" y="2319655"/>
                  </a:lnTo>
                  <a:lnTo>
                    <a:pt x="4657293" y="2309774"/>
                  </a:lnTo>
                  <a:close/>
                </a:path>
                <a:path w="5264150" h="4994909">
                  <a:moveTo>
                    <a:pt x="4723219" y="26619"/>
                  </a:moveTo>
                  <a:lnTo>
                    <a:pt x="4721466" y="16687"/>
                  </a:lnTo>
                  <a:lnTo>
                    <a:pt x="4716234" y="8470"/>
                  </a:lnTo>
                  <a:lnTo>
                    <a:pt x="4708296" y="2832"/>
                  </a:lnTo>
                  <a:lnTo>
                    <a:pt x="4698416" y="584"/>
                  </a:lnTo>
                  <a:lnTo>
                    <a:pt x="4688484" y="2324"/>
                  </a:lnTo>
                  <a:lnTo>
                    <a:pt x="4680267" y="7569"/>
                  </a:lnTo>
                  <a:lnTo>
                    <a:pt x="4674628" y="15494"/>
                  </a:lnTo>
                  <a:lnTo>
                    <a:pt x="4672381" y="25336"/>
                  </a:lnTo>
                  <a:lnTo>
                    <a:pt x="4674120" y="35267"/>
                  </a:lnTo>
                  <a:lnTo>
                    <a:pt x="4679366" y="43472"/>
                  </a:lnTo>
                  <a:lnTo>
                    <a:pt x="4687290" y="49123"/>
                  </a:lnTo>
                  <a:lnTo>
                    <a:pt x="4697133" y="51371"/>
                  </a:lnTo>
                  <a:lnTo>
                    <a:pt x="4707115" y="49618"/>
                  </a:lnTo>
                  <a:lnTo>
                    <a:pt x="4715319" y="44386"/>
                  </a:lnTo>
                  <a:lnTo>
                    <a:pt x="4720971" y="36449"/>
                  </a:lnTo>
                  <a:lnTo>
                    <a:pt x="4723219" y="26619"/>
                  </a:lnTo>
                  <a:close/>
                </a:path>
                <a:path w="5264150" h="4994909">
                  <a:moveTo>
                    <a:pt x="4758639" y="2303538"/>
                  </a:moveTo>
                  <a:lnTo>
                    <a:pt x="4755388" y="2293988"/>
                  </a:lnTo>
                  <a:lnTo>
                    <a:pt x="4748962" y="2286673"/>
                  </a:lnTo>
                  <a:lnTo>
                    <a:pt x="4740249" y="2282304"/>
                  </a:lnTo>
                  <a:lnTo>
                    <a:pt x="4730191" y="2281593"/>
                  </a:lnTo>
                  <a:lnTo>
                    <a:pt x="4720590" y="2284844"/>
                  </a:lnTo>
                  <a:lnTo>
                    <a:pt x="4713287" y="2291283"/>
                  </a:lnTo>
                  <a:lnTo>
                    <a:pt x="4708918" y="2299982"/>
                  </a:lnTo>
                  <a:lnTo>
                    <a:pt x="4708207" y="2310041"/>
                  </a:lnTo>
                  <a:lnTo>
                    <a:pt x="4711446" y="2319591"/>
                  </a:lnTo>
                  <a:lnTo>
                    <a:pt x="4717885" y="2326906"/>
                  </a:lnTo>
                  <a:lnTo>
                    <a:pt x="4726584" y="2331275"/>
                  </a:lnTo>
                  <a:lnTo>
                    <a:pt x="4736693" y="2331974"/>
                  </a:lnTo>
                  <a:lnTo>
                    <a:pt x="4746244" y="2328735"/>
                  </a:lnTo>
                  <a:lnTo>
                    <a:pt x="4753559" y="2322296"/>
                  </a:lnTo>
                  <a:lnTo>
                    <a:pt x="4757915" y="2313597"/>
                  </a:lnTo>
                  <a:lnTo>
                    <a:pt x="4758639" y="2303538"/>
                  </a:lnTo>
                  <a:close/>
                </a:path>
                <a:path w="5264150" h="4994909">
                  <a:moveTo>
                    <a:pt x="4823498" y="34721"/>
                  </a:moveTo>
                  <a:lnTo>
                    <a:pt x="4820005" y="25628"/>
                  </a:lnTo>
                  <a:lnTo>
                    <a:pt x="4813363" y="18516"/>
                  </a:lnTo>
                  <a:lnTo>
                    <a:pt x="4804130" y="14325"/>
                  </a:lnTo>
                  <a:lnTo>
                    <a:pt x="4794047" y="14058"/>
                  </a:lnTo>
                  <a:lnTo>
                    <a:pt x="4784953" y="17538"/>
                  </a:lnTo>
                  <a:lnTo>
                    <a:pt x="4777841" y="24180"/>
                  </a:lnTo>
                  <a:lnTo>
                    <a:pt x="4773663" y="33362"/>
                  </a:lnTo>
                  <a:lnTo>
                    <a:pt x="4773384" y="43446"/>
                  </a:lnTo>
                  <a:lnTo>
                    <a:pt x="4776876" y="52539"/>
                  </a:lnTo>
                  <a:lnTo>
                    <a:pt x="4783518" y="59664"/>
                  </a:lnTo>
                  <a:lnTo>
                    <a:pt x="4792700" y="63830"/>
                  </a:lnTo>
                  <a:lnTo>
                    <a:pt x="4802835" y="64122"/>
                  </a:lnTo>
                  <a:lnTo>
                    <a:pt x="4811928" y="60629"/>
                  </a:lnTo>
                  <a:lnTo>
                    <a:pt x="4819053" y="53987"/>
                  </a:lnTo>
                  <a:lnTo>
                    <a:pt x="4823218" y="44805"/>
                  </a:lnTo>
                  <a:lnTo>
                    <a:pt x="4823498" y="34721"/>
                  </a:lnTo>
                  <a:close/>
                </a:path>
                <a:path w="5264150" h="4994909">
                  <a:moveTo>
                    <a:pt x="4858270" y="2290254"/>
                  </a:moveTo>
                  <a:lnTo>
                    <a:pt x="4857458" y="2280208"/>
                  </a:lnTo>
                  <a:lnTo>
                    <a:pt x="4852822" y="2271255"/>
                  </a:lnTo>
                  <a:lnTo>
                    <a:pt x="4845367" y="2264981"/>
                  </a:lnTo>
                  <a:lnTo>
                    <a:pt x="4836109" y="2261971"/>
                  </a:lnTo>
                  <a:lnTo>
                    <a:pt x="4826051" y="2262784"/>
                  </a:lnTo>
                  <a:lnTo>
                    <a:pt x="4817046" y="2267432"/>
                  </a:lnTo>
                  <a:lnTo>
                    <a:pt x="4810785" y="2274887"/>
                  </a:lnTo>
                  <a:lnTo>
                    <a:pt x="4807775" y="2284158"/>
                  </a:lnTo>
                  <a:lnTo>
                    <a:pt x="4808575" y="2294204"/>
                  </a:lnTo>
                  <a:lnTo>
                    <a:pt x="4813224" y="2303157"/>
                  </a:lnTo>
                  <a:lnTo>
                    <a:pt x="4820678" y="2309418"/>
                  </a:lnTo>
                  <a:lnTo>
                    <a:pt x="4829937" y="2312428"/>
                  </a:lnTo>
                  <a:lnTo>
                    <a:pt x="4840033" y="2311616"/>
                  </a:lnTo>
                  <a:lnTo>
                    <a:pt x="4848987" y="2306980"/>
                  </a:lnTo>
                  <a:lnTo>
                    <a:pt x="4855261" y="2299525"/>
                  </a:lnTo>
                  <a:lnTo>
                    <a:pt x="4858270" y="2290254"/>
                  </a:lnTo>
                  <a:close/>
                </a:path>
                <a:path w="5264150" h="4994909">
                  <a:moveTo>
                    <a:pt x="4920551" y="70624"/>
                  </a:moveTo>
                  <a:lnTo>
                    <a:pt x="4918926" y="61023"/>
                  </a:lnTo>
                  <a:lnTo>
                    <a:pt x="4913808" y="52743"/>
                  </a:lnTo>
                  <a:lnTo>
                    <a:pt x="4905578" y="46824"/>
                  </a:lnTo>
                  <a:lnTo>
                    <a:pt x="4895748" y="44564"/>
                  </a:lnTo>
                  <a:lnTo>
                    <a:pt x="4886147" y="46202"/>
                  </a:lnTo>
                  <a:lnTo>
                    <a:pt x="4877867" y="51308"/>
                  </a:lnTo>
                  <a:lnTo>
                    <a:pt x="4871974" y="59499"/>
                  </a:lnTo>
                  <a:lnTo>
                    <a:pt x="4869713" y="69329"/>
                  </a:lnTo>
                  <a:lnTo>
                    <a:pt x="4871339" y="78930"/>
                  </a:lnTo>
                  <a:lnTo>
                    <a:pt x="4876457" y="87210"/>
                  </a:lnTo>
                  <a:lnTo>
                    <a:pt x="4884636" y="93103"/>
                  </a:lnTo>
                  <a:lnTo>
                    <a:pt x="4894516" y="95389"/>
                  </a:lnTo>
                  <a:lnTo>
                    <a:pt x="4904117" y="93751"/>
                  </a:lnTo>
                  <a:lnTo>
                    <a:pt x="4912411" y="88646"/>
                  </a:lnTo>
                  <a:lnTo>
                    <a:pt x="4918303" y="80454"/>
                  </a:lnTo>
                  <a:lnTo>
                    <a:pt x="4920551" y="70624"/>
                  </a:lnTo>
                  <a:close/>
                </a:path>
                <a:path w="5264150" h="4994909">
                  <a:moveTo>
                    <a:pt x="4952835" y="2248179"/>
                  </a:moveTo>
                  <a:lnTo>
                    <a:pt x="4950091" y="2238476"/>
                  </a:lnTo>
                  <a:lnTo>
                    <a:pt x="4943805" y="2230590"/>
                  </a:lnTo>
                  <a:lnTo>
                    <a:pt x="4935271" y="2225903"/>
                  </a:lnTo>
                  <a:lnTo>
                    <a:pt x="4925606" y="2224748"/>
                  </a:lnTo>
                  <a:lnTo>
                    <a:pt x="4915903" y="2227491"/>
                  </a:lnTo>
                  <a:lnTo>
                    <a:pt x="4907966" y="2233803"/>
                  </a:lnTo>
                  <a:lnTo>
                    <a:pt x="4903279" y="2242337"/>
                  </a:lnTo>
                  <a:lnTo>
                    <a:pt x="4902124" y="2252002"/>
                  </a:lnTo>
                  <a:lnTo>
                    <a:pt x="4904867" y="2261717"/>
                  </a:lnTo>
                  <a:lnTo>
                    <a:pt x="4911166" y="2269591"/>
                  </a:lnTo>
                  <a:lnTo>
                    <a:pt x="4919688" y="2274290"/>
                  </a:lnTo>
                  <a:lnTo>
                    <a:pt x="4929365" y="2275433"/>
                  </a:lnTo>
                  <a:lnTo>
                    <a:pt x="4939119" y="2272677"/>
                  </a:lnTo>
                  <a:lnTo>
                    <a:pt x="4946993" y="2266378"/>
                  </a:lnTo>
                  <a:lnTo>
                    <a:pt x="4951692" y="2257844"/>
                  </a:lnTo>
                  <a:lnTo>
                    <a:pt x="4952835" y="2248179"/>
                  </a:lnTo>
                  <a:close/>
                </a:path>
                <a:path w="5264150" h="4994909">
                  <a:moveTo>
                    <a:pt x="5009642" y="121869"/>
                  </a:moveTo>
                  <a:lnTo>
                    <a:pt x="5009172" y="112141"/>
                  </a:lnTo>
                  <a:lnTo>
                    <a:pt x="5005095" y="103301"/>
                  </a:lnTo>
                  <a:lnTo>
                    <a:pt x="4997628" y="96443"/>
                  </a:lnTo>
                  <a:lnTo>
                    <a:pt x="4988141" y="93014"/>
                  </a:lnTo>
                  <a:lnTo>
                    <a:pt x="4978412" y="93484"/>
                  </a:lnTo>
                  <a:lnTo>
                    <a:pt x="4969573" y="97574"/>
                  </a:lnTo>
                  <a:lnTo>
                    <a:pt x="4962741" y="104990"/>
                  </a:lnTo>
                  <a:lnTo>
                    <a:pt x="4959324" y="114477"/>
                  </a:lnTo>
                  <a:lnTo>
                    <a:pt x="4959782" y="124206"/>
                  </a:lnTo>
                  <a:lnTo>
                    <a:pt x="4963871" y="133045"/>
                  </a:lnTo>
                  <a:lnTo>
                    <a:pt x="4971288" y="139877"/>
                  </a:lnTo>
                  <a:lnTo>
                    <a:pt x="4980825" y="143319"/>
                  </a:lnTo>
                  <a:lnTo>
                    <a:pt x="4990541" y="142862"/>
                  </a:lnTo>
                  <a:lnTo>
                    <a:pt x="4999393" y="138772"/>
                  </a:lnTo>
                  <a:lnTo>
                    <a:pt x="5006225" y="131356"/>
                  </a:lnTo>
                  <a:lnTo>
                    <a:pt x="5009642" y="121869"/>
                  </a:lnTo>
                  <a:close/>
                </a:path>
                <a:path w="5264150" h="4994909">
                  <a:moveTo>
                    <a:pt x="5038598" y="2199741"/>
                  </a:moveTo>
                  <a:lnTo>
                    <a:pt x="5038115" y="2190013"/>
                  </a:lnTo>
                  <a:lnTo>
                    <a:pt x="5033784" y="2180907"/>
                  </a:lnTo>
                  <a:lnTo>
                    <a:pt x="5026266" y="2174189"/>
                  </a:lnTo>
                  <a:lnTo>
                    <a:pt x="5017071" y="2170988"/>
                  </a:lnTo>
                  <a:lnTo>
                    <a:pt x="5007343" y="2171458"/>
                  </a:lnTo>
                  <a:lnTo>
                    <a:pt x="4998237" y="2175789"/>
                  </a:lnTo>
                  <a:lnTo>
                    <a:pt x="4991468" y="2183346"/>
                  </a:lnTo>
                  <a:lnTo>
                    <a:pt x="4988268" y="2192540"/>
                  </a:lnTo>
                  <a:lnTo>
                    <a:pt x="4988750" y="2202269"/>
                  </a:lnTo>
                  <a:lnTo>
                    <a:pt x="4993081" y="2211374"/>
                  </a:lnTo>
                  <a:lnTo>
                    <a:pt x="5000599" y="2218093"/>
                  </a:lnTo>
                  <a:lnTo>
                    <a:pt x="5009794" y="2221293"/>
                  </a:lnTo>
                  <a:lnTo>
                    <a:pt x="5019522" y="2220823"/>
                  </a:lnTo>
                  <a:lnTo>
                    <a:pt x="5028666" y="2216454"/>
                  </a:lnTo>
                  <a:lnTo>
                    <a:pt x="5035385" y="2208936"/>
                  </a:lnTo>
                  <a:lnTo>
                    <a:pt x="5038598" y="2199741"/>
                  </a:lnTo>
                  <a:close/>
                </a:path>
                <a:path w="5264150" h="4994909">
                  <a:moveTo>
                    <a:pt x="5089131" y="180390"/>
                  </a:moveTo>
                  <a:lnTo>
                    <a:pt x="5086832" y="170929"/>
                  </a:lnTo>
                  <a:lnTo>
                    <a:pt x="5080838" y="162750"/>
                  </a:lnTo>
                  <a:lnTo>
                    <a:pt x="5072177" y="157568"/>
                  </a:lnTo>
                  <a:lnTo>
                    <a:pt x="5062550" y="156159"/>
                  </a:lnTo>
                  <a:lnTo>
                    <a:pt x="5053088" y="158457"/>
                  </a:lnTo>
                  <a:lnTo>
                    <a:pt x="5044948" y="164426"/>
                  </a:lnTo>
                  <a:lnTo>
                    <a:pt x="5039766" y="173075"/>
                  </a:lnTo>
                  <a:lnTo>
                    <a:pt x="5038356" y="182714"/>
                  </a:lnTo>
                  <a:lnTo>
                    <a:pt x="5040655" y="192176"/>
                  </a:lnTo>
                  <a:lnTo>
                    <a:pt x="5046624" y="200304"/>
                  </a:lnTo>
                  <a:lnTo>
                    <a:pt x="5055311" y="205524"/>
                  </a:lnTo>
                  <a:lnTo>
                    <a:pt x="5064938" y="206933"/>
                  </a:lnTo>
                  <a:lnTo>
                    <a:pt x="5074399" y="204635"/>
                  </a:lnTo>
                  <a:lnTo>
                    <a:pt x="5082540" y="198678"/>
                  </a:lnTo>
                  <a:lnTo>
                    <a:pt x="5087721" y="190017"/>
                  </a:lnTo>
                  <a:lnTo>
                    <a:pt x="5089131" y="180390"/>
                  </a:lnTo>
                  <a:close/>
                </a:path>
                <a:path w="5264150" h="4994909">
                  <a:moveTo>
                    <a:pt x="5114036" y="2126919"/>
                  </a:moveTo>
                  <a:lnTo>
                    <a:pt x="5111750" y="2117445"/>
                  </a:lnTo>
                  <a:lnTo>
                    <a:pt x="5105793" y="2109305"/>
                  </a:lnTo>
                  <a:lnTo>
                    <a:pt x="5097145" y="2104110"/>
                  </a:lnTo>
                  <a:lnTo>
                    <a:pt x="5087505" y="2102688"/>
                  </a:lnTo>
                  <a:lnTo>
                    <a:pt x="5078044" y="2104974"/>
                  </a:lnTo>
                  <a:lnTo>
                    <a:pt x="5069903" y="2110930"/>
                  </a:lnTo>
                  <a:lnTo>
                    <a:pt x="5064671" y="2119617"/>
                  </a:lnTo>
                  <a:lnTo>
                    <a:pt x="5063248" y="2129256"/>
                  </a:lnTo>
                  <a:lnTo>
                    <a:pt x="5065547" y="2138718"/>
                  </a:lnTo>
                  <a:lnTo>
                    <a:pt x="5071491" y="2146858"/>
                  </a:lnTo>
                  <a:lnTo>
                    <a:pt x="5080139" y="2152053"/>
                  </a:lnTo>
                  <a:lnTo>
                    <a:pt x="5089779" y="2153475"/>
                  </a:lnTo>
                  <a:lnTo>
                    <a:pt x="5099240" y="2151189"/>
                  </a:lnTo>
                  <a:lnTo>
                    <a:pt x="5107419" y="2145195"/>
                  </a:lnTo>
                  <a:lnTo>
                    <a:pt x="5112613" y="2136546"/>
                  </a:lnTo>
                  <a:lnTo>
                    <a:pt x="5114036" y="2126919"/>
                  </a:lnTo>
                  <a:close/>
                </a:path>
                <a:path w="5264150" h="4994909">
                  <a:moveTo>
                    <a:pt x="5155603" y="261620"/>
                  </a:moveTo>
                  <a:lnTo>
                    <a:pt x="5155120" y="251891"/>
                  </a:lnTo>
                  <a:lnTo>
                    <a:pt x="5150751" y="242735"/>
                  </a:lnTo>
                  <a:lnTo>
                    <a:pt x="5143220" y="236029"/>
                  </a:lnTo>
                  <a:lnTo>
                    <a:pt x="5134026" y="232829"/>
                  </a:lnTo>
                  <a:lnTo>
                    <a:pt x="5124297" y="233324"/>
                  </a:lnTo>
                  <a:lnTo>
                    <a:pt x="5115191" y="237655"/>
                  </a:lnTo>
                  <a:lnTo>
                    <a:pt x="5108473" y="245173"/>
                  </a:lnTo>
                  <a:lnTo>
                    <a:pt x="5105285" y="254381"/>
                  </a:lnTo>
                  <a:lnTo>
                    <a:pt x="5105768" y="264109"/>
                  </a:lnTo>
                  <a:lnTo>
                    <a:pt x="5110111" y="273215"/>
                  </a:lnTo>
                  <a:lnTo>
                    <a:pt x="5117668" y="279971"/>
                  </a:lnTo>
                  <a:lnTo>
                    <a:pt x="5126863" y="283159"/>
                  </a:lnTo>
                  <a:lnTo>
                    <a:pt x="5136591" y="282676"/>
                  </a:lnTo>
                  <a:lnTo>
                    <a:pt x="5145697" y="278345"/>
                  </a:lnTo>
                  <a:lnTo>
                    <a:pt x="5152402" y="270814"/>
                  </a:lnTo>
                  <a:lnTo>
                    <a:pt x="5155603" y="261620"/>
                  </a:lnTo>
                  <a:close/>
                </a:path>
                <a:path w="5264150" h="4994909">
                  <a:moveTo>
                    <a:pt x="5175682" y="2051456"/>
                  </a:moveTo>
                  <a:lnTo>
                    <a:pt x="5175250" y="2041728"/>
                  </a:lnTo>
                  <a:lnTo>
                    <a:pt x="5171198" y="2032876"/>
                  </a:lnTo>
                  <a:lnTo>
                    <a:pt x="5163794" y="2026018"/>
                  </a:lnTo>
                  <a:lnTo>
                    <a:pt x="5154320" y="2022563"/>
                  </a:lnTo>
                  <a:lnTo>
                    <a:pt x="5144592" y="2022995"/>
                  </a:lnTo>
                  <a:lnTo>
                    <a:pt x="5135740" y="2027059"/>
                  </a:lnTo>
                  <a:lnTo>
                    <a:pt x="5128882" y="2034451"/>
                  </a:lnTo>
                  <a:lnTo>
                    <a:pt x="5125402" y="2043976"/>
                  </a:lnTo>
                  <a:lnTo>
                    <a:pt x="5125834" y="2053704"/>
                  </a:lnTo>
                  <a:lnTo>
                    <a:pt x="5129885" y="2062556"/>
                  </a:lnTo>
                  <a:lnTo>
                    <a:pt x="5137289" y="2069414"/>
                  </a:lnTo>
                  <a:lnTo>
                    <a:pt x="5146764" y="2072855"/>
                  </a:lnTo>
                  <a:lnTo>
                    <a:pt x="5156492" y="2072424"/>
                  </a:lnTo>
                  <a:lnTo>
                    <a:pt x="5165344" y="2068372"/>
                  </a:lnTo>
                  <a:lnTo>
                    <a:pt x="5172227" y="2060930"/>
                  </a:lnTo>
                  <a:lnTo>
                    <a:pt x="5175682" y="2051456"/>
                  </a:lnTo>
                  <a:close/>
                </a:path>
                <a:path w="5264150" h="4994909">
                  <a:moveTo>
                    <a:pt x="5208409" y="344170"/>
                  </a:moveTo>
                  <a:lnTo>
                    <a:pt x="5206111" y="334302"/>
                  </a:lnTo>
                  <a:lnTo>
                    <a:pt x="5200218" y="326123"/>
                  </a:lnTo>
                  <a:lnTo>
                    <a:pt x="5191925" y="321017"/>
                  </a:lnTo>
                  <a:lnTo>
                    <a:pt x="5182324" y="319392"/>
                  </a:lnTo>
                  <a:lnTo>
                    <a:pt x="5172494" y="321665"/>
                  </a:lnTo>
                  <a:lnTo>
                    <a:pt x="5164315" y="327558"/>
                  </a:lnTo>
                  <a:lnTo>
                    <a:pt x="5159210" y="335851"/>
                  </a:lnTo>
                  <a:lnTo>
                    <a:pt x="5157584" y="345465"/>
                  </a:lnTo>
                  <a:lnTo>
                    <a:pt x="5159857" y="355282"/>
                  </a:lnTo>
                  <a:lnTo>
                    <a:pt x="5165776" y="363512"/>
                  </a:lnTo>
                  <a:lnTo>
                    <a:pt x="5174069" y="368617"/>
                  </a:lnTo>
                  <a:lnTo>
                    <a:pt x="5183670" y="370230"/>
                  </a:lnTo>
                  <a:lnTo>
                    <a:pt x="5193500" y="367969"/>
                  </a:lnTo>
                  <a:lnTo>
                    <a:pt x="5201678" y="362064"/>
                  </a:lnTo>
                  <a:lnTo>
                    <a:pt x="5206784" y="353771"/>
                  </a:lnTo>
                  <a:lnTo>
                    <a:pt x="5208409" y="344170"/>
                  </a:lnTo>
                  <a:close/>
                </a:path>
                <a:path w="5264150" h="4994909">
                  <a:moveTo>
                    <a:pt x="5222722" y="1957070"/>
                  </a:moveTo>
                  <a:lnTo>
                    <a:pt x="5220640" y="1947557"/>
                  </a:lnTo>
                  <a:lnTo>
                    <a:pt x="5215140" y="1939518"/>
                  </a:lnTo>
                  <a:lnTo>
                    <a:pt x="5206682" y="1934019"/>
                  </a:lnTo>
                  <a:lnTo>
                    <a:pt x="5196764" y="1932228"/>
                  </a:lnTo>
                  <a:lnTo>
                    <a:pt x="5187251" y="1934311"/>
                  </a:lnTo>
                  <a:lnTo>
                    <a:pt x="5179212" y="1939810"/>
                  </a:lnTo>
                  <a:lnTo>
                    <a:pt x="5173713" y="1948256"/>
                  </a:lnTo>
                  <a:lnTo>
                    <a:pt x="5171897" y="1958238"/>
                  </a:lnTo>
                  <a:lnTo>
                    <a:pt x="5173980" y="1967750"/>
                  </a:lnTo>
                  <a:lnTo>
                    <a:pt x="5179479" y="1975789"/>
                  </a:lnTo>
                  <a:lnTo>
                    <a:pt x="5187924" y="1981288"/>
                  </a:lnTo>
                  <a:lnTo>
                    <a:pt x="5197856" y="1983079"/>
                  </a:lnTo>
                  <a:lnTo>
                    <a:pt x="5207368" y="1980996"/>
                  </a:lnTo>
                  <a:lnTo>
                    <a:pt x="5215407" y="1975497"/>
                  </a:lnTo>
                  <a:lnTo>
                    <a:pt x="5220932" y="1967001"/>
                  </a:lnTo>
                  <a:lnTo>
                    <a:pt x="5222722" y="1957070"/>
                  </a:lnTo>
                  <a:close/>
                </a:path>
                <a:path w="5264150" h="4994909">
                  <a:moveTo>
                    <a:pt x="5243601" y="443039"/>
                  </a:moveTo>
                  <a:lnTo>
                    <a:pt x="5242788" y="432943"/>
                  </a:lnTo>
                  <a:lnTo>
                    <a:pt x="5238140" y="423989"/>
                  </a:lnTo>
                  <a:lnTo>
                    <a:pt x="5230685" y="417728"/>
                  </a:lnTo>
                  <a:lnTo>
                    <a:pt x="5221427" y="414718"/>
                  </a:lnTo>
                  <a:lnTo>
                    <a:pt x="5211369" y="415518"/>
                  </a:lnTo>
                  <a:lnTo>
                    <a:pt x="5202415" y="420154"/>
                  </a:lnTo>
                  <a:lnTo>
                    <a:pt x="5196154" y="427609"/>
                  </a:lnTo>
                  <a:lnTo>
                    <a:pt x="5193144" y="436880"/>
                  </a:lnTo>
                  <a:lnTo>
                    <a:pt x="5193944" y="446925"/>
                  </a:lnTo>
                  <a:lnTo>
                    <a:pt x="5198605" y="455930"/>
                  </a:lnTo>
                  <a:lnTo>
                    <a:pt x="5206060" y="462191"/>
                  </a:lnTo>
                  <a:lnTo>
                    <a:pt x="5215318" y="465201"/>
                  </a:lnTo>
                  <a:lnTo>
                    <a:pt x="5225377" y="464400"/>
                  </a:lnTo>
                  <a:lnTo>
                    <a:pt x="5234330" y="459765"/>
                  </a:lnTo>
                  <a:lnTo>
                    <a:pt x="5240591" y="452297"/>
                  </a:lnTo>
                  <a:lnTo>
                    <a:pt x="5243601" y="443039"/>
                  </a:lnTo>
                  <a:close/>
                </a:path>
                <a:path w="5264150" h="4994909">
                  <a:moveTo>
                    <a:pt x="5251831" y="1856168"/>
                  </a:moveTo>
                  <a:lnTo>
                    <a:pt x="5248364" y="1847062"/>
                  </a:lnTo>
                  <a:lnTo>
                    <a:pt x="5241722" y="1839937"/>
                  </a:lnTo>
                  <a:lnTo>
                    <a:pt x="5232552" y="1835759"/>
                  </a:lnTo>
                  <a:lnTo>
                    <a:pt x="5222468" y="1835467"/>
                  </a:lnTo>
                  <a:lnTo>
                    <a:pt x="5213375" y="1838934"/>
                  </a:lnTo>
                  <a:lnTo>
                    <a:pt x="5206238" y="1845576"/>
                  </a:lnTo>
                  <a:lnTo>
                    <a:pt x="5202059" y="1854746"/>
                  </a:lnTo>
                  <a:lnTo>
                    <a:pt x="5201755" y="1864880"/>
                  </a:lnTo>
                  <a:lnTo>
                    <a:pt x="5205234" y="1873973"/>
                  </a:lnTo>
                  <a:lnTo>
                    <a:pt x="5211864" y="1881111"/>
                  </a:lnTo>
                  <a:lnTo>
                    <a:pt x="5221046" y="1885289"/>
                  </a:lnTo>
                  <a:lnTo>
                    <a:pt x="5231117" y="1885581"/>
                  </a:lnTo>
                  <a:lnTo>
                    <a:pt x="5240223" y="1882101"/>
                  </a:lnTo>
                  <a:lnTo>
                    <a:pt x="5247348" y="1875472"/>
                  </a:lnTo>
                  <a:lnTo>
                    <a:pt x="5251539" y="1866252"/>
                  </a:lnTo>
                  <a:lnTo>
                    <a:pt x="5251831" y="1856168"/>
                  </a:lnTo>
                  <a:close/>
                </a:path>
                <a:path w="5264150" h="4994909">
                  <a:moveTo>
                    <a:pt x="5261419" y="537997"/>
                  </a:moveTo>
                  <a:lnTo>
                    <a:pt x="5258701" y="528281"/>
                  </a:lnTo>
                  <a:lnTo>
                    <a:pt x="5252669" y="520636"/>
                  </a:lnTo>
                  <a:lnTo>
                    <a:pt x="5244211" y="515797"/>
                  </a:lnTo>
                  <a:lnTo>
                    <a:pt x="5234216" y="514540"/>
                  </a:lnTo>
                  <a:lnTo>
                    <a:pt x="5224500" y="517258"/>
                  </a:lnTo>
                  <a:lnTo>
                    <a:pt x="5216842" y="523278"/>
                  </a:lnTo>
                  <a:lnTo>
                    <a:pt x="5212016" y="531736"/>
                  </a:lnTo>
                  <a:lnTo>
                    <a:pt x="5210759" y="541743"/>
                  </a:lnTo>
                  <a:lnTo>
                    <a:pt x="5213477" y="551510"/>
                  </a:lnTo>
                  <a:lnTo>
                    <a:pt x="5219509" y="559155"/>
                  </a:lnTo>
                  <a:lnTo>
                    <a:pt x="5227955" y="563994"/>
                  </a:lnTo>
                  <a:lnTo>
                    <a:pt x="5237962" y="565251"/>
                  </a:lnTo>
                  <a:lnTo>
                    <a:pt x="5247678" y="562533"/>
                  </a:lnTo>
                  <a:lnTo>
                    <a:pt x="5255323" y="556501"/>
                  </a:lnTo>
                  <a:lnTo>
                    <a:pt x="5260162" y="548055"/>
                  </a:lnTo>
                  <a:lnTo>
                    <a:pt x="5261419" y="537997"/>
                  </a:lnTo>
                  <a:close/>
                </a:path>
                <a:path w="5264150" h="4994909">
                  <a:moveTo>
                    <a:pt x="5263375" y="1760232"/>
                  </a:moveTo>
                  <a:lnTo>
                    <a:pt x="5261622" y="1750301"/>
                  </a:lnTo>
                  <a:lnTo>
                    <a:pt x="5256377" y="1742097"/>
                  </a:lnTo>
                  <a:lnTo>
                    <a:pt x="5248440" y="1736458"/>
                  </a:lnTo>
                  <a:lnTo>
                    <a:pt x="5238610" y="1734210"/>
                  </a:lnTo>
                  <a:lnTo>
                    <a:pt x="5228679" y="1735963"/>
                  </a:lnTo>
                  <a:lnTo>
                    <a:pt x="5220474" y="1741208"/>
                  </a:lnTo>
                  <a:lnTo>
                    <a:pt x="5214836" y="1749145"/>
                  </a:lnTo>
                  <a:lnTo>
                    <a:pt x="5212588" y="1758988"/>
                  </a:lnTo>
                  <a:lnTo>
                    <a:pt x="5214340" y="1768970"/>
                  </a:lnTo>
                  <a:lnTo>
                    <a:pt x="5219585" y="1777174"/>
                  </a:lnTo>
                  <a:lnTo>
                    <a:pt x="5227523" y="1782813"/>
                  </a:lnTo>
                  <a:lnTo>
                    <a:pt x="5237353" y="1785048"/>
                  </a:lnTo>
                  <a:lnTo>
                    <a:pt x="5247284" y="1783295"/>
                  </a:lnTo>
                  <a:lnTo>
                    <a:pt x="5255488" y="1778063"/>
                  </a:lnTo>
                  <a:lnTo>
                    <a:pt x="5261140" y="1770126"/>
                  </a:lnTo>
                  <a:lnTo>
                    <a:pt x="5263375" y="1760232"/>
                  </a:lnTo>
                  <a:close/>
                </a:path>
                <a:path w="5264150" h="4994909">
                  <a:moveTo>
                    <a:pt x="5263705" y="1657959"/>
                  </a:moveTo>
                  <a:lnTo>
                    <a:pt x="5261711" y="1648079"/>
                  </a:lnTo>
                  <a:lnTo>
                    <a:pt x="5256276" y="1640001"/>
                  </a:lnTo>
                  <a:lnTo>
                    <a:pt x="5248199" y="1634553"/>
                  </a:lnTo>
                  <a:lnTo>
                    <a:pt x="5238305" y="1632559"/>
                  </a:lnTo>
                  <a:lnTo>
                    <a:pt x="5228425" y="1634553"/>
                  </a:lnTo>
                  <a:lnTo>
                    <a:pt x="5220347" y="1640001"/>
                  </a:lnTo>
                  <a:lnTo>
                    <a:pt x="5214899" y="1648079"/>
                  </a:lnTo>
                  <a:lnTo>
                    <a:pt x="5212905" y="1658010"/>
                  </a:lnTo>
                  <a:lnTo>
                    <a:pt x="5214899" y="1667903"/>
                  </a:lnTo>
                  <a:lnTo>
                    <a:pt x="5220347" y="1675968"/>
                  </a:lnTo>
                  <a:lnTo>
                    <a:pt x="5228425" y="1681416"/>
                  </a:lnTo>
                  <a:lnTo>
                    <a:pt x="5238305" y="1683410"/>
                  </a:lnTo>
                  <a:lnTo>
                    <a:pt x="5248199" y="1681416"/>
                  </a:lnTo>
                  <a:lnTo>
                    <a:pt x="5256276" y="1675968"/>
                  </a:lnTo>
                  <a:lnTo>
                    <a:pt x="5261711" y="1667903"/>
                  </a:lnTo>
                  <a:lnTo>
                    <a:pt x="5263705" y="1657959"/>
                  </a:lnTo>
                  <a:close/>
                </a:path>
                <a:path w="5264150" h="4994909">
                  <a:moveTo>
                    <a:pt x="5263705" y="1556308"/>
                  </a:moveTo>
                  <a:lnTo>
                    <a:pt x="5261711" y="1546428"/>
                  </a:lnTo>
                  <a:lnTo>
                    <a:pt x="5256276" y="1538351"/>
                  </a:lnTo>
                  <a:lnTo>
                    <a:pt x="5248199" y="1532902"/>
                  </a:lnTo>
                  <a:lnTo>
                    <a:pt x="5238305" y="1530908"/>
                  </a:lnTo>
                  <a:lnTo>
                    <a:pt x="5228425" y="1532902"/>
                  </a:lnTo>
                  <a:lnTo>
                    <a:pt x="5220347" y="1538351"/>
                  </a:lnTo>
                  <a:lnTo>
                    <a:pt x="5214899" y="1546428"/>
                  </a:lnTo>
                  <a:lnTo>
                    <a:pt x="5212905" y="1556359"/>
                  </a:lnTo>
                  <a:lnTo>
                    <a:pt x="5214899" y="1566252"/>
                  </a:lnTo>
                  <a:lnTo>
                    <a:pt x="5220347" y="1574317"/>
                  </a:lnTo>
                  <a:lnTo>
                    <a:pt x="5228425" y="1579765"/>
                  </a:lnTo>
                  <a:lnTo>
                    <a:pt x="5238305" y="1581759"/>
                  </a:lnTo>
                  <a:lnTo>
                    <a:pt x="5248199" y="1579765"/>
                  </a:lnTo>
                  <a:lnTo>
                    <a:pt x="5256276" y="1574317"/>
                  </a:lnTo>
                  <a:lnTo>
                    <a:pt x="5261711" y="1566252"/>
                  </a:lnTo>
                  <a:lnTo>
                    <a:pt x="5263705" y="1556308"/>
                  </a:lnTo>
                  <a:close/>
                </a:path>
                <a:path w="5264150" h="4994909">
                  <a:moveTo>
                    <a:pt x="5263705" y="1454658"/>
                  </a:moveTo>
                  <a:lnTo>
                    <a:pt x="5261711" y="1444777"/>
                  </a:lnTo>
                  <a:lnTo>
                    <a:pt x="5256276" y="1436700"/>
                  </a:lnTo>
                  <a:lnTo>
                    <a:pt x="5248199" y="1431251"/>
                  </a:lnTo>
                  <a:lnTo>
                    <a:pt x="5238305" y="1429258"/>
                  </a:lnTo>
                  <a:lnTo>
                    <a:pt x="5228425" y="1431251"/>
                  </a:lnTo>
                  <a:lnTo>
                    <a:pt x="5220347" y="1436700"/>
                  </a:lnTo>
                  <a:lnTo>
                    <a:pt x="5214899" y="1444777"/>
                  </a:lnTo>
                  <a:lnTo>
                    <a:pt x="5212905" y="1454708"/>
                  </a:lnTo>
                  <a:lnTo>
                    <a:pt x="5214899" y="1464602"/>
                  </a:lnTo>
                  <a:lnTo>
                    <a:pt x="5220347" y="1472666"/>
                  </a:lnTo>
                  <a:lnTo>
                    <a:pt x="5228425" y="1478114"/>
                  </a:lnTo>
                  <a:lnTo>
                    <a:pt x="5238305" y="1480108"/>
                  </a:lnTo>
                  <a:lnTo>
                    <a:pt x="5248199" y="1478114"/>
                  </a:lnTo>
                  <a:lnTo>
                    <a:pt x="5256276" y="1472666"/>
                  </a:lnTo>
                  <a:lnTo>
                    <a:pt x="5261711" y="1464602"/>
                  </a:lnTo>
                  <a:lnTo>
                    <a:pt x="5263705" y="1454658"/>
                  </a:lnTo>
                  <a:close/>
                </a:path>
                <a:path w="5264150" h="4994909">
                  <a:moveTo>
                    <a:pt x="5263705" y="1353007"/>
                  </a:moveTo>
                  <a:lnTo>
                    <a:pt x="5261711" y="1343126"/>
                  </a:lnTo>
                  <a:lnTo>
                    <a:pt x="5256276" y="1335049"/>
                  </a:lnTo>
                  <a:lnTo>
                    <a:pt x="5248199" y="1329601"/>
                  </a:lnTo>
                  <a:lnTo>
                    <a:pt x="5238305" y="1327607"/>
                  </a:lnTo>
                  <a:lnTo>
                    <a:pt x="5228425" y="1329601"/>
                  </a:lnTo>
                  <a:lnTo>
                    <a:pt x="5220347" y="1335049"/>
                  </a:lnTo>
                  <a:lnTo>
                    <a:pt x="5214899" y="1343126"/>
                  </a:lnTo>
                  <a:lnTo>
                    <a:pt x="5212905" y="1353058"/>
                  </a:lnTo>
                  <a:lnTo>
                    <a:pt x="5214899" y="1362951"/>
                  </a:lnTo>
                  <a:lnTo>
                    <a:pt x="5220347" y="1371015"/>
                  </a:lnTo>
                  <a:lnTo>
                    <a:pt x="5228425" y="1376464"/>
                  </a:lnTo>
                  <a:lnTo>
                    <a:pt x="5238305" y="1378458"/>
                  </a:lnTo>
                  <a:lnTo>
                    <a:pt x="5248199" y="1376464"/>
                  </a:lnTo>
                  <a:lnTo>
                    <a:pt x="5256276" y="1371015"/>
                  </a:lnTo>
                  <a:lnTo>
                    <a:pt x="5261711" y="1362951"/>
                  </a:lnTo>
                  <a:lnTo>
                    <a:pt x="5263705" y="1353007"/>
                  </a:lnTo>
                  <a:close/>
                </a:path>
                <a:path w="5264150" h="4994909">
                  <a:moveTo>
                    <a:pt x="5263705" y="1251356"/>
                  </a:moveTo>
                  <a:lnTo>
                    <a:pt x="5261711" y="1241475"/>
                  </a:lnTo>
                  <a:lnTo>
                    <a:pt x="5256276" y="1233398"/>
                  </a:lnTo>
                  <a:lnTo>
                    <a:pt x="5248199" y="1227950"/>
                  </a:lnTo>
                  <a:lnTo>
                    <a:pt x="5238305" y="1225956"/>
                  </a:lnTo>
                  <a:lnTo>
                    <a:pt x="5228425" y="1227950"/>
                  </a:lnTo>
                  <a:lnTo>
                    <a:pt x="5220347" y="1233398"/>
                  </a:lnTo>
                  <a:lnTo>
                    <a:pt x="5214899" y="1241475"/>
                  </a:lnTo>
                  <a:lnTo>
                    <a:pt x="5212905" y="1251407"/>
                  </a:lnTo>
                  <a:lnTo>
                    <a:pt x="5214899" y="1261300"/>
                  </a:lnTo>
                  <a:lnTo>
                    <a:pt x="5220347" y="1269365"/>
                  </a:lnTo>
                  <a:lnTo>
                    <a:pt x="5228425" y="1274813"/>
                  </a:lnTo>
                  <a:lnTo>
                    <a:pt x="5238305" y="1276807"/>
                  </a:lnTo>
                  <a:lnTo>
                    <a:pt x="5248199" y="1274813"/>
                  </a:lnTo>
                  <a:lnTo>
                    <a:pt x="5256276" y="1269365"/>
                  </a:lnTo>
                  <a:lnTo>
                    <a:pt x="5261711" y="1261300"/>
                  </a:lnTo>
                  <a:lnTo>
                    <a:pt x="5263705" y="1251356"/>
                  </a:lnTo>
                  <a:close/>
                </a:path>
                <a:path w="5264150" h="4994909">
                  <a:moveTo>
                    <a:pt x="5263705" y="1149705"/>
                  </a:moveTo>
                  <a:lnTo>
                    <a:pt x="5261711" y="1139825"/>
                  </a:lnTo>
                  <a:lnTo>
                    <a:pt x="5256276" y="1131747"/>
                  </a:lnTo>
                  <a:lnTo>
                    <a:pt x="5248199" y="1126299"/>
                  </a:lnTo>
                  <a:lnTo>
                    <a:pt x="5238305" y="1124305"/>
                  </a:lnTo>
                  <a:lnTo>
                    <a:pt x="5228425" y="1126299"/>
                  </a:lnTo>
                  <a:lnTo>
                    <a:pt x="5220347" y="1131747"/>
                  </a:lnTo>
                  <a:lnTo>
                    <a:pt x="5214899" y="1139825"/>
                  </a:lnTo>
                  <a:lnTo>
                    <a:pt x="5212905" y="1149756"/>
                  </a:lnTo>
                  <a:lnTo>
                    <a:pt x="5214899" y="1159649"/>
                  </a:lnTo>
                  <a:lnTo>
                    <a:pt x="5220347" y="1167714"/>
                  </a:lnTo>
                  <a:lnTo>
                    <a:pt x="5228425" y="1173162"/>
                  </a:lnTo>
                  <a:lnTo>
                    <a:pt x="5238305" y="1175156"/>
                  </a:lnTo>
                  <a:lnTo>
                    <a:pt x="5248199" y="1173162"/>
                  </a:lnTo>
                  <a:lnTo>
                    <a:pt x="5256276" y="1167714"/>
                  </a:lnTo>
                  <a:lnTo>
                    <a:pt x="5261711" y="1159649"/>
                  </a:lnTo>
                  <a:lnTo>
                    <a:pt x="5263705" y="1149705"/>
                  </a:lnTo>
                  <a:close/>
                </a:path>
                <a:path w="5264150" h="4994909">
                  <a:moveTo>
                    <a:pt x="5263705" y="1048054"/>
                  </a:moveTo>
                  <a:lnTo>
                    <a:pt x="5261711" y="1038174"/>
                  </a:lnTo>
                  <a:lnTo>
                    <a:pt x="5256276" y="1030097"/>
                  </a:lnTo>
                  <a:lnTo>
                    <a:pt x="5248199" y="1024648"/>
                  </a:lnTo>
                  <a:lnTo>
                    <a:pt x="5238305" y="1022654"/>
                  </a:lnTo>
                  <a:lnTo>
                    <a:pt x="5228425" y="1024648"/>
                  </a:lnTo>
                  <a:lnTo>
                    <a:pt x="5220347" y="1030097"/>
                  </a:lnTo>
                  <a:lnTo>
                    <a:pt x="5214899" y="1038174"/>
                  </a:lnTo>
                  <a:lnTo>
                    <a:pt x="5212905" y="1048105"/>
                  </a:lnTo>
                  <a:lnTo>
                    <a:pt x="5214899" y="1057998"/>
                  </a:lnTo>
                  <a:lnTo>
                    <a:pt x="5220347" y="1066063"/>
                  </a:lnTo>
                  <a:lnTo>
                    <a:pt x="5228425" y="1071511"/>
                  </a:lnTo>
                  <a:lnTo>
                    <a:pt x="5238305" y="1073505"/>
                  </a:lnTo>
                  <a:lnTo>
                    <a:pt x="5248199" y="1071511"/>
                  </a:lnTo>
                  <a:lnTo>
                    <a:pt x="5256276" y="1066063"/>
                  </a:lnTo>
                  <a:lnTo>
                    <a:pt x="5261711" y="1057998"/>
                  </a:lnTo>
                  <a:lnTo>
                    <a:pt x="5263705" y="1048054"/>
                  </a:lnTo>
                  <a:close/>
                </a:path>
                <a:path w="5264150" h="4994909">
                  <a:moveTo>
                    <a:pt x="5263705" y="946404"/>
                  </a:moveTo>
                  <a:lnTo>
                    <a:pt x="5261711" y="936523"/>
                  </a:lnTo>
                  <a:lnTo>
                    <a:pt x="5256276" y="928446"/>
                  </a:lnTo>
                  <a:lnTo>
                    <a:pt x="5248199" y="922997"/>
                  </a:lnTo>
                  <a:lnTo>
                    <a:pt x="5238305" y="921004"/>
                  </a:lnTo>
                  <a:lnTo>
                    <a:pt x="5228425" y="922997"/>
                  </a:lnTo>
                  <a:lnTo>
                    <a:pt x="5220347" y="928446"/>
                  </a:lnTo>
                  <a:lnTo>
                    <a:pt x="5214899" y="936523"/>
                  </a:lnTo>
                  <a:lnTo>
                    <a:pt x="5212905" y="946454"/>
                  </a:lnTo>
                  <a:lnTo>
                    <a:pt x="5214899" y="956348"/>
                  </a:lnTo>
                  <a:lnTo>
                    <a:pt x="5220347" y="964412"/>
                  </a:lnTo>
                  <a:lnTo>
                    <a:pt x="5228425" y="969860"/>
                  </a:lnTo>
                  <a:lnTo>
                    <a:pt x="5238305" y="971854"/>
                  </a:lnTo>
                  <a:lnTo>
                    <a:pt x="5248199" y="969860"/>
                  </a:lnTo>
                  <a:lnTo>
                    <a:pt x="5256276" y="964412"/>
                  </a:lnTo>
                  <a:lnTo>
                    <a:pt x="5261711" y="956348"/>
                  </a:lnTo>
                  <a:lnTo>
                    <a:pt x="5263705" y="946404"/>
                  </a:lnTo>
                  <a:close/>
                </a:path>
                <a:path w="5264150" h="4994909">
                  <a:moveTo>
                    <a:pt x="5263705" y="844753"/>
                  </a:moveTo>
                  <a:lnTo>
                    <a:pt x="5261711" y="834872"/>
                  </a:lnTo>
                  <a:lnTo>
                    <a:pt x="5256276" y="826795"/>
                  </a:lnTo>
                  <a:lnTo>
                    <a:pt x="5248199" y="821347"/>
                  </a:lnTo>
                  <a:lnTo>
                    <a:pt x="5238305" y="819353"/>
                  </a:lnTo>
                  <a:lnTo>
                    <a:pt x="5228425" y="821347"/>
                  </a:lnTo>
                  <a:lnTo>
                    <a:pt x="5220347" y="826795"/>
                  </a:lnTo>
                  <a:lnTo>
                    <a:pt x="5214899" y="834872"/>
                  </a:lnTo>
                  <a:lnTo>
                    <a:pt x="5212905" y="844804"/>
                  </a:lnTo>
                  <a:lnTo>
                    <a:pt x="5214899" y="854697"/>
                  </a:lnTo>
                  <a:lnTo>
                    <a:pt x="5220347" y="862761"/>
                  </a:lnTo>
                  <a:lnTo>
                    <a:pt x="5228425" y="868210"/>
                  </a:lnTo>
                  <a:lnTo>
                    <a:pt x="5238305" y="870204"/>
                  </a:lnTo>
                  <a:lnTo>
                    <a:pt x="5248199" y="868210"/>
                  </a:lnTo>
                  <a:lnTo>
                    <a:pt x="5256276" y="862761"/>
                  </a:lnTo>
                  <a:lnTo>
                    <a:pt x="5261711" y="854697"/>
                  </a:lnTo>
                  <a:lnTo>
                    <a:pt x="5263705" y="844753"/>
                  </a:lnTo>
                  <a:close/>
                </a:path>
                <a:path w="5264150" h="4994909">
                  <a:moveTo>
                    <a:pt x="5263705" y="743102"/>
                  </a:moveTo>
                  <a:lnTo>
                    <a:pt x="5261711" y="733221"/>
                  </a:lnTo>
                  <a:lnTo>
                    <a:pt x="5256276" y="725144"/>
                  </a:lnTo>
                  <a:lnTo>
                    <a:pt x="5248199" y="719696"/>
                  </a:lnTo>
                  <a:lnTo>
                    <a:pt x="5238305" y="717702"/>
                  </a:lnTo>
                  <a:lnTo>
                    <a:pt x="5228425" y="719696"/>
                  </a:lnTo>
                  <a:lnTo>
                    <a:pt x="5220347" y="725144"/>
                  </a:lnTo>
                  <a:lnTo>
                    <a:pt x="5214899" y="733221"/>
                  </a:lnTo>
                  <a:lnTo>
                    <a:pt x="5212905" y="743153"/>
                  </a:lnTo>
                  <a:lnTo>
                    <a:pt x="5214899" y="753046"/>
                  </a:lnTo>
                  <a:lnTo>
                    <a:pt x="5220347" y="761111"/>
                  </a:lnTo>
                  <a:lnTo>
                    <a:pt x="5228425" y="766559"/>
                  </a:lnTo>
                  <a:lnTo>
                    <a:pt x="5238305" y="768553"/>
                  </a:lnTo>
                  <a:lnTo>
                    <a:pt x="5248199" y="766559"/>
                  </a:lnTo>
                  <a:lnTo>
                    <a:pt x="5256276" y="761111"/>
                  </a:lnTo>
                  <a:lnTo>
                    <a:pt x="5261711" y="753046"/>
                  </a:lnTo>
                  <a:lnTo>
                    <a:pt x="5263705" y="743102"/>
                  </a:lnTo>
                  <a:close/>
                </a:path>
                <a:path w="5264150" h="4994909">
                  <a:moveTo>
                    <a:pt x="5263705" y="641451"/>
                  </a:moveTo>
                  <a:lnTo>
                    <a:pt x="5261711" y="631571"/>
                  </a:lnTo>
                  <a:lnTo>
                    <a:pt x="5256276" y="623493"/>
                  </a:lnTo>
                  <a:lnTo>
                    <a:pt x="5248199" y="618045"/>
                  </a:lnTo>
                  <a:lnTo>
                    <a:pt x="5238305" y="616051"/>
                  </a:lnTo>
                  <a:lnTo>
                    <a:pt x="5228425" y="618045"/>
                  </a:lnTo>
                  <a:lnTo>
                    <a:pt x="5220347" y="623493"/>
                  </a:lnTo>
                  <a:lnTo>
                    <a:pt x="5214899" y="631571"/>
                  </a:lnTo>
                  <a:lnTo>
                    <a:pt x="5212905" y="641502"/>
                  </a:lnTo>
                  <a:lnTo>
                    <a:pt x="5214899" y="651395"/>
                  </a:lnTo>
                  <a:lnTo>
                    <a:pt x="5220347" y="659460"/>
                  </a:lnTo>
                  <a:lnTo>
                    <a:pt x="5228425" y="664908"/>
                  </a:lnTo>
                  <a:lnTo>
                    <a:pt x="5238305" y="666902"/>
                  </a:lnTo>
                  <a:lnTo>
                    <a:pt x="5248199" y="664908"/>
                  </a:lnTo>
                  <a:lnTo>
                    <a:pt x="5256276" y="659460"/>
                  </a:lnTo>
                  <a:lnTo>
                    <a:pt x="5261711" y="651395"/>
                  </a:lnTo>
                  <a:lnTo>
                    <a:pt x="5263705" y="641451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55558" y="2291588"/>
            <a:ext cx="97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38417" y="754380"/>
            <a:ext cx="5012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Heap</a:t>
            </a:r>
            <a:r>
              <a:rPr spc="-409" dirty="0"/>
              <a:t> </a:t>
            </a:r>
            <a:r>
              <a:rPr spc="110" dirty="0"/>
              <a:t>and</a:t>
            </a:r>
            <a:r>
              <a:rPr spc="-409" dirty="0"/>
              <a:t> </a:t>
            </a:r>
            <a:r>
              <a:rPr spc="65" dirty="0"/>
              <a:t>Stack</a:t>
            </a:r>
            <a:endParaRPr spc="65" dirty="0"/>
          </a:p>
        </p:txBody>
      </p:sp>
      <p:sp>
        <p:nvSpPr>
          <p:cNvPr id="8" name="object 8"/>
          <p:cNvSpPr txBox="1"/>
          <p:nvPr/>
        </p:nvSpPr>
        <p:spPr>
          <a:xfrm>
            <a:off x="2314745" y="8160004"/>
            <a:ext cx="1057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spc="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2503" y="7361428"/>
            <a:ext cx="2168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bool</a:t>
            </a:r>
            <a:r>
              <a:rPr sz="2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4871" y="4458715"/>
            <a:ext cx="1736725" cy="252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 marR="63500" indent="136525">
              <a:lnSpc>
                <a:spcPct val="102000"/>
              </a:lnSpc>
              <a:spcBef>
                <a:spcPts val="3270"/>
              </a:spcBef>
            </a:pPr>
            <a:r>
              <a:rPr sz="2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Person </a:t>
            </a:r>
            <a:r>
              <a:rPr sz="2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2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spc="-2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2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2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6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99695" marR="151130" indent="125095">
              <a:lnSpc>
                <a:spcPct val="103000"/>
              </a:lnSpc>
              <a:spcBef>
                <a:spcPts val="2040"/>
              </a:spcBef>
            </a:pPr>
            <a:r>
              <a:rPr sz="22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200" b="1" spc="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  </a:t>
            </a:r>
            <a:r>
              <a:rPr sz="22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200" b="1" spc="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200" b="1" spc="-2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2200" b="1" spc="-3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7568" y="3978528"/>
            <a:ext cx="10912475" cy="4009390"/>
          </a:xfrm>
          <a:custGeom>
            <a:avLst/>
            <a:gdLst/>
            <a:ahLst/>
            <a:cxnLst/>
            <a:rect l="l" t="t" r="r" b="b"/>
            <a:pathLst>
              <a:path w="10912475" h="4009390">
                <a:moveTo>
                  <a:pt x="50850" y="3983939"/>
                </a:moveTo>
                <a:lnTo>
                  <a:pt x="48856" y="3974058"/>
                </a:lnTo>
                <a:lnTo>
                  <a:pt x="43421" y="3965981"/>
                </a:lnTo>
                <a:lnTo>
                  <a:pt x="35344" y="3960533"/>
                </a:lnTo>
                <a:lnTo>
                  <a:pt x="25400" y="3958539"/>
                </a:lnTo>
                <a:lnTo>
                  <a:pt x="15519" y="3960533"/>
                </a:lnTo>
                <a:lnTo>
                  <a:pt x="7442" y="3965981"/>
                </a:lnTo>
                <a:lnTo>
                  <a:pt x="2006" y="3974058"/>
                </a:lnTo>
                <a:lnTo>
                  <a:pt x="0" y="3983939"/>
                </a:lnTo>
                <a:lnTo>
                  <a:pt x="2006" y="3993832"/>
                </a:lnTo>
                <a:lnTo>
                  <a:pt x="7442" y="4001897"/>
                </a:lnTo>
                <a:lnTo>
                  <a:pt x="15519" y="4007345"/>
                </a:lnTo>
                <a:lnTo>
                  <a:pt x="25450" y="4009339"/>
                </a:lnTo>
                <a:lnTo>
                  <a:pt x="35344" y="4007345"/>
                </a:lnTo>
                <a:lnTo>
                  <a:pt x="43421" y="4001897"/>
                </a:lnTo>
                <a:lnTo>
                  <a:pt x="48856" y="3993832"/>
                </a:lnTo>
                <a:lnTo>
                  <a:pt x="50850" y="3983939"/>
                </a:lnTo>
                <a:close/>
              </a:path>
              <a:path w="10912475" h="4009390">
                <a:moveTo>
                  <a:pt x="50850" y="2245106"/>
                </a:moveTo>
                <a:lnTo>
                  <a:pt x="48856" y="2235225"/>
                </a:lnTo>
                <a:lnTo>
                  <a:pt x="43421" y="2227148"/>
                </a:lnTo>
                <a:lnTo>
                  <a:pt x="35344" y="2221700"/>
                </a:lnTo>
                <a:lnTo>
                  <a:pt x="25400" y="2219706"/>
                </a:lnTo>
                <a:lnTo>
                  <a:pt x="15519" y="2221700"/>
                </a:lnTo>
                <a:lnTo>
                  <a:pt x="7442" y="2227148"/>
                </a:lnTo>
                <a:lnTo>
                  <a:pt x="2006" y="2235225"/>
                </a:lnTo>
                <a:lnTo>
                  <a:pt x="0" y="2245106"/>
                </a:lnTo>
                <a:lnTo>
                  <a:pt x="2006" y="2254999"/>
                </a:lnTo>
                <a:lnTo>
                  <a:pt x="7442" y="2263063"/>
                </a:lnTo>
                <a:lnTo>
                  <a:pt x="15519" y="2268512"/>
                </a:lnTo>
                <a:lnTo>
                  <a:pt x="25450" y="2270506"/>
                </a:lnTo>
                <a:lnTo>
                  <a:pt x="35344" y="2268512"/>
                </a:lnTo>
                <a:lnTo>
                  <a:pt x="43421" y="2263063"/>
                </a:lnTo>
                <a:lnTo>
                  <a:pt x="48856" y="2254999"/>
                </a:lnTo>
                <a:lnTo>
                  <a:pt x="50850" y="2245106"/>
                </a:lnTo>
                <a:close/>
              </a:path>
              <a:path w="10912475" h="4009390">
                <a:moveTo>
                  <a:pt x="67322" y="3202419"/>
                </a:moveTo>
                <a:lnTo>
                  <a:pt x="65328" y="3192538"/>
                </a:lnTo>
                <a:lnTo>
                  <a:pt x="59880" y="3184461"/>
                </a:lnTo>
                <a:lnTo>
                  <a:pt x="51803" y="3179026"/>
                </a:lnTo>
                <a:lnTo>
                  <a:pt x="41871" y="3177019"/>
                </a:lnTo>
                <a:lnTo>
                  <a:pt x="31978" y="3179026"/>
                </a:lnTo>
                <a:lnTo>
                  <a:pt x="23914" y="3184461"/>
                </a:lnTo>
                <a:lnTo>
                  <a:pt x="18465" y="3192538"/>
                </a:lnTo>
                <a:lnTo>
                  <a:pt x="16471" y="3202419"/>
                </a:lnTo>
                <a:lnTo>
                  <a:pt x="18465" y="3212312"/>
                </a:lnTo>
                <a:lnTo>
                  <a:pt x="23914" y="3220389"/>
                </a:lnTo>
                <a:lnTo>
                  <a:pt x="31978" y="3225825"/>
                </a:lnTo>
                <a:lnTo>
                  <a:pt x="41922" y="3227819"/>
                </a:lnTo>
                <a:lnTo>
                  <a:pt x="51803" y="3225825"/>
                </a:lnTo>
                <a:lnTo>
                  <a:pt x="59880" y="3220389"/>
                </a:lnTo>
                <a:lnTo>
                  <a:pt x="65328" y="3212312"/>
                </a:lnTo>
                <a:lnTo>
                  <a:pt x="67322" y="3202419"/>
                </a:lnTo>
                <a:close/>
              </a:path>
              <a:path w="10912475" h="4009390">
                <a:moveTo>
                  <a:pt x="152501" y="3983939"/>
                </a:moveTo>
                <a:lnTo>
                  <a:pt x="150507" y="3974058"/>
                </a:lnTo>
                <a:lnTo>
                  <a:pt x="145072" y="3965981"/>
                </a:lnTo>
                <a:lnTo>
                  <a:pt x="136994" y="3960533"/>
                </a:lnTo>
                <a:lnTo>
                  <a:pt x="127050" y="3958539"/>
                </a:lnTo>
                <a:lnTo>
                  <a:pt x="117170" y="3960533"/>
                </a:lnTo>
                <a:lnTo>
                  <a:pt x="109093" y="3965981"/>
                </a:lnTo>
                <a:lnTo>
                  <a:pt x="103657" y="3974058"/>
                </a:lnTo>
                <a:lnTo>
                  <a:pt x="101650" y="3983939"/>
                </a:lnTo>
                <a:lnTo>
                  <a:pt x="103657" y="3993832"/>
                </a:lnTo>
                <a:lnTo>
                  <a:pt x="109093" y="4001897"/>
                </a:lnTo>
                <a:lnTo>
                  <a:pt x="117170" y="4007345"/>
                </a:lnTo>
                <a:lnTo>
                  <a:pt x="127101" y="4009339"/>
                </a:lnTo>
                <a:lnTo>
                  <a:pt x="136994" y="4007345"/>
                </a:lnTo>
                <a:lnTo>
                  <a:pt x="145072" y="4001897"/>
                </a:lnTo>
                <a:lnTo>
                  <a:pt x="150507" y="3993832"/>
                </a:lnTo>
                <a:lnTo>
                  <a:pt x="152501" y="3983939"/>
                </a:lnTo>
                <a:close/>
              </a:path>
              <a:path w="10912475" h="4009390">
                <a:moveTo>
                  <a:pt x="152501" y="2245106"/>
                </a:moveTo>
                <a:lnTo>
                  <a:pt x="150507" y="2235225"/>
                </a:lnTo>
                <a:lnTo>
                  <a:pt x="145072" y="2227148"/>
                </a:lnTo>
                <a:lnTo>
                  <a:pt x="136994" y="2221700"/>
                </a:lnTo>
                <a:lnTo>
                  <a:pt x="127050" y="2219706"/>
                </a:lnTo>
                <a:lnTo>
                  <a:pt x="117170" y="2221700"/>
                </a:lnTo>
                <a:lnTo>
                  <a:pt x="109093" y="2227148"/>
                </a:lnTo>
                <a:lnTo>
                  <a:pt x="103657" y="2235225"/>
                </a:lnTo>
                <a:lnTo>
                  <a:pt x="101650" y="2245106"/>
                </a:lnTo>
                <a:lnTo>
                  <a:pt x="103657" y="2254999"/>
                </a:lnTo>
                <a:lnTo>
                  <a:pt x="109093" y="2263063"/>
                </a:lnTo>
                <a:lnTo>
                  <a:pt x="117170" y="2268512"/>
                </a:lnTo>
                <a:lnTo>
                  <a:pt x="127101" y="2270506"/>
                </a:lnTo>
                <a:lnTo>
                  <a:pt x="136994" y="2268512"/>
                </a:lnTo>
                <a:lnTo>
                  <a:pt x="145072" y="2263063"/>
                </a:lnTo>
                <a:lnTo>
                  <a:pt x="150507" y="2254999"/>
                </a:lnTo>
                <a:lnTo>
                  <a:pt x="152501" y="2245106"/>
                </a:lnTo>
                <a:close/>
              </a:path>
              <a:path w="10912475" h="4009390">
                <a:moveTo>
                  <a:pt x="168973" y="3202419"/>
                </a:moveTo>
                <a:lnTo>
                  <a:pt x="166979" y="3192538"/>
                </a:lnTo>
                <a:lnTo>
                  <a:pt x="161531" y="3184461"/>
                </a:lnTo>
                <a:lnTo>
                  <a:pt x="153454" y="3179026"/>
                </a:lnTo>
                <a:lnTo>
                  <a:pt x="143522" y="3177019"/>
                </a:lnTo>
                <a:lnTo>
                  <a:pt x="133629" y="3179026"/>
                </a:lnTo>
                <a:lnTo>
                  <a:pt x="125564" y="3184461"/>
                </a:lnTo>
                <a:lnTo>
                  <a:pt x="120116" y="3192538"/>
                </a:lnTo>
                <a:lnTo>
                  <a:pt x="118122" y="3202419"/>
                </a:lnTo>
                <a:lnTo>
                  <a:pt x="120116" y="3212312"/>
                </a:lnTo>
                <a:lnTo>
                  <a:pt x="125564" y="3220389"/>
                </a:lnTo>
                <a:lnTo>
                  <a:pt x="133629" y="3225825"/>
                </a:lnTo>
                <a:lnTo>
                  <a:pt x="143573" y="3227819"/>
                </a:lnTo>
                <a:lnTo>
                  <a:pt x="153454" y="3225825"/>
                </a:lnTo>
                <a:lnTo>
                  <a:pt x="161531" y="3220389"/>
                </a:lnTo>
                <a:lnTo>
                  <a:pt x="166979" y="3212312"/>
                </a:lnTo>
                <a:lnTo>
                  <a:pt x="168973" y="3202419"/>
                </a:lnTo>
                <a:close/>
              </a:path>
              <a:path w="10912475" h="4009390">
                <a:moveTo>
                  <a:pt x="254152" y="3983939"/>
                </a:moveTo>
                <a:lnTo>
                  <a:pt x="252158" y="3974058"/>
                </a:lnTo>
                <a:lnTo>
                  <a:pt x="246722" y="3965981"/>
                </a:lnTo>
                <a:lnTo>
                  <a:pt x="238645" y="3960533"/>
                </a:lnTo>
                <a:lnTo>
                  <a:pt x="228701" y="3958539"/>
                </a:lnTo>
                <a:lnTo>
                  <a:pt x="218821" y="3960533"/>
                </a:lnTo>
                <a:lnTo>
                  <a:pt x="210743" y="3965981"/>
                </a:lnTo>
                <a:lnTo>
                  <a:pt x="205308" y="3974058"/>
                </a:lnTo>
                <a:lnTo>
                  <a:pt x="203301" y="3983939"/>
                </a:lnTo>
                <a:lnTo>
                  <a:pt x="205308" y="3993832"/>
                </a:lnTo>
                <a:lnTo>
                  <a:pt x="210743" y="4001897"/>
                </a:lnTo>
                <a:lnTo>
                  <a:pt x="218821" y="4007345"/>
                </a:lnTo>
                <a:lnTo>
                  <a:pt x="228752" y="4009339"/>
                </a:lnTo>
                <a:lnTo>
                  <a:pt x="238645" y="4007345"/>
                </a:lnTo>
                <a:lnTo>
                  <a:pt x="246722" y="4001897"/>
                </a:lnTo>
                <a:lnTo>
                  <a:pt x="252158" y="3993832"/>
                </a:lnTo>
                <a:lnTo>
                  <a:pt x="254152" y="3983939"/>
                </a:lnTo>
                <a:close/>
              </a:path>
              <a:path w="10912475" h="4009390">
                <a:moveTo>
                  <a:pt x="254152" y="2245106"/>
                </a:moveTo>
                <a:lnTo>
                  <a:pt x="252158" y="2235225"/>
                </a:lnTo>
                <a:lnTo>
                  <a:pt x="246722" y="2227148"/>
                </a:lnTo>
                <a:lnTo>
                  <a:pt x="238645" y="2221700"/>
                </a:lnTo>
                <a:lnTo>
                  <a:pt x="228701" y="2219706"/>
                </a:lnTo>
                <a:lnTo>
                  <a:pt x="218821" y="2221700"/>
                </a:lnTo>
                <a:lnTo>
                  <a:pt x="210743" y="2227148"/>
                </a:lnTo>
                <a:lnTo>
                  <a:pt x="205308" y="2235225"/>
                </a:lnTo>
                <a:lnTo>
                  <a:pt x="203301" y="2245106"/>
                </a:lnTo>
                <a:lnTo>
                  <a:pt x="205308" y="2254999"/>
                </a:lnTo>
                <a:lnTo>
                  <a:pt x="210743" y="2263063"/>
                </a:lnTo>
                <a:lnTo>
                  <a:pt x="218821" y="2268512"/>
                </a:lnTo>
                <a:lnTo>
                  <a:pt x="228752" y="2270506"/>
                </a:lnTo>
                <a:lnTo>
                  <a:pt x="238645" y="2268512"/>
                </a:lnTo>
                <a:lnTo>
                  <a:pt x="246722" y="2263063"/>
                </a:lnTo>
                <a:lnTo>
                  <a:pt x="252158" y="2254999"/>
                </a:lnTo>
                <a:lnTo>
                  <a:pt x="254152" y="2245106"/>
                </a:lnTo>
                <a:close/>
              </a:path>
              <a:path w="10912475" h="4009390">
                <a:moveTo>
                  <a:pt x="270624" y="3202419"/>
                </a:moveTo>
                <a:lnTo>
                  <a:pt x="268630" y="3192538"/>
                </a:lnTo>
                <a:lnTo>
                  <a:pt x="263182" y="3184461"/>
                </a:lnTo>
                <a:lnTo>
                  <a:pt x="255104" y="3179026"/>
                </a:lnTo>
                <a:lnTo>
                  <a:pt x="245173" y="3177019"/>
                </a:lnTo>
                <a:lnTo>
                  <a:pt x="235280" y="3179026"/>
                </a:lnTo>
                <a:lnTo>
                  <a:pt x="227215" y="3184461"/>
                </a:lnTo>
                <a:lnTo>
                  <a:pt x="221767" y="3192538"/>
                </a:lnTo>
                <a:lnTo>
                  <a:pt x="219773" y="3202419"/>
                </a:lnTo>
                <a:lnTo>
                  <a:pt x="221767" y="3212312"/>
                </a:lnTo>
                <a:lnTo>
                  <a:pt x="227215" y="3220389"/>
                </a:lnTo>
                <a:lnTo>
                  <a:pt x="235280" y="3225825"/>
                </a:lnTo>
                <a:lnTo>
                  <a:pt x="245224" y="3227819"/>
                </a:lnTo>
                <a:lnTo>
                  <a:pt x="255104" y="3225825"/>
                </a:lnTo>
                <a:lnTo>
                  <a:pt x="263182" y="3220389"/>
                </a:lnTo>
                <a:lnTo>
                  <a:pt x="268630" y="3212312"/>
                </a:lnTo>
                <a:lnTo>
                  <a:pt x="270624" y="3202419"/>
                </a:lnTo>
                <a:close/>
              </a:path>
              <a:path w="10912475" h="4009390">
                <a:moveTo>
                  <a:pt x="355803" y="3983939"/>
                </a:moveTo>
                <a:lnTo>
                  <a:pt x="353809" y="3974058"/>
                </a:lnTo>
                <a:lnTo>
                  <a:pt x="348373" y="3965981"/>
                </a:lnTo>
                <a:lnTo>
                  <a:pt x="340296" y="3960533"/>
                </a:lnTo>
                <a:lnTo>
                  <a:pt x="330352" y="3958539"/>
                </a:lnTo>
                <a:lnTo>
                  <a:pt x="320471" y="3960533"/>
                </a:lnTo>
                <a:lnTo>
                  <a:pt x="312394" y="3965981"/>
                </a:lnTo>
                <a:lnTo>
                  <a:pt x="306959" y="3974058"/>
                </a:lnTo>
                <a:lnTo>
                  <a:pt x="304952" y="3983939"/>
                </a:lnTo>
                <a:lnTo>
                  <a:pt x="306959" y="3993832"/>
                </a:lnTo>
                <a:lnTo>
                  <a:pt x="312394" y="4001897"/>
                </a:lnTo>
                <a:lnTo>
                  <a:pt x="320471" y="4007345"/>
                </a:lnTo>
                <a:lnTo>
                  <a:pt x="330403" y="4009339"/>
                </a:lnTo>
                <a:lnTo>
                  <a:pt x="340296" y="4007345"/>
                </a:lnTo>
                <a:lnTo>
                  <a:pt x="348373" y="4001897"/>
                </a:lnTo>
                <a:lnTo>
                  <a:pt x="353809" y="3993832"/>
                </a:lnTo>
                <a:lnTo>
                  <a:pt x="355803" y="3983939"/>
                </a:lnTo>
                <a:close/>
              </a:path>
              <a:path w="10912475" h="4009390">
                <a:moveTo>
                  <a:pt x="355803" y="2245106"/>
                </a:moveTo>
                <a:lnTo>
                  <a:pt x="353809" y="2235225"/>
                </a:lnTo>
                <a:lnTo>
                  <a:pt x="348373" y="2227148"/>
                </a:lnTo>
                <a:lnTo>
                  <a:pt x="340296" y="2221700"/>
                </a:lnTo>
                <a:lnTo>
                  <a:pt x="330352" y="2219706"/>
                </a:lnTo>
                <a:lnTo>
                  <a:pt x="320471" y="2221700"/>
                </a:lnTo>
                <a:lnTo>
                  <a:pt x="312394" y="2227148"/>
                </a:lnTo>
                <a:lnTo>
                  <a:pt x="306959" y="2235225"/>
                </a:lnTo>
                <a:lnTo>
                  <a:pt x="304952" y="2245106"/>
                </a:lnTo>
                <a:lnTo>
                  <a:pt x="306959" y="2254999"/>
                </a:lnTo>
                <a:lnTo>
                  <a:pt x="312394" y="2263063"/>
                </a:lnTo>
                <a:lnTo>
                  <a:pt x="320471" y="2268512"/>
                </a:lnTo>
                <a:lnTo>
                  <a:pt x="330403" y="2270506"/>
                </a:lnTo>
                <a:lnTo>
                  <a:pt x="340296" y="2268512"/>
                </a:lnTo>
                <a:lnTo>
                  <a:pt x="348373" y="2263063"/>
                </a:lnTo>
                <a:lnTo>
                  <a:pt x="353809" y="2254999"/>
                </a:lnTo>
                <a:lnTo>
                  <a:pt x="355803" y="2245106"/>
                </a:lnTo>
                <a:close/>
              </a:path>
              <a:path w="10912475" h="4009390">
                <a:moveTo>
                  <a:pt x="372275" y="3202419"/>
                </a:moveTo>
                <a:lnTo>
                  <a:pt x="370281" y="3192538"/>
                </a:lnTo>
                <a:lnTo>
                  <a:pt x="364832" y="3184461"/>
                </a:lnTo>
                <a:lnTo>
                  <a:pt x="356755" y="3179026"/>
                </a:lnTo>
                <a:lnTo>
                  <a:pt x="346824" y="3177019"/>
                </a:lnTo>
                <a:lnTo>
                  <a:pt x="336931" y="3179026"/>
                </a:lnTo>
                <a:lnTo>
                  <a:pt x="328866" y="3184461"/>
                </a:lnTo>
                <a:lnTo>
                  <a:pt x="323418" y="3192538"/>
                </a:lnTo>
                <a:lnTo>
                  <a:pt x="321424" y="3202419"/>
                </a:lnTo>
                <a:lnTo>
                  <a:pt x="323418" y="3212312"/>
                </a:lnTo>
                <a:lnTo>
                  <a:pt x="328866" y="3220389"/>
                </a:lnTo>
                <a:lnTo>
                  <a:pt x="336931" y="3225825"/>
                </a:lnTo>
                <a:lnTo>
                  <a:pt x="346875" y="3227819"/>
                </a:lnTo>
                <a:lnTo>
                  <a:pt x="356755" y="3225825"/>
                </a:lnTo>
                <a:lnTo>
                  <a:pt x="364832" y="3220389"/>
                </a:lnTo>
                <a:lnTo>
                  <a:pt x="370281" y="3212312"/>
                </a:lnTo>
                <a:lnTo>
                  <a:pt x="372275" y="3202419"/>
                </a:lnTo>
                <a:close/>
              </a:path>
              <a:path w="10912475" h="4009390">
                <a:moveTo>
                  <a:pt x="457454" y="3983939"/>
                </a:moveTo>
                <a:lnTo>
                  <a:pt x="455460" y="3974058"/>
                </a:lnTo>
                <a:lnTo>
                  <a:pt x="450024" y="3965981"/>
                </a:lnTo>
                <a:lnTo>
                  <a:pt x="441947" y="3960533"/>
                </a:lnTo>
                <a:lnTo>
                  <a:pt x="432003" y="3958539"/>
                </a:lnTo>
                <a:lnTo>
                  <a:pt x="422122" y="3960533"/>
                </a:lnTo>
                <a:lnTo>
                  <a:pt x="414045" y="3965981"/>
                </a:lnTo>
                <a:lnTo>
                  <a:pt x="408609" y="3974058"/>
                </a:lnTo>
                <a:lnTo>
                  <a:pt x="406603" y="3983939"/>
                </a:lnTo>
                <a:lnTo>
                  <a:pt x="408609" y="3993832"/>
                </a:lnTo>
                <a:lnTo>
                  <a:pt x="414045" y="4001897"/>
                </a:lnTo>
                <a:lnTo>
                  <a:pt x="422122" y="4007345"/>
                </a:lnTo>
                <a:lnTo>
                  <a:pt x="432054" y="4009339"/>
                </a:lnTo>
                <a:lnTo>
                  <a:pt x="441947" y="4007345"/>
                </a:lnTo>
                <a:lnTo>
                  <a:pt x="450024" y="4001897"/>
                </a:lnTo>
                <a:lnTo>
                  <a:pt x="455460" y="3993832"/>
                </a:lnTo>
                <a:lnTo>
                  <a:pt x="457454" y="3983939"/>
                </a:lnTo>
                <a:close/>
              </a:path>
              <a:path w="10912475" h="4009390">
                <a:moveTo>
                  <a:pt x="457454" y="2245106"/>
                </a:moveTo>
                <a:lnTo>
                  <a:pt x="455460" y="2235225"/>
                </a:lnTo>
                <a:lnTo>
                  <a:pt x="450024" y="2227148"/>
                </a:lnTo>
                <a:lnTo>
                  <a:pt x="441947" y="2221700"/>
                </a:lnTo>
                <a:lnTo>
                  <a:pt x="432003" y="2219706"/>
                </a:lnTo>
                <a:lnTo>
                  <a:pt x="422122" y="2221700"/>
                </a:lnTo>
                <a:lnTo>
                  <a:pt x="414045" y="2227148"/>
                </a:lnTo>
                <a:lnTo>
                  <a:pt x="408609" y="2235225"/>
                </a:lnTo>
                <a:lnTo>
                  <a:pt x="406603" y="2245106"/>
                </a:lnTo>
                <a:lnTo>
                  <a:pt x="408609" y="2254999"/>
                </a:lnTo>
                <a:lnTo>
                  <a:pt x="414045" y="2263063"/>
                </a:lnTo>
                <a:lnTo>
                  <a:pt x="422122" y="2268512"/>
                </a:lnTo>
                <a:lnTo>
                  <a:pt x="432054" y="2270506"/>
                </a:lnTo>
                <a:lnTo>
                  <a:pt x="441947" y="2268512"/>
                </a:lnTo>
                <a:lnTo>
                  <a:pt x="450024" y="2263063"/>
                </a:lnTo>
                <a:lnTo>
                  <a:pt x="455460" y="2254999"/>
                </a:lnTo>
                <a:lnTo>
                  <a:pt x="457454" y="2245106"/>
                </a:lnTo>
                <a:close/>
              </a:path>
              <a:path w="10912475" h="4009390">
                <a:moveTo>
                  <a:pt x="473925" y="3202419"/>
                </a:moveTo>
                <a:lnTo>
                  <a:pt x="471932" y="3192538"/>
                </a:lnTo>
                <a:lnTo>
                  <a:pt x="466483" y="3184461"/>
                </a:lnTo>
                <a:lnTo>
                  <a:pt x="458406" y="3179026"/>
                </a:lnTo>
                <a:lnTo>
                  <a:pt x="448475" y="3177019"/>
                </a:lnTo>
                <a:lnTo>
                  <a:pt x="438581" y="3179026"/>
                </a:lnTo>
                <a:lnTo>
                  <a:pt x="430517" y="3184461"/>
                </a:lnTo>
                <a:lnTo>
                  <a:pt x="425069" y="3192538"/>
                </a:lnTo>
                <a:lnTo>
                  <a:pt x="423075" y="3202419"/>
                </a:lnTo>
                <a:lnTo>
                  <a:pt x="425069" y="3212312"/>
                </a:lnTo>
                <a:lnTo>
                  <a:pt x="430517" y="3220389"/>
                </a:lnTo>
                <a:lnTo>
                  <a:pt x="438581" y="3225825"/>
                </a:lnTo>
                <a:lnTo>
                  <a:pt x="448525" y="3227819"/>
                </a:lnTo>
                <a:lnTo>
                  <a:pt x="458406" y="3225825"/>
                </a:lnTo>
                <a:lnTo>
                  <a:pt x="466483" y="3220389"/>
                </a:lnTo>
                <a:lnTo>
                  <a:pt x="471932" y="3212312"/>
                </a:lnTo>
                <a:lnTo>
                  <a:pt x="473925" y="3202419"/>
                </a:lnTo>
                <a:close/>
              </a:path>
              <a:path w="10912475" h="4009390">
                <a:moveTo>
                  <a:pt x="559104" y="3983939"/>
                </a:moveTo>
                <a:lnTo>
                  <a:pt x="557110" y="3974058"/>
                </a:lnTo>
                <a:lnTo>
                  <a:pt x="551675" y="3965981"/>
                </a:lnTo>
                <a:lnTo>
                  <a:pt x="543598" y="3960533"/>
                </a:lnTo>
                <a:lnTo>
                  <a:pt x="533654" y="3958539"/>
                </a:lnTo>
                <a:lnTo>
                  <a:pt x="523773" y="3960533"/>
                </a:lnTo>
                <a:lnTo>
                  <a:pt x="515696" y="3965981"/>
                </a:lnTo>
                <a:lnTo>
                  <a:pt x="510260" y="3974058"/>
                </a:lnTo>
                <a:lnTo>
                  <a:pt x="508254" y="3983939"/>
                </a:lnTo>
                <a:lnTo>
                  <a:pt x="510260" y="3993832"/>
                </a:lnTo>
                <a:lnTo>
                  <a:pt x="515696" y="4001897"/>
                </a:lnTo>
                <a:lnTo>
                  <a:pt x="523773" y="4007345"/>
                </a:lnTo>
                <a:lnTo>
                  <a:pt x="533704" y="4009339"/>
                </a:lnTo>
                <a:lnTo>
                  <a:pt x="543598" y="4007345"/>
                </a:lnTo>
                <a:lnTo>
                  <a:pt x="551675" y="4001897"/>
                </a:lnTo>
                <a:lnTo>
                  <a:pt x="557110" y="3993832"/>
                </a:lnTo>
                <a:lnTo>
                  <a:pt x="559104" y="3983939"/>
                </a:lnTo>
                <a:close/>
              </a:path>
              <a:path w="10912475" h="4009390">
                <a:moveTo>
                  <a:pt x="559104" y="2245106"/>
                </a:moveTo>
                <a:lnTo>
                  <a:pt x="557110" y="2235225"/>
                </a:lnTo>
                <a:lnTo>
                  <a:pt x="551675" y="2227148"/>
                </a:lnTo>
                <a:lnTo>
                  <a:pt x="543598" y="2221700"/>
                </a:lnTo>
                <a:lnTo>
                  <a:pt x="533654" y="2219706"/>
                </a:lnTo>
                <a:lnTo>
                  <a:pt x="523773" y="2221700"/>
                </a:lnTo>
                <a:lnTo>
                  <a:pt x="515696" y="2227148"/>
                </a:lnTo>
                <a:lnTo>
                  <a:pt x="510260" y="2235225"/>
                </a:lnTo>
                <a:lnTo>
                  <a:pt x="508254" y="2245106"/>
                </a:lnTo>
                <a:lnTo>
                  <a:pt x="510260" y="2254999"/>
                </a:lnTo>
                <a:lnTo>
                  <a:pt x="515696" y="2263063"/>
                </a:lnTo>
                <a:lnTo>
                  <a:pt x="523773" y="2268512"/>
                </a:lnTo>
                <a:lnTo>
                  <a:pt x="533704" y="2270506"/>
                </a:lnTo>
                <a:lnTo>
                  <a:pt x="543598" y="2268512"/>
                </a:lnTo>
                <a:lnTo>
                  <a:pt x="551675" y="2263063"/>
                </a:lnTo>
                <a:lnTo>
                  <a:pt x="557110" y="2254999"/>
                </a:lnTo>
                <a:lnTo>
                  <a:pt x="559104" y="2245106"/>
                </a:lnTo>
                <a:close/>
              </a:path>
              <a:path w="10912475" h="4009390">
                <a:moveTo>
                  <a:pt x="575576" y="3202419"/>
                </a:moveTo>
                <a:lnTo>
                  <a:pt x="573582" y="3192538"/>
                </a:lnTo>
                <a:lnTo>
                  <a:pt x="568134" y="3184461"/>
                </a:lnTo>
                <a:lnTo>
                  <a:pt x="560057" y="3179026"/>
                </a:lnTo>
                <a:lnTo>
                  <a:pt x="550125" y="3177019"/>
                </a:lnTo>
                <a:lnTo>
                  <a:pt x="540232" y="3179026"/>
                </a:lnTo>
                <a:lnTo>
                  <a:pt x="532168" y="3184461"/>
                </a:lnTo>
                <a:lnTo>
                  <a:pt x="526719" y="3192538"/>
                </a:lnTo>
                <a:lnTo>
                  <a:pt x="524725" y="3202419"/>
                </a:lnTo>
                <a:lnTo>
                  <a:pt x="526719" y="3212312"/>
                </a:lnTo>
                <a:lnTo>
                  <a:pt x="532168" y="3220389"/>
                </a:lnTo>
                <a:lnTo>
                  <a:pt x="540232" y="3225825"/>
                </a:lnTo>
                <a:lnTo>
                  <a:pt x="550176" y="3227819"/>
                </a:lnTo>
                <a:lnTo>
                  <a:pt x="560057" y="3225825"/>
                </a:lnTo>
                <a:lnTo>
                  <a:pt x="568134" y="3220389"/>
                </a:lnTo>
                <a:lnTo>
                  <a:pt x="573582" y="3212312"/>
                </a:lnTo>
                <a:lnTo>
                  <a:pt x="575576" y="3202419"/>
                </a:lnTo>
                <a:close/>
              </a:path>
              <a:path w="10912475" h="4009390">
                <a:moveTo>
                  <a:pt x="660755" y="3983939"/>
                </a:moveTo>
                <a:lnTo>
                  <a:pt x="658761" y="3974058"/>
                </a:lnTo>
                <a:lnTo>
                  <a:pt x="653326" y="3965981"/>
                </a:lnTo>
                <a:lnTo>
                  <a:pt x="645248" y="3960533"/>
                </a:lnTo>
                <a:lnTo>
                  <a:pt x="635304" y="3958539"/>
                </a:lnTo>
                <a:lnTo>
                  <a:pt x="625424" y="3960533"/>
                </a:lnTo>
                <a:lnTo>
                  <a:pt x="617347" y="3965981"/>
                </a:lnTo>
                <a:lnTo>
                  <a:pt x="611911" y="3974058"/>
                </a:lnTo>
                <a:lnTo>
                  <a:pt x="609904" y="3983939"/>
                </a:lnTo>
                <a:lnTo>
                  <a:pt x="611911" y="3993832"/>
                </a:lnTo>
                <a:lnTo>
                  <a:pt x="617347" y="4001897"/>
                </a:lnTo>
                <a:lnTo>
                  <a:pt x="625424" y="4007345"/>
                </a:lnTo>
                <a:lnTo>
                  <a:pt x="635355" y="4009339"/>
                </a:lnTo>
                <a:lnTo>
                  <a:pt x="645248" y="4007345"/>
                </a:lnTo>
                <a:lnTo>
                  <a:pt x="653326" y="4001897"/>
                </a:lnTo>
                <a:lnTo>
                  <a:pt x="658761" y="3993832"/>
                </a:lnTo>
                <a:lnTo>
                  <a:pt x="660755" y="3983939"/>
                </a:lnTo>
                <a:close/>
              </a:path>
              <a:path w="10912475" h="4009390">
                <a:moveTo>
                  <a:pt x="660755" y="2245106"/>
                </a:moveTo>
                <a:lnTo>
                  <a:pt x="658761" y="2235225"/>
                </a:lnTo>
                <a:lnTo>
                  <a:pt x="653326" y="2227148"/>
                </a:lnTo>
                <a:lnTo>
                  <a:pt x="645248" y="2221700"/>
                </a:lnTo>
                <a:lnTo>
                  <a:pt x="635304" y="2219706"/>
                </a:lnTo>
                <a:lnTo>
                  <a:pt x="625424" y="2221700"/>
                </a:lnTo>
                <a:lnTo>
                  <a:pt x="617347" y="2227148"/>
                </a:lnTo>
                <a:lnTo>
                  <a:pt x="611911" y="2235225"/>
                </a:lnTo>
                <a:lnTo>
                  <a:pt x="609904" y="2245106"/>
                </a:lnTo>
                <a:lnTo>
                  <a:pt x="611911" y="2254999"/>
                </a:lnTo>
                <a:lnTo>
                  <a:pt x="617347" y="2263063"/>
                </a:lnTo>
                <a:lnTo>
                  <a:pt x="625424" y="2268512"/>
                </a:lnTo>
                <a:lnTo>
                  <a:pt x="635355" y="2270506"/>
                </a:lnTo>
                <a:lnTo>
                  <a:pt x="645248" y="2268512"/>
                </a:lnTo>
                <a:lnTo>
                  <a:pt x="653326" y="2263063"/>
                </a:lnTo>
                <a:lnTo>
                  <a:pt x="658761" y="2254999"/>
                </a:lnTo>
                <a:lnTo>
                  <a:pt x="660755" y="2245106"/>
                </a:lnTo>
                <a:close/>
              </a:path>
              <a:path w="10912475" h="4009390">
                <a:moveTo>
                  <a:pt x="677227" y="3202419"/>
                </a:moveTo>
                <a:lnTo>
                  <a:pt x="675233" y="3192538"/>
                </a:lnTo>
                <a:lnTo>
                  <a:pt x="669785" y="3184461"/>
                </a:lnTo>
                <a:lnTo>
                  <a:pt x="661708" y="3179026"/>
                </a:lnTo>
                <a:lnTo>
                  <a:pt x="651776" y="3177019"/>
                </a:lnTo>
                <a:lnTo>
                  <a:pt x="641883" y="3179026"/>
                </a:lnTo>
                <a:lnTo>
                  <a:pt x="633818" y="3184461"/>
                </a:lnTo>
                <a:lnTo>
                  <a:pt x="628370" y="3192538"/>
                </a:lnTo>
                <a:lnTo>
                  <a:pt x="626376" y="3202419"/>
                </a:lnTo>
                <a:lnTo>
                  <a:pt x="628370" y="3212312"/>
                </a:lnTo>
                <a:lnTo>
                  <a:pt x="633818" y="3220389"/>
                </a:lnTo>
                <a:lnTo>
                  <a:pt x="641883" y="3225825"/>
                </a:lnTo>
                <a:lnTo>
                  <a:pt x="651827" y="3227819"/>
                </a:lnTo>
                <a:lnTo>
                  <a:pt x="661708" y="3225825"/>
                </a:lnTo>
                <a:lnTo>
                  <a:pt x="669785" y="3220389"/>
                </a:lnTo>
                <a:lnTo>
                  <a:pt x="675233" y="3212312"/>
                </a:lnTo>
                <a:lnTo>
                  <a:pt x="677227" y="3202419"/>
                </a:lnTo>
                <a:close/>
              </a:path>
              <a:path w="10912475" h="4009390">
                <a:moveTo>
                  <a:pt x="762406" y="3983939"/>
                </a:moveTo>
                <a:lnTo>
                  <a:pt x="760412" y="3974058"/>
                </a:lnTo>
                <a:lnTo>
                  <a:pt x="754976" y="3965981"/>
                </a:lnTo>
                <a:lnTo>
                  <a:pt x="746899" y="3960533"/>
                </a:lnTo>
                <a:lnTo>
                  <a:pt x="736955" y="3958539"/>
                </a:lnTo>
                <a:lnTo>
                  <a:pt x="727075" y="3960533"/>
                </a:lnTo>
                <a:lnTo>
                  <a:pt x="718997" y="3965981"/>
                </a:lnTo>
                <a:lnTo>
                  <a:pt x="713562" y="3974058"/>
                </a:lnTo>
                <a:lnTo>
                  <a:pt x="711555" y="3983939"/>
                </a:lnTo>
                <a:lnTo>
                  <a:pt x="713562" y="3993832"/>
                </a:lnTo>
                <a:lnTo>
                  <a:pt x="718997" y="4001897"/>
                </a:lnTo>
                <a:lnTo>
                  <a:pt x="727075" y="4007345"/>
                </a:lnTo>
                <a:lnTo>
                  <a:pt x="737006" y="4009339"/>
                </a:lnTo>
                <a:lnTo>
                  <a:pt x="746899" y="4007345"/>
                </a:lnTo>
                <a:lnTo>
                  <a:pt x="754976" y="4001897"/>
                </a:lnTo>
                <a:lnTo>
                  <a:pt x="760412" y="3993832"/>
                </a:lnTo>
                <a:lnTo>
                  <a:pt x="762406" y="3983939"/>
                </a:lnTo>
                <a:close/>
              </a:path>
              <a:path w="10912475" h="4009390">
                <a:moveTo>
                  <a:pt x="762406" y="2245106"/>
                </a:moveTo>
                <a:lnTo>
                  <a:pt x="760412" y="2235225"/>
                </a:lnTo>
                <a:lnTo>
                  <a:pt x="754976" y="2227148"/>
                </a:lnTo>
                <a:lnTo>
                  <a:pt x="746899" y="2221700"/>
                </a:lnTo>
                <a:lnTo>
                  <a:pt x="736955" y="2219706"/>
                </a:lnTo>
                <a:lnTo>
                  <a:pt x="727075" y="2221700"/>
                </a:lnTo>
                <a:lnTo>
                  <a:pt x="718997" y="2227148"/>
                </a:lnTo>
                <a:lnTo>
                  <a:pt x="713562" y="2235225"/>
                </a:lnTo>
                <a:lnTo>
                  <a:pt x="711555" y="2245106"/>
                </a:lnTo>
                <a:lnTo>
                  <a:pt x="713562" y="2254999"/>
                </a:lnTo>
                <a:lnTo>
                  <a:pt x="718997" y="2263063"/>
                </a:lnTo>
                <a:lnTo>
                  <a:pt x="727075" y="2268512"/>
                </a:lnTo>
                <a:lnTo>
                  <a:pt x="737006" y="2270506"/>
                </a:lnTo>
                <a:lnTo>
                  <a:pt x="746899" y="2268512"/>
                </a:lnTo>
                <a:lnTo>
                  <a:pt x="754976" y="2263063"/>
                </a:lnTo>
                <a:lnTo>
                  <a:pt x="760412" y="2254999"/>
                </a:lnTo>
                <a:lnTo>
                  <a:pt x="762406" y="2245106"/>
                </a:lnTo>
                <a:close/>
              </a:path>
              <a:path w="10912475" h="4009390">
                <a:moveTo>
                  <a:pt x="778878" y="3202419"/>
                </a:moveTo>
                <a:lnTo>
                  <a:pt x="776884" y="3192538"/>
                </a:lnTo>
                <a:lnTo>
                  <a:pt x="771436" y="3184461"/>
                </a:lnTo>
                <a:lnTo>
                  <a:pt x="763358" y="3179026"/>
                </a:lnTo>
                <a:lnTo>
                  <a:pt x="753427" y="3177019"/>
                </a:lnTo>
                <a:lnTo>
                  <a:pt x="743534" y="3179026"/>
                </a:lnTo>
                <a:lnTo>
                  <a:pt x="735469" y="3184461"/>
                </a:lnTo>
                <a:lnTo>
                  <a:pt x="730021" y="3192538"/>
                </a:lnTo>
                <a:lnTo>
                  <a:pt x="728027" y="3202419"/>
                </a:lnTo>
                <a:lnTo>
                  <a:pt x="730021" y="3212312"/>
                </a:lnTo>
                <a:lnTo>
                  <a:pt x="735469" y="3220389"/>
                </a:lnTo>
                <a:lnTo>
                  <a:pt x="743534" y="3225825"/>
                </a:lnTo>
                <a:lnTo>
                  <a:pt x="753478" y="3227819"/>
                </a:lnTo>
                <a:lnTo>
                  <a:pt x="763358" y="3225825"/>
                </a:lnTo>
                <a:lnTo>
                  <a:pt x="771436" y="3220389"/>
                </a:lnTo>
                <a:lnTo>
                  <a:pt x="776884" y="3212312"/>
                </a:lnTo>
                <a:lnTo>
                  <a:pt x="778878" y="3202419"/>
                </a:lnTo>
                <a:close/>
              </a:path>
              <a:path w="10912475" h="4009390">
                <a:moveTo>
                  <a:pt x="864057" y="3983939"/>
                </a:moveTo>
                <a:lnTo>
                  <a:pt x="862063" y="3974058"/>
                </a:lnTo>
                <a:lnTo>
                  <a:pt x="856627" y="3965981"/>
                </a:lnTo>
                <a:lnTo>
                  <a:pt x="848550" y="3960533"/>
                </a:lnTo>
                <a:lnTo>
                  <a:pt x="838606" y="3958539"/>
                </a:lnTo>
                <a:lnTo>
                  <a:pt x="828725" y="3960533"/>
                </a:lnTo>
                <a:lnTo>
                  <a:pt x="820648" y="3965981"/>
                </a:lnTo>
                <a:lnTo>
                  <a:pt x="815213" y="3974058"/>
                </a:lnTo>
                <a:lnTo>
                  <a:pt x="813206" y="3983939"/>
                </a:lnTo>
                <a:lnTo>
                  <a:pt x="815213" y="3993832"/>
                </a:lnTo>
                <a:lnTo>
                  <a:pt x="820648" y="4001897"/>
                </a:lnTo>
                <a:lnTo>
                  <a:pt x="828725" y="4007345"/>
                </a:lnTo>
                <a:lnTo>
                  <a:pt x="838657" y="4009339"/>
                </a:lnTo>
                <a:lnTo>
                  <a:pt x="848550" y="4007345"/>
                </a:lnTo>
                <a:lnTo>
                  <a:pt x="856627" y="4001897"/>
                </a:lnTo>
                <a:lnTo>
                  <a:pt x="862063" y="3993832"/>
                </a:lnTo>
                <a:lnTo>
                  <a:pt x="864057" y="3983939"/>
                </a:lnTo>
                <a:close/>
              </a:path>
              <a:path w="10912475" h="4009390">
                <a:moveTo>
                  <a:pt x="864057" y="2245106"/>
                </a:moveTo>
                <a:lnTo>
                  <a:pt x="862063" y="2235225"/>
                </a:lnTo>
                <a:lnTo>
                  <a:pt x="856627" y="2227148"/>
                </a:lnTo>
                <a:lnTo>
                  <a:pt x="848550" y="2221700"/>
                </a:lnTo>
                <a:lnTo>
                  <a:pt x="838606" y="2219706"/>
                </a:lnTo>
                <a:lnTo>
                  <a:pt x="828725" y="2221700"/>
                </a:lnTo>
                <a:lnTo>
                  <a:pt x="820648" y="2227148"/>
                </a:lnTo>
                <a:lnTo>
                  <a:pt x="815213" y="2235225"/>
                </a:lnTo>
                <a:lnTo>
                  <a:pt x="813206" y="2245106"/>
                </a:lnTo>
                <a:lnTo>
                  <a:pt x="815213" y="2254999"/>
                </a:lnTo>
                <a:lnTo>
                  <a:pt x="820648" y="2263063"/>
                </a:lnTo>
                <a:lnTo>
                  <a:pt x="828725" y="2268512"/>
                </a:lnTo>
                <a:lnTo>
                  <a:pt x="838657" y="2270506"/>
                </a:lnTo>
                <a:lnTo>
                  <a:pt x="848550" y="2268512"/>
                </a:lnTo>
                <a:lnTo>
                  <a:pt x="856627" y="2263063"/>
                </a:lnTo>
                <a:lnTo>
                  <a:pt x="862063" y="2254999"/>
                </a:lnTo>
                <a:lnTo>
                  <a:pt x="864057" y="2245106"/>
                </a:lnTo>
                <a:close/>
              </a:path>
              <a:path w="10912475" h="4009390">
                <a:moveTo>
                  <a:pt x="880529" y="3202419"/>
                </a:moveTo>
                <a:lnTo>
                  <a:pt x="878535" y="3192538"/>
                </a:lnTo>
                <a:lnTo>
                  <a:pt x="873086" y="3184461"/>
                </a:lnTo>
                <a:lnTo>
                  <a:pt x="865009" y="3179026"/>
                </a:lnTo>
                <a:lnTo>
                  <a:pt x="855078" y="3177019"/>
                </a:lnTo>
                <a:lnTo>
                  <a:pt x="845185" y="3179026"/>
                </a:lnTo>
                <a:lnTo>
                  <a:pt x="837120" y="3184461"/>
                </a:lnTo>
                <a:lnTo>
                  <a:pt x="831672" y="3192538"/>
                </a:lnTo>
                <a:lnTo>
                  <a:pt x="829678" y="3202419"/>
                </a:lnTo>
                <a:lnTo>
                  <a:pt x="831672" y="3212312"/>
                </a:lnTo>
                <a:lnTo>
                  <a:pt x="837120" y="3220389"/>
                </a:lnTo>
                <a:lnTo>
                  <a:pt x="845185" y="3225825"/>
                </a:lnTo>
                <a:lnTo>
                  <a:pt x="855129" y="3227819"/>
                </a:lnTo>
                <a:lnTo>
                  <a:pt x="865009" y="3225825"/>
                </a:lnTo>
                <a:lnTo>
                  <a:pt x="873086" y="3220389"/>
                </a:lnTo>
                <a:lnTo>
                  <a:pt x="878535" y="3212312"/>
                </a:lnTo>
                <a:lnTo>
                  <a:pt x="880529" y="3202419"/>
                </a:lnTo>
                <a:close/>
              </a:path>
              <a:path w="10912475" h="4009390">
                <a:moveTo>
                  <a:pt x="965708" y="3983939"/>
                </a:moveTo>
                <a:lnTo>
                  <a:pt x="963714" y="3974058"/>
                </a:lnTo>
                <a:lnTo>
                  <a:pt x="958278" y="3965981"/>
                </a:lnTo>
                <a:lnTo>
                  <a:pt x="950201" y="3960533"/>
                </a:lnTo>
                <a:lnTo>
                  <a:pt x="940257" y="3958539"/>
                </a:lnTo>
                <a:lnTo>
                  <a:pt x="930376" y="3960533"/>
                </a:lnTo>
                <a:lnTo>
                  <a:pt x="922299" y="3965981"/>
                </a:lnTo>
                <a:lnTo>
                  <a:pt x="916863" y="3974058"/>
                </a:lnTo>
                <a:lnTo>
                  <a:pt x="914857" y="3983939"/>
                </a:lnTo>
                <a:lnTo>
                  <a:pt x="916863" y="3993832"/>
                </a:lnTo>
                <a:lnTo>
                  <a:pt x="922299" y="4001897"/>
                </a:lnTo>
                <a:lnTo>
                  <a:pt x="930376" y="4007345"/>
                </a:lnTo>
                <a:lnTo>
                  <a:pt x="940308" y="4009339"/>
                </a:lnTo>
                <a:lnTo>
                  <a:pt x="950201" y="4007345"/>
                </a:lnTo>
                <a:lnTo>
                  <a:pt x="958278" y="4001897"/>
                </a:lnTo>
                <a:lnTo>
                  <a:pt x="963714" y="3993832"/>
                </a:lnTo>
                <a:lnTo>
                  <a:pt x="965708" y="3983939"/>
                </a:lnTo>
                <a:close/>
              </a:path>
              <a:path w="10912475" h="4009390">
                <a:moveTo>
                  <a:pt x="965708" y="2245106"/>
                </a:moveTo>
                <a:lnTo>
                  <a:pt x="963714" y="2235225"/>
                </a:lnTo>
                <a:lnTo>
                  <a:pt x="958278" y="2227148"/>
                </a:lnTo>
                <a:lnTo>
                  <a:pt x="950201" y="2221700"/>
                </a:lnTo>
                <a:lnTo>
                  <a:pt x="940257" y="2219706"/>
                </a:lnTo>
                <a:lnTo>
                  <a:pt x="930376" y="2221700"/>
                </a:lnTo>
                <a:lnTo>
                  <a:pt x="922299" y="2227148"/>
                </a:lnTo>
                <a:lnTo>
                  <a:pt x="916863" y="2235225"/>
                </a:lnTo>
                <a:lnTo>
                  <a:pt x="914857" y="2245106"/>
                </a:lnTo>
                <a:lnTo>
                  <a:pt x="916863" y="2254999"/>
                </a:lnTo>
                <a:lnTo>
                  <a:pt x="922299" y="2263076"/>
                </a:lnTo>
                <a:lnTo>
                  <a:pt x="930376" y="2268512"/>
                </a:lnTo>
                <a:lnTo>
                  <a:pt x="940308" y="2270506"/>
                </a:lnTo>
                <a:lnTo>
                  <a:pt x="950201" y="2268512"/>
                </a:lnTo>
                <a:lnTo>
                  <a:pt x="958278" y="2263063"/>
                </a:lnTo>
                <a:lnTo>
                  <a:pt x="963714" y="2254999"/>
                </a:lnTo>
                <a:lnTo>
                  <a:pt x="965708" y="2245106"/>
                </a:lnTo>
                <a:close/>
              </a:path>
              <a:path w="10912475" h="4009390">
                <a:moveTo>
                  <a:pt x="982179" y="3202419"/>
                </a:moveTo>
                <a:lnTo>
                  <a:pt x="980186" y="3192538"/>
                </a:lnTo>
                <a:lnTo>
                  <a:pt x="974737" y="3184461"/>
                </a:lnTo>
                <a:lnTo>
                  <a:pt x="966660" y="3179026"/>
                </a:lnTo>
                <a:lnTo>
                  <a:pt x="956729" y="3177019"/>
                </a:lnTo>
                <a:lnTo>
                  <a:pt x="946835" y="3179026"/>
                </a:lnTo>
                <a:lnTo>
                  <a:pt x="938771" y="3184461"/>
                </a:lnTo>
                <a:lnTo>
                  <a:pt x="933323" y="3192538"/>
                </a:lnTo>
                <a:lnTo>
                  <a:pt x="931329" y="3202419"/>
                </a:lnTo>
                <a:lnTo>
                  <a:pt x="933323" y="3212312"/>
                </a:lnTo>
                <a:lnTo>
                  <a:pt x="938771" y="3220389"/>
                </a:lnTo>
                <a:lnTo>
                  <a:pt x="946835" y="3225825"/>
                </a:lnTo>
                <a:lnTo>
                  <a:pt x="956779" y="3227819"/>
                </a:lnTo>
                <a:lnTo>
                  <a:pt x="966660" y="3225825"/>
                </a:lnTo>
                <a:lnTo>
                  <a:pt x="974737" y="3220389"/>
                </a:lnTo>
                <a:lnTo>
                  <a:pt x="980186" y="3212312"/>
                </a:lnTo>
                <a:lnTo>
                  <a:pt x="982179" y="3202419"/>
                </a:lnTo>
                <a:close/>
              </a:path>
              <a:path w="10912475" h="4009390">
                <a:moveTo>
                  <a:pt x="1067358" y="3983939"/>
                </a:moveTo>
                <a:lnTo>
                  <a:pt x="1065364" y="3974058"/>
                </a:lnTo>
                <a:lnTo>
                  <a:pt x="1059929" y="3965981"/>
                </a:lnTo>
                <a:lnTo>
                  <a:pt x="1051852" y="3960533"/>
                </a:lnTo>
                <a:lnTo>
                  <a:pt x="1041908" y="3958539"/>
                </a:lnTo>
                <a:lnTo>
                  <a:pt x="1032027" y="3960533"/>
                </a:lnTo>
                <a:lnTo>
                  <a:pt x="1023950" y="3965981"/>
                </a:lnTo>
                <a:lnTo>
                  <a:pt x="1018514" y="3974058"/>
                </a:lnTo>
                <a:lnTo>
                  <a:pt x="1016508" y="3983939"/>
                </a:lnTo>
                <a:lnTo>
                  <a:pt x="1018514" y="3993832"/>
                </a:lnTo>
                <a:lnTo>
                  <a:pt x="1023950" y="4001897"/>
                </a:lnTo>
                <a:lnTo>
                  <a:pt x="1032027" y="4007345"/>
                </a:lnTo>
                <a:lnTo>
                  <a:pt x="1041958" y="4009339"/>
                </a:lnTo>
                <a:lnTo>
                  <a:pt x="1051852" y="4007345"/>
                </a:lnTo>
                <a:lnTo>
                  <a:pt x="1059929" y="4001897"/>
                </a:lnTo>
                <a:lnTo>
                  <a:pt x="1065364" y="3993832"/>
                </a:lnTo>
                <a:lnTo>
                  <a:pt x="1067358" y="3983939"/>
                </a:lnTo>
                <a:close/>
              </a:path>
              <a:path w="10912475" h="4009390">
                <a:moveTo>
                  <a:pt x="1067358" y="2245106"/>
                </a:moveTo>
                <a:lnTo>
                  <a:pt x="1065364" y="2235225"/>
                </a:lnTo>
                <a:lnTo>
                  <a:pt x="1059929" y="2227148"/>
                </a:lnTo>
                <a:lnTo>
                  <a:pt x="1051852" y="2221700"/>
                </a:lnTo>
                <a:lnTo>
                  <a:pt x="1041908" y="2219706"/>
                </a:lnTo>
                <a:lnTo>
                  <a:pt x="1032027" y="2221700"/>
                </a:lnTo>
                <a:lnTo>
                  <a:pt x="1023950" y="2227148"/>
                </a:lnTo>
                <a:lnTo>
                  <a:pt x="1018514" y="2235225"/>
                </a:lnTo>
                <a:lnTo>
                  <a:pt x="1016508" y="2245106"/>
                </a:lnTo>
                <a:lnTo>
                  <a:pt x="1018514" y="2254999"/>
                </a:lnTo>
                <a:lnTo>
                  <a:pt x="1023950" y="2263076"/>
                </a:lnTo>
                <a:lnTo>
                  <a:pt x="1032027" y="2268512"/>
                </a:lnTo>
                <a:lnTo>
                  <a:pt x="1041958" y="2270506"/>
                </a:lnTo>
                <a:lnTo>
                  <a:pt x="1051852" y="2268512"/>
                </a:lnTo>
                <a:lnTo>
                  <a:pt x="1059929" y="2263076"/>
                </a:lnTo>
                <a:lnTo>
                  <a:pt x="1065364" y="2254999"/>
                </a:lnTo>
                <a:lnTo>
                  <a:pt x="1067358" y="2245106"/>
                </a:lnTo>
                <a:close/>
              </a:path>
              <a:path w="10912475" h="4009390">
                <a:moveTo>
                  <a:pt x="1083830" y="3202419"/>
                </a:moveTo>
                <a:lnTo>
                  <a:pt x="1081836" y="3192538"/>
                </a:lnTo>
                <a:lnTo>
                  <a:pt x="1076388" y="3184461"/>
                </a:lnTo>
                <a:lnTo>
                  <a:pt x="1068311" y="3179026"/>
                </a:lnTo>
                <a:lnTo>
                  <a:pt x="1058379" y="3177019"/>
                </a:lnTo>
                <a:lnTo>
                  <a:pt x="1048486" y="3179026"/>
                </a:lnTo>
                <a:lnTo>
                  <a:pt x="1040422" y="3184461"/>
                </a:lnTo>
                <a:lnTo>
                  <a:pt x="1034973" y="3192538"/>
                </a:lnTo>
                <a:lnTo>
                  <a:pt x="1032979" y="3202419"/>
                </a:lnTo>
                <a:lnTo>
                  <a:pt x="1034973" y="3212312"/>
                </a:lnTo>
                <a:lnTo>
                  <a:pt x="1040422" y="3220389"/>
                </a:lnTo>
                <a:lnTo>
                  <a:pt x="1048486" y="3225825"/>
                </a:lnTo>
                <a:lnTo>
                  <a:pt x="1058430" y="3227819"/>
                </a:lnTo>
                <a:lnTo>
                  <a:pt x="1068311" y="3225825"/>
                </a:lnTo>
                <a:lnTo>
                  <a:pt x="1076388" y="3220389"/>
                </a:lnTo>
                <a:lnTo>
                  <a:pt x="1081836" y="3212312"/>
                </a:lnTo>
                <a:lnTo>
                  <a:pt x="1083830" y="3202419"/>
                </a:lnTo>
                <a:close/>
              </a:path>
              <a:path w="10912475" h="4009390">
                <a:moveTo>
                  <a:pt x="1169009" y="3983939"/>
                </a:moveTo>
                <a:lnTo>
                  <a:pt x="1167015" y="3974058"/>
                </a:lnTo>
                <a:lnTo>
                  <a:pt x="1161580" y="3965981"/>
                </a:lnTo>
                <a:lnTo>
                  <a:pt x="1153502" y="3960533"/>
                </a:lnTo>
                <a:lnTo>
                  <a:pt x="1143558" y="3958539"/>
                </a:lnTo>
                <a:lnTo>
                  <a:pt x="1133678" y="3960533"/>
                </a:lnTo>
                <a:lnTo>
                  <a:pt x="1125601" y="3965981"/>
                </a:lnTo>
                <a:lnTo>
                  <a:pt x="1120165" y="3974058"/>
                </a:lnTo>
                <a:lnTo>
                  <a:pt x="1118158" y="3983939"/>
                </a:lnTo>
                <a:lnTo>
                  <a:pt x="1120165" y="3993832"/>
                </a:lnTo>
                <a:lnTo>
                  <a:pt x="1125601" y="4001897"/>
                </a:lnTo>
                <a:lnTo>
                  <a:pt x="1133678" y="4007345"/>
                </a:lnTo>
                <a:lnTo>
                  <a:pt x="1143609" y="4009339"/>
                </a:lnTo>
                <a:lnTo>
                  <a:pt x="1153502" y="4007345"/>
                </a:lnTo>
                <a:lnTo>
                  <a:pt x="1161580" y="4001897"/>
                </a:lnTo>
                <a:lnTo>
                  <a:pt x="1167015" y="3993832"/>
                </a:lnTo>
                <a:lnTo>
                  <a:pt x="1169009" y="3983939"/>
                </a:lnTo>
                <a:close/>
              </a:path>
              <a:path w="10912475" h="4009390">
                <a:moveTo>
                  <a:pt x="1169009" y="2245106"/>
                </a:moveTo>
                <a:lnTo>
                  <a:pt x="1167015" y="2235225"/>
                </a:lnTo>
                <a:lnTo>
                  <a:pt x="1161580" y="2227148"/>
                </a:lnTo>
                <a:lnTo>
                  <a:pt x="1153502" y="2221700"/>
                </a:lnTo>
                <a:lnTo>
                  <a:pt x="1143558" y="2219706"/>
                </a:lnTo>
                <a:lnTo>
                  <a:pt x="1133678" y="2221700"/>
                </a:lnTo>
                <a:lnTo>
                  <a:pt x="1125601" y="2227148"/>
                </a:lnTo>
                <a:lnTo>
                  <a:pt x="1120165" y="2235225"/>
                </a:lnTo>
                <a:lnTo>
                  <a:pt x="1118158" y="2245106"/>
                </a:lnTo>
                <a:lnTo>
                  <a:pt x="1120165" y="2254999"/>
                </a:lnTo>
                <a:lnTo>
                  <a:pt x="1125601" y="2263076"/>
                </a:lnTo>
                <a:lnTo>
                  <a:pt x="1133678" y="2268512"/>
                </a:lnTo>
                <a:lnTo>
                  <a:pt x="1143609" y="2270506"/>
                </a:lnTo>
                <a:lnTo>
                  <a:pt x="1153502" y="2268512"/>
                </a:lnTo>
                <a:lnTo>
                  <a:pt x="1161580" y="2263076"/>
                </a:lnTo>
                <a:lnTo>
                  <a:pt x="1167015" y="2254999"/>
                </a:lnTo>
                <a:lnTo>
                  <a:pt x="1169009" y="2245106"/>
                </a:lnTo>
                <a:close/>
              </a:path>
              <a:path w="10912475" h="4009390">
                <a:moveTo>
                  <a:pt x="1185481" y="3202419"/>
                </a:moveTo>
                <a:lnTo>
                  <a:pt x="1183487" y="3192538"/>
                </a:lnTo>
                <a:lnTo>
                  <a:pt x="1178039" y="3184461"/>
                </a:lnTo>
                <a:lnTo>
                  <a:pt x="1169962" y="3179026"/>
                </a:lnTo>
                <a:lnTo>
                  <a:pt x="1160030" y="3177019"/>
                </a:lnTo>
                <a:lnTo>
                  <a:pt x="1150137" y="3179026"/>
                </a:lnTo>
                <a:lnTo>
                  <a:pt x="1142072" y="3184461"/>
                </a:lnTo>
                <a:lnTo>
                  <a:pt x="1136624" y="3192538"/>
                </a:lnTo>
                <a:lnTo>
                  <a:pt x="1134630" y="3202419"/>
                </a:lnTo>
                <a:lnTo>
                  <a:pt x="1136624" y="3212312"/>
                </a:lnTo>
                <a:lnTo>
                  <a:pt x="1142072" y="3220389"/>
                </a:lnTo>
                <a:lnTo>
                  <a:pt x="1150137" y="3225825"/>
                </a:lnTo>
                <a:lnTo>
                  <a:pt x="1160081" y="3227819"/>
                </a:lnTo>
                <a:lnTo>
                  <a:pt x="1169962" y="3225825"/>
                </a:lnTo>
                <a:lnTo>
                  <a:pt x="1178039" y="3220389"/>
                </a:lnTo>
                <a:lnTo>
                  <a:pt x="1183487" y="3212312"/>
                </a:lnTo>
                <a:lnTo>
                  <a:pt x="1185481" y="3202419"/>
                </a:lnTo>
                <a:close/>
              </a:path>
              <a:path w="10912475" h="4009390">
                <a:moveTo>
                  <a:pt x="1270660" y="3983939"/>
                </a:moveTo>
                <a:lnTo>
                  <a:pt x="1268666" y="3974058"/>
                </a:lnTo>
                <a:lnTo>
                  <a:pt x="1263230" y="3965981"/>
                </a:lnTo>
                <a:lnTo>
                  <a:pt x="1255153" y="3960533"/>
                </a:lnTo>
                <a:lnTo>
                  <a:pt x="1245209" y="3958539"/>
                </a:lnTo>
                <a:lnTo>
                  <a:pt x="1235329" y="3960533"/>
                </a:lnTo>
                <a:lnTo>
                  <a:pt x="1227251" y="3965981"/>
                </a:lnTo>
                <a:lnTo>
                  <a:pt x="1221816" y="3974058"/>
                </a:lnTo>
                <a:lnTo>
                  <a:pt x="1219809" y="3983939"/>
                </a:lnTo>
                <a:lnTo>
                  <a:pt x="1221816" y="3993832"/>
                </a:lnTo>
                <a:lnTo>
                  <a:pt x="1227251" y="4001897"/>
                </a:lnTo>
                <a:lnTo>
                  <a:pt x="1235329" y="4007345"/>
                </a:lnTo>
                <a:lnTo>
                  <a:pt x="1245260" y="4009339"/>
                </a:lnTo>
                <a:lnTo>
                  <a:pt x="1255153" y="4007345"/>
                </a:lnTo>
                <a:lnTo>
                  <a:pt x="1263230" y="4001897"/>
                </a:lnTo>
                <a:lnTo>
                  <a:pt x="1268666" y="3993832"/>
                </a:lnTo>
                <a:lnTo>
                  <a:pt x="1270660" y="3983939"/>
                </a:lnTo>
                <a:close/>
              </a:path>
              <a:path w="10912475" h="4009390">
                <a:moveTo>
                  <a:pt x="1270660" y="2245106"/>
                </a:moveTo>
                <a:lnTo>
                  <a:pt x="1268666" y="2235225"/>
                </a:lnTo>
                <a:lnTo>
                  <a:pt x="1263230" y="2227148"/>
                </a:lnTo>
                <a:lnTo>
                  <a:pt x="1255153" y="2221700"/>
                </a:lnTo>
                <a:lnTo>
                  <a:pt x="1245209" y="2219706"/>
                </a:lnTo>
                <a:lnTo>
                  <a:pt x="1235329" y="2221700"/>
                </a:lnTo>
                <a:lnTo>
                  <a:pt x="1227251" y="2227148"/>
                </a:lnTo>
                <a:lnTo>
                  <a:pt x="1221816" y="2235225"/>
                </a:lnTo>
                <a:lnTo>
                  <a:pt x="1219809" y="2245106"/>
                </a:lnTo>
                <a:lnTo>
                  <a:pt x="1221816" y="2254999"/>
                </a:lnTo>
                <a:lnTo>
                  <a:pt x="1227251" y="2263076"/>
                </a:lnTo>
                <a:lnTo>
                  <a:pt x="1235329" y="2268512"/>
                </a:lnTo>
                <a:lnTo>
                  <a:pt x="1245260" y="2270506"/>
                </a:lnTo>
                <a:lnTo>
                  <a:pt x="1255153" y="2268512"/>
                </a:lnTo>
                <a:lnTo>
                  <a:pt x="1263230" y="2263076"/>
                </a:lnTo>
                <a:lnTo>
                  <a:pt x="1268666" y="2254999"/>
                </a:lnTo>
                <a:lnTo>
                  <a:pt x="1270660" y="2245106"/>
                </a:lnTo>
                <a:close/>
              </a:path>
              <a:path w="10912475" h="4009390">
                <a:moveTo>
                  <a:pt x="1287132" y="3202419"/>
                </a:moveTo>
                <a:lnTo>
                  <a:pt x="1285138" y="3192538"/>
                </a:lnTo>
                <a:lnTo>
                  <a:pt x="1279690" y="3184461"/>
                </a:lnTo>
                <a:lnTo>
                  <a:pt x="1271612" y="3179026"/>
                </a:lnTo>
                <a:lnTo>
                  <a:pt x="1261681" y="3177019"/>
                </a:lnTo>
                <a:lnTo>
                  <a:pt x="1251788" y="3179026"/>
                </a:lnTo>
                <a:lnTo>
                  <a:pt x="1243723" y="3184461"/>
                </a:lnTo>
                <a:lnTo>
                  <a:pt x="1238275" y="3192538"/>
                </a:lnTo>
                <a:lnTo>
                  <a:pt x="1236281" y="3202419"/>
                </a:lnTo>
                <a:lnTo>
                  <a:pt x="1238275" y="3212312"/>
                </a:lnTo>
                <a:lnTo>
                  <a:pt x="1243723" y="3220389"/>
                </a:lnTo>
                <a:lnTo>
                  <a:pt x="1251788" y="3225825"/>
                </a:lnTo>
                <a:lnTo>
                  <a:pt x="1261732" y="3227819"/>
                </a:lnTo>
                <a:lnTo>
                  <a:pt x="1271612" y="3225825"/>
                </a:lnTo>
                <a:lnTo>
                  <a:pt x="1279690" y="3220389"/>
                </a:lnTo>
                <a:lnTo>
                  <a:pt x="1285138" y="3212312"/>
                </a:lnTo>
                <a:lnTo>
                  <a:pt x="1287132" y="3202419"/>
                </a:lnTo>
                <a:close/>
              </a:path>
              <a:path w="10912475" h="4009390">
                <a:moveTo>
                  <a:pt x="1372311" y="3983939"/>
                </a:moveTo>
                <a:lnTo>
                  <a:pt x="1370317" y="3974058"/>
                </a:lnTo>
                <a:lnTo>
                  <a:pt x="1364881" y="3965981"/>
                </a:lnTo>
                <a:lnTo>
                  <a:pt x="1356804" y="3960533"/>
                </a:lnTo>
                <a:lnTo>
                  <a:pt x="1346860" y="3958539"/>
                </a:lnTo>
                <a:lnTo>
                  <a:pt x="1336979" y="3960533"/>
                </a:lnTo>
                <a:lnTo>
                  <a:pt x="1328902" y="3965981"/>
                </a:lnTo>
                <a:lnTo>
                  <a:pt x="1323467" y="3974058"/>
                </a:lnTo>
                <a:lnTo>
                  <a:pt x="1321460" y="3983939"/>
                </a:lnTo>
                <a:lnTo>
                  <a:pt x="1323467" y="3993832"/>
                </a:lnTo>
                <a:lnTo>
                  <a:pt x="1328902" y="4001897"/>
                </a:lnTo>
                <a:lnTo>
                  <a:pt x="1336979" y="4007345"/>
                </a:lnTo>
                <a:lnTo>
                  <a:pt x="1346911" y="4009339"/>
                </a:lnTo>
                <a:lnTo>
                  <a:pt x="1356804" y="4007345"/>
                </a:lnTo>
                <a:lnTo>
                  <a:pt x="1364881" y="4001897"/>
                </a:lnTo>
                <a:lnTo>
                  <a:pt x="1370317" y="3993832"/>
                </a:lnTo>
                <a:lnTo>
                  <a:pt x="1372311" y="3983939"/>
                </a:lnTo>
                <a:close/>
              </a:path>
              <a:path w="10912475" h="4009390">
                <a:moveTo>
                  <a:pt x="1372311" y="2245106"/>
                </a:moveTo>
                <a:lnTo>
                  <a:pt x="1370317" y="2235225"/>
                </a:lnTo>
                <a:lnTo>
                  <a:pt x="1364881" y="2227148"/>
                </a:lnTo>
                <a:lnTo>
                  <a:pt x="1356804" y="2221700"/>
                </a:lnTo>
                <a:lnTo>
                  <a:pt x="1346860" y="2219706"/>
                </a:lnTo>
                <a:lnTo>
                  <a:pt x="1336979" y="2221700"/>
                </a:lnTo>
                <a:lnTo>
                  <a:pt x="1328902" y="2227148"/>
                </a:lnTo>
                <a:lnTo>
                  <a:pt x="1323467" y="2235225"/>
                </a:lnTo>
                <a:lnTo>
                  <a:pt x="1321460" y="2245106"/>
                </a:lnTo>
                <a:lnTo>
                  <a:pt x="1323467" y="2254999"/>
                </a:lnTo>
                <a:lnTo>
                  <a:pt x="1328902" y="2263076"/>
                </a:lnTo>
                <a:lnTo>
                  <a:pt x="1336979" y="2268512"/>
                </a:lnTo>
                <a:lnTo>
                  <a:pt x="1346911" y="2270506"/>
                </a:lnTo>
                <a:lnTo>
                  <a:pt x="1356804" y="2268512"/>
                </a:lnTo>
                <a:lnTo>
                  <a:pt x="1364881" y="2263076"/>
                </a:lnTo>
                <a:lnTo>
                  <a:pt x="1370317" y="2254999"/>
                </a:lnTo>
                <a:lnTo>
                  <a:pt x="1372311" y="2245106"/>
                </a:lnTo>
                <a:close/>
              </a:path>
              <a:path w="10912475" h="4009390">
                <a:moveTo>
                  <a:pt x="1388783" y="3202419"/>
                </a:moveTo>
                <a:lnTo>
                  <a:pt x="1386789" y="3192538"/>
                </a:lnTo>
                <a:lnTo>
                  <a:pt x="1381340" y="3184461"/>
                </a:lnTo>
                <a:lnTo>
                  <a:pt x="1373263" y="3179026"/>
                </a:lnTo>
                <a:lnTo>
                  <a:pt x="1363332" y="3177019"/>
                </a:lnTo>
                <a:lnTo>
                  <a:pt x="1353439" y="3179026"/>
                </a:lnTo>
                <a:lnTo>
                  <a:pt x="1345374" y="3184461"/>
                </a:lnTo>
                <a:lnTo>
                  <a:pt x="1339926" y="3192538"/>
                </a:lnTo>
                <a:lnTo>
                  <a:pt x="1337932" y="3202419"/>
                </a:lnTo>
                <a:lnTo>
                  <a:pt x="1339926" y="3212312"/>
                </a:lnTo>
                <a:lnTo>
                  <a:pt x="1345374" y="3220389"/>
                </a:lnTo>
                <a:lnTo>
                  <a:pt x="1353451" y="3225825"/>
                </a:lnTo>
                <a:lnTo>
                  <a:pt x="1363383" y="3227819"/>
                </a:lnTo>
                <a:lnTo>
                  <a:pt x="1373263" y="3225825"/>
                </a:lnTo>
                <a:lnTo>
                  <a:pt x="1381340" y="3220389"/>
                </a:lnTo>
                <a:lnTo>
                  <a:pt x="1386789" y="3212312"/>
                </a:lnTo>
                <a:lnTo>
                  <a:pt x="1388783" y="3202419"/>
                </a:lnTo>
                <a:close/>
              </a:path>
              <a:path w="10912475" h="4009390">
                <a:moveTo>
                  <a:pt x="1473962" y="3983939"/>
                </a:moveTo>
                <a:lnTo>
                  <a:pt x="1471968" y="3974058"/>
                </a:lnTo>
                <a:lnTo>
                  <a:pt x="1466532" y="3965981"/>
                </a:lnTo>
                <a:lnTo>
                  <a:pt x="1458455" y="3960533"/>
                </a:lnTo>
                <a:lnTo>
                  <a:pt x="1448511" y="3958539"/>
                </a:lnTo>
                <a:lnTo>
                  <a:pt x="1438630" y="3960533"/>
                </a:lnTo>
                <a:lnTo>
                  <a:pt x="1430553" y="3965981"/>
                </a:lnTo>
                <a:lnTo>
                  <a:pt x="1425117" y="3974058"/>
                </a:lnTo>
                <a:lnTo>
                  <a:pt x="1423111" y="3983939"/>
                </a:lnTo>
                <a:lnTo>
                  <a:pt x="1425117" y="3993832"/>
                </a:lnTo>
                <a:lnTo>
                  <a:pt x="1430553" y="4001897"/>
                </a:lnTo>
                <a:lnTo>
                  <a:pt x="1438630" y="4007345"/>
                </a:lnTo>
                <a:lnTo>
                  <a:pt x="1448562" y="4009339"/>
                </a:lnTo>
                <a:lnTo>
                  <a:pt x="1458455" y="4007345"/>
                </a:lnTo>
                <a:lnTo>
                  <a:pt x="1466532" y="4001897"/>
                </a:lnTo>
                <a:lnTo>
                  <a:pt x="1471968" y="3993832"/>
                </a:lnTo>
                <a:lnTo>
                  <a:pt x="1473962" y="3983939"/>
                </a:lnTo>
                <a:close/>
              </a:path>
              <a:path w="10912475" h="4009390">
                <a:moveTo>
                  <a:pt x="1473962" y="2245106"/>
                </a:moveTo>
                <a:lnTo>
                  <a:pt x="1471968" y="2235225"/>
                </a:lnTo>
                <a:lnTo>
                  <a:pt x="1466532" y="2227148"/>
                </a:lnTo>
                <a:lnTo>
                  <a:pt x="1458455" y="2221700"/>
                </a:lnTo>
                <a:lnTo>
                  <a:pt x="1448511" y="2219706"/>
                </a:lnTo>
                <a:lnTo>
                  <a:pt x="1438630" y="2221700"/>
                </a:lnTo>
                <a:lnTo>
                  <a:pt x="1430553" y="2227148"/>
                </a:lnTo>
                <a:lnTo>
                  <a:pt x="1425117" y="2235225"/>
                </a:lnTo>
                <a:lnTo>
                  <a:pt x="1423111" y="2245106"/>
                </a:lnTo>
                <a:lnTo>
                  <a:pt x="1425117" y="2254999"/>
                </a:lnTo>
                <a:lnTo>
                  <a:pt x="1430553" y="2263076"/>
                </a:lnTo>
                <a:lnTo>
                  <a:pt x="1438630" y="2268512"/>
                </a:lnTo>
                <a:lnTo>
                  <a:pt x="1448562" y="2270506"/>
                </a:lnTo>
                <a:lnTo>
                  <a:pt x="1458455" y="2268512"/>
                </a:lnTo>
                <a:lnTo>
                  <a:pt x="1466532" y="2263076"/>
                </a:lnTo>
                <a:lnTo>
                  <a:pt x="1471968" y="2254999"/>
                </a:lnTo>
                <a:lnTo>
                  <a:pt x="1473962" y="2245106"/>
                </a:lnTo>
                <a:close/>
              </a:path>
              <a:path w="10912475" h="4009390">
                <a:moveTo>
                  <a:pt x="1490433" y="3202419"/>
                </a:moveTo>
                <a:lnTo>
                  <a:pt x="1488440" y="3192538"/>
                </a:lnTo>
                <a:lnTo>
                  <a:pt x="1482991" y="3184461"/>
                </a:lnTo>
                <a:lnTo>
                  <a:pt x="1474914" y="3179026"/>
                </a:lnTo>
                <a:lnTo>
                  <a:pt x="1464983" y="3177019"/>
                </a:lnTo>
                <a:lnTo>
                  <a:pt x="1455089" y="3179026"/>
                </a:lnTo>
                <a:lnTo>
                  <a:pt x="1447025" y="3184461"/>
                </a:lnTo>
                <a:lnTo>
                  <a:pt x="1441577" y="3192538"/>
                </a:lnTo>
                <a:lnTo>
                  <a:pt x="1439583" y="3202419"/>
                </a:lnTo>
                <a:lnTo>
                  <a:pt x="1441577" y="3212312"/>
                </a:lnTo>
                <a:lnTo>
                  <a:pt x="1447025" y="3220389"/>
                </a:lnTo>
                <a:lnTo>
                  <a:pt x="1455089" y="3225825"/>
                </a:lnTo>
                <a:lnTo>
                  <a:pt x="1465033" y="3227819"/>
                </a:lnTo>
                <a:lnTo>
                  <a:pt x="1474914" y="3225825"/>
                </a:lnTo>
                <a:lnTo>
                  <a:pt x="1482991" y="3220389"/>
                </a:lnTo>
                <a:lnTo>
                  <a:pt x="1488440" y="3212312"/>
                </a:lnTo>
                <a:lnTo>
                  <a:pt x="1490433" y="3202419"/>
                </a:lnTo>
                <a:close/>
              </a:path>
              <a:path w="10912475" h="4009390">
                <a:moveTo>
                  <a:pt x="1575612" y="3983939"/>
                </a:moveTo>
                <a:lnTo>
                  <a:pt x="1573618" y="3974058"/>
                </a:lnTo>
                <a:lnTo>
                  <a:pt x="1568183" y="3965981"/>
                </a:lnTo>
                <a:lnTo>
                  <a:pt x="1560106" y="3960533"/>
                </a:lnTo>
                <a:lnTo>
                  <a:pt x="1550162" y="3958539"/>
                </a:lnTo>
                <a:lnTo>
                  <a:pt x="1540281" y="3960533"/>
                </a:lnTo>
                <a:lnTo>
                  <a:pt x="1532204" y="3965981"/>
                </a:lnTo>
                <a:lnTo>
                  <a:pt x="1526768" y="3974058"/>
                </a:lnTo>
                <a:lnTo>
                  <a:pt x="1524762" y="3983939"/>
                </a:lnTo>
                <a:lnTo>
                  <a:pt x="1526768" y="3993832"/>
                </a:lnTo>
                <a:lnTo>
                  <a:pt x="1532204" y="4001897"/>
                </a:lnTo>
                <a:lnTo>
                  <a:pt x="1540281" y="4007345"/>
                </a:lnTo>
                <a:lnTo>
                  <a:pt x="1550212" y="4009339"/>
                </a:lnTo>
                <a:lnTo>
                  <a:pt x="1560106" y="4007345"/>
                </a:lnTo>
                <a:lnTo>
                  <a:pt x="1568183" y="4001897"/>
                </a:lnTo>
                <a:lnTo>
                  <a:pt x="1573618" y="3993832"/>
                </a:lnTo>
                <a:lnTo>
                  <a:pt x="1575612" y="3983939"/>
                </a:lnTo>
                <a:close/>
              </a:path>
              <a:path w="10912475" h="4009390">
                <a:moveTo>
                  <a:pt x="1575612" y="2245106"/>
                </a:moveTo>
                <a:lnTo>
                  <a:pt x="1573618" y="2235225"/>
                </a:lnTo>
                <a:lnTo>
                  <a:pt x="1568183" y="2227148"/>
                </a:lnTo>
                <a:lnTo>
                  <a:pt x="1560106" y="2221700"/>
                </a:lnTo>
                <a:lnTo>
                  <a:pt x="1550162" y="2219706"/>
                </a:lnTo>
                <a:lnTo>
                  <a:pt x="1540281" y="2221700"/>
                </a:lnTo>
                <a:lnTo>
                  <a:pt x="1532204" y="2227148"/>
                </a:lnTo>
                <a:lnTo>
                  <a:pt x="1526768" y="2235225"/>
                </a:lnTo>
                <a:lnTo>
                  <a:pt x="1524762" y="2245106"/>
                </a:lnTo>
                <a:lnTo>
                  <a:pt x="1526768" y="2254999"/>
                </a:lnTo>
                <a:lnTo>
                  <a:pt x="1532204" y="2263076"/>
                </a:lnTo>
                <a:lnTo>
                  <a:pt x="1540281" y="2268512"/>
                </a:lnTo>
                <a:lnTo>
                  <a:pt x="1550212" y="2270506"/>
                </a:lnTo>
                <a:lnTo>
                  <a:pt x="1560106" y="2268512"/>
                </a:lnTo>
                <a:lnTo>
                  <a:pt x="1568183" y="2263076"/>
                </a:lnTo>
                <a:lnTo>
                  <a:pt x="1573618" y="2254999"/>
                </a:lnTo>
                <a:lnTo>
                  <a:pt x="1575612" y="2245106"/>
                </a:lnTo>
                <a:close/>
              </a:path>
              <a:path w="10912475" h="4009390">
                <a:moveTo>
                  <a:pt x="1592084" y="3202419"/>
                </a:moveTo>
                <a:lnTo>
                  <a:pt x="1590090" y="3192538"/>
                </a:lnTo>
                <a:lnTo>
                  <a:pt x="1584642" y="3184461"/>
                </a:lnTo>
                <a:lnTo>
                  <a:pt x="1576565" y="3179026"/>
                </a:lnTo>
                <a:lnTo>
                  <a:pt x="1566633" y="3177019"/>
                </a:lnTo>
                <a:lnTo>
                  <a:pt x="1556740" y="3179026"/>
                </a:lnTo>
                <a:lnTo>
                  <a:pt x="1548676" y="3184461"/>
                </a:lnTo>
                <a:lnTo>
                  <a:pt x="1543227" y="3192538"/>
                </a:lnTo>
                <a:lnTo>
                  <a:pt x="1541233" y="3202419"/>
                </a:lnTo>
                <a:lnTo>
                  <a:pt x="1543227" y="3212312"/>
                </a:lnTo>
                <a:lnTo>
                  <a:pt x="1548676" y="3220389"/>
                </a:lnTo>
                <a:lnTo>
                  <a:pt x="1556740" y="3225825"/>
                </a:lnTo>
                <a:lnTo>
                  <a:pt x="1566684" y="3227819"/>
                </a:lnTo>
                <a:lnTo>
                  <a:pt x="1576565" y="3225825"/>
                </a:lnTo>
                <a:lnTo>
                  <a:pt x="1584642" y="3220389"/>
                </a:lnTo>
                <a:lnTo>
                  <a:pt x="1590090" y="3212312"/>
                </a:lnTo>
                <a:lnTo>
                  <a:pt x="1592084" y="3202419"/>
                </a:lnTo>
                <a:close/>
              </a:path>
              <a:path w="10912475" h="4009390">
                <a:moveTo>
                  <a:pt x="1677263" y="3983939"/>
                </a:moveTo>
                <a:lnTo>
                  <a:pt x="1675269" y="3974058"/>
                </a:lnTo>
                <a:lnTo>
                  <a:pt x="1669834" y="3965981"/>
                </a:lnTo>
                <a:lnTo>
                  <a:pt x="1661756" y="3960533"/>
                </a:lnTo>
                <a:lnTo>
                  <a:pt x="1651812" y="3958539"/>
                </a:lnTo>
                <a:lnTo>
                  <a:pt x="1641932" y="3960533"/>
                </a:lnTo>
                <a:lnTo>
                  <a:pt x="1633855" y="3965981"/>
                </a:lnTo>
                <a:lnTo>
                  <a:pt x="1628419" y="3974058"/>
                </a:lnTo>
                <a:lnTo>
                  <a:pt x="1626412" y="3983939"/>
                </a:lnTo>
                <a:lnTo>
                  <a:pt x="1628419" y="3993832"/>
                </a:lnTo>
                <a:lnTo>
                  <a:pt x="1633855" y="4001897"/>
                </a:lnTo>
                <a:lnTo>
                  <a:pt x="1641932" y="4007345"/>
                </a:lnTo>
                <a:lnTo>
                  <a:pt x="1651863" y="4009339"/>
                </a:lnTo>
                <a:lnTo>
                  <a:pt x="1661756" y="4007345"/>
                </a:lnTo>
                <a:lnTo>
                  <a:pt x="1669834" y="4001897"/>
                </a:lnTo>
                <a:lnTo>
                  <a:pt x="1675269" y="3993832"/>
                </a:lnTo>
                <a:lnTo>
                  <a:pt x="1677263" y="3983939"/>
                </a:lnTo>
                <a:close/>
              </a:path>
              <a:path w="10912475" h="4009390">
                <a:moveTo>
                  <a:pt x="1677263" y="2245106"/>
                </a:moveTo>
                <a:lnTo>
                  <a:pt x="1675269" y="2235225"/>
                </a:lnTo>
                <a:lnTo>
                  <a:pt x="1669834" y="2227148"/>
                </a:lnTo>
                <a:lnTo>
                  <a:pt x="1661756" y="2221700"/>
                </a:lnTo>
                <a:lnTo>
                  <a:pt x="1651812" y="2219706"/>
                </a:lnTo>
                <a:lnTo>
                  <a:pt x="1641932" y="2221700"/>
                </a:lnTo>
                <a:lnTo>
                  <a:pt x="1633855" y="2227148"/>
                </a:lnTo>
                <a:lnTo>
                  <a:pt x="1628419" y="2235225"/>
                </a:lnTo>
                <a:lnTo>
                  <a:pt x="1626412" y="2245106"/>
                </a:lnTo>
                <a:lnTo>
                  <a:pt x="1628419" y="2254999"/>
                </a:lnTo>
                <a:lnTo>
                  <a:pt x="1633855" y="2263076"/>
                </a:lnTo>
                <a:lnTo>
                  <a:pt x="1641932" y="2268512"/>
                </a:lnTo>
                <a:lnTo>
                  <a:pt x="1651863" y="2270506"/>
                </a:lnTo>
                <a:lnTo>
                  <a:pt x="1661756" y="2268512"/>
                </a:lnTo>
                <a:lnTo>
                  <a:pt x="1669834" y="2263076"/>
                </a:lnTo>
                <a:lnTo>
                  <a:pt x="1675269" y="2254999"/>
                </a:lnTo>
                <a:lnTo>
                  <a:pt x="1677263" y="2245106"/>
                </a:lnTo>
                <a:close/>
              </a:path>
              <a:path w="10912475" h="4009390">
                <a:moveTo>
                  <a:pt x="1693735" y="3202419"/>
                </a:moveTo>
                <a:lnTo>
                  <a:pt x="1691741" y="3192538"/>
                </a:lnTo>
                <a:lnTo>
                  <a:pt x="1686293" y="3184461"/>
                </a:lnTo>
                <a:lnTo>
                  <a:pt x="1678216" y="3179026"/>
                </a:lnTo>
                <a:lnTo>
                  <a:pt x="1668284" y="3177019"/>
                </a:lnTo>
                <a:lnTo>
                  <a:pt x="1658391" y="3179026"/>
                </a:lnTo>
                <a:lnTo>
                  <a:pt x="1650326" y="3184461"/>
                </a:lnTo>
                <a:lnTo>
                  <a:pt x="1644878" y="3192538"/>
                </a:lnTo>
                <a:lnTo>
                  <a:pt x="1642884" y="3202419"/>
                </a:lnTo>
                <a:lnTo>
                  <a:pt x="1644878" y="3212312"/>
                </a:lnTo>
                <a:lnTo>
                  <a:pt x="1650326" y="3220389"/>
                </a:lnTo>
                <a:lnTo>
                  <a:pt x="1658391" y="3225825"/>
                </a:lnTo>
                <a:lnTo>
                  <a:pt x="1668335" y="3227819"/>
                </a:lnTo>
                <a:lnTo>
                  <a:pt x="1678216" y="3225825"/>
                </a:lnTo>
                <a:lnTo>
                  <a:pt x="1686293" y="3220389"/>
                </a:lnTo>
                <a:lnTo>
                  <a:pt x="1691741" y="3212312"/>
                </a:lnTo>
                <a:lnTo>
                  <a:pt x="1693735" y="3202419"/>
                </a:lnTo>
                <a:close/>
              </a:path>
              <a:path w="10912475" h="4009390">
                <a:moveTo>
                  <a:pt x="1778914" y="3983939"/>
                </a:moveTo>
                <a:lnTo>
                  <a:pt x="1776920" y="3974058"/>
                </a:lnTo>
                <a:lnTo>
                  <a:pt x="1771484" y="3965981"/>
                </a:lnTo>
                <a:lnTo>
                  <a:pt x="1763407" y="3960533"/>
                </a:lnTo>
                <a:lnTo>
                  <a:pt x="1753463" y="3958539"/>
                </a:lnTo>
                <a:lnTo>
                  <a:pt x="1743583" y="3960533"/>
                </a:lnTo>
                <a:lnTo>
                  <a:pt x="1735505" y="3965981"/>
                </a:lnTo>
                <a:lnTo>
                  <a:pt x="1730057" y="3974058"/>
                </a:lnTo>
                <a:lnTo>
                  <a:pt x="1728063" y="3983939"/>
                </a:lnTo>
                <a:lnTo>
                  <a:pt x="1730057" y="3993832"/>
                </a:lnTo>
                <a:lnTo>
                  <a:pt x="1735505" y="4001897"/>
                </a:lnTo>
                <a:lnTo>
                  <a:pt x="1743583" y="4007345"/>
                </a:lnTo>
                <a:lnTo>
                  <a:pt x="1753514" y="4009339"/>
                </a:lnTo>
                <a:lnTo>
                  <a:pt x="1763407" y="4007345"/>
                </a:lnTo>
                <a:lnTo>
                  <a:pt x="1771484" y="4001897"/>
                </a:lnTo>
                <a:lnTo>
                  <a:pt x="1776920" y="3993832"/>
                </a:lnTo>
                <a:lnTo>
                  <a:pt x="1778914" y="3983939"/>
                </a:lnTo>
                <a:close/>
              </a:path>
              <a:path w="10912475" h="4009390">
                <a:moveTo>
                  <a:pt x="1778914" y="2245106"/>
                </a:moveTo>
                <a:lnTo>
                  <a:pt x="1776920" y="2235225"/>
                </a:lnTo>
                <a:lnTo>
                  <a:pt x="1771484" y="2227148"/>
                </a:lnTo>
                <a:lnTo>
                  <a:pt x="1763407" y="2221700"/>
                </a:lnTo>
                <a:lnTo>
                  <a:pt x="1753463" y="2219706"/>
                </a:lnTo>
                <a:lnTo>
                  <a:pt x="1743583" y="2221700"/>
                </a:lnTo>
                <a:lnTo>
                  <a:pt x="1735505" y="2227148"/>
                </a:lnTo>
                <a:lnTo>
                  <a:pt x="1730057" y="2235225"/>
                </a:lnTo>
                <a:lnTo>
                  <a:pt x="1728063" y="2245106"/>
                </a:lnTo>
                <a:lnTo>
                  <a:pt x="1730057" y="2254999"/>
                </a:lnTo>
                <a:lnTo>
                  <a:pt x="1735505" y="2263076"/>
                </a:lnTo>
                <a:lnTo>
                  <a:pt x="1743583" y="2268512"/>
                </a:lnTo>
                <a:lnTo>
                  <a:pt x="1753514" y="2270506"/>
                </a:lnTo>
                <a:lnTo>
                  <a:pt x="1763407" y="2268512"/>
                </a:lnTo>
                <a:lnTo>
                  <a:pt x="1771484" y="2263076"/>
                </a:lnTo>
                <a:lnTo>
                  <a:pt x="1776920" y="2254999"/>
                </a:lnTo>
                <a:lnTo>
                  <a:pt x="1778914" y="2245106"/>
                </a:lnTo>
                <a:close/>
              </a:path>
              <a:path w="10912475" h="4009390">
                <a:moveTo>
                  <a:pt x="1795386" y="3202419"/>
                </a:moveTo>
                <a:lnTo>
                  <a:pt x="1793392" y="3192538"/>
                </a:lnTo>
                <a:lnTo>
                  <a:pt x="1787944" y="3184461"/>
                </a:lnTo>
                <a:lnTo>
                  <a:pt x="1779866" y="3179026"/>
                </a:lnTo>
                <a:lnTo>
                  <a:pt x="1769935" y="3177019"/>
                </a:lnTo>
                <a:lnTo>
                  <a:pt x="1760042" y="3179026"/>
                </a:lnTo>
                <a:lnTo>
                  <a:pt x="1751977" y="3184461"/>
                </a:lnTo>
                <a:lnTo>
                  <a:pt x="1746529" y="3192538"/>
                </a:lnTo>
                <a:lnTo>
                  <a:pt x="1744535" y="3202419"/>
                </a:lnTo>
                <a:lnTo>
                  <a:pt x="1746529" y="3212312"/>
                </a:lnTo>
                <a:lnTo>
                  <a:pt x="1751977" y="3220389"/>
                </a:lnTo>
                <a:lnTo>
                  <a:pt x="1760042" y="3225825"/>
                </a:lnTo>
                <a:lnTo>
                  <a:pt x="1769986" y="3227819"/>
                </a:lnTo>
                <a:lnTo>
                  <a:pt x="1779866" y="3225825"/>
                </a:lnTo>
                <a:lnTo>
                  <a:pt x="1787944" y="3220389"/>
                </a:lnTo>
                <a:lnTo>
                  <a:pt x="1793392" y="3212312"/>
                </a:lnTo>
                <a:lnTo>
                  <a:pt x="1795386" y="3202419"/>
                </a:lnTo>
                <a:close/>
              </a:path>
              <a:path w="10912475" h="4009390">
                <a:moveTo>
                  <a:pt x="1880565" y="3983939"/>
                </a:moveTo>
                <a:lnTo>
                  <a:pt x="1878571" y="3974058"/>
                </a:lnTo>
                <a:lnTo>
                  <a:pt x="1873135" y="3965981"/>
                </a:lnTo>
                <a:lnTo>
                  <a:pt x="1865058" y="3960533"/>
                </a:lnTo>
                <a:lnTo>
                  <a:pt x="1855114" y="3958539"/>
                </a:lnTo>
                <a:lnTo>
                  <a:pt x="1845233" y="3960533"/>
                </a:lnTo>
                <a:lnTo>
                  <a:pt x="1837156" y="3965981"/>
                </a:lnTo>
                <a:lnTo>
                  <a:pt x="1831708" y="3974058"/>
                </a:lnTo>
                <a:lnTo>
                  <a:pt x="1829714" y="3983939"/>
                </a:lnTo>
                <a:lnTo>
                  <a:pt x="1831708" y="3993832"/>
                </a:lnTo>
                <a:lnTo>
                  <a:pt x="1837156" y="4001897"/>
                </a:lnTo>
                <a:lnTo>
                  <a:pt x="1845233" y="4007345"/>
                </a:lnTo>
                <a:lnTo>
                  <a:pt x="1855165" y="4009339"/>
                </a:lnTo>
                <a:lnTo>
                  <a:pt x="1865058" y="4007345"/>
                </a:lnTo>
                <a:lnTo>
                  <a:pt x="1873135" y="4001897"/>
                </a:lnTo>
                <a:lnTo>
                  <a:pt x="1878571" y="3993832"/>
                </a:lnTo>
                <a:lnTo>
                  <a:pt x="1880565" y="3983939"/>
                </a:lnTo>
                <a:close/>
              </a:path>
              <a:path w="10912475" h="4009390">
                <a:moveTo>
                  <a:pt x="1880565" y="2245106"/>
                </a:moveTo>
                <a:lnTo>
                  <a:pt x="1878571" y="2235225"/>
                </a:lnTo>
                <a:lnTo>
                  <a:pt x="1873135" y="2227148"/>
                </a:lnTo>
                <a:lnTo>
                  <a:pt x="1865058" y="2221700"/>
                </a:lnTo>
                <a:lnTo>
                  <a:pt x="1855114" y="2219706"/>
                </a:lnTo>
                <a:lnTo>
                  <a:pt x="1845233" y="2221700"/>
                </a:lnTo>
                <a:lnTo>
                  <a:pt x="1837156" y="2227148"/>
                </a:lnTo>
                <a:lnTo>
                  <a:pt x="1831708" y="2235225"/>
                </a:lnTo>
                <a:lnTo>
                  <a:pt x="1829714" y="2245106"/>
                </a:lnTo>
                <a:lnTo>
                  <a:pt x="1831708" y="2254999"/>
                </a:lnTo>
                <a:lnTo>
                  <a:pt x="1837156" y="2263076"/>
                </a:lnTo>
                <a:lnTo>
                  <a:pt x="1845233" y="2268512"/>
                </a:lnTo>
                <a:lnTo>
                  <a:pt x="1855165" y="2270506"/>
                </a:lnTo>
                <a:lnTo>
                  <a:pt x="1865058" y="2268512"/>
                </a:lnTo>
                <a:lnTo>
                  <a:pt x="1873135" y="2263076"/>
                </a:lnTo>
                <a:lnTo>
                  <a:pt x="1878571" y="2254999"/>
                </a:lnTo>
                <a:lnTo>
                  <a:pt x="1880565" y="2245106"/>
                </a:lnTo>
                <a:close/>
              </a:path>
              <a:path w="10912475" h="4009390">
                <a:moveTo>
                  <a:pt x="1897037" y="3202419"/>
                </a:moveTo>
                <a:lnTo>
                  <a:pt x="1895043" y="3192538"/>
                </a:lnTo>
                <a:lnTo>
                  <a:pt x="1889594" y="3184461"/>
                </a:lnTo>
                <a:lnTo>
                  <a:pt x="1881517" y="3179026"/>
                </a:lnTo>
                <a:lnTo>
                  <a:pt x="1871586" y="3177019"/>
                </a:lnTo>
                <a:lnTo>
                  <a:pt x="1861693" y="3179026"/>
                </a:lnTo>
                <a:lnTo>
                  <a:pt x="1853628" y="3184461"/>
                </a:lnTo>
                <a:lnTo>
                  <a:pt x="1848180" y="3192538"/>
                </a:lnTo>
                <a:lnTo>
                  <a:pt x="1846186" y="3202419"/>
                </a:lnTo>
                <a:lnTo>
                  <a:pt x="1848180" y="3212312"/>
                </a:lnTo>
                <a:lnTo>
                  <a:pt x="1853628" y="3220389"/>
                </a:lnTo>
                <a:lnTo>
                  <a:pt x="1861693" y="3225825"/>
                </a:lnTo>
                <a:lnTo>
                  <a:pt x="1871637" y="3227819"/>
                </a:lnTo>
                <a:lnTo>
                  <a:pt x="1881517" y="3225825"/>
                </a:lnTo>
                <a:lnTo>
                  <a:pt x="1889594" y="3220389"/>
                </a:lnTo>
                <a:lnTo>
                  <a:pt x="1895043" y="3212312"/>
                </a:lnTo>
                <a:lnTo>
                  <a:pt x="1897037" y="3202419"/>
                </a:lnTo>
                <a:close/>
              </a:path>
              <a:path w="10912475" h="4009390">
                <a:moveTo>
                  <a:pt x="1982216" y="3983939"/>
                </a:moveTo>
                <a:lnTo>
                  <a:pt x="1980222" y="3974058"/>
                </a:lnTo>
                <a:lnTo>
                  <a:pt x="1974786" y="3965981"/>
                </a:lnTo>
                <a:lnTo>
                  <a:pt x="1966709" y="3960533"/>
                </a:lnTo>
                <a:lnTo>
                  <a:pt x="1956765" y="3958539"/>
                </a:lnTo>
                <a:lnTo>
                  <a:pt x="1946884" y="3960533"/>
                </a:lnTo>
                <a:lnTo>
                  <a:pt x="1938807" y="3965981"/>
                </a:lnTo>
                <a:lnTo>
                  <a:pt x="1933359" y="3974058"/>
                </a:lnTo>
                <a:lnTo>
                  <a:pt x="1931365" y="3983939"/>
                </a:lnTo>
                <a:lnTo>
                  <a:pt x="1933359" y="3993832"/>
                </a:lnTo>
                <a:lnTo>
                  <a:pt x="1938807" y="4001897"/>
                </a:lnTo>
                <a:lnTo>
                  <a:pt x="1946884" y="4007345"/>
                </a:lnTo>
                <a:lnTo>
                  <a:pt x="1956816" y="4009339"/>
                </a:lnTo>
                <a:lnTo>
                  <a:pt x="1966709" y="4007345"/>
                </a:lnTo>
                <a:lnTo>
                  <a:pt x="1974786" y="4001897"/>
                </a:lnTo>
                <a:lnTo>
                  <a:pt x="1980222" y="3993832"/>
                </a:lnTo>
                <a:lnTo>
                  <a:pt x="1982216" y="3983939"/>
                </a:lnTo>
                <a:close/>
              </a:path>
              <a:path w="10912475" h="4009390">
                <a:moveTo>
                  <a:pt x="1982216" y="2245106"/>
                </a:moveTo>
                <a:lnTo>
                  <a:pt x="1980222" y="2235225"/>
                </a:lnTo>
                <a:lnTo>
                  <a:pt x="1974786" y="2227148"/>
                </a:lnTo>
                <a:lnTo>
                  <a:pt x="1966709" y="2221700"/>
                </a:lnTo>
                <a:lnTo>
                  <a:pt x="1956765" y="2219706"/>
                </a:lnTo>
                <a:lnTo>
                  <a:pt x="1946884" y="2221700"/>
                </a:lnTo>
                <a:lnTo>
                  <a:pt x="1938807" y="2227148"/>
                </a:lnTo>
                <a:lnTo>
                  <a:pt x="1933359" y="2235225"/>
                </a:lnTo>
                <a:lnTo>
                  <a:pt x="1931365" y="2245106"/>
                </a:lnTo>
                <a:lnTo>
                  <a:pt x="1933359" y="2254999"/>
                </a:lnTo>
                <a:lnTo>
                  <a:pt x="1938807" y="2263076"/>
                </a:lnTo>
                <a:lnTo>
                  <a:pt x="1946884" y="2268512"/>
                </a:lnTo>
                <a:lnTo>
                  <a:pt x="1956816" y="2270506"/>
                </a:lnTo>
                <a:lnTo>
                  <a:pt x="1966709" y="2268512"/>
                </a:lnTo>
                <a:lnTo>
                  <a:pt x="1974786" y="2263076"/>
                </a:lnTo>
                <a:lnTo>
                  <a:pt x="1980222" y="2254999"/>
                </a:lnTo>
                <a:lnTo>
                  <a:pt x="1982216" y="2245106"/>
                </a:lnTo>
                <a:close/>
              </a:path>
              <a:path w="10912475" h="4009390">
                <a:moveTo>
                  <a:pt x="1998687" y="3202419"/>
                </a:moveTo>
                <a:lnTo>
                  <a:pt x="1996694" y="3192538"/>
                </a:lnTo>
                <a:lnTo>
                  <a:pt x="1991245" y="3184461"/>
                </a:lnTo>
                <a:lnTo>
                  <a:pt x="1983168" y="3179026"/>
                </a:lnTo>
                <a:lnTo>
                  <a:pt x="1973237" y="3177019"/>
                </a:lnTo>
                <a:lnTo>
                  <a:pt x="1963343" y="3179026"/>
                </a:lnTo>
                <a:lnTo>
                  <a:pt x="1955279" y="3184461"/>
                </a:lnTo>
                <a:lnTo>
                  <a:pt x="1949831" y="3192538"/>
                </a:lnTo>
                <a:lnTo>
                  <a:pt x="1947837" y="3202419"/>
                </a:lnTo>
                <a:lnTo>
                  <a:pt x="1949831" y="3212312"/>
                </a:lnTo>
                <a:lnTo>
                  <a:pt x="1955279" y="3220389"/>
                </a:lnTo>
                <a:lnTo>
                  <a:pt x="1963343" y="3225825"/>
                </a:lnTo>
                <a:lnTo>
                  <a:pt x="1973287" y="3227819"/>
                </a:lnTo>
                <a:lnTo>
                  <a:pt x="1983168" y="3225825"/>
                </a:lnTo>
                <a:lnTo>
                  <a:pt x="1991245" y="3220389"/>
                </a:lnTo>
                <a:lnTo>
                  <a:pt x="1996694" y="3212312"/>
                </a:lnTo>
                <a:lnTo>
                  <a:pt x="1998687" y="3202419"/>
                </a:lnTo>
                <a:close/>
              </a:path>
              <a:path w="10912475" h="4009390">
                <a:moveTo>
                  <a:pt x="2083866" y="3983939"/>
                </a:moveTo>
                <a:lnTo>
                  <a:pt x="2081872" y="3974058"/>
                </a:lnTo>
                <a:lnTo>
                  <a:pt x="2076437" y="3965981"/>
                </a:lnTo>
                <a:lnTo>
                  <a:pt x="2068360" y="3960533"/>
                </a:lnTo>
                <a:lnTo>
                  <a:pt x="2058416" y="3958539"/>
                </a:lnTo>
                <a:lnTo>
                  <a:pt x="2048535" y="3960533"/>
                </a:lnTo>
                <a:lnTo>
                  <a:pt x="2040458" y="3965981"/>
                </a:lnTo>
                <a:lnTo>
                  <a:pt x="2035009" y="3974058"/>
                </a:lnTo>
                <a:lnTo>
                  <a:pt x="2033016" y="3983939"/>
                </a:lnTo>
                <a:lnTo>
                  <a:pt x="2035009" y="3993832"/>
                </a:lnTo>
                <a:lnTo>
                  <a:pt x="2040458" y="4001897"/>
                </a:lnTo>
                <a:lnTo>
                  <a:pt x="2048535" y="4007345"/>
                </a:lnTo>
                <a:lnTo>
                  <a:pt x="2058466" y="4009339"/>
                </a:lnTo>
                <a:lnTo>
                  <a:pt x="2068360" y="4007345"/>
                </a:lnTo>
                <a:lnTo>
                  <a:pt x="2076437" y="4001897"/>
                </a:lnTo>
                <a:lnTo>
                  <a:pt x="2081872" y="3993832"/>
                </a:lnTo>
                <a:lnTo>
                  <a:pt x="2083866" y="3983939"/>
                </a:lnTo>
                <a:close/>
              </a:path>
              <a:path w="10912475" h="4009390">
                <a:moveTo>
                  <a:pt x="2083866" y="2245106"/>
                </a:moveTo>
                <a:lnTo>
                  <a:pt x="2081872" y="2235225"/>
                </a:lnTo>
                <a:lnTo>
                  <a:pt x="2076437" y="2227148"/>
                </a:lnTo>
                <a:lnTo>
                  <a:pt x="2068360" y="2221700"/>
                </a:lnTo>
                <a:lnTo>
                  <a:pt x="2058416" y="2219706"/>
                </a:lnTo>
                <a:lnTo>
                  <a:pt x="2048535" y="2221700"/>
                </a:lnTo>
                <a:lnTo>
                  <a:pt x="2040458" y="2227148"/>
                </a:lnTo>
                <a:lnTo>
                  <a:pt x="2035009" y="2235225"/>
                </a:lnTo>
                <a:lnTo>
                  <a:pt x="2033016" y="2245106"/>
                </a:lnTo>
                <a:lnTo>
                  <a:pt x="2035009" y="2254999"/>
                </a:lnTo>
                <a:lnTo>
                  <a:pt x="2040458" y="2263076"/>
                </a:lnTo>
                <a:lnTo>
                  <a:pt x="2048535" y="2268512"/>
                </a:lnTo>
                <a:lnTo>
                  <a:pt x="2058466" y="2270506"/>
                </a:lnTo>
                <a:lnTo>
                  <a:pt x="2068360" y="2268512"/>
                </a:lnTo>
                <a:lnTo>
                  <a:pt x="2076437" y="2263076"/>
                </a:lnTo>
                <a:lnTo>
                  <a:pt x="2081872" y="2254999"/>
                </a:lnTo>
                <a:lnTo>
                  <a:pt x="2083866" y="2245106"/>
                </a:lnTo>
                <a:close/>
              </a:path>
              <a:path w="10912475" h="4009390">
                <a:moveTo>
                  <a:pt x="2100338" y="3202419"/>
                </a:moveTo>
                <a:lnTo>
                  <a:pt x="2098344" y="3192538"/>
                </a:lnTo>
                <a:lnTo>
                  <a:pt x="2092896" y="3184461"/>
                </a:lnTo>
                <a:lnTo>
                  <a:pt x="2084819" y="3179026"/>
                </a:lnTo>
                <a:lnTo>
                  <a:pt x="2074887" y="3177019"/>
                </a:lnTo>
                <a:lnTo>
                  <a:pt x="2064994" y="3179026"/>
                </a:lnTo>
                <a:lnTo>
                  <a:pt x="2056930" y="3184461"/>
                </a:lnTo>
                <a:lnTo>
                  <a:pt x="2051481" y="3192538"/>
                </a:lnTo>
                <a:lnTo>
                  <a:pt x="2049487" y="3202419"/>
                </a:lnTo>
                <a:lnTo>
                  <a:pt x="2051481" y="3212312"/>
                </a:lnTo>
                <a:lnTo>
                  <a:pt x="2056930" y="3220389"/>
                </a:lnTo>
                <a:lnTo>
                  <a:pt x="2064994" y="3225825"/>
                </a:lnTo>
                <a:lnTo>
                  <a:pt x="2074938" y="3227819"/>
                </a:lnTo>
                <a:lnTo>
                  <a:pt x="2084819" y="3225825"/>
                </a:lnTo>
                <a:lnTo>
                  <a:pt x="2092896" y="3220389"/>
                </a:lnTo>
                <a:lnTo>
                  <a:pt x="2098344" y="3212312"/>
                </a:lnTo>
                <a:lnTo>
                  <a:pt x="2100338" y="3202419"/>
                </a:lnTo>
                <a:close/>
              </a:path>
              <a:path w="10912475" h="4009390">
                <a:moveTo>
                  <a:pt x="2185517" y="3983939"/>
                </a:moveTo>
                <a:lnTo>
                  <a:pt x="2183523" y="3974058"/>
                </a:lnTo>
                <a:lnTo>
                  <a:pt x="2178088" y="3965981"/>
                </a:lnTo>
                <a:lnTo>
                  <a:pt x="2170011" y="3960533"/>
                </a:lnTo>
                <a:lnTo>
                  <a:pt x="2160066" y="3958539"/>
                </a:lnTo>
                <a:lnTo>
                  <a:pt x="2150186" y="3960533"/>
                </a:lnTo>
                <a:lnTo>
                  <a:pt x="2142109" y="3965981"/>
                </a:lnTo>
                <a:lnTo>
                  <a:pt x="2136660" y="3974058"/>
                </a:lnTo>
                <a:lnTo>
                  <a:pt x="2134666" y="3983939"/>
                </a:lnTo>
                <a:lnTo>
                  <a:pt x="2136660" y="3993832"/>
                </a:lnTo>
                <a:lnTo>
                  <a:pt x="2142109" y="4001897"/>
                </a:lnTo>
                <a:lnTo>
                  <a:pt x="2150186" y="4007345"/>
                </a:lnTo>
                <a:lnTo>
                  <a:pt x="2160117" y="4009339"/>
                </a:lnTo>
                <a:lnTo>
                  <a:pt x="2170011" y="4007345"/>
                </a:lnTo>
                <a:lnTo>
                  <a:pt x="2178088" y="4001897"/>
                </a:lnTo>
                <a:lnTo>
                  <a:pt x="2183523" y="3993832"/>
                </a:lnTo>
                <a:lnTo>
                  <a:pt x="2185517" y="3983939"/>
                </a:lnTo>
                <a:close/>
              </a:path>
              <a:path w="10912475" h="4009390">
                <a:moveTo>
                  <a:pt x="2185517" y="2245106"/>
                </a:moveTo>
                <a:lnTo>
                  <a:pt x="2183523" y="2235225"/>
                </a:lnTo>
                <a:lnTo>
                  <a:pt x="2178088" y="2227148"/>
                </a:lnTo>
                <a:lnTo>
                  <a:pt x="2170011" y="2221700"/>
                </a:lnTo>
                <a:lnTo>
                  <a:pt x="2160066" y="2219706"/>
                </a:lnTo>
                <a:lnTo>
                  <a:pt x="2150186" y="2221700"/>
                </a:lnTo>
                <a:lnTo>
                  <a:pt x="2142109" y="2227148"/>
                </a:lnTo>
                <a:lnTo>
                  <a:pt x="2136660" y="2235225"/>
                </a:lnTo>
                <a:lnTo>
                  <a:pt x="2134666" y="2245106"/>
                </a:lnTo>
                <a:lnTo>
                  <a:pt x="2136660" y="2254999"/>
                </a:lnTo>
                <a:lnTo>
                  <a:pt x="2142109" y="2263076"/>
                </a:lnTo>
                <a:lnTo>
                  <a:pt x="2150186" y="2268512"/>
                </a:lnTo>
                <a:lnTo>
                  <a:pt x="2160117" y="2270506"/>
                </a:lnTo>
                <a:lnTo>
                  <a:pt x="2170011" y="2268512"/>
                </a:lnTo>
                <a:lnTo>
                  <a:pt x="2178088" y="2263076"/>
                </a:lnTo>
                <a:lnTo>
                  <a:pt x="2183523" y="2254999"/>
                </a:lnTo>
                <a:lnTo>
                  <a:pt x="2185517" y="2245106"/>
                </a:lnTo>
                <a:close/>
              </a:path>
              <a:path w="10912475" h="4009390">
                <a:moveTo>
                  <a:pt x="2201989" y="3202419"/>
                </a:moveTo>
                <a:lnTo>
                  <a:pt x="2199995" y="3192538"/>
                </a:lnTo>
                <a:lnTo>
                  <a:pt x="2194547" y="3184461"/>
                </a:lnTo>
                <a:lnTo>
                  <a:pt x="2186470" y="3179026"/>
                </a:lnTo>
                <a:lnTo>
                  <a:pt x="2176538" y="3177019"/>
                </a:lnTo>
                <a:lnTo>
                  <a:pt x="2166645" y="3179026"/>
                </a:lnTo>
                <a:lnTo>
                  <a:pt x="2158581" y="3184461"/>
                </a:lnTo>
                <a:lnTo>
                  <a:pt x="2153132" y="3192538"/>
                </a:lnTo>
                <a:lnTo>
                  <a:pt x="2151138" y="3202419"/>
                </a:lnTo>
                <a:lnTo>
                  <a:pt x="2153132" y="3212312"/>
                </a:lnTo>
                <a:lnTo>
                  <a:pt x="2158581" y="3220389"/>
                </a:lnTo>
                <a:lnTo>
                  <a:pt x="2166645" y="3225825"/>
                </a:lnTo>
                <a:lnTo>
                  <a:pt x="2176589" y="3227819"/>
                </a:lnTo>
                <a:lnTo>
                  <a:pt x="2186470" y="3225825"/>
                </a:lnTo>
                <a:lnTo>
                  <a:pt x="2194547" y="3220389"/>
                </a:lnTo>
                <a:lnTo>
                  <a:pt x="2199995" y="3212312"/>
                </a:lnTo>
                <a:lnTo>
                  <a:pt x="2201989" y="3202419"/>
                </a:lnTo>
                <a:close/>
              </a:path>
              <a:path w="10912475" h="4009390">
                <a:moveTo>
                  <a:pt x="2287168" y="3983939"/>
                </a:moveTo>
                <a:lnTo>
                  <a:pt x="2285174" y="3974058"/>
                </a:lnTo>
                <a:lnTo>
                  <a:pt x="2279739" y="3965981"/>
                </a:lnTo>
                <a:lnTo>
                  <a:pt x="2271661" y="3960533"/>
                </a:lnTo>
                <a:lnTo>
                  <a:pt x="2261717" y="3958539"/>
                </a:lnTo>
                <a:lnTo>
                  <a:pt x="2251837" y="3960533"/>
                </a:lnTo>
                <a:lnTo>
                  <a:pt x="2243759" y="3965981"/>
                </a:lnTo>
                <a:lnTo>
                  <a:pt x="2238311" y="3974058"/>
                </a:lnTo>
                <a:lnTo>
                  <a:pt x="2236317" y="3983939"/>
                </a:lnTo>
                <a:lnTo>
                  <a:pt x="2238311" y="3993832"/>
                </a:lnTo>
                <a:lnTo>
                  <a:pt x="2243759" y="4001897"/>
                </a:lnTo>
                <a:lnTo>
                  <a:pt x="2251837" y="4007345"/>
                </a:lnTo>
                <a:lnTo>
                  <a:pt x="2261768" y="4009339"/>
                </a:lnTo>
                <a:lnTo>
                  <a:pt x="2271661" y="4007345"/>
                </a:lnTo>
                <a:lnTo>
                  <a:pt x="2279739" y="4001897"/>
                </a:lnTo>
                <a:lnTo>
                  <a:pt x="2285174" y="3993832"/>
                </a:lnTo>
                <a:lnTo>
                  <a:pt x="2287168" y="3983939"/>
                </a:lnTo>
                <a:close/>
              </a:path>
              <a:path w="10912475" h="4009390">
                <a:moveTo>
                  <a:pt x="2287168" y="2245106"/>
                </a:moveTo>
                <a:lnTo>
                  <a:pt x="2285174" y="2235225"/>
                </a:lnTo>
                <a:lnTo>
                  <a:pt x="2279739" y="2227148"/>
                </a:lnTo>
                <a:lnTo>
                  <a:pt x="2271661" y="2221700"/>
                </a:lnTo>
                <a:lnTo>
                  <a:pt x="2261717" y="2219706"/>
                </a:lnTo>
                <a:lnTo>
                  <a:pt x="2251837" y="2221700"/>
                </a:lnTo>
                <a:lnTo>
                  <a:pt x="2243759" y="2227148"/>
                </a:lnTo>
                <a:lnTo>
                  <a:pt x="2238311" y="2235225"/>
                </a:lnTo>
                <a:lnTo>
                  <a:pt x="2236317" y="2245106"/>
                </a:lnTo>
                <a:lnTo>
                  <a:pt x="2238311" y="2254999"/>
                </a:lnTo>
                <a:lnTo>
                  <a:pt x="2243759" y="2263076"/>
                </a:lnTo>
                <a:lnTo>
                  <a:pt x="2251837" y="2268512"/>
                </a:lnTo>
                <a:lnTo>
                  <a:pt x="2261768" y="2270506"/>
                </a:lnTo>
                <a:lnTo>
                  <a:pt x="2271661" y="2268512"/>
                </a:lnTo>
                <a:lnTo>
                  <a:pt x="2279739" y="2263076"/>
                </a:lnTo>
                <a:lnTo>
                  <a:pt x="2285174" y="2254999"/>
                </a:lnTo>
                <a:lnTo>
                  <a:pt x="2287168" y="2245106"/>
                </a:lnTo>
                <a:close/>
              </a:path>
              <a:path w="10912475" h="4009390">
                <a:moveTo>
                  <a:pt x="2303640" y="3202419"/>
                </a:moveTo>
                <a:lnTo>
                  <a:pt x="2301646" y="3192538"/>
                </a:lnTo>
                <a:lnTo>
                  <a:pt x="2296198" y="3184461"/>
                </a:lnTo>
                <a:lnTo>
                  <a:pt x="2288121" y="3179026"/>
                </a:lnTo>
                <a:lnTo>
                  <a:pt x="2278189" y="3177019"/>
                </a:lnTo>
                <a:lnTo>
                  <a:pt x="2268296" y="3179026"/>
                </a:lnTo>
                <a:lnTo>
                  <a:pt x="2260231" y="3184461"/>
                </a:lnTo>
                <a:lnTo>
                  <a:pt x="2254783" y="3192538"/>
                </a:lnTo>
                <a:lnTo>
                  <a:pt x="2252789" y="3202419"/>
                </a:lnTo>
                <a:lnTo>
                  <a:pt x="2254783" y="3212312"/>
                </a:lnTo>
                <a:lnTo>
                  <a:pt x="2260231" y="3220389"/>
                </a:lnTo>
                <a:lnTo>
                  <a:pt x="2268296" y="3225825"/>
                </a:lnTo>
                <a:lnTo>
                  <a:pt x="2278240" y="3227819"/>
                </a:lnTo>
                <a:lnTo>
                  <a:pt x="2288121" y="3225825"/>
                </a:lnTo>
                <a:lnTo>
                  <a:pt x="2296198" y="3220389"/>
                </a:lnTo>
                <a:lnTo>
                  <a:pt x="2301646" y="3212312"/>
                </a:lnTo>
                <a:lnTo>
                  <a:pt x="2303640" y="3202419"/>
                </a:lnTo>
                <a:close/>
              </a:path>
              <a:path w="10912475" h="4009390">
                <a:moveTo>
                  <a:pt x="2388819" y="3983939"/>
                </a:moveTo>
                <a:lnTo>
                  <a:pt x="2386825" y="3974058"/>
                </a:lnTo>
                <a:lnTo>
                  <a:pt x="2381389" y="3965981"/>
                </a:lnTo>
                <a:lnTo>
                  <a:pt x="2373312" y="3960533"/>
                </a:lnTo>
                <a:lnTo>
                  <a:pt x="2363368" y="3958539"/>
                </a:lnTo>
                <a:lnTo>
                  <a:pt x="2353487" y="3960533"/>
                </a:lnTo>
                <a:lnTo>
                  <a:pt x="2345410" y="3965981"/>
                </a:lnTo>
                <a:lnTo>
                  <a:pt x="2339962" y="3974058"/>
                </a:lnTo>
                <a:lnTo>
                  <a:pt x="2337968" y="3983939"/>
                </a:lnTo>
                <a:lnTo>
                  <a:pt x="2339962" y="3993832"/>
                </a:lnTo>
                <a:lnTo>
                  <a:pt x="2345410" y="4001897"/>
                </a:lnTo>
                <a:lnTo>
                  <a:pt x="2353487" y="4007345"/>
                </a:lnTo>
                <a:lnTo>
                  <a:pt x="2363419" y="4009339"/>
                </a:lnTo>
                <a:lnTo>
                  <a:pt x="2373312" y="4007345"/>
                </a:lnTo>
                <a:lnTo>
                  <a:pt x="2381389" y="4001897"/>
                </a:lnTo>
                <a:lnTo>
                  <a:pt x="2386825" y="3993832"/>
                </a:lnTo>
                <a:lnTo>
                  <a:pt x="2388819" y="3983939"/>
                </a:lnTo>
                <a:close/>
              </a:path>
              <a:path w="10912475" h="4009390">
                <a:moveTo>
                  <a:pt x="2388819" y="2245106"/>
                </a:moveTo>
                <a:lnTo>
                  <a:pt x="2386825" y="2235225"/>
                </a:lnTo>
                <a:lnTo>
                  <a:pt x="2381377" y="2227148"/>
                </a:lnTo>
                <a:lnTo>
                  <a:pt x="2373312" y="2221700"/>
                </a:lnTo>
                <a:lnTo>
                  <a:pt x="2363368" y="2219706"/>
                </a:lnTo>
                <a:lnTo>
                  <a:pt x="2353487" y="2221700"/>
                </a:lnTo>
                <a:lnTo>
                  <a:pt x="2345410" y="2227148"/>
                </a:lnTo>
                <a:lnTo>
                  <a:pt x="2339962" y="2235225"/>
                </a:lnTo>
                <a:lnTo>
                  <a:pt x="2337968" y="2245106"/>
                </a:lnTo>
                <a:lnTo>
                  <a:pt x="2339962" y="2254999"/>
                </a:lnTo>
                <a:lnTo>
                  <a:pt x="2345410" y="2263076"/>
                </a:lnTo>
                <a:lnTo>
                  <a:pt x="2353487" y="2268512"/>
                </a:lnTo>
                <a:lnTo>
                  <a:pt x="2363419" y="2270506"/>
                </a:lnTo>
                <a:lnTo>
                  <a:pt x="2373312" y="2268512"/>
                </a:lnTo>
                <a:lnTo>
                  <a:pt x="2381389" y="2263076"/>
                </a:lnTo>
                <a:lnTo>
                  <a:pt x="2386825" y="2254999"/>
                </a:lnTo>
                <a:lnTo>
                  <a:pt x="2388819" y="2245106"/>
                </a:lnTo>
                <a:close/>
              </a:path>
              <a:path w="10912475" h="4009390">
                <a:moveTo>
                  <a:pt x="2405291" y="3202419"/>
                </a:moveTo>
                <a:lnTo>
                  <a:pt x="2403297" y="3192538"/>
                </a:lnTo>
                <a:lnTo>
                  <a:pt x="2397849" y="3184461"/>
                </a:lnTo>
                <a:lnTo>
                  <a:pt x="2389771" y="3179026"/>
                </a:lnTo>
                <a:lnTo>
                  <a:pt x="2379840" y="3177019"/>
                </a:lnTo>
                <a:lnTo>
                  <a:pt x="2369947" y="3179026"/>
                </a:lnTo>
                <a:lnTo>
                  <a:pt x="2361882" y="3184461"/>
                </a:lnTo>
                <a:lnTo>
                  <a:pt x="2356434" y="3192538"/>
                </a:lnTo>
                <a:lnTo>
                  <a:pt x="2354440" y="3202419"/>
                </a:lnTo>
                <a:lnTo>
                  <a:pt x="2356434" y="3212312"/>
                </a:lnTo>
                <a:lnTo>
                  <a:pt x="2361882" y="3220389"/>
                </a:lnTo>
                <a:lnTo>
                  <a:pt x="2369947" y="3225825"/>
                </a:lnTo>
                <a:lnTo>
                  <a:pt x="2379891" y="3227819"/>
                </a:lnTo>
                <a:lnTo>
                  <a:pt x="2389771" y="3225825"/>
                </a:lnTo>
                <a:lnTo>
                  <a:pt x="2397849" y="3220389"/>
                </a:lnTo>
                <a:lnTo>
                  <a:pt x="2403297" y="3212312"/>
                </a:lnTo>
                <a:lnTo>
                  <a:pt x="2405291" y="3202419"/>
                </a:lnTo>
                <a:close/>
              </a:path>
              <a:path w="10912475" h="4009390">
                <a:moveTo>
                  <a:pt x="2490470" y="3983939"/>
                </a:moveTo>
                <a:lnTo>
                  <a:pt x="2488476" y="3974058"/>
                </a:lnTo>
                <a:lnTo>
                  <a:pt x="2483040" y="3965981"/>
                </a:lnTo>
                <a:lnTo>
                  <a:pt x="2474963" y="3960533"/>
                </a:lnTo>
                <a:lnTo>
                  <a:pt x="2465019" y="3958539"/>
                </a:lnTo>
                <a:lnTo>
                  <a:pt x="2455138" y="3960533"/>
                </a:lnTo>
                <a:lnTo>
                  <a:pt x="2447061" y="3965981"/>
                </a:lnTo>
                <a:lnTo>
                  <a:pt x="2441613" y="3974058"/>
                </a:lnTo>
                <a:lnTo>
                  <a:pt x="2439619" y="3983939"/>
                </a:lnTo>
                <a:lnTo>
                  <a:pt x="2441613" y="3993832"/>
                </a:lnTo>
                <a:lnTo>
                  <a:pt x="2447061" y="4001897"/>
                </a:lnTo>
                <a:lnTo>
                  <a:pt x="2455138" y="4007345"/>
                </a:lnTo>
                <a:lnTo>
                  <a:pt x="2465070" y="4009339"/>
                </a:lnTo>
                <a:lnTo>
                  <a:pt x="2474963" y="4007345"/>
                </a:lnTo>
                <a:lnTo>
                  <a:pt x="2483040" y="4001897"/>
                </a:lnTo>
                <a:lnTo>
                  <a:pt x="2488476" y="3993832"/>
                </a:lnTo>
                <a:lnTo>
                  <a:pt x="2490470" y="3983939"/>
                </a:lnTo>
                <a:close/>
              </a:path>
              <a:path w="10912475" h="4009390">
                <a:moveTo>
                  <a:pt x="2490470" y="2245106"/>
                </a:moveTo>
                <a:lnTo>
                  <a:pt x="2488476" y="2235225"/>
                </a:lnTo>
                <a:lnTo>
                  <a:pt x="2483040" y="2227148"/>
                </a:lnTo>
                <a:lnTo>
                  <a:pt x="2474963" y="2221700"/>
                </a:lnTo>
                <a:lnTo>
                  <a:pt x="2465019" y="2219706"/>
                </a:lnTo>
                <a:lnTo>
                  <a:pt x="2455138" y="2221700"/>
                </a:lnTo>
                <a:lnTo>
                  <a:pt x="2447061" y="2227148"/>
                </a:lnTo>
                <a:lnTo>
                  <a:pt x="2441613" y="2235225"/>
                </a:lnTo>
                <a:lnTo>
                  <a:pt x="2439619" y="2245106"/>
                </a:lnTo>
                <a:lnTo>
                  <a:pt x="2441613" y="2254999"/>
                </a:lnTo>
                <a:lnTo>
                  <a:pt x="2447061" y="2263076"/>
                </a:lnTo>
                <a:lnTo>
                  <a:pt x="2455138" y="2268512"/>
                </a:lnTo>
                <a:lnTo>
                  <a:pt x="2465070" y="2270506"/>
                </a:lnTo>
                <a:lnTo>
                  <a:pt x="2474963" y="2268512"/>
                </a:lnTo>
                <a:lnTo>
                  <a:pt x="2483040" y="2263076"/>
                </a:lnTo>
                <a:lnTo>
                  <a:pt x="2488476" y="2254999"/>
                </a:lnTo>
                <a:lnTo>
                  <a:pt x="2490470" y="2245106"/>
                </a:lnTo>
                <a:close/>
              </a:path>
              <a:path w="10912475" h="4009390">
                <a:moveTo>
                  <a:pt x="2506942" y="3202419"/>
                </a:moveTo>
                <a:lnTo>
                  <a:pt x="2504948" y="3192538"/>
                </a:lnTo>
                <a:lnTo>
                  <a:pt x="2499499" y="3184461"/>
                </a:lnTo>
                <a:lnTo>
                  <a:pt x="2491422" y="3179026"/>
                </a:lnTo>
                <a:lnTo>
                  <a:pt x="2481491" y="3177019"/>
                </a:lnTo>
                <a:lnTo>
                  <a:pt x="2471597" y="3179026"/>
                </a:lnTo>
                <a:lnTo>
                  <a:pt x="2463533" y="3184461"/>
                </a:lnTo>
                <a:lnTo>
                  <a:pt x="2458085" y="3192538"/>
                </a:lnTo>
                <a:lnTo>
                  <a:pt x="2456091" y="3202419"/>
                </a:lnTo>
                <a:lnTo>
                  <a:pt x="2458085" y="3212312"/>
                </a:lnTo>
                <a:lnTo>
                  <a:pt x="2463533" y="3220389"/>
                </a:lnTo>
                <a:lnTo>
                  <a:pt x="2471597" y="3225825"/>
                </a:lnTo>
                <a:lnTo>
                  <a:pt x="2481542" y="3227819"/>
                </a:lnTo>
                <a:lnTo>
                  <a:pt x="2491422" y="3225825"/>
                </a:lnTo>
                <a:lnTo>
                  <a:pt x="2499499" y="3220389"/>
                </a:lnTo>
                <a:lnTo>
                  <a:pt x="2504948" y="3212312"/>
                </a:lnTo>
                <a:lnTo>
                  <a:pt x="2506942" y="3202419"/>
                </a:lnTo>
                <a:close/>
              </a:path>
              <a:path w="10912475" h="4009390">
                <a:moveTo>
                  <a:pt x="2592120" y="3983939"/>
                </a:moveTo>
                <a:lnTo>
                  <a:pt x="2590127" y="3974058"/>
                </a:lnTo>
                <a:lnTo>
                  <a:pt x="2584691" y="3965981"/>
                </a:lnTo>
                <a:lnTo>
                  <a:pt x="2576614" y="3960533"/>
                </a:lnTo>
                <a:lnTo>
                  <a:pt x="2566670" y="3958539"/>
                </a:lnTo>
                <a:lnTo>
                  <a:pt x="2556789" y="3960533"/>
                </a:lnTo>
                <a:lnTo>
                  <a:pt x="2548712" y="3965981"/>
                </a:lnTo>
                <a:lnTo>
                  <a:pt x="2543264" y="3974058"/>
                </a:lnTo>
                <a:lnTo>
                  <a:pt x="2541270" y="3983939"/>
                </a:lnTo>
                <a:lnTo>
                  <a:pt x="2543264" y="3993832"/>
                </a:lnTo>
                <a:lnTo>
                  <a:pt x="2548712" y="4001897"/>
                </a:lnTo>
                <a:lnTo>
                  <a:pt x="2556789" y="4007345"/>
                </a:lnTo>
                <a:lnTo>
                  <a:pt x="2566720" y="4009339"/>
                </a:lnTo>
                <a:lnTo>
                  <a:pt x="2576614" y="4007345"/>
                </a:lnTo>
                <a:lnTo>
                  <a:pt x="2584691" y="4001897"/>
                </a:lnTo>
                <a:lnTo>
                  <a:pt x="2590127" y="3993832"/>
                </a:lnTo>
                <a:lnTo>
                  <a:pt x="2592120" y="3983939"/>
                </a:lnTo>
                <a:close/>
              </a:path>
              <a:path w="10912475" h="4009390">
                <a:moveTo>
                  <a:pt x="2592120" y="2245106"/>
                </a:moveTo>
                <a:lnTo>
                  <a:pt x="2590127" y="2235225"/>
                </a:lnTo>
                <a:lnTo>
                  <a:pt x="2584691" y="2227148"/>
                </a:lnTo>
                <a:lnTo>
                  <a:pt x="2576614" y="2221700"/>
                </a:lnTo>
                <a:lnTo>
                  <a:pt x="2566670" y="2219706"/>
                </a:lnTo>
                <a:lnTo>
                  <a:pt x="2556789" y="2221700"/>
                </a:lnTo>
                <a:lnTo>
                  <a:pt x="2548712" y="2227148"/>
                </a:lnTo>
                <a:lnTo>
                  <a:pt x="2543264" y="2235225"/>
                </a:lnTo>
                <a:lnTo>
                  <a:pt x="2541270" y="2245106"/>
                </a:lnTo>
                <a:lnTo>
                  <a:pt x="2543264" y="2254999"/>
                </a:lnTo>
                <a:lnTo>
                  <a:pt x="2548712" y="2263076"/>
                </a:lnTo>
                <a:lnTo>
                  <a:pt x="2556789" y="2268512"/>
                </a:lnTo>
                <a:lnTo>
                  <a:pt x="2566720" y="2270506"/>
                </a:lnTo>
                <a:lnTo>
                  <a:pt x="2576614" y="2268512"/>
                </a:lnTo>
                <a:lnTo>
                  <a:pt x="2584691" y="2263076"/>
                </a:lnTo>
                <a:lnTo>
                  <a:pt x="2590127" y="2254999"/>
                </a:lnTo>
                <a:lnTo>
                  <a:pt x="2592120" y="2245106"/>
                </a:lnTo>
                <a:close/>
              </a:path>
              <a:path w="10912475" h="4009390">
                <a:moveTo>
                  <a:pt x="2608592" y="3202419"/>
                </a:moveTo>
                <a:lnTo>
                  <a:pt x="2606598" y="3192538"/>
                </a:lnTo>
                <a:lnTo>
                  <a:pt x="2601150" y="3184461"/>
                </a:lnTo>
                <a:lnTo>
                  <a:pt x="2593073" y="3179026"/>
                </a:lnTo>
                <a:lnTo>
                  <a:pt x="2583142" y="3177019"/>
                </a:lnTo>
                <a:lnTo>
                  <a:pt x="2573248" y="3179026"/>
                </a:lnTo>
                <a:lnTo>
                  <a:pt x="2565184" y="3184461"/>
                </a:lnTo>
                <a:lnTo>
                  <a:pt x="2559735" y="3192538"/>
                </a:lnTo>
                <a:lnTo>
                  <a:pt x="2557742" y="3202419"/>
                </a:lnTo>
                <a:lnTo>
                  <a:pt x="2559735" y="3212312"/>
                </a:lnTo>
                <a:lnTo>
                  <a:pt x="2565184" y="3220389"/>
                </a:lnTo>
                <a:lnTo>
                  <a:pt x="2573248" y="3225825"/>
                </a:lnTo>
                <a:lnTo>
                  <a:pt x="2583192" y="3227819"/>
                </a:lnTo>
                <a:lnTo>
                  <a:pt x="2593073" y="3225825"/>
                </a:lnTo>
                <a:lnTo>
                  <a:pt x="2601150" y="3220389"/>
                </a:lnTo>
                <a:lnTo>
                  <a:pt x="2606598" y="3212312"/>
                </a:lnTo>
                <a:lnTo>
                  <a:pt x="2608592" y="3202419"/>
                </a:lnTo>
                <a:close/>
              </a:path>
              <a:path w="10912475" h="4009390">
                <a:moveTo>
                  <a:pt x="2693771" y="3983939"/>
                </a:moveTo>
                <a:lnTo>
                  <a:pt x="2691777" y="3974058"/>
                </a:lnTo>
                <a:lnTo>
                  <a:pt x="2686342" y="3965981"/>
                </a:lnTo>
                <a:lnTo>
                  <a:pt x="2678265" y="3960533"/>
                </a:lnTo>
                <a:lnTo>
                  <a:pt x="2668320" y="3958539"/>
                </a:lnTo>
                <a:lnTo>
                  <a:pt x="2658440" y="3960533"/>
                </a:lnTo>
                <a:lnTo>
                  <a:pt x="2650363" y="3965981"/>
                </a:lnTo>
                <a:lnTo>
                  <a:pt x="2644914" y="3974058"/>
                </a:lnTo>
                <a:lnTo>
                  <a:pt x="2642920" y="3983939"/>
                </a:lnTo>
                <a:lnTo>
                  <a:pt x="2644914" y="3993832"/>
                </a:lnTo>
                <a:lnTo>
                  <a:pt x="2650363" y="4001909"/>
                </a:lnTo>
                <a:lnTo>
                  <a:pt x="2658440" y="4007345"/>
                </a:lnTo>
                <a:lnTo>
                  <a:pt x="2668371" y="4009339"/>
                </a:lnTo>
                <a:lnTo>
                  <a:pt x="2678265" y="4007345"/>
                </a:lnTo>
                <a:lnTo>
                  <a:pt x="2686342" y="4001909"/>
                </a:lnTo>
                <a:lnTo>
                  <a:pt x="2691777" y="3993832"/>
                </a:lnTo>
                <a:lnTo>
                  <a:pt x="2693771" y="3983939"/>
                </a:lnTo>
                <a:close/>
              </a:path>
              <a:path w="10912475" h="4009390">
                <a:moveTo>
                  <a:pt x="2693771" y="2245106"/>
                </a:moveTo>
                <a:lnTo>
                  <a:pt x="2691777" y="2235225"/>
                </a:lnTo>
                <a:lnTo>
                  <a:pt x="2686342" y="2227148"/>
                </a:lnTo>
                <a:lnTo>
                  <a:pt x="2678265" y="2221700"/>
                </a:lnTo>
                <a:lnTo>
                  <a:pt x="2668320" y="2219706"/>
                </a:lnTo>
                <a:lnTo>
                  <a:pt x="2658440" y="2221700"/>
                </a:lnTo>
                <a:lnTo>
                  <a:pt x="2650363" y="2227148"/>
                </a:lnTo>
                <a:lnTo>
                  <a:pt x="2644914" y="2235225"/>
                </a:lnTo>
                <a:lnTo>
                  <a:pt x="2642920" y="2245106"/>
                </a:lnTo>
                <a:lnTo>
                  <a:pt x="2644914" y="2254999"/>
                </a:lnTo>
                <a:lnTo>
                  <a:pt x="2650363" y="2263076"/>
                </a:lnTo>
                <a:lnTo>
                  <a:pt x="2658440" y="2268512"/>
                </a:lnTo>
                <a:lnTo>
                  <a:pt x="2668371" y="2270506"/>
                </a:lnTo>
                <a:lnTo>
                  <a:pt x="2678265" y="2268512"/>
                </a:lnTo>
                <a:lnTo>
                  <a:pt x="2686342" y="2263076"/>
                </a:lnTo>
                <a:lnTo>
                  <a:pt x="2691777" y="2254999"/>
                </a:lnTo>
                <a:lnTo>
                  <a:pt x="2693771" y="2245106"/>
                </a:lnTo>
                <a:close/>
              </a:path>
              <a:path w="10912475" h="4009390">
                <a:moveTo>
                  <a:pt x="2710243" y="3202419"/>
                </a:moveTo>
                <a:lnTo>
                  <a:pt x="2708249" y="3192538"/>
                </a:lnTo>
                <a:lnTo>
                  <a:pt x="2702801" y="3184461"/>
                </a:lnTo>
                <a:lnTo>
                  <a:pt x="2694724" y="3179026"/>
                </a:lnTo>
                <a:lnTo>
                  <a:pt x="2684792" y="3177019"/>
                </a:lnTo>
                <a:lnTo>
                  <a:pt x="2674899" y="3179026"/>
                </a:lnTo>
                <a:lnTo>
                  <a:pt x="2666835" y="3184461"/>
                </a:lnTo>
                <a:lnTo>
                  <a:pt x="2661386" y="3192538"/>
                </a:lnTo>
                <a:lnTo>
                  <a:pt x="2659392" y="3202419"/>
                </a:lnTo>
                <a:lnTo>
                  <a:pt x="2661386" y="3212312"/>
                </a:lnTo>
                <a:lnTo>
                  <a:pt x="2666835" y="3220389"/>
                </a:lnTo>
                <a:lnTo>
                  <a:pt x="2674899" y="3225825"/>
                </a:lnTo>
                <a:lnTo>
                  <a:pt x="2684843" y="3227819"/>
                </a:lnTo>
                <a:lnTo>
                  <a:pt x="2694724" y="3225825"/>
                </a:lnTo>
                <a:lnTo>
                  <a:pt x="2702801" y="3220389"/>
                </a:lnTo>
                <a:lnTo>
                  <a:pt x="2708249" y="3212312"/>
                </a:lnTo>
                <a:lnTo>
                  <a:pt x="2710243" y="3202419"/>
                </a:lnTo>
                <a:close/>
              </a:path>
              <a:path w="10912475" h="4009390">
                <a:moveTo>
                  <a:pt x="2795422" y="3983939"/>
                </a:moveTo>
                <a:lnTo>
                  <a:pt x="2793428" y="3974058"/>
                </a:lnTo>
                <a:lnTo>
                  <a:pt x="2787993" y="3965981"/>
                </a:lnTo>
                <a:lnTo>
                  <a:pt x="2779915" y="3960533"/>
                </a:lnTo>
                <a:lnTo>
                  <a:pt x="2769971" y="3958539"/>
                </a:lnTo>
                <a:lnTo>
                  <a:pt x="2760091" y="3960533"/>
                </a:lnTo>
                <a:lnTo>
                  <a:pt x="2752013" y="3965981"/>
                </a:lnTo>
                <a:lnTo>
                  <a:pt x="2746565" y="3974058"/>
                </a:lnTo>
                <a:lnTo>
                  <a:pt x="2744571" y="3983939"/>
                </a:lnTo>
                <a:lnTo>
                  <a:pt x="2746565" y="3993832"/>
                </a:lnTo>
                <a:lnTo>
                  <a:pt x="2752013" y="4001909"/>
                </a:lnTo>
                <a:lnTo>
                  <a:pt x="2760091" y="4007345"/>
                </a:lnTo>
                <a:lnTo>
                  <a:pt x="2770022" y="4009339"/>
                </a:lnTo>
                <a:lnTo>
                  <a:pt x="2779915" y="4007345"/>
                </a:lnTo>
                <a:lnTo>
                  <a:pt x="2787993" y="4001909"/>
                </a:lnTo>
                <a:lnTo>
                  <a:pt x="2793428" y="3993832"/>
                </a:lnTo>
                <a:lnTo>
                  <a:pt x="2795422" y="3983939"/>
                </a:lnTo>
                <a:close/>
              </a:path>
              <a:path w="10912475" h="4009390">
                <a:moveTo>
                  <a:pt x="2795422" y="2245106"/>
                </a:moveTo>
                <a:lnTo>
                  <a:pt x="2793428" y="2235225"/>
                </a:lnTo>
                <a:lnTo>
                  <a:pt x="2787993" y="2227148"/>
                </a:lnTo>
                <a:lnTo>
                  <a:pt x="2779915" y="2221700"/>
                </a:lnTo>
                <a:lnTo>
                  <a:pt x="2769971" y="2219706"/>
                </a:lnTo>
                <a:lnTo>
                  <a:pt x="2760091" y="2221700"/>
                </a:lnTo>
                <a:lnTo>
                  <a:pt x="2752013" y="2227148"/>
                </a:lnTo>
                <a:lnTo>
                  <a:pt x="2746565" y="2235225"/>
                </a:lnTo>
                <a:lnTo>
                  <a:pt x="2744571" y="2245106"/>
                </a:lnTo>
                <a:lnTo>
                  <a:pt x="2746565" y="2254999"/>
                </a:lnTo>
                <a:lnTo>
                  <a:pt x="2752013" y="2263076"/>
                </a:lnTo>
                <a:lnTo>
                  <a:pt x="2760091" y="2268512"/>
                </a:lnTo>
                <a:lnTo>
                  <a:pt x="2770022" y="2270506"/>
                </a:lnTo>
                <a:lnTo>
                  <a:pt x="2779915" y="2268512"/>
                </a:lnTo>
                <a:lnTo>
                  <a:pt x="2787993" y="2263076"/>
                </a:lnTo>
                <a:lnTo>
                  <a:pt x="2793428" y="2254999"/>
                </a:lnTo>
                <a:lnTo>
                  <a:pt x="2795422" y="2245106"/>
                </a:lnTo>
                <a:close/>
              </a:path>
              <a:path w="10912475" h="4009390">
                <a:moveTo>
                  <a:pt x="2811894" y="3202419"/>
                </a:moveTo>
                <a:lnTo>
                  <a:pt x="2809900" y="3192538"/>
                </a:lnTo>
                <a:lnTo>
                  <a:pt x="2804452" y="3184461"/>
                </a:lnTo>
                <a:lnTo>
                  <a:pt x="2796375" y="3179026"/>
                </a:lnTo>
                <a:lnTo>
                  <a:pt x="2786443" y="3177019"/>
                </a:lnTo>
                <a:lnTo>
                  <a:pt x="2776550" y="3179026"/>
                </a:lnTo>
                <a:lnTo>
                  <a:pt x="2768485" y="3184461"/>
                </a:lnTo>
                <a:lnTo>
                  <a:pt x="2763037" y="3192538"/>
                </a:lnTo>
                <a:lnTo>
                  <a:pt x="2761043" y="3202419"/>
                </a:lnTo>
                <a:lnTo>
                  <a:pt x="2763037" y="3212312"/>
                </a:lnTo>
                <a:lnTo>
                  <a:pt x="2768485" y="3220389"/>
                </a:lnTo>
                <a:lnTo>
                  <a:pt x="2776550" y="3225825"/>
                </a:lnTo>
                <a:lnTo>
                  <a:pt x="2786494" y="3227819"/>
                </a:lnTo>
                <a:lnTo>
                  <a:pt x="2796375" y="3225825"/>
                </a:lnTo>
                <a:lnTo>
                  <a:pt x="2804452" y="3220389"/>
                </a:lnTo>
                <a:lnTo>
                  <a:pt x="2809900" y="3212312"/>
                </a:lnTo>
                <a:lnTo>
                  <a:pt x="2811894" y="3202419"/>
                </a:lnTo>
                <a:close/>
              </a:path>
              <a:path w="10912475" h="4009390">
                <a:moveTo>
                  <a:pt x="5827623" y="2747683"/>
                </a:moveTo>
                <a:lnTo>
                  <a:pt x="5825629" y="2737802"/>
                </a:lnTo>
                <a:lnTo>
                  <a:pt x="5820181" y="2729725"/>
                </a:lnTo>
                <a:lnTo>
                  <a:pt x="5812104" y="2724277"/>
                </a:lnTo>
                <a:lnTo>
                  <a:pt x="5802173" y="2722283"/>
                </a:lnTo>
                <a:lnTo>
                  <a:pt x="5792279" y="2724277"/>
                </a:lnTo>
                <a:lnTo>
                  <a:pt x="5784215" y="2729725"/>
                </a:lnTo>
                <a:lnTo>
                  <a:pt x="5778766" y="2737802"/>
                </a:lnTo>
                <a:lnTo>
                  <a:pt x="5776773" y="2747683"/>
                </a:lnTo>
                <a:lnTo>
                  <a:pt x="5778766" y="2757576"/>
                </a:lnTo>
                <a:lnTo>
                  <a:pt x="5784215" y="2765641"/>
                </a:lnTo>
                <a:lnTo>
                  <a:pt x="5792279" y="2771089"/>
                </a:lnTo>
                <a:lnTo>
                  <a:pt x="5802223" y="2773083"/>
                </a:lnTo>
                <a:lnTo>
                  <a:pt x="5812104" y="2771089"/>
                </a:lnTo>
                <a:lnTo>
                  <a:pt x="5820181" y="2765641"/>
                </a:lnTo>
                <a:lnTo>
                  <a:pt x="5825629" y="2757576"/>
                </a:lnTo>
                <a:lnTo>
                  <a:pt x="5827623" y="2747683"/>
                </a:lnTo>
                <a:close/>
              </a:path>
              <a:path w="10912475" h="4009390">
                <a:moveTo>
                  <a:pt x="5827623" y="76301"/>
                </a:moveTo>
                <a:lnTo>
                  <a:pt x="5825629" y="66408"/>
                </a:lnTo>
                <a:lnTo>
                  <a:pt x="5820181" y="58343"/>
                </a:lnTo>
                <a:lnTo>
                  <a:pt x="5812104" y="52895"/>
                </a:lnTo>
                <a:lnTo>
                  <a:pt x="5802173" y="50901"/>
                </a:lnTo>
                <a:lnTo>
                  <a:pt x="5792279" y="52895"/>
                </a:lnTo>
                <a:lnTo>
                  <a:pt x="5784215" y="58343"/>
                </a:lnTo>
                <a:lnTo>
                  <a:pt x="5778766" y="66408"/>
                </a:lnTo>
                <a:lnTo>
                  <a:pt x="5776773" y="76301"/>
                </a:lnTo>
                <a:lnTo>
                  <a:pt x="5778766" y="86182"/>
                </a:lnTo>
                <a:lnTo>
                  <a:pt x="5784215" y="94259"/>
                </a:lnTo>
                <a:lnTo>
                  <a:pt x="5792279" y="99707"/>
                </a:lnTo>
                <a:lnTo>
                  <a:pt x="5802223" y="101701"/>
                </a:lnTo>
                <a:lnTo>
                  <a:pt x="5812104" y="99707"/>
                </a:lnTo>
                <a:lnTo>
                  <a:pt x="5820181" y="94259"/>
                </a:lnTo>
                <a:lnTo>
                  <a:pt x="5825629" y="86182"/>
                </a:lnTo>
                <a:lnTo>
                  <a:pt x="5827623" y="76301"/>
                </a:lnTo>
                <a:close/>
              </a:path>
              <a:path w="10912475" h="4009390">
                <a:moveTo>
                  <a:pt x="5929274" y="2747683"/>
                </a:moveTo>
                <a:lnTo>
                  <a:pt x="5927280" y="2737802"/>
                </a:lnTo>
                <a:lnTo>
                  <a:pt x="5921832" y="2729725"/>
                </a:lnTo>
                <a:lnTo>
                  <a:pt x="5913755" y="2724277"/>
                </a:lnTo>
                <a:lnTo>
                  <a:pt x="5903823" y="2722283"/>
                </a:lnTo>
                <a:lnTo>
                  <a:pt x="5893930" y="2724277"/>
                </a:lnTo>
                <a:lnTo>
                  <a:pt x="5885866" y="2729725"/>
                </a:lnTo>
                <a:lnTo>
                  <a:pt x="5880417" y="2737802"/>
                </a:lnTo>
                <a:lnTo>
                  <a:pt x="5878423" y="2747683"/>
                </a:lnTo>
                <a:lnTo>
                  <a:pt x="5880417" y="2757576"/>
                </a:lnTo>
                <a:lnTo>
                  <a:pt x="5885866" y="2765641"/>
                </a:lnTo>
                <a:lnTo>
                  <a:pt x="5893930" y="2771089"/>
                </a:lnTo>
                <a:lnTo>
                  <a:pt x="5903874" y="2773083"/>
                </a:lnTo>
                <a:lnTo>
                  <a:pt x="5913755" y="2771089"/>
                </a:lnTo>
                <a:lnTo>
                  <a:pt x="5921832" y="2765641"/>
                </a:lnTo>
                <a:lnTo>
                  <a:pt x="5927280" y="2757576"/>
                </a:lnTo>
                <a:lnTo>
                  <a:pt x="5929274" y="2747683"/>
                </a:lnTo>
                <a:close/>
              </a:path>
              <a:path w="10912475" h="4009390">
                <a:moveTo>
                  <a:pt x="5929274" y="76301"/>
                </a:moveTo>
                <a:lnTo>
                  <a:pt x="5927280" y="66408"/>
                </a:lnTo>
                <a:lnTo>
                  <a:pt x="5921832" y="58343"/>
                </a:lnTo>
                <a:lnTo>
                  <a:pt x="5913755" y="52895"/>
                </a:lnTo>
                <a:lnTo>
                  <a:pt x="5903823" y="50901"/>
                </a:lnTo>
                <a:lnTo>
                  <a:pt x="5893930" y="52895"/>
                </a:lnTo>
                <a:lnTo>
                  <a:pt x="5885866" y="58343"/>
                </a:lnTo>
                <a:lnTo>
                  <a:pt x="5880417" y="66408"/>
                </a:lnTo>
                <a:lnTo>
                  <a:pt x="5878423" y="76301"/>
                </a:lnTo>
                <a:lnTo>
                  <a:pt x="5880417" y="86182"/>
                </a:lnTo>
                <a:lnTo>
                  <a:pt x="5885866" y="94259"/>
                </a:lnTo>
                <a:lnTo>
                  <a:pt x="5893930" y="99707"/>
                </a:lnTo>
                <a:lnTo>
                  <a:pt x="5903874" y="101701"/>
                </a:lnTo>
                <a:lnTo>
                  <a:pt x="5913755" y="99707"/>
                </a:lnTo>
                <a:lnTo>
                  <a:pt x="5921832" y="94259"/>
                </a:lnTo>
                <a:lnTo>
                  <a:pt x="5927280" y="86182"/>
                </a:lnTo>
                <a:lnTo>
                  <a:pt x="5929274" y="76301"/>
                </a:lnTo>
                <a:close/>
              </a:path>
              <a:path w="10912475" h="4009390">
                <a:moveTo>
                  <a:pt x="6030925" y="2747683"/>
                </a:moveTo>
                <a:lnTo>
                  <a:pt x="6028931" y="2737802"/>
                </a:lnTo>
                <a:lnTo>
                  <a:pt x="6023483" y="2729725"/>
                </a:lnTo>
                <a:lnTo>
                  <a:pt x="6015406" y="2724277"/>
                </a:lnTo>
                <a:lnTo>
                  <a:pt x="6005474" y="2722283"/>
                </a:lnTo>
                <a:lnTo>
                  <a:pt x="5995581" y="2724277"/>
                </a:lnTo>
                <a:lnTo>
                  <a:pt x="5987516" y="2729725"/>
                </a:lnTo>
                <a:lnTo>
                  <a:pt x="5982068" y="2737802"/>
                </a:lnTo>
                <a:lnTo>
                  <a:pt x="5980074" y="2747683"/>
                </a:lnTo>
                <a:lnTo>
                  <a:pt x="5982068" y="2757576"/>
                </a:lnTo>
                <a:lnTo>
                  <a:pt x="5987516" y="2765641"/>
                </a:lnTo>
                <a:lnTo>
                  <a:pt x="5995581" y="2771089"/>
                </a:lnTo>
                <a:lnTo>
                  <a:pt x="6005525" y="2773083"/>
                </a:lnTo>
                <a:lnTo>
                  <a:pt x="6015406" y="2771089"/>
                </a:lnTo>
                <a:lnTo>
                  <a:pt x="6023483" y="2765641"/>
                </a:lnTo>
                <a:lnTo>
                  <a:pt x="6028931" y="2757576"/>
                </a:lnTo>
                <a:lnTo>
                  <a:pt x="6030925" y="2747683"/>
                </a:lnTo>
                <a:close/>
              </a:path>
              <a:path w="10912475" h="4009390">
                <a:moveTo>
                  <a:pt x="6030925" y="76301"/>
                </a:moveTo>
                <a:lnTo>
                  <a:pt x="6028931" y="66408"/>
                </a:lnTo>
                <a:lnTo>
                  <a:pt x="6023483" y="58343"/>
                </a:lnTo>
                <a:lnTo>
                  <a:pt x="6015406" y="52895"/>
                </a:lnTo>
                <a:lnTo>
                  <a:pt x="6005474" y="50901"/>
                </a:lnTo>
                <a:lnTo>
                  <a:pt x="5995581" y="52895"/>
                </a:lnTo>
                <a:lnTo>
                  <a:pt x="5987516" y="58343"/>
                </a:lnTo>
                <a:lnTo>
                  <a:pt x="5982068" y="66408"/>
                </a:lnTo>
                <a:lnTo>
                  <a:pt x="5980074" y="76301"/>
                </a:lnTo>
                <a:lnTo>
                  <a:pt x="5982068" y="86182"/>
                </a:lnTo>
                <a:lnTo>
                  <a:pt x="5987516" y="94259"/>
                </a:lnTo>
                <a:lnTo>
                  <a:pt x="5995581" y="99707"/>
                </a:lnTo>
                <a:lnTo>
                  <a:pt x="6005525" y="101701"/>
                </a:lnTo>
                <a:lnTo>
                  <a:pt x="6015406" y="99707"/>
                </a:lnTo>
                <a:lnTo>
                  <a:pt x="6023483" y="94259"/>
                </a:lnTo>
                <a:lnTo>
                  <a:pt x="6028931" y="86182"/>
                </a:lnTo>
                <a:lnTo>
                  <a:pt x="6030925" y="76301"/>
                </a:lnTo>
                <a:close/>
              </a:path>
              <a:path w="10912475" h="4009390">
                <a:moveTo>
                  <a:pt x="6132576" y="2747683"/>
                </a:moveTo>
                <a:lnTo>
                  <a:pt x="6130582" y="2737802"/>
                </a:lnTo>
                <a:lnTo>
                  <a:pt x="6125134" y="2729725"/>
                </a:lnTo>
                <a:lnTo>
                  <a:pt x="6117056" y="2724277"/>
                </a:lnTo>
                <a:lnTo>
                  <a:pt x="6107125" y="2722283"/>
                </a:lnTo>
                <a:lnTo>
                  <a:pt x="6097232" y="2724277"/>
                </a:lnTo>
                <a:lnTo>
                  <a:pt x="6089167" y="2729725"/>
                </a:lnTo>
                <a:lnTo>
                  <a:pt x="6083719" y="2737802"/>
                </a:lnTo>
                <a:lnTo>
                  <a:pt x="6081725" y="2747683"/>
                </a:lnTo>
                <a:lnTo>
                  <a:pt x="6083719" y="2757576"/>
                </a:lnTo>
                <a:lnTo>
                  <a:pt x="6089167" y="2765641"/>
                </a:lnTo>
                <a:lnTo>
                  <a:pt x="6097232" y="2771089"/>
                </a:lnTo>
                <a:lnTo>
                  <a:pt x="6107176" y="2773083"/>
                </a:lnTo>
                <a:lnTo>
                  <a:pt x="6117056" y="2771089"/>
                </a:lnTo>
                <a:lnTo>
                  <a:pt x="6125134" y="2765641"/>
                </a:lnTo>
                <a:lnTo>
                  <a:pt x="6130582" y="2757576"/>
                </a:lnTo>
                <a:lnTo>
                  <a:pt x="6132576" y="2747683"/>
                </a:lnTo>
                <a:close/>
              </a:path>
              <a:path w="10912475" h="4009390">
                <a:moveTo>
                  <a:pt x="6132576" y="76301"/>
                </a:moveTo>
                <a:lnTo>
                  <a:pt x="6130582" y="66408"/>
                </a:lnTo>
                <a:lnTo>
                  <a:pt x="6125134" y="58343"/>
                </a:lnTo>
                <a:lnTo>
                  <a:pt x="6117056" y="52895"/>
                </a:lnTo>
                <a:lnTo>
                  <a:pt x="6107125" y="50901"/>
                </a:lnTo>
                <a:lnTo>
                  <a:pt x="6097232" y="52895"/>
                </a:lnTo>
                <a:lnTo>
                  <a:pt x="6089167" y="58343"/>
                </a:lnTo>
                <a:lnTo>
                  <a:pt x="6083719" y="66408"/>
                </a:lnTo>
                <a:lnTo>
                  <a:pt x="6081725" y="76301"/>
                </a:lnTo>
                <a:lnTo>
                  <a:pt x="6083719" y="86182"/>
                </a:lnTo>
                <a:lnTo>
                  <a:pt x="6089167" y="94259"/>
                </a:lnTo>
                <a:lnTo>
                  <a:pt x="6097232" y="99707"/>
                </a:lnTo>
                <a:lnTo>
                  <a:pt x="6107176" y="101701"/>
                </a:lnTo>
                <a:lnTo>
                  <a:pt x="6117056" y="99707"/>
                </a:lnTo>
                <a:lnTo>
                  <a:pt x="6125134" y="94259"/>
                </a:lnTo>
                <a:lnTo>
                  <a:pt x="6130582" y="86182"/>
                </a:lnTo>
                <a:lnTo>
                  <a:pt x="6132576" y="76301"/>
                </a:lnTo>
                <a:close/>
              </a:path>
              <a:path w="10912475" h="4009390">
                <a:moveTo>
                  <a:pt x="6234227" y="2747683"/>
                </a:moveTo>
                <a:lnTo>
                  <a:pt x="6232233" y="2737802"/>
                </a:lnTo>
                <a:lnTo>
                  <a:pt x="6226784" y="2729725"/>
                </a:lnTo>
                <a:lnTo>
                  <a:pt x="6218707" y="2724277"/>
                </a:lnTo>
                <a:lnTo>
                  <a:pt x="6208776" y="2722283"/>
                </a:lnTo>
                <a:lnTo>
                  <a:pt x="6198882" y="2724277"/>
                </a:lnTo>
                <a:lnTo>
                  <a:pt x="6190818" y="2729725"/>
                </a:lnTo>
                <a:lnTo>
                  <a:pt x="6185370" y="2737802"/>
                </a:lnTo>
                <a:lnTo>
                  <a:pt x="6183376" y="2747683"/>
                </a:lnTo>
                <a:lnTo>
                  <a:pt x="6185370" y="2757576"/>
                </a:lnTo>
                <a:lnTo>
                  <a:pt x="6190818" y="2765641"/>
                </a:lnTo>
                <a:lnTo>
                  <a:pt x="6198882" y="2771089"/>
                </a:lnTo>
                <a:lnTo>
                  <a:pt x="6208827" y="2773083"/>
                </a:lnTo>
                <a:lnTo>
                  <a:pt x="6218707" y="2771089"/>
                </a:lnTo>
                <a:lnTo>
                  <a:pt x="6226784" y="2765641"/>
                </a:lnTo>
                <a:lnTo>
                  <a:pt x="6232233" y="2757576"/>
                </a:lnTo>
                <a:lnTo>
                  <a:pt x="6234227" y="2747683"/>
                </a:lnTo>
                <a:close/>
              </a:path>
              <a:path w="10912475" h="4009390">
                <a:moveTo>
                  <a:pt x="6234227" y="76301"/>
                </a:moveTo>
                <a:lnTo>
                  <a:pt x="6232233" y="66408"/>
                </a:lnTo>
                <a:lnTo>
                  <a:pt x="6226784" y="58343"/>
                </a:lnTo>
                <a:lnTo>
                  <a:pt x="6218707" y="52895"/>
                </a:lnTo>
                <a:lnTo>
                  <a:pt x="6208776" y="50901"/>
                </a:lnTo>
                <a:lnTo>
                  <a:pt x="6198882" y="52895"/>
                </a:lnTo>
                <a:lnTo>
                  <a:pt x="6190818" y="58343"/>
                </a:lnTo>
                <a:lnTo>
                  <a:pt x="6185370" y="66408"/>
                </a:lnTo>
                <a:lnTo>
                  <a:pt x="6183376" y="76301"/>
                </a:lnTo>
                <a:lnTo>
                  <a:pt x="6185370" y="86182"/>
                </a:lnTo>
                <a:lnTo>
                  <a:pt x="6190818" y="94259"/>
                </a:lnTo>
                <a:lnTo>
                  <a:pt x="6198882" y="99707"/>
                </a:lnTo>
                <a:lnTo>
                  <a:pt x="6208827" y="101701"/>
                </a:lnTo>
                <a:lnTo>
                  <a:pt x="6218707" y="99707"/>
                </a:lnTo>
                <a:lnTo>
                  <a:pt x="6226784" y="94259"/>
                </a:lnTo>
                <a:lnTo>
                  <a:pt x="6232233" y="86182"/>
                </a:lnTo>
                <a:lnTo>
                  <a:pt x="6234227" y="76301"/>
                </a:lnTo>
                <a:close/>
              </a:path>
              <a:path w="10912475" h="4009390">
                <a:moveTo>
                  <a:pt x="6335877" y="2747683"/>
                </a:moveTo>
                <a:lnTo>
                  <a:pt x="6333884" y="2737802"/>
                </a:lnTo>
                <a:lnTo>
                  <a:pt x="6328435" y="2729725"/>
                </a:lnTo>
                <a:lnTo>
                  <a:pt x="6320358" y="2724277"/>
                </a:lnTo>
                <a:lnTo>
                  <a:pt x="6310427" y="2722283"/>
                </a:lnTo>
                <a:lnTo>
                  <a:pt x="6300533" y="2724277"/>
                </a:lnTo>
                <a:lnTo>
                  <a:pt x="6292469" y="2729725"/>
                </a:lnTo>
                <a:lnTo>
                  <a:pt x="6287020" y="2737802"/>
                </a:lnTo>
                <a:lnTo>
                  <a:pt x="6285027" y="2747683"/>
                </a:lnTo>
                <a:lnTo>
                  <a:pt x="6287020" y="2757576"/>
                </a:lnTo>
                <a:lnTo>
                  <a:pt x="6292469" y="2765641"/>
                </a:lnTo>
                <a:lnTo>
                  <a:pt x="6300533" y="2771089"/>
                </a:lnTo>
                <a:lnTo>
                  <a:pt x="6310477" y="2773083"/>
                </a:lnTo>
                <a:lnTo>
                  <a:pt x="6320358" y="2771089"/>
                </a:lnTo>
                <a:lnTo>
                  <a:pt x="6328435" y="2765641"/>
                </a:lnTo>
                <a:lnTo>
                  <a:pt x="6333884" y="2757576"/>
                </a:lnTo>
                <a:lnTo>
                  <a:pt x="6335877" y="2747683"/>
                </a:lnTo>
                <a:close/>
              </a:path>
              <a:path w="10912475" h="4009390">
                <a:moveTo>
                  <a:pt x="6335877" y="76301"/>
                </a:moveTo>
                <a:lnTo>
                  <a:pt x="6333884" y="66408"/>
                </a:lnTo>
                <a:lnTo>
                  <a:pt x="6328435" y="58343"/>
                </a:lnTo>
                <a:lnTo>
                  <a:pt x="6320358" y="52895"/>
                </a:lnTo>
                <a:lnTo>
                  <a:pt x="6310427" y="50901"/>
                </a:lnTo>
                <a:lnTo>
                  <a:pt x="6300533" y="52895"/>
                </a:lnTo>
                <a:lnTo>
                  <a:pt x="6292469" y="58343"/>
                </a:lnTo>
                <a:lnTo>
                  <a:pt x="6287020" y="66408"/>
                </a:lnTo>
                <a:lnTo>
                  <a:pt x="6285027" y="76301"/>
                </a:lnTo>
                <a:lnTo>
                  <a:pt x="6287020" y="86182"/>
                </a:lnTo>
                <a:lnTo>
                  <a:pt x="6292469" y="94259"/>
                </a:lnTo>
                <a:lnTo>
                  <a:pt x="6300533" y="99707"/>
                </a:lnTo>
                <a:lnTo>
                  <a:pt x="6310477" y="101701"/>
                </a:lnTo>
                <a:lnTo>
                  <a:pt x="6320358" y="99707"/>
                </a:lnTo>
                <a:lnTo>
                  <a:pt x="6328435" y="94259"/>
                </a:lnTo>
                <a:lnTo>
                  <a:pt x="6333884" y="86182"/>
                </a:lnTo>
                <a:lnTo>
                  <a:pt x="6335877" y="76301"/>
                </a:lnTo>
                <a:close/>
              </a:path>
              <a:path w="10912475" h="4009390">
                <a:moveTo>
                  <a:pt x="6437528" y="2747683"/>
                </a:moveTo>
                <a:lnTo>
                  <a:pt x="6435534" y="2737802"/>
                </a:lnTo>
                <a:lnTo>
                  <a:pt x="6430086" y="2729725"/>
                </a:lnTo>
                <a:lnTo>
                  <a:pt x="6422009" y="2724277"/>
                </a:lnTo>
                <a:lnTo>
                  <a:pt x="6412077" y="2722283"/>
                </a:lnTo>
                <a:lnTo>
                  <a:pt x="6402184" y="2724277"/>
                </a:lnTo>
                <a:lnTo>
                  <a:pt x="6394120" y="2729725"/>
                </a:lnTo>
                <a:lnTo>
                  <a:pt x="6388671" y="2737802"/>
                </a:lnTo>
                <a:lnTo>
                  <a:pt x="6386677" y="2747683"/>
                </a:lnTo>
                <a:lnTo>
                  <a:pt x="6388671" y="2757576"/>
                </a:lnTo>
                <a:lnTo>
                  <a:pt x="6394120" y="2765641"/>
                </a:lnTo>
                <a:lnTo>
                  <a:pt x="6402184" y="2771089"/>
                </a:lnTo>
                <a:lnTo>
                  <a:pt x="6412128" y="2773083"/>
                </a:lnTo>
                <a:lnTo>
                  <a:pt x="6422009" y="2771089"/>
                </a:lnTo>
                <a:lnTo>
                  <a:pt x="6430086" y="2765641"/>
                </a:lnTo>
                <a:lnTo>
                  <a:pt x="6435534" y="2757576"/>
                </a:lnTo>
                <a:lnTo>
                  <a:pt x="6437528" y="2747683"/>
                </a:lnTo>
                <a:close/>
              </a:path>
              <a:path w="10912475" h="4009390">
                <a:moveTo>
                  <a:pt x="6437528" y="76301"/>
                </a:moveTo>
                <a:lnTo>
                  <a:pt x="6435534" y="66408"/>
                </a:lnTo>
                <a:lnTo>
                  <a:pt x="6430086" y="58343"/>
                </a:lnTo>
                <a:lnTo>
                  <a:pt x="6422009" y="52895"/>
                </a:lnTo>
                <a:lnTo>
                  <a:pt x="6412077" y="50901"/>
                </a:lnTo>
                <a:lnTo>
                  <a:pt x="6402184" y="52895"/>
                </a:lnTo>
                <a:lnTo>
                  <a:pt x="6394120" y="58343"/>
                </a:lnTo>
                <a:lnTo>
                  <a:pt x="6388671" y="66408"/>
                </a:lnTo>
                <a:lnTo>
                  <a:pt x="6386677" y="76301"/>
                </a:lnTo>
                <a:lnTo>
                  <a:pt x="6388671" y="86182"/>
                </a:lnTo>
                <a:lnTo>
                  <a:pt x="6394120" y="94259"/>
                </a:lnTo>
                <a:lnTo>
                  <a:pt x="6402184" y="99707"/>
                </a:lnTo>
                <a:lnTo>
                  <a:pt x="6412128" y="101701"/>
                </a:lnTo>
                <a:lnTo>
                  <a:pt x="6422009" y="99707"/>
                </a:lnTo>
                <a:lnTo>
                  <a:pt x="6430086" y="94259"/>
                </a:lnTo>
                <a:lnTo>
                  <a:pt x="6435534" y="86182"/>
                </a:lnTo>
                <a:lnTo>
                  <a:pt x="6437528" y="76301"/>
                </a:lnTo>
                <a:close/>
              </a:path>
              <a:path w="10912475" h="4009390">
                <a:moveTo>
                  <a:pt x="6539179" y="2747683"/>
                </a:moveTo>
                <a:lnTo>
                  <a:pt x="6537185" y="2737802"/>
                </a:lnTo>
                <a:lnTo>
                  <a:pt x="6531737" y="2729725"/>
                </a:lnTo>
                <a:lnTo>
                  <a:pt x="6523660" y="2724277"/>
                </a:lnTo>
                <a:lnTo>
                  <a:pt x="6513728" y="2722283"/>
                </a:lnTo>
                <a:lnTo>
                  <a:pt x="6503835" y="2724277"/>
                </a:lnTo>
                <a:lnTo>
                  <a:pt x="6495770" y="2729725"/>
                </a:lnTo>
                <a:lnTo>
                  <a:pt x="6490322" y="2737802"/>
                </a:lnTo>
                <a:lnTo>
                  <a:pt x="6488328" y="2747683"/>
                </a:lnTo>
                <a:lnTo>
                  <a:pt x="6490322" y="2757576"/>
                </a:lnTo>
                <a:lnTo>
                  <a:pt x="6495770" y="2765641"/>
                </a:lnTo>
                <a:lnTo>
                  <a:pt x="6503835" y="2771089"/>
                </a:lnTo>
                <a:lnTo>
                  <a:pt x="6513779" y="2773083"/>
                </a:lnTo>
                <a:lnTo>
                  <a:pt x="6523660" y="2771089"/>
                </a:lnTo>
                <a:lnTo>
                  <a:pt x="6531737" y="2765641"/>
                </a:lnTo>
                <a:lnTo>
                  <a:pt x="6537185" y="2757576"/>
                </a:lnTo>
                <a:lnTo>
                  <a:pt x="6539179" y="2747683"/>
                </a:lnTo>
                <a:close/>
              </a:path>
              <a:path w="10912475" h="4009390">
                <a:moveTo>
                  <a:pt x="6539179" y="76301"/>
                </a:moveTo>
                <a:lnTo>
                  <a:pt x="6537185" y="66408"/>
                </a:lnTo>
                <a:lnTo>
                  <a:pt x="6531737" y="58343"/>
                </a:lnTo>
                <a:lnTo>
                  <a:pt x="6523660" y="52895"/>
                </a:lnTo>
                <a:lnTo>
                  <a:pt x="6513728" y="50901"/>
                </a:lnTo>
                <a:lnTo>
                  <a:pt x="6503835" y="52895"/>
                </a:lnTo>
                <a:lnTo>
                  <a:pt x="6495770" y="58343"/>
                </a:lnTo>
                <a:lnTo>
                  <a:pt x="6490322" y="66408"/>
                </a:lnTo>
                <a:lnTo>
                  <a:pt x="6488328" y="76301"/>
                </a:lnTo>
                <a:lnTo>
                  <a:pt x="6490322" y="86182"/>
                </a:lnTo>
                <a:lnTo>
                  <a:pt x="6495770" y="94259"/>
                </a:lnTo>
                <a:lnTo>
                  <a:pt x="6503835" y="99707"/>
                </a:lnTo>
                <a:lnTo>
                  <a:pt x="6513779" y="101701"/>
                </a:lnTo>
                <a:lnTo>
                  <a:pt x="6523660" y="99707"/>
                </a:lnTo>
                <a:lnTo>
                  <a:pt x="6531737" y="94259"/>
                </a:lnTo>
                <a:lnTo>
                  <a:pt x="6537185" y="86182"/>
                </a:lnTo>
                <a:lnTo>
                  <a:pt x="6539179" y="76301"/>
                </a:lnTo>
                <a:close/>
              </a:path>
              <a:path w="10912475" h="4009390">
                <a:moveTo>
                  <a:pt x="6640830" y="2747683"/>
                </a:moveTo>
                <a:lnTo>
                  <a:pt x="6638836" y="2737802"/>
                </a:lnTo>
                <a:lnTo>
                  <a:pt x="6633388" y="2729725"/>
                </a:lnTo>
                <a:lnTo>
                  <a:pt x="6625310" y="2724277"/>
                </a:lnTo>
                <a:lnTo>
                  <a:pt x="6615379" y="2722283"/>
                </a:lnTo>
                <a:lnTo>
                  <a:pt x="6605486" y="2724277"/>
                </a:lnTo>
                <a:lnTo>
                  <a:pt x="6597421" y="2729725"/>
                </a:lnTo>
                <a:lnTo>
                  <a:pt x="6591973" y="2737802"/>
                </a:lnTo>
                <a:lnTo>
                  <a:pt x="6589979" y="2747683"/>
                </a:lnTo>
                <a:lnTo>
                  <a:pt x="6591973" y="2757576"/>
                </a:lnTo>
                <a:lnTo>
                  <a:pt x="6597421" y="2765641"/>
                </a:lnTo>
                <a:lnTo>
                  <a:pt x="6605486" y="2771089"/>
                </a:lnTo>
                <a:lnTo>
                  <a:pt x="6615430" y="2773083"/>
                </a:lnTo>
                <a:lnTo>
                  <a:pt x="6625310" y="2771089"/>
                </a:lnTo>
                <a:lnTo>
                  <a:pt x="6633388" y="2765641"/>
                </a:lnTo>
                <a:lnTo>
                  <a:pt x="6638836" y="2757576"/>
                </a:lnTo>
                <a:lnTo>
                  <a:pt x="6640830" y="2747683"/>
                </a:lnTo>
                <a:close/>
              </a:path>
              <a:path w="10912475" h="4009390">
                <a:moveTo>
                  <a:pt x="6640830" y="76301"/>
                </a:moveTo>
                <a:lnTo>
                  <a:pt x="6638836" y="66408"/>
                </a:lnTo>
                <a:lnTo>
                  <a:pt x="6633388" y="58343"/>
                </a:lnTo>
                <a:lnTo>
                  <a:pt x="6625310" y="52895"/>
                </a:lnTo>
                <a:lnTo>
                  <a:pt x="6615379" y="50901"/>
                </a:lnTo>
                <a:lnTo>
                  <a:pt x="6605486" y="52895"/>
                </a:lnTo>
                <a:lnTo>
                  <a:pt x="6597421" y="58343"/>
                </a:lnTo>
                <a:lnTo>
                  <a:pt x="6591973" y="66408"/>
                </a:lnTo>
                <a:lnTo>
                  <a:pt x="6589979" y="76301"/>
                </a:lnTo>
                <a:lnTo>
                  <a:pt x="6591973" y="86182"/>
                </a:lnTo>
                <a:lnTo>
                  <a:pt x="6597421" y="94259"/>
                </a:lnTo>
                <a:lnTo>
                  <a:pt x="6605486" y="99707"/>
                </a:lnTo>
                <a:lnTo>
                  <a:pt x="6615430" y="101701"/>
                </a:lnTo>
                <a:lnTo>
                  <a:pt x="6625310" y="99707"/>
                </a:lnTo>
                <a:lnTo>
                  <a:pt x="6633388" y="94259"/>
                </a:lnTo>
                <a:lnTo>
                  <a:pt x="6638836" y="86182"/>
                </a:lnTo>
                <a:lnTo>
                  <a:pt x="6640830" y="76301"/>
                </a:lnTo>
                <a:close/>
              </a:path>
              <a:path w="10912475" h="4009390">
                <a:moveTo>
                  <a:pt x="6742481" y="2747683"/>
                </a:moveTo>
                <a:lnTo>
                  <a:pt x="6740487" y="2737802"/>
                </a:lnTo>
                <a:lnTo>
                  <a:pt x="6735038" y="2729725"/>
                </a:lnTo>
                <a:lnTo>
                  <a:pt x="6726961" y="2724277"/>
                </a:lnTo>
                <a:lnTo>
                  <a:pt x="6717030" y="2722283"/>
                </a:lnTo>
                <a:lnTo>
                  <a:pt x="6707137" y="2724277"/>
                </a:lnTo>
                <a:lnTo>
                  <a:pt x="6699072" y="2729725"/>
                </a:lnTo>
                <a:lnTo>
                  <a:pt x="6693624" y="2737802"/>
                </a:lnTo>
                <a:lnTo>
                  <a:pt x="6691630" y="2747683"/>
                </a:lnTo>
                <a:lnTo>
                  <a:pt x="6693624" y="2757576"/>
                </a:lnTo>
                <a:lnTo>
                  <a:pt x="6699072" y="2765641"/>
                </a:lnTo>
                <a:lnTo>
                  <a:pt x="6707137" y="2771089"/>
                </a:lnTo>
                <a:lnTo>
                  <a:pt x="6717081" y="2773083"/>
                </a:lnTo>
                <a:lnTo>
                  <a:pt x="6726961" y="2771089"/>
                </a:lnTo>
                <a:lnTo>
                  <a:pt x="6735038" y="2765641"/>
                </a:lnTo>
                <a:lnTo>
                  <a:pt x="6740487" y="2757576"/>
                </a:lnTo>
                <a:lnTo>
                  <a:pt x="6742481" y="2747683"/>
                </a:lnTo>
                <a:close/>
              </a:path>
              <a:path w="10912475" h="4009390">
                <a:moveTo>
                  <a:pt x="6742481" y="76301"/>
                </a:moveTo>
                <a:lnTo>
                  <a:pt x="6740487" y="66408"/>
                </a:lnTo>
                <a:lnTo>
                  <a:pt x="6735038" y="58343"/>
                </a:lnTo>
                <a:lnTo>
                  <a:pt x="6726961" y="52895"/>
                </a:lnTo>
                <a:lnTo>
                  <a:pt x="6717030" y="50901"/>
                </a:lnTo>
                <a:lnTo>
                  <a:pt x="6707137" y="52895"/>
                </a:lnTo>
                <a:lnTo>
                  <a:pt x="6699072" y="58343"/>
                </a:lnTo>
                <a:lnTo>
                  <a:pt x="6693624" y="66408"/>
                </a:lnTo>
                <a:lnTo>
                  <a:pt x="6691630" y="76301"/>
                </a:lnTo>
                <a:lnTo>
                  <a:pt x="6693624" y="86182"/>
                </a:lnTo>
                <a:lnTo>
                  <a:pt x="6699072" y="94259"/>
                </a:lnTo>
                <a:lnTo>
                  <a:pt x="6707137" y="99707"/>
                </a:lnTo>
                <a:lnTo>
                  <a:pt x="6717081" y="101701"/>
                </a:lnTo>
                <a:lnTo>
                  <a:pt x="6726961" y="99707"/>
                </a:lnTo>
                <a:lnTo>
                  <a:pt x="6735038" y="94259"/>
                </a:lnTo>
                <a:lnTo>
                  <a:pt x="6740487" y="86182"/>
                </a:lnTo>
                <a:lnTo>
                  <a:pt x="6742481" y="76301"/>
                </a:lnTo>
                <a:close/>
              </a:path>
              <a:path w="10912475" h="4009390">
                <a:moveTo>
                  <a:pt x="6844131" y="2747683"/>
                </a:moveTo>
                <a:lnTo>
                  <a:pt x="6842138" y="2737802"/>
                </a:lnTo>
                <a:lnTo>
                  <a:pt x="6836689" y="2729725"/>
                </a:lnTo>
                <a:lnTo>
                  <a:pt x="6828612" y="2724277"/>
                </a:lnTo>
                <a:lnTo>
                  <a:pt x="6818681" y="2722283"/>
                </a:lnTo>
                <a:lnTo>
                  <a:pt x="6808787" y="2724277"/>
                </a:lnTo>
                <a:lnTo>
                  <a:pt x="6800723" y="2729725"/>
                </a:lnTo>
                <a:lnTo>
                  <a:pt x="6795275" y="2737802"/>
                </a:lnTo>
                <a:lnTo>
                  <a:pt x="6793281" y="2747683"/>
                </a:lnTo>
                <a:lnTo>
                  <a:pt x="6795275" y="2757576"/>
                </a:lnTo>
                <a:lnTo>
                  <a:pt x="6800723" y="2765641"/>
                </a:lnTo>
                <a:lnTo>
                  <a:pt x="6808787" y="2771089"/>
                </a:lnTo>
                <a:lnTo>
                  <a:pt x="6818731" y="2773083"/>
                </a:lnTo>
                <a:lnTo>
                  <a:pt x="6828612" y="2771089"/>
                </a:lnTo>
                <a:lnTo>
                  <a:pt x="6836689" y="2765641"/>
                </a:lnTo>
                <a:lnTo>
                  <a:pt x="6842138" y="2757576"/>
                </a:lnTo>
                <a:lnTo>
                  <a:pt x="6844131" y="2747683"/>
                </a:lnTo>
                <a:close/>
              </a:path>
              <a:path w="10912475" h="4009390">
                <a:moveTo>
                  <a:pt x="6844131" y="76301"/>
                </a:moveTo>
                <a:lnTo>
                  <a:pt x="6842138" y="66408"/>
                </a:lnTo>
                <a:lnTo>
                  <a:pt x="6836689" y="58343"/>
                </a:lnTo>
                <a:lnTo>
                  <a:pt x="6828612" y="52895"/>
                </a:lnTo>
                <a:lnTo>
                  <a:pt x="6818681" y="50901"/>
                </a:lnTo>
                <a:lnTo>
                  <a:pt x="6808787" y="52895"/>
                </a:lnTo>
                <a:lnTo>
                  <a:pt x="6800723" y="58343"/>
                </a:lnTo>
                <a:lnTo>
                  <a:pt x="6795275" y="66408"/>
                </a:lnTo>
                <a:lnTo>
                  <a:pt x="6793281" y="76301"/>
                </a:lnTo>
                <a:lnTo>
                  <a:pt x="6795275" y="86182"/>
                </a:lnTo>
                <a:lnTo>
                  <a:pt x="6800723" y="94259"/>
                </a:lnTo>
                <a:lnTo>
                  <a:pt x="6808787" y="99707"/>
                </a:lnTo>
                <a:lnTo>
                  <a:pt x="6818731" y="101701"/>
                </a:lnTo>
                <a:lnTo>
                  <a:pt x="6828612" y="99707"/>
                </a:lnTo>
                <a:lnTo>
                  <a:pt x="6836689" y="94259"/>
                </a:lnTo>
                <a:lnTo>
                  <a:pt x="6842138" y="86182"/>
                </a:lnTo>
                <a:lnTo>
                  <a:pt x="6844131" y="76301"/>
                </a:lnTo>
                <a:close/>
              </a:path>
              <a:path w="10912475" h="4009390">
                <a:moveTo>
                  <a:pt x="6945782" y="2747683"/>
                </a:moveTo>
                <a:lnTo>
                  <a:pt x="6943788" y="2737802"/>
                </a:lnTo>
                <a:lnTo>
                  <a:pt x="6938340" y="2729725"/>
                </a:lnTo>
                <a:lnTo>
                  <a:pt x="6930263" y="2724277"/>
                </a:lnTo>
                <a:lnTo>
                  <a:pt x="6920331" y="2722283"/>
                </a:lnTo>
                <a:lnTo>
                  <a:pt x="6910438" y="2724277"/>
                </a:lnTo>
                <a:lnTo>
                  <a:pt x="6902374" y="2729725"/>
                </a:lnTo>
                <a:lnTo>
                  <a:pt x="6896925" y="2737802"/>
                </a:lnTo>
                <a:lnTo>
                  <a:pt x="6894931" y="2747683"/>
                </a:lnTo>
                <a:lnTo>
                  <a:pt x="6896925" y="2757576"/>
                </a:lnTo>
                <a:lnTo>
                  <a:pt x="6902374" y="2765653"/>
                </a:lnTo>
                <a:lnTo>
                  <a:pt x="6910438" y="2771089"/>
                </a:lnTo>
                <a:lnTo>
                  <a:pt x="6920382" y="2773083"/>
                </a:lnTo>
                <a:lnTo>
                  <a:pt x="6930263" y="2771089"/>
                </a:lnTo>
                <a:lnTo>
                  <a:pt x="6938340" y="2765641"/>
                </a:lnTo>
                <a:lnTo>
                  <a:pt x="6943788" y="2757576"/>
                </a:lnTo>
                <a:lnTo>
                  <a:pt x="6945782" y="2747683"/>
                </a:lnTo>
                <a:close/>
              </a:path>
              <a:path w="10912475" h="4009390">
                <a:moveTo>
                  <a:pt x="6945782" y="76301"/>
                </a:moveTo>
                <a:lnTo>
                  <a:pt x="6943788" y="66408"/>
                </a:lnTo>
                <a:lnTo>
                  <a:pt x="6938340" y="58343"/>
                </a:lnTo>
                <a:lnTo>
                  <a:pt x="6930263" y="52895"/>
                </a:lnTo>
                <a:lnTo>
                  <a:pt x="6920331" y="50901"/>
                </a:lnTo>
                <a:lnTo>
                  <a:pt x="6910438" y="52895"/>
                </a:lnTo>
                <a:lnTo>
                  <a:pt x="6902374" y="58343"/>
                </a:lnTo>
                <a:lnTo>
                  <a:pt x="6896925" y="66408"/>
                </a:lnTo>
                <a:lnTo>
                  <a:pt x="6894931" y="76301"/>
                </a:lnTo>
                <a:lnTo>
                  <a:pt x="6896925" y="86182"/>
                </a:lnTo>
                <a:lnTo>
                  <a:pt x="6902374" y="94259"/>
                </a:lnTo>
                <a:lnTo>
                  <a:pt x="6910438" y="99707"/>
                </a:lnTo>
                <a:lnTo>
                  <a:pt x="6920382" y="101701"/>
                </a:lnTo>
                <a:lnTo>
                  <a:pt x="6930263" y="99707"/>
                </a:lnTo>
                <a:lnTo>
                  <a:pt x="6938340" y="94259"/>
                </a:lnTo>
                <a:lnTo>
                  <a:pt x="6943788" y="86182"/>
                </a:lnTo>
                <a:lnTo>
                  <a:pt x="6945782" y="76301"/>
                </a:lnTo>
                <a:close/>
              </a:path>
              <a:path w="10912475" h="4009390">
                <a:moveTo>
                  <a:pt x="7047433" y="2747683"/>
                </a:moveTo>
                <a:lnTo>
                  <a:pt x="7045439" y="2737802"/>
                </a:lnTo>
                <a:lnTo>
                  <a:pt x="7039991" y="2729725"/>
                </a:lnTo>
                <a:lnTo>
                  <a:pt x="7031914" y="2724277"/>
                </a:lnTo>
                <a:lnTo>
                  <a:pt x="7021982" y="2722283"/>
                </a:lnTo>
                <a:lnTo>
                  <a:pt x="7012089" y="2724277"/>
                </a:lnTo>
                <a:lnTo>
                  <a:pt x="7004024" y="2729725"/>
                </a:lnTo>
                <a:lnTo>
                  <a:pt x="6998576" y="2737802"/>
                </a:lnTo>
                <a:lnTo>
                  <a:pt x="6996582" y="2747683"/>
                </a:lnTo>
                <a:lnTo>
                  <a:pt x="6998576" y="2757576"/>
                </a:lnTo>
                <a:lnTo>
                  <a:pt x="7004024" y="2765653"/>
                </a:lnTo>
                <a:lnTo>
                  <a:pt x="7012089" y="2771089"/>
                </a:lnTo>
                <a:lnTo>
                  <a:pt x="7022033" y="2773083"/>
                </a:lnTo>
                <a:lnTo>
                  <a:pt x="7031914" y="2771089"/>
                </a:lnTo>
                <a:lnTo>
                  <a:pt x="7039991" y="2765653"/>
                </a:lnTo>
                <a:lnTo>
                  <a:pt x="7045439" y="2757576"/>
                </a:lnTo>
                <a:lnTo>
                  <a:pt x="7047433" y="2747683"/>
                </a:lnTo>
                <a:close/>
              </a:path>
              <a:path w="10912475" h="4009390">
                <a:moveTo>
                  <a:pt x="7047433" y="76301"/>
                </a:moveTo>
                <a:lnTo>
                  <a:pt x="7045439" y="66408"/>
                </a:lnTo>
                <a:lnTo>
                  <a:pt x="7039991" y="58343"/>
                </a:lnTo>
                <a:lnTo>
                  <a:pt x="7031914" y="52895"/>
                </a:lnTo>
                <a:lnTo>
                  <a:pt x="7021982" y="50901"/>
                </a:lnTo>
                <a:lnTo>
                  <a:pt x="7012089" y="52895"/>
                </a:lnTo>
                <a:lnTo>
                  <a:pt x="7004024" y="58343"/>
                </a:lnTo>
                <a:lnTo>
                  <a:pt x="6998576" y="66408"/>
                </a:lnTo>
                <a:lnTo>
                  <a:pt x="6996582" y="76301"/>
                </a:lnTo>
                <a:lnTo>
                  <a:pt x="6998576" y="86182"/>
                </a:lnTo>
                <a:lnTo>
                  <a:pt x="7004024" y="94259"/>
                </a:lnTo>
                <a:lnTo>
                  <a:pt x="7012089" y="99707"/>
                </a:lnTo>
                <a:lnTo>
                  <a:pt x="7022033" y="101701"/>
                </a:lnTo>
                <a:lnTo>
                  <a:pt x="7031914" y="99707"/>
                </a:lnTo>
                <a:lnTo>
                  <a:pt x="7039991" y="94259"/>
                </a:lnTo>
                <a:lnTo>
                  <a:pt x="7045439" y="86182"/>
                </a:lnTo>
                <a:lnTo>
                  <a:pt x="7047433" y="76301"/>
                </a:lnTo>
                <a:close/>
              </a:path>
              <a:path w="10912475" h="4009390">
                <a:moveTo>
                  <a:pt x="7149084" y="2747683"/>
                </a:moveTo>
                <a:lnTo>
                  <a:pt x="7147090" y="2737802"/>
                </a:lnTo>
                <a:lnTo>
                  <a:pt x="7141642" y="2729725"/>
                </a:lnTo>
                <a:lnTo>
                  <a:pt x="7133564" y="2724277"/>
                </a:lnTo>
                <a:lnTo>
                  <a:pt x="7123633" y="2722283"/>
                </a:lnTo>
                <a:lnTo>
                  <a:pt x="7113740" y="2724277"/>
                </a:lnTo>
                <a:lnTo>
                  <a:pt x="7105675" y="2729725"/>
                </a:lnTo>
                <a:lnTo>
                  <a:pt x="7100227" y="2737802"/>
                </a:lnTo>
                <a:lnTo>
                  <a:pt x="7098233" y="2747683"/>
                </a:lnTo>
                <a:lnTo>
                  <a:pt x="7100227" y="2757576"/>
                </a:lnTo>
                <a:lnTo>
                  <a:pt x="7105675" y="2765653"/>
                </a:lnTo>
                <a:lnTo>
                  <a:pt x="7113740" y="2771089"/>
                </a:lnTo>
                <a:lnTo>
                  <a:pt x="7123684" y="2773083"/>
                </a:lnTo>
                <a:lnTo>
                  <a:pt x="7133564" y="2771089"/>
                </a:lnTo>
                <a:lnTo>
                  <a:pt x="7141642" y="2765653"/>
                </a:lnTo>
                <a:lnTo>
                  <a:pt x="7147090" y="2757576"/>
                </a:lnTo>
                <a:lnTo>
                  <a:pt x="7149084" y="2747683"/>
                </a:lnTo>
                <a:close/>
              </a:path>
              <a:path w="10912475" h="4009390">
                <a:moveTo>
                  <a:pt x="7149084" y="76301"/>
                </a:moveTo>
                <a:lnTo>
                  <a:pt x="7147090" y="66408"/>
                </a:lnTo>
                <a:lnTo>
                  <a:pt x="7141642" y="58343"/>
                </a:lnTo>
                <a:lnTo>
                  <a:pt x="7133564" y="52895"/>
                </a:lnTo>
                <a:lnTo>
                  <a:pt x="7123633" y="50901"/>
                </a:lnTo>
                <a:lnTo>
                  <a:pt x="7113740" y="52895"/>
                </a:lnTo>
                <a:lnTo>
                  <a:pt x="7105675" y="58343"/>
                </a:lnTo>
                <a:lnTo>
                  <a:pt x="7100227" y="66408"/>
                </a:lnTo>
                <a:lnTo>
                  <a:pt x="7098233" y="76301"/>
                </a:lnTo>
                <a:lnTo>
                  <a:pt x="7100227" y="86182"/>
                </a:lnTo>
                <a:lnTo>
                  <a:pt x="7105675" y="94259"/>
                </a:lnTo>
                <a:lnTo>
                  <a:pt x="7113740" y="99707"/>
                </a:lnTo>
                <a:lnTo>
                  <a:pt x="7123684" y="101701"/>
                </a:lnTo>
                <a:lnTo>
                  <a:pt x="7133564" y="99707"/>
                </a:lnTo>
                <a:lnTo>
                  <a:pt x="7141642" y="94259"/>
                </a:lnTo>
                <a:lnTo>
                  <a:pt x="7147090" y="86182"/>
                </a:lnTo>
                <a:lnTo>
                  <a:pt x="7149084" y="76301"/>
                </a:lnTo>
                <a:close/>
              </a:path>
              <a:path w="10912475" h="4009390">
                <a:moveTo>
                  <a:pt x="7250735" y="2747683"/>
                </a:moveTo>
                <a:lnTo>
                  <a:pt x="7248741" y="2737802"/>
                </a:lnTo>
                <a:lnTo>
                  <a:pt x="7243292" y="2729725"/>
                </a:lnTo>
                <a:lnTo>
                  <a:pt x="7235215" y="2724277"/>
                </a:lnTo>
                <a:lnTo>
                  <a:pt x="7225284" y="2722283"/>
                </a:lnTo>
                <a:lnTo>
                  <a:pt x="7215391" y="2724277"/>
                </a:lnTo>
                <a:lnTo>
                  <a:pt x="7207326" y="2729725"/>
                </a:lnTo>
                <a:lnTo>
                  <a:pt x="7201878" y="2737802"/>
                </a:lnTo>
                <a:lnTo>
                  <a:pt x="7199884" y="2747683"/>
                </a:lnTo>
                <a:lnTo>
                  <a:pt x="7201878" y="2757576"/>
                </a:lnTo>
                <a:lnTo>
                  <a:pt x="7207326" y="2765653"/>
                </a:lnTo>
                <a:lnTo>
                  <a:pt x="7215391" y="2771089"/>
                </a:lnTo>
                <a:lnTo>
                  <a:pt x="7225335" y="2773083"/>
                </a:lnTo>
                <a:lnTo>
                  <a:pt x="7235215" y="2771089"/>
                </a:lnTo>
                <a:lnTo>
                  <a:pt x="7243292" y="2765653"/>
                </a:lnTo>
                <a:lnTo>
                  <a:pt x="7248741" y="2757576"/>
                </a:lnTo>
                <a:lnTo>
                  <a:pt x="7250735" y="2747683"/>
                </a:lnTo>
                <a:close/>
              </a:path>
              <a:path w="10912475" h="4009390">
                <a:moveTo>
                  <a:pt x="7250735" y="76301"/>
                </a:moveTo>
                <a:lnTo>
                  <a:pt x="7248741" y="66408"/>
                </a:lnTo>
                <a:lnTo>
                  <a:pt x="7243292" y="58343"/>
                </a:lnTo>
                <a:lnTo>
                  <a:pt x="7235215" y="52895"/>
                </a:lnTo>
                <a:lnTo>
                  <a:pt x="7225284" y="50901"/>
                </a:lnTo>
                <a:lnTo>
                  <a:pt x="7215391" y="52895"/>
                </a:lnTo>
                <a:lnTo>
                  <a:pt x="7207326" y="58343"/>
                </a:lnTo>
                <a:lnTo>
                  <a:pt x="7201878" y="66408"/>
                </a:lnTo>
                <a:lnTo>
                  <a:pt x="7199884" y="76301"/>
                </a:lnTo>
                <a:lnTo>
                  <a:pt x="7201878" y="86182"/>
                </a:lnTo>
                <a:lnTo>
                  <a:pt x="7207326" y="94259"/>
                </a:lnTo>
                <a:lnTo>
                  <a:pt x="7215391" y="99707"/>
                </a:lnTo>
                <a:lnTo>
                  <a:pt x="7225335" y="101701"/>
                </a:lnTo>
                <a:lnTo>
                  <a:pt x="7235215" y="99707"/>
                </a:lnTo>
                <a:lnTo>
                  <a:pt x="7243292" y="94259"/>
                </a:lnTo>
                <a:lnTo>
                  <a:pt x="7248741" y="86182"/>
                </a:lnTo>
                <a:lnTo>
                  <a:pt x="7250735" y="76301"/>
                </a:lnTo>
                <a:close/>
              </a:path>
              <a:path w="10912475" h="4009390">
                <a:moveTo>
                  <a:pt x="7352385" y="2747683"/>
                </a:moveTo>
                <a:lnTo>
                  <a:pt x="7350392" y="2737802"/>
                </a:lnTo>
                <a:lnTo>
                  <a:pt x="7344943" y="2729725"/>
                </a:lnTo>
                <a:lnTo>
                  <a:pt x="7336866" y="2724277"/>
                </a:lnTo>
                <a:lnTo>
                  <a:pt x="7326935" y="2722283"/>
                </a:lnTo>
                <a:lnTo>
                  <a:pt x="7317041" y="2724277"/>
                </a:lnTo>
                <a:lnTo>
                  <a:pt x="7308977" y="2729725"/>
                </a:lnTo>
                <a:lnTo>
                  <a:pt x="7303529" y="2737802"/>
                </a:lnTo>
                <a:lnTo>
                  <a:pt x="7301535" y="2747683"/>
                </a:lnTo>
                <a:lnTo>
                  <a:pt x="7303529" y="2757576"/>
                </a:lnTo>
                <a:lnTo>
                  <a:pt x="7308977" y="2765653"/>
                </a:lnTo>
                <a:lnTo>
                  <a:pt x="7317041" y="2771089"/>
                </a:lnTo>
                <a:lnTo>
                  <a:pt x="7326985" y="2773083"/>
                </a:lnTo>
                <a:lnTo>
                  <a:pt x="7336866" y="2771089"/>
                </a:lnTo>
                <a:lnTo>
                  <a:pt x="7344943" y="2765653"/>
                </a:lnTo>
                <a:lnTo>
                  <a:pt x="7350392" y="2757576"/>
                </a:lnTo>
                <a:lnTo>
                  <a:pt x="7352385" y="2747683"/>
                </a:lnTo>
                <a:close/>
              </a:path>
              <a:path w="10912475" h="4009390">
                <a:moveTo>
                  <a:pt x="7352385" y="76301"/>
                </a:moveTo>
                <a:lnTo>
                  <a:pt x="7350392" y="66408"/>
                </a:lnTo>
                <a:lnTo>
                  <a:pt x="7344943" y="58343"/>
                </a:lnTo>
                <a:lnTo>
                  <a:pt x="7336866" y="52895"/>
                </a:lnTo>
                <a:lnTo>
                  <a:pt x="7326935" y="50901"/>
                </a:lnTo>
                <a:lnTo>
                  <a:pt x="7317041" y="52895"/>
                </a:lnTo>
                <a:lnTo>
                  <a:pt x="7308977" y="58343"/>
                </a:lnTo>
                <a:lnTo>
                  <a:pt x="7303529" y="66408"/>
                </a:lnTo>
                <a:lnTo>
                  <a:pt x="7301535" y="76301"/>
                </a:lnTo>
                <a:lnTo>
                  <a:pt x="7303529" y="86182"/>
                </a:lnTo>
                <a:lnTo>
                  <a:pt x="7308977" y="94259"/>
                </a:lnTo>
                <a:lnTo>
                  <a:pt x="7317041" y="99707"/>
                </a:lnTo>
                <a:lnTo>
                  <a:pt x="7326985" y="101701"/>
                </a:lnTo>
                <a:lnTo>
                  <a:pt x="7336866" y="99707"/>
                </a:lnTo>
                <a:lnTo>
                  <a:pt x="7344943" y="94259"/>
                </a:lnTo>
                <a:lnTo>
                  <a:pt x="7350392" y="86182"/>
                </a:lnTo>
                <a:lnTo>
                  <a:pt x="7352385" y="76301"/>
                </a:lnTo>
                <a:close/>
              </a:path>
              <a:path w="10912475" h="4009390">
                <a:moveTo>
                  <a:pt x="7454036" y="2747683"/>
                </a:moveTo>
                <a:lnTo>
                  <a:pt x="7452042" y="2737802"/>
                </a:lnTo>
                <a:lnTo>
                  <a:pt x="7446594" y="2729725"/>
                </a:lnTo>
                <a:lnTo>
                  <a:pt x="7438517" y="2724277"/>
                </a:lnTo>
                <a:lnTo>
                  <a:pt x="7428585" y="2722283"/>
                </a:lnTo>
                <a:lnTo>
                  <a:pt x="7418692" y="2724277"/>
                </a:lnTo>
                <a:lnTo>
                  <a:pt x="7410628" y="2729725"/>
                </a:lnTo>
                <a:lnTo>
                  <a:pt x="7405179" y="2737802"/>
                </a:lnTo>
                <a:lnTo>
                  <a:pt x="7403185" y="2747683"/>
                </a:lnTo>
                <a:lnTo>
                  <a:pt x="7405179" y="2757576"/>
                </a:lnTo>
                <a:lnTo>
                  <a:pt x="7410628" y="2765653"/>
                </a:lnTo>
                <a:lnTo>
                  <a:pt x="7418692" y="2771089"/>
                </a:lnTo>
                <a:lnTo>
                  <a:pt x="7428636" y="2773083"/>
                </a:lnTo>
                <a:lnTo>
                  <a:pt x="7438517" y="2771089"/>
                </a:lnTo>
                <a:lnTo>
                  <a:pt x="7446594" y="2765653"/>
                </a:lnTo>
                <a:lnTo>
                  <a:pt x="7452042" y="2757576"/>
                </a:lnTo>
                <a:lnTo>
                  <a:pt x="7454036" y="2747683"/>
                </a:lnTo>
                <a:close/>
              </a:path>
              <a:path w="10912475" h="4009390">
                <a:moveTo>
                  <a:pt x="7454036" y="76301"/>
                </a:moveTo>
                <a:lnTo>
                  <a:pt x="7452042" y="66408"/>
                </a:lnTo>
                <a:lnTo>
                  <a:pt x="7446594" y="58343"/>
                </a:lnTo>
                <a:lnTo>
                  <a:pt x="7438517" y="52895"/>
                </a:lnTo>
                <a:lnTo>
                  <a:pt x="7428585" y="50901"/>
                </a:lnTo>
                <a:lnTo>
                  <a:pt x="7418692" y="52895"/>
                </a:lnTo>
                <a:lnTo>
                  <a:pt x="7410628" y="58343"/>
                </a:lnTo>
                <a:lnTo>
                  <a:pt x="7405179" y="66408"/>
                </a:lnTo>
                <a:lnTo>
                  <a:pt x="7403185" y="76301"/>
                </a:lnTo>
                <a:lnTo>
                  <a:pt x="7405179" y="86182"/>
                </a:lnTo>
                <a:lnTo>
                  <a:pt x="7410628" y="94259"/>
                </a:lnTo>
                <a:lnTo>
                  <a:pt x="7418705" y="99707"/>
                </a:lnTo>
                <a:lnTo>
                  <a:pt x="7428636" y="101701"/>
                </a:lnTo>
                <a:lnTo>
                  <a:pt x="7438517" y="99707"/>
                </a:lnTo>
                <a:lnTo>
                  <a:pt x="7446594" y="94259"/>
                </a:lnTo>
                <a:lnTo>
                  <a:pt x="7452042" y="86182"/>
                </a:lnTo>
                <a:lnTo>
                  <a:pt x="7454036" y="76301"/>
                </a:lnTo>
                <a:close/>
              </a:path>
              <a:path w="10912475" h="4009390">
                <a:moveTo>
                  <a:pt x="7555687" y="2747683"/>
                </a:moveTo>
                <a:lnTo>
                  <a:pt x="7553693" y="2737802"/>
                </a:lnTo>
                <a:lnTo>
                  <a:pt x="7548245" y="2729725"/>
                </a:lnTo>
                <a:lnTo>
                  <a:pt x="7540168" y="2724277"/>
                </a:lnTo>
                <a:lnTo>
                  <a:pt x="7530236" y="2722283"/>
                </a:lnTo>
                <a:lnTo>
                  <a:pt x="7520343" y="2724277"/>
                </a:lnTo>
                <a:lnTo>
                  <a:pt x="7512278" y="2729725"/>
                </a:lnTo>
                <a:lnTo>
                  <a:pt x="7506830" y="2737802"/>
                </a:lnTo>
                <a:lnTo>
                  <a:pt x="7504836" y="2747683"/>
                </a:lnTo>
                <a:lnTo>
                  <a:pt x="7506830" y="2757576"/>
                </a:lnTo>
                <a:lnTo>
                  <a:pt x="7512278" y="2765653"/>
                </a:lnTo>
                <a:lnTo>
                  <a:pt x="7520343" y="2771089"/>
                </a:lnTo>
                <a:lnTo>
                  <a:pt x="7530287" y="2773083"/>
                </a:lnTo>
                <a:lnTo>
                  <a:pt x="7540168" y="2771089"/>
                </a:lnTo>
                <a:lnTo>
                  <a:pt x="7548245" y="2765653"/>
                </a:lnTo>
                <a:lnTo>
                  <a:pt x="7553693" y="2757576"/>
                </a:lnTo>
                <a:lnTo>
                  <a:pt x="7555687" y="2747683"/>
                </a:lnTo>
                <a:close/>
              </a:path>
              <a:path w="10912475" h="4009390">
                <a:moveTo>
                  <a:pt x="7555687" y="76301"/>
                </a:moveTo>
                <a:lnTo>
                  <a:pt x="7553693" y="66408"/>
                </a:lnTo>
                <a:lnTo>
                  <a:pt x="7548245" y="58343"/>
                </a:lnTo>
                <a:lnTo>
                  <a:pt x="7540168" y="52895"/>
                </a:lnTo>
                <a:lnTo>
                  <a:pt x="7530236" y="50901"/>
                </a:lnTo>
                <a:lnTo>
                  <a:pt x="7520343" y="52895"/>
                </a:lnTo>
                <a:lnTo>
                  <a:pt x="7512278" y="58343"/>
                </a:lnTo>
                <a:lnTo>
                  <a:pt x="7506830" y="66408"/>
                </a:lnTo>
                <a:lnTo>
                  <a:pt x="7504836" y="76301"/>
                </a:lnTo>
                <a:lnTo>
                  <a:pt x="7506830" y="86182"/>
                </a:lnTo>
                <a:lnTo>
                  <a:pt x="7512278" y="94259"/>
                </a:lnTo>
                <a:lnTo>
                  <a:pt x="7520343" y="99707"/>
                </a:lnTo>
                <a:lnTo>
                  <a:pt x="7530287" y="101701"/>
                </a:lnTo>
                <a:lnTo>
                  <a:pt x="7540168" y="99707"/>
                </a:lnTo>
                <a:lnTo>
                  <a:pt x="7548245" y="94259"/>
                </a:lnTo>
                <a:lnTo>
                  <a:pt x="7553693" y="86182"/>
                </a:lnTo>
                <a:lnTo>
                  <a:pt x="7555687" y="76301"/>
                </a:lnTo>
                <a:close/>
              </a:path>
              <a:path w="10912475" h="4009390">
                <a:moveTo>
                  <a:pt x="7657338" y="2747683"/>
                </a:moveTo>
                <a:lnTo>
                  <a:pt x="7655344" y="2737802"/>
                </a:lnTo>
                <a:lnTo>
                  <a:pt x="7649896" y="2729725"/>
                </a:lnTo>
                <a:lnTo>
                  <a:pt x="7641818" y="2724277"/>
                </a:lnTo>
                <a:lnTo>
                  <a:pt x="7631887" y="2722283"/>
                </a:lnTo>
                <a:lnTo>
                  <a:pt x="7621994" y="2724277"/>
                </a:lnTo>
                <a:lnTo>
                  <a:pt x="7613929" y="2729725"/>
                </a:lnTo>
                <a:lnTo>
                  <a:pt x="7608481" y="2737802"/>
                </a:lnTo>
                <a:lnTo>
                  <a:pt x="7606487" y="2747683"/>
                </a:lnTo>
                <a:lnTo>
                  <a:pt x="7608481" y="2757576"/>
                </a:lnTo>
                <a:lnTo>
                  <a:pt x="7613929" y="2765653"/>
                </a:lnTo>
                <a:lnTo>
                  <a:pt x="7621994" y="2771089"/>
                </a:lnTo>
                <a:lnTo>
                  <a:pt x="7631938" y="2773083"/>
                </a:lnTo>
                <a:lnTo>
                  <a:pt x="7641818" y="2771089"/>
                </a:lnTo>
                <a:lnTo>
                  <a:pt x="7649896" y="2765653"/>
                </a:lnTo>
                <a:lnTo>
                  <a:pt x="7655344" y="2757576"/>
                </a:lnTo>
                <a:lnTo>
                  <a:pt x="7657338" y="2747683"/>
                </a:lnTo>
                <a:close/>
              </a:path>
              <a:path w="10912475" h="4009390">
                <a:moveTo>
                  <a:pt x="7657338" y="76301"/>
                </a:moveTo>
                <a:lnTo>
                  <a:pt x="7655344" y="66408"/>
                </a:lnTo>
                <a:lnTo>
                  <a:pt x="7649896" y="58343"/>
                </a:lnTo>
                <a:lnTo>
                  <a:pt x="7641818" y="52895"/>
                </a:lnTo>
                <a:lnTo>
                  <a:pt x="7631887" y="50901"/>
                </a:lnTo>
                <a:lnTo>
                  <a:pt x="7621994" y="52895"/>
                </a:lnTo>
                <a:lnTo>
                  <a:pt x="7613929" y="58343"/>
                </a:lnTo>
                <a:lnTo>
                  <a:pt x="7608481" y="66408"/>
                </a:lnTo>
                <a:lnTo>
                  <a:pt x="7606487" y="76301"/>
                </a:lnTo>
                <a:lnTo>
                  <a:pt x="7608481" y="86182"/>
                </a:lnTo>
                <a:lnTo>
                  <a:pt x="7613929" y="94259"/>
                </a:lnTo>
                <a:lnTo>
                  <a:pt x="7621994" y="99707"/>
                </a:lnTo>
                <a:lnTo>
                  <a:pt x="7631938" y="101701"/>
                </a:lnTo>
                <a:lnTo>
                  <a:pt x="7641818" y="99707"/>
                </a:lnTo>
                <a:lnTo>
                  <a:pt x="7649896" y="94259"/>
                </a:lnTo>
                <a:lnTo>
                  <a:pt x="7655344" y="86182"/>
                </a:lnTo>
                <a:lnTo>
                  <a:pt x="7657338" y="76301"/>
                </a:lnTo>
                <a:close/>
              </a:path>
              <a:path w="10912475" h="4009390">
                <a:moveTo>
                  <a:pt x="7758989" y="2747683"/>
                </a:moveTo>
                <a:lnTo>
                  <a:pt x="7756995" y="2737802"/>
                </a:lnTo>
                <a:lnTo>
                  <a:pt x="7751546" y="2729725"/>
                </a:lnTo>
                <a:lnTo>
                  <a:pt x="7743469" y="2724277"/>
                </a:lnTo>
                <a:lnTo>
                  <a:pt x="7733538" y="2722283"/>
                </a:lnTo>
                <a:lnTo>
                  <a:pt x="7723645" y="2724277"/>
                </a:lnTo>
                <a:lnTo>
                  <a:pt x="7715580" y="2729725"/>
                </a:lnTo>
                <a:lnTo>
                  <a:pt x="7710132" y="2737802"/>
                </a:lnTo>
                <a:lnTo>
                  <a:pt x="7708138" y="2747683"/>
                </a:lnTo>
                <a:lnTo>
                  <a:pt x="7710132" y="2757576"/>
                </a:lnTo>
                <a:lnTo>
                  <a:pt x="7715580" y="2765653"/>
                </a:lnTo>
                <a:lnTo>
                  <a:pt x="7723645" y="2771089"/>
                </a:lnTo>
                <a:lnTo>
                  <a:pt x="7733589" y="2773083"/>
                </a:lnTo>
                <a:lnTo>
                  <a:pt x="7743469" y="2771089"/>
                </a:lnTo>
                <a:lnTo>
                  <a:pt x="7751546" y="2765653"/>
                </a:lnTo>
                <a:lnTo>
                  <a:pt x="7756995" y="2757576"/>
                </a:lnTo>
                <a:lnTo>
                  <a:pt x="7758989" y="2747683"/>
                </a:lnTo>
                <a:close/>
              </a:path>
              <a:path w="10912475" h="4009390">
                <a:moveTo>
                  <a:pt x="7758989" y="76301"/>
                </a:moveTo>
                <a:lnTo>
                  <a:pt x="7756995" y="66408"/>
                </a:lnTo>
                <a:lnTo>
                  <a:pt x="7751546" y="58343"/>
                </a:lnTo>
                <a:lnTo>
                  <a:pt x="7743469" y="52895"/>
                </a:lnTo>
                <a:lnTo>
                  <a:pt x="7733538" y="50901"/>
                </a:lnTo>
                <a:lnTo>
                  <a:pt x="7723645" y="52895"/>
                </a:lnTo>
                <a:lnTo>
                  <a:pt x="7715580" y="58343"/>
                </a:lnTo>
                <a:lnTo>
                  <a:pt x="7710132" y="66408"/>
                </a:lnTo>
                <a:lnTo>
                  <a:pt x="7708138" y="76301"/>
                </a:lnTo>
                <a:lnTo>
                  <a:pt x="7710132" y="86182"/>
                </a:lnTo>
                <a:lnTo>
                  <a:pt x="7715580" y="94259"/>
                </a:lnTo>
                <a:lnTo>
                  <a:pt x="7723645" y="99707"/>
                </a:lnTo>
                <a:lnTo>
                  <a:pt x="7733589" y="101701"/>
                </a:lnTo>
                <a:lnTo>
                  <a:pt x="7743469" y="99707"/>
                </a:lnTo>
                <a:lnTo>
                  <a:pt x="7751546" y="94259"/>
                </a:lnTo>
                <a:lnTo>
                  <a:pt x="7756995" y="86182"/>
                </a:lnTo>
                <a:lnTo>
                  <a:pt x="7758989" y="76301"/>
                </a:lnTo>
                <a:close/>
              </a:path>
              <a:path w="10912475" h="4009390">
                <a:moveTo>
                  <a:pt x="7860639" y="2747683"/>
                </a:moveTo>
                <a:lnTo>
                  <a:pt x="7858646" y="2737802"/>
                </a:lnTo>
                <a:lnTo>
                  <a:pt x="7853197" y="2729725"/>
                </a:lnTo>
                <a:lnTo>
                  <a:pt x="7845120" y="2724277"/>
                </a:lnTo>
                <a:lnTo>
                  <a:pt x="7835189" y="2722283"/>
                </a:lnTo>
                <a:lnTo>
                  <a:pt x="7825295" y="2724277"/>
                </a:lnTo>
                <a:lnTo>
                  <a:pt x="7817231" y="2729725"/>
                </a:lnTo>
                <a:lnTo>
                  <a:pt x="7811783" y="2737802"/>
                </a:lnTo>
                <a:lnTo>
                  <a:pt x="7809789" y="2747683"/>
                </a:lnTo>
                <a:lnTo>
                  <a:pt x="7811783" y="2757576"/>
                </a:lnTo>
                <a:lnTo>
                  <a:pt x="7817231" y="2765653"/>
                </a:lnTo>
                <a:lnTo>
                  <a:pt x="7825295" y="2771089"/>
                </a:lnTo>
                <a:lnTo>
                  <a:pt x="7835239" y="2773083"/>
                </a:lnTo>
                <a:lnTo>
                  <a:pt x="7845120" y="2771089"/>
                </a:lnTo>
                <a:lnTo>
                  <a:pt x="7853197" y="2765653"/>
                </a:lnTo>
                <a:lnTo>
                  <a:pt x="7858646" y="2757576"/>
                </a:lnTo>
                <a:lnTo>
                  <a:pt x="7860639" y="2747683"/>
                </a:lnTo>
                <a:close/>
              </a:path>
              <a:path w="10912475" h="4009390">
                <a:moveTo>
                  <a:pt x="7860639" y="76301"/>
                </a:moveTo>
                <a:lnTo>
                  <a:pt x="7858646" y="66408"/>
                </a:lnTo>
                <a:lnTo>
                  <a:pt x="7853197" y="58343"/>
                </a:lnTo>
                <a:lnTo>
                  <a:pt x="7845120" y="52895"/>
                </a:lnTo>
                <a:lnTo>
                  <a:pt x="7835189" y="50901"/>
                </a:lnTo>
                <a:lnTo>
                  <a:pt x="7825295" y="52895"/>
                </a:lnTo>
                <a:lnTo>
                  <a:pt x="7817231" y="58343"/>
                </a:lnTo>
                <a:lnTo>
                  <a:pt x="7811783" y="66408"/>
                </a:lnTo>
                <a:lnTo>
                  <a:pt x="7809789" y="76301"/>
                </a:lnTo>
                <a:lnTo>
                  <a:pt x="7811783" y="86182"/>
                </a:lnTo>
                <a:lnTo>
                  <a:pt x="7817231" y="94259"/>
                </a:lnTo>
                <a:lnTo>
                  <a:pt x="7825295" y="99707"/>
                </a:lnTo>
                <a:lnTo>
                  <a:pt x="7835239" y="101701"/>
                </a:lnTo>
                <a:lnTo>
                  <a:pt x="7845120" y="99707"/>
                </a:lnTo>
                <a:lnTo>
                  <a:pt x="7853197" y="94259"/>
                </a:lnTo>
                <a:lnTo>
                  <a:pt x="7858646" y="86182"/>
                </a:lnTo>
                <a:lnTo>
                  <a:pt x="7860639" y="76301"/>
                </a:lnTo>
                <a:close/>
              </a:path>
              <a:path w="10912475" h="4009390">
                <a:moveTo>
                  <a:pt x="7962290" y="2747683"/>
                </a:moveTo>
                <a:lnTo>
                  <a:pt x="7960296" y="2737802"/>
                </a:lnTo>
                <a:lnTo>
                  <a:pt x="7954848" y="2729725"/>
                </a:lnTo>
                <a:lnTo>
                  <a:pt x="7946771" y="2724277"/>
                </a:lnTo>
                <a:lnTo>
                  <a:pt x="7936839" y="2722283"/>
                </a:lnTo>
                <a:lnTo>
                  <a:pt x="7926946" y="2724277"/>
                </a:lnTo>
                <a:lnTo>
                  <a:pt x="7918882" y="2729725"/>
                </a:lnTo>
                <a:lnTo>
                  <a:pt x="7913433" y="2737802"/>
                </a:lnTo>
                <a:lnTo>
                  <a:pt x="7911439" y="2747683"/>
                </a:lnTo>
                <a:lnTo>
                  <a:pt x="7913433" y="2757576"/>
                </a:lnTo>
                <a:lnTo>
                  <a:pt x="7918882" y="2765653"/>
                </a:lnTo>
                <a:lnTo>
                  <a:pt x="7926946" y="2771089"/>
                </a:lnTo>
                <a:lnTo>
                  <a:pt x="7936890" y="2773083"/>
                </a:lnTo>
                <a:lnTo>
                  <a:pt x="7946771" y="2771089"/>
                </a:lnTo>
                <a:lnTo>
                  <a:pt x="7954848" y="2765653"/>
                </a:lnTo>
                <a:lnTo>
                  <a:pt x="7960296" y="2757576"/>
                </a:lnTo>
                <a:lnTo>
                  <a:pt x="7962290" y="2747683"/>
                </a:lnTo>
                <a:close/>
              </a:path>
              <a:path w="10912475" h="4009390">
                <a:moveTo>
                  <a:pt x="7962290" y="76301"/>
                </a:moveTo>
                <a:lnTo>
                  <a:pt x="7960296" y="66408"/>
                </a:lnTo>
                <a:lnTo>
                  <a:pt x="7954848" y="58343"/>
                </a:lnTo>
                <a:lnTo>
                  <a:pt x="7946771" y="52895"/>
                </a:lnTo>
                <a:lnTo>
                  <a:pt x="7936839" y="50901"/>
                </a:lnTo>
                <a:lnTo>
                  <a:pt x="7926946" y="52895"/>
                </a:lnTo>
                <a:lnTo>
                  <a:pt x="7918882" y="58343"/>
                </a:lnTo>
                <a:lnTo>
                  <a:pt x="7913433" y="66408"/>
                </a:lnTo>
                <a:lnTo>
                  <a:pt x="7911439" y="76301"/>
                </a:lnTo>
                <a:lnTo>
                  <a:pt x="7913433" y="86182"/>
                </a:lnTo>
                <a:lnTo>
                  <a:pt x="7918882" y="94259"/>
                </a:lnTo>
                <a:lnTo>
                  <a:pt x="7926946" y="99707"/>
                </a:lnTo>
                <a:lnTo>
                  <a:pt x="7936890" y="101701"/>
                </a:lnTo>
                <a:lnTo>
                  <a:pt x="7946771" y="99707"/>
                </a:lnTo>
                <a:lnTo>
                  <a:pt x="7954848" y="94259"/>
                </a:lnTo>
                <a:lnTo>
                  <a:pt x="7960296" y="86182"/>
                </a:lnTo>
                <a:lnTo>
                  <a:pt x="7962290" y="76301"/>
                </a:lnTo>
                <a:close/>
              </a:path>
              <a:path w="10912475" h="4009390">
                <a:moveTo>
                  <a:pt x="8063941" y="2747683"/>
                </a:moveTo>
                <a:lnTo>
                  <a:pt x="8061947" y="2737802"/>
                </a:lnTo>
                <a:lnTo>
                  <a:pt x="8056499" y="2729725"/>
                </a:lnTo>
                <a:lnTo>
                  <a:pt x="8048422" y="2724277"/>
                </a:lnTo>
                <a:lnTo>
                  <a:pt x="8038490" y="2722283"/>
                </a:lnTo>
                <a:lnTo>
                  <a:pt x="8028597" y="2724277"/>
                </a:lnTo>
                <a:lnTo>
                  <a:pt x="8020532" y="2729725"/>
                </a:lnTo>
                <a:lnTo>
                  <a:pt x="8015084" y="2737802"/>
                </a:lnTo>
                <a:lnTo>
                  <a:pt x="8013090" y="2747683"/>
                </a:lnTo>
                <a:lnTo>
                  <a:pt x="8015084" y="2757576"/>
                </a:lnTo>
                <a:lnTo>
                  <a:pt x="8020532" y="2765653"/>
                </a:lnTo>
                <a:lnTo>
                  <a:pt x="8028597" y="2771089"/>
                </a:lnTo>
                <a:lnTo>
                  <a:pt x="8038541" y="2773083"/>
                </a:lnTo>
                <a:lnTo>
                  <a:pt x="8048422" y="2771089"/>
                </a:lnTo>
                <a:lnTo>
                  <a:pt x="8056499" y="2765653"/>
                </a:lnTo>
                <a:lnTo>
                  <a:pt x="8061947" y="2757576"/>
                </a:lnTo>
                <a:lnTo>
                  <a:pt x="8063941" y="2747683"/>
                </a:lnTo>
                <a:close/>
              </a:path>
              <a:path w="10912475" h="4009390">
                <a:moveTo>
                  <a:pt x="8063941" y="76301"/>
                </a:moveTo>
                <a:lnTo>
                  <a:pt x="8061947" y="66408"/>
                </a:lnTo>
                <a:lnTo>
                  <a:pt x="8056499" y="58343"/>
                </a:lnTo>
                <a:lnTo>
                  <a:pt x="8048422" y="52895"/>
                </a:lnTo>
                <a:lnTo>
                  <a:pt x="8038490" y="50901"/>
                </a:lnTo>
                <a:lnTo>
                  <a:pt x="8028597" y="52895"/>
                </a:lnTo>
                <a:lnTo>
                  <a:pt x="8020532" y="58343"/>
                </a:lnTo>
                <a:lnTo>
                  <a:pt x="8015084" y="66408"/>
                </a:lnTo>
                <a:lnTo>
                  <a:pt x="8013090" y="76301"/>
                </a:lnTo>
                <a:lnTo>
                  <a:pt x="8015084" y="86182"/>
                </a:lnTo>
                <a:lnTo>
                  <a:pt x="8020532" y="94259"/>
                </a:lnTo>
                <a:lnTo>
                  <a:pt x="8028597" y="99707"/>
                </a:lnTo>
                <a:lnTo>
                  <a:pt x="8038541" y="101701"/>
                </a:lnTo>
                <a:lnTo>
                  <a:pt x="8048422" y="99707"/>
                </a:lnTo>
                <a:lnTo>
                  <a:pt x="8056499" y="94259"/>
                </a:lnTo>
                <a:lnTo>
                  <a:pt x="8061947" y="86182"/>
                </a:lnTo>
                <a:lnTo>
                  <a:pt x="8063941" y="76301"/>
                </a:lnTo>
                <a:close/>
              </a:path>
              <a:path w="10912475" h="4009390">
                <a:moveTo>
                  <a:pt x="8675967" y="25400"/>
                </a:moveTo>
                <a:lnTo>
                  <a:pt x="8673973" y="15506"/>
                </a:lnTo>
                <a:lnTo>
                  <a:pt x="8668525" y="7442"/>
                </a:lnTo>
                <a:lnTo>
                  <a:pt x="8660447" y="1993"/>
                </a:lnTo>
                <a:lnTo>
                  <a:pt x="8650516" y="0"/>
                </a:lnTo>
                <a:lnTo>
                  <a:pt x="8640623" y="1993"/>
                </a:lnTo>
                <a:lnTo>
                  <a:pt x="8632558" y="7442"/>
                </a:lnTo>
                <a:lnTo>
                  <a:pt x="8627110" y="15506"/>
                </a:lnTo>
                <a:lnTo>
                  <a:pt x="8625116" y="25400"/>
                </a:lnTo>
                <a:lnTo>
                  <a:pt x="8627110" y="35280"/>
                </a:lnTo>
                <a:lnTo>
                  <a:pt x="8632558" y="43357"/>
                </a:lnTo>
                <a:lnTo>
                  <a:pt x="8640623" y="48806"/>
                </a:lnTo>
                <a:lnTo>
                  <a:pt x="8650567" y="50800"/>
                </a:lnTo>
                <a:lnTo>
                  <a:pt x="8660447" y="48806"/>
                </a:lnTo>
                <a:lnTo>
                  <a:pt x="8668525" y="43357"/>
                </a:lnTo>
                <a:lnTo>
                  <a:pt x="8673973" y="35280"/>
                </a:lnTo>
                <a:lnTo>
                  <a:pt x="8675967" y="25400"/>
                </a:lnTo>
                <a:close/>
              </a:path>
              <a:path w="10912475" h="4009390">
                <a:moveTo>
                  <a:pt x="8777618" y="25400"/>
                </a:moveTo>
                <a:lnTo>
                  <a:pt x="8775624" y="15506"/>
                </a:lnTo>
                <a:lnTo>
                  <a:pt x="8770175" y="7442"/>
                </a:lnTo>
                <a:lnTo>
                  <a:pt x="8762098" y="1993"/>
                </a:lnTo>
                <a:lnTo>
                  <a:pt x="8752167" y="0"/>
                </a:lnTo>
                <a:lnTo>
                  <a:pt x="8742274" y="1993"/>
                </a:lnTo>
                <a:lnTo>
                  <a:pt x="8734209" y="7442"/>
                </a:lnTo>
                <a:lnTo>
                  <a:pt x="8728761" y="15506"/>
                </a:lnTo>
                <a:lnTo>
                  <a:pt x="8726767" y="25400"/>
                </a:lnTo>
                <a:lnTo>
                  <a:pt x="8728761" y="35280"/>
                </a:lnTo>
                <a:lnTo>
                  <a:pt x="8734209" y="43357"/>
                </a:lnTo>
                <a:lnTo>
                  <a:pt x="8742274" y="48806"/>
                </a:lnTo>
                <a:lnTo>
                  <a:pt x="8752218" y="50800"/>
                </a:lnTo>
                <a:lnTo>
                  <a:pt x="8762098" y="48806"/>
                </a:lnTo>
                <a:lnTo>
                  <a:pt x="8770175" y="43357"/>
                </a:lnTo>
                <a:lnTo>
                  <a:pt x="8775624" y="35280"/>
                </a:lnTo>
                <a:lnTo>
                  <a:pt x="8777618" y="25400"/>
                </a:lnTo>
                <a:close/>
              </a:path>
              <a:path w="10912475" h="4009390">
                <a:moveTo>
                  <a:pt x="8879268" y="25400"/>
                </a:moveTo>
                <a:lnTo>
                  <a:pt x="8877275" y="15506"/>
                </a:lnTo>
                <a:lnTo>
                  <a:pt x="8871826" y="7442"/>
                </a:lnTo>
                <a:lnTo>
                  <a:pt x="8863749" y="1993"/>
                </a:lnTo>
                <a:lnTo>
                  <a:pt x="8853818" y="0"/>
                </a:lnTo>
                <a:lnTo>
                  <a:pt x="8843924" y="1993"/>
                </a:lnTo>
                <a:lnTo>
                  <a:pt x="8835860" y="7442"/>
                </a:lnTo>
                <a:lnTo>
                  <a:pt x="8830412" y="15506"/>
                </a:lnTo>
                <a:lnTo>
                  <a:pt x="8828418" y="25400"/>
                </a:lnTo>
                <a:lnTo>
                  <a:pt x="8830412" y="35280"/>
                </a:lnTo>
                <a:lnTo>
                  <a:pt x="8835860" y="43357"/>
                </a:lnTo>
                <a:lnTo>
                  <a:pt x="8843924" y="48806"/>
                </a:lnTo>
                <a:lnTo>
                  <a:pt x="8853868" y="50800"/>
                </a:lnTo>
                <a:lnTo>
                  <a:pt x="8863749" y="48806"/>
                </a:lnTo>
                <a:lnTo>
                  <a:pt x="8871826" y="43357"/>
                </a:lnTo>
                <a:lnTo>
                  <a:pt x="8877275" y="35280"/>
                </a:lnTo>
                <a:lnTo>
                  <a:pt x="8879268" y="25400"/>
                </a:lnTo>
                <a:close/>
              </a:path>
              <a:path w="10912475" h="4009390">
                <a:moveTo>
                  <a:pt x="8980919" y="25400"/>
                </a:moveTo>
                <a:lnTo>
                  <a:pt x="8978925" y="15506"/>
                </a:lnTo>
                <a:lnTo>
                  <a:pt x="8973477" y="7442"/>
                </a:lnTo>
                <a:lnTo>
                  <a:pt x="8965400" y="1993"/>
                </a:lnTo>
                <a:lnTo>
                  <a:pt x="8955468" y="0"/>
                </a:lnTo>
                <a:lnTo>
                  <a:pt x="8945575" y="1993"/>
                </a:lnTo>
                <a:lnTo>
                  <a:pt x="8937511" y="7442"/>
                </a:lnTo>
                <a:lnTo>
                  <a:pt x="8932062" y="15506"/>
                </a:lnTo>
                <a:lnTo>
                  <a:pt x="8930068" y="25400"/>
                </a:lnTo>
                <a:lnTo>
                  <a:pt x="8932062" y="35280"/>
                </a:lnTo>
                <a:lnTo>
                  <a:pt x="8937511" y="43357"/>
                </a:lnTo>
                <a:lnTo>
                  <a:pt x="8945575" y="48806"/>
                </a:lnTo>
                <a:lnTo>
                  <a:pt x="8955519" y="50800"/>
                </a:lnTo>
                <a:lnTo>
                  <a:pt x="8965400" y="48806"/>
                </a:lnTo>
                <a:lnTo>
                  <a:pt x="8973477" y="43357"/>
                </a:lnTo>
                <a:lnTo>
                  <a:pt x="8978925" y="35280"/>
                </a:lnTo>
                <a:lnTo>
                  <a:pt x="8980919" y="25400"/>
                </a:lnTo>
                <a:close/>
              </a:path>
              <a:path w="10912475" h="4009390">
                <a:moveTo>
                  <a:pt x="9082570" y="25400"/>
                </a:moveTo>
                <a:lnTo>
                  <a:pt x="9080576" y="15506"/>
                </a:lnTo>
                <a:lnTo>
                  <a:pt x="9075128" y="7442"/>
                </a:lnTo>
                <a:lnTo>
                  <a:pt x="9067051" y="1993"/>
                </a:lnTo>
                <a:lnTo>
                  <a:pt x="9057119" y="0"/>
                </a:lnTo>
                <a:lnTo>
                  <a:pt x="9047226" y="1993"/>
                </a:lnTo>
                <a:lnTo>
                  <a:pt x="9039161" y="7442"/>
                </a:lnTo>
                <a:lnTo>
                  <a:pt x="9033713" y="15506"/>
                </a:lnTo>
                <a:lnTo>
                  <a:pt x="9031719" y="25400"/>
                </a:lnTo>
                <a:lnTo>
                  <a:pt x="9033713" y="35280"/>
                </a:lnTo>
                <a:lnTo>
                  <a:pt x="9039161" y="43357"/>
                </a:lnTo>
                <a:lnTo>
                  <a:pt x="9047226" y="48806"/>
                </a:lnTo>
                <a:lnTo>
                  <a:pt x="9057170" y="50800"/>
                </a:lnTo>
                <a:lnTo>
                  <a:pt x="9067051" y="48806"/>
                </a:lnTo>
                <a:lnTo>
                  <a:pt x="9075128" y="43357"/>
                </a:lnTo>
                <a:lnTo>
                  <a:pt x="9080576" y="35280"/>
                </a:lnTo>
                <a:lnTo>
                  <a:pt x="9082570" y="25400"/>
                </a:lnTo>
                <a:close/>
              </a:path>
              <a:path w="10912475" h="4009390">
                <a:moveTo>
                  <a:pt x="9184221" y="25400"/>
                </a:moveTo>
                <a:lnTo>
                  <a:pt x="9182227" y="15506"/>
                </a:lnTo>
                <a:lnTo>
                  <a:pt x="9176779" y="7442"/>
                </a:lnTo>
                <a:lnTo>
                  <a:pt x="9168701" y="1993"/>
                </a:lnTo>
                <a:lnTo>
                  <a:pt x="9158770" y="0"/>
                </a:lnTo>
                <a:lnTo>
                  <a:pt x="9148877" y="1993"/>
                </a:lnTo>
                <a:lnTo>
                  <a:pt x="9140812" y="7442"/>
                </a:lnTo>
                <a:lnTo>
                  <a:pt x="9135364" y="15506"/>
                </a:lnTo>
                <a:lnTo>
                  <a:pt x="9133370" y="25400"/>
                </a:lnTo>
                <a:lnTo>
                  <a:pt x="9135364" y="35280"/>
                </a:lnTo>
                <a:lnTo>
                  <a:pt x="9140812" y="43357"/>
                </a:lnTo>
                <a:lnTo>
                  <a:pt x="9148877" y="48806"/>
                </a:lnTo>
                <a:lnTo>
                  <a:pt x="9158821" y="50800"/>
                </a:lnTo>
                <a:lnTo>
                  <a:pt x="9168701" y="48806"/>
                </a:lnTo>
                <a:lnTo>
                  <a:pt x="9176779" y="43357"/>
                </a:lnTo>
                <a:lnTo>
                  <a:pt x="9182227" y="35280"/>
                </a:lnTo>
                <a:lnTo>
                  <a:pt x="9184221" y="25400"/>
                </a:lnTo>
                <a:close/>
              </a:path>
              <a:path w="10912475" h="4009390">
                <a:moveTo>
                  <a:pt x="9285872" y="25400"/>
                </a:moveTo>
                <a:lnTo>
                  <a:pt x="9283878" y="15506"/>
                </a:lnTo>
                <a:lnTo>
                  <a:pt x="9278429" y="7442"/>
                </a:lnTo>
                <a:lnTo>
                  <a:pt x="9270352" y="1993"/>
                </a:lnTo>
                <a:lnTo>
                  <a:pt x="9260421" y="0"/>
                </a:lnTo>
                <a:lnTo>
                  <a:pt x="9250528" y="1993"/>
                </a:lnTo>
                <a:lnTo>
                  <a:pt x="9242463" y="7442"/>
                </a:lnTo>
                <a:lnTo>
                  <a:pt x="9237015" y="15506"/>
                </a:lnTo>
                <a:lnTo>
                  <a:pt x="9235021" y="25400"/>
                </a:lnTo>
                <a:lnTo>
                  <a:pt x="9237015" y="35280"/>
                </a:lnTo>
                <a:lnTo>
                  <a:pt x="9242463" y="43357"/>
                </a:lnTo>
                <a:lnTo>
                  <a:pt x="9250528" y="48806"/>
                </a:lnTo>
                <a:lnTo>
                  <a:pt x="9260472" y="50800"/>
                </a:lnTo>
                <a:lnTo>
                  <a:pt x="9270352" y="48806"/>
                </a:lnTo>
                <a:lnTo>
                  <a:pt x="9278429" y="43357"/>
                </a:lnTo>
                <a:lnTo>
                  <a:pt x="9283878" y="35280"/>
                </a:lnTo>
                <a:lnTo>
                  <a:pt x="9285872" y="25400"/>
                </a:lnTo>
                <a:close/>
              </a:path>
              <a:path w="10912475" h="4009390">
                <a:moveTo>
                  <a:pt x="9387522" y="25400"/>
                </a:moveTo>
                <a:lnTo>
                  <a:pt x="9385529" y="15506"/>
                </a:lnTo>
                <a:lnTo>
                  <a:pt x="9380080" y="7442"/>
                </a:lnTo>
                <a:lnTo>
                  <a:pt x="9372003" y="1993"/>
                </a:lnTo>
                <a:lnTo>
                  <a:pt x="9362072" y="0"/>
                </a:lnTo>
                <a:lnTo>
                  <a:pt x="9352178" y="1993"/>
                </a:lnTo>
                <a:lnTo>
                  <a:pt x="9344114" y="7442"/>
                </a:lnTo>
                <a:lnTo>
                  <a:pt x="9338666" y="15506"/>
                </a:lnTo>
                <a:lnTo>
                  <a:pt x="9336672" y="25400"/>
                </a:lnTo>
                <a:lnTo>
                  <a:pt x="9338666" y="35280"/>
                </a:lnTo>
                <a:lnTo>
                  <a:pt x="9344114" y="43357"/>
                </a:lnTo>
                <a:lnTo>
                  <a:pt x="9352178" y="48806"/>
                </a:lnTo>
                <a:lnTo>
                  <a:pt x="9362122" y="50800"/>
                </a:lnTo>
                <a:lnTo>
                  <a:pt x="9372003" y="48806"/>
                </a:lnTo>
                <a:lnTo>
                  <a:pt x="9380080" y="43357"/>
                </a:lnTo>
                <a:lnTo>
                  <a:pt x="9385529" y="35280"/>
                </a:lnTo>
                <a:lnTo>
                  <a:pt x="9387522" y="25400"/>
                </a:lnTo>
                <a:close/>
              </a:path>
              <a:path w="10912475" h="4009390">
                <a:moveTo>
                  <a:pt x="9489173" y="25400"/>
                </a:moveTo>
                <a:lnTo>
                  <a:pt x="9487179" y="15506"/>
                </a:lnTo>
                <a:lnTo>
                  <a:pt x="9481731" y="7442"/>
                </a:lnTo>
                <a:lnTo>
                  <a:pt x="9473654" y="1993"/>
                </a:lnTo>
                <a:lnTo>
                  <a:pt x="9463722" y="0"/>
                </a:lnTo>
                <a:lnTo>
                  <a:pt x="9453829" y="1993"/>
                </a:lnTo>
                <a:lnTo>
                  <a:pt x="9445765" y="7442"/>
                </a:lnTo>
                <a:lnTo>
                  <a:pt x="9440316" y="15506"/>
                </a:lnTo>
                <a:lnTo>
                  <a:pt x="9438322" y="25400"/>
                </a:lnTo>
                <a:lnTo>
                  <a:pt x="9440316" y="35280"/>
                </a:lnTo>
                <a:lnTo>
                  <a:pt x="9445765" y="43357"/>
                </a:lnTo>
                <a:lnTo>
                  <a:pt x="9453829" y="48806"/>
                </a:lnTo>
                <a:lnTo>
                  <a:pt x="9463773" y="50800"/>
                </a:lnTo>
                <a:lnTo>
                  <a:pt x="9473654" y="48806"/>
                </a:lnTo>
                <a:lnTo>
                  <a:pt x="9481731" y="43357"/>
                </a:lnTo>
                <a:lnTo>
                  <a:pt x="9487179" y="35280"/>
                </a:lnTo>
                <a:lnTo>
                  <a:pt x="9489173" y="25400"/>
                </a:lnTo>
                <a:close/>
              </a:path>
              <a:path w="10912475" h="4009390">
                <a:moveTo>
                  <a:pt x="9590824" y="25400"/>
                </a:moveTo>
                <a:lnTo>
                  <a:pt x="9588830" y="15506"/>
                </a:lnTo>
                <a:lnTo>
                  <a:pt x="9583382" y="7442"/>
                </a:lnTo>
                <a:lnTo>
                  <a:pt x="9575305" y="1993"/>
                </a:lnTo>
                <a:lnTo>
                  <a:pt x="9565373" y="0"/>
                </a:lnTo>
                <a:lnTo>
                  <a:pt x="9555480" y="1993"/>
                </a:lnTo>
                <a:lnTo>
                  <a:pt x="9547415" y="7442"/>
                </a:lnTo>
                <a:lnTo>
                  <a:pt x="9541967" y="15506"/>
                </a:lnTo>
                <a:lnTo>
                  <a:pt x="9539973" y="25400"/>
                </a:lnTo>
                <a:lnTo>
                  <a:pt x="9541967" y="35280"/>
                </a:lnTo>
                <a:lnTo>
                  <a:pt x="9547415" y="43357"/>
                </a:lnTo>
                <a:lnTo>
                  <a:pt x="9555480" y="48806"/>
                </a:lnTo>
                <a:lnTo>
                  <a:pt x="9565424" y="50800"/>
                </a:lnTo>
                <a:lnTo>
                  <a:pt x="9575305" y="48806"/>
                </a:lnTo>
                <a:lnTo>
                  <a:pt x="9583382" y="43357"/>
                </a:lnTo>
                <a:lnTo>
                  <a:pt x="9588830" y="35280"/>
                </a:lnTo>
                <a:lnTo>
                  <a:pt x="9590824" y="25400"/>
                </a:lnTo>
                <a:close/>
              </a:path>
              <a:path w="10912475" h="4009390">
                <a:moveTo>
                  <a:pt x="9692475" y="25400"/>
                </a:moveTo>
                <a:lnTo>
                  <a:pt x="9690481" y="15506"/>
                </a:lnTo>
                <a:lnTo>
                  <a:pt x="9685033" y="7442"/>
                </a:lnTo>
                <a:lnTo>
                  <a:pt x="9676955" y="1993"/>
                </a:lnTo>
                <a:lnTo>
                  <a:pt x="9667024" y="0"/>
                </a:lnTo>
                <a:lnTo>
                  <a:pt x="9657131" y="1993"/>
                </a:lnTo>
                <a:lnTo>
                  <a:pt x="9649066" y="7442"/>
                </a:lnTo>
                <a:lnTo>
                  <a:pt x="9643618" y="15506"/>
                </a:lnTo>
                <a:lnTo>
                  <a:pt x="9641624" y="25400"/>
                </a:lnTo>
                <a:lnTo>
                  <a:pt x="9643618" y="35280"/>
                </a:lnTo>
                <a:lnTo>
                  <a:pt x="9649066" y="43357"/>
                </a:lnTo>
                <a:lnTo>
                  <a:pt x="9657131" y="48806"/>
                </a:lnTo>
                <a:lnTo>
                  <a:pt x="9667075" y="50800"/>
                </a:lnTo>
                <a:lnTo>
                  <a:pt x="9676955" y="48806"/>
                </a:lnTo>
                <a:lnTo>
                  <a:pt x="9685033" y="43357"/>
                </a:lnTo>
                <a:lnTo>
                  <a:pt x="9690481" y="35280"/>
                </a:lnTo>
                <a:lnTo>
                  <a:pt x="9692475" y="25400"/>
                </a:lnTo>
                <a:close/>
              </a:path>
              <a:path w="10912475" h="4009390">
                <a:moveTo>
                  <a:pt x="9794126" y="25400"/>
                </a:moveTo>
                <a:lnTo>
                  <a:pt x="9792132" y="15506"/>
                </a:lnTo>
                <a:lnTo>
                  <a:pt x="9786683" y="7442"/>
                </a:lnTo>
                <a:lnTo>
                  <a:pt x="9778606" y="1993"/>
                </a:lnTo>
                <a:lnTo>
                  <a:pt x="9768675" y="0"/>
                </a:lnTo>
                <a:lnTo>
                  <a:pt x="9758782" y="1993"/>
                </a:lnTo>
                <a:lnTo>
                  <a:pt x="9750717" y="7442"/>
                </a:lnTo>
                <a:lnTo>
                  <a:pt x="9745269" y="15506"/>
                </a:lnTo>
                <a:lnTo>
                  <a:pt x="9743275" y="25400"/>
                </a:lnTo>
                <a:lnTo>
                  <a:pt x="9745269" y="35280"/>
                </a:lnTo>
                <a:lnTo>
                  <a:pt x="9750717" y="43357"/>
                </a:lnTo>
                <a:lnTo>
                  <a:pt x="9758782" y="48806"/>
                </a:lnTo>
                <a:lnTo>
                  <a:pt x="9768726" y="50800"/>
                </a:lnTo>
                <a:lnTo>
                  <a:pt x="9778606" y="48806"/>
                </a:lnTo>
                <a:lnTo>
                  <a:pt x="9786683" y="43357"/>
                </a:lnTo>
                <a:lnTo>
                  <a:pt x="9792132" y="35280"/>
                </a:lnTo>
                <a:lnTo>
                  <a:pt x="9794126" y="25400"/>
                </a:lnTo>
                <a:close/>
              </a:path>
              <a:path w="10912475" h="4009390">
                <a:moveTo>
                  <a:pt x="9895776" y="25400"/>
                </a:moveTo>
                <a:lnTo>
                  <a:pt x="9893783" y="15506"/>
                </a:lnTo>
                <a:lnTo>
                  <a:pt x="9888334" y="7442"/>
                </a:lnTo>
                <a:lnTo>
                  <a:pt x="9880257" y="1993"/>
                </a:lnTo>
                <a:lnTo>
                  <a:pt x="9870326" y="0"/>
                </a:lnTo>
                <a:lnTo>
                  <a:pt x="9860432" y="1993"/>
                </a:lnTo>
                <a:lnTo>
                  <a:pt x="9852368" y="7442"/>
                </a:lnTo>
                <a:lnTo>
                  <a:pt x="9846920" y="15506"/>
                </a:lnTo>
                <a:lnTo>
                  <a:pt x="9844926" y="25400"/>
                </a:lnTo>
                <a:lnTo>
                  <a:pt x="9846920" y="35280"/>
                </a:lnTo>
                <a:lnTo>
                  <a:pt x="9852368" y="43357"/>
                </a:lnTo>
                <a:lnTo>
                  <a:pt x="9860432" y="48806"/>
                </a:lnTo>
                <a:lnTo>
                  <a:pt x="9870376" y="50800"/>
                </a:lnTo>
                <a:lnTo>
                  <a:pt x="9880257" y="48806"/>
                </a:lnTo>
                <a:lnTo>
                  <a:pt x="9888334" y="43357"/>
                </a:lnTo>
                <a:lnTo>
                  <a:pt x="9893783" y="35280"/>
                </a:lnTo>
                <a:lnTo>
                  <a:pt x="9895776" y="25400"/>
                </a:lnTo>
                <a:close/>
              </a:path>
              <a:path w="10912475" h="4009390">
                <a:moveTo>
                  <a:pt x="9997427" y="25400"/>
                </a:moveTo>
                <a:lnTo>
                  <a:pt x="9995433" y="15506"/>
                </a:lnTo>
                <a:lnTo>
                  <a:pt x="9989985" y="7442"/>
                </a:lnTo>
                <a:lnTo>
                  <a:pt x="9981908" y="1993"/>
                </a:lnTo>
                <a:lnTo>
                  <a:pt x="9971976" y="0"/>
                </a:lnTo>
                <a:lnTo>
                  <a:pt x="9962083" y="1993"/>
                </a:lnTo>
                <a:lnTo>
                  <a:pt x="9954019" y="7442"/>
                </a:lnTo>
                <a:lnTo>
                  <a:pt x="9948570" y="15506"/>
                </a:lnTo>
                <a:lnTo>
                  <a:pt x="9946576" y="25400"/>
                </a:lnTo>
                <a:lnTo>
                  <a:pt x="9948570" y="35280"/>
                </a:lnTo>
                <a:lnTo>
                  <a:pt x="9954019" y="43357"/>
                </a:lnTo>
                <a:lnTo>
                  <a:pt x="9962083" y="48806"/>
                </a:lnTo>
                <a:lnTo>
                  <a:pt x="9972027" y="50800"/>
                </a:lnTo>
                <a:lnTo>
                  <a:pt x="9981908" y="48806"/>
                </a:lnTo>
                <a:lnTo>
                  <a:pt x="9989985" y="43357"/>
                </a:lnTo>
                <a:lnTo>
                  <a:pt x="9995433" y="35280"/>
                </a:lnTo>
                <a:lnTo>
                  <a:pt x="9997427" y="25400"/>
                </a:lnTo>
                <a:close/>
              </a:path>
              <a:path w="10912475" h="4009390">
                <a:moveTo>
                  <a:pt x="10099078" y="25400"/>
                </a:moveTo>
                <a:lnTo>
                  <a:pt x="10097084" y="15506"/>
                </a:lnTo>
                <a:lnTo>
                  <a:pt x="10091636" y="7442"/>
                </a:lnTo>
                <a:lnTo>
                  <a:pt x="10083559" y="1993"/>
                </a:lnTo>
                <a:lnTo>
                  <a:pt x="10073627" y="0"/>
                </a:lnTo>
                <a:lnTo>
                  <a:pt x="10063734" y="1993"/>
                </a:lnTo>
                <a:lnTo>
                  <a:pt x="10055669" y="7442"/>
                </a:lnTo>
                <a:lnTo>
                  <a:pt x="10050221" y="15506"/>
                </a:lnTo>
                <a:lnTo>
                  <a:pt x="10048227" y="25400"/>
                </a:lnTo>
                <a:lnTo>
                  <a:pt x="10050221" y="35280"/>
                </a:lnTo>
                <a:lnTo>
                  <a:pt x="10055669" y="43357"/>
                </a:lnTo>
                <a:lnTo>
                  <a:pt x="10063734" y="48806"/>
                </a:lnTo>
                <a:lnTo>
                  <a:pt x="10073678" y="50800"/>
                </a:lnTo>
                <a:lnTo>
                  <a:pt x="10083559" y="48806"/>
                </a:lnTo>
                <a:lnTo>
                  <a:pt x="10091636" y="43357"/>
                </a:lnTo>
                <a:lnTo>
                  <a:pt x="10097084" y="35280"/>
                </a:lnTo>
                <a:lnTo>
                  <a:pt x="10099078" y="25400"/>
                </a:lnTo>
                <a:close/>
              </a:path>
              <a:path w="10912475" h="4009390">
                <a:moveTo>
                  <a:pt x="10200729" y="25400"/>
                </a:moveTo>
                <a:lnTo>
                  <a:pt x="10198735" y="15506"/>
                </a:lnTo>
                <a:lnTo>
                  <a:pt x="10193287" y="7442"/>
                </a:lnTo>
                <a:lnTo>
                  <a:pt x="10185209" y="1993"/>
                </a:lnTo>
                <a:lnTo>
                  <a:pt x="10175278" y="0"/>
                </a:lnTo>
                <a:lnTo>
                  <a:pt x="10165385" y="1993"/>
                </a:lnTo>
                <a:lnTo>
                  <a:pt x="10157320" y="7442"/>
                </a:lnTo>
                <a:lnTo>
                  <a:pt x="10151872" y="15506"/>
                </a:lnTo>
                <a:lnTo>
                  <a:pt x="10149878" y="25400"/>
                </a:lnTo>
                <a:lnTo>
                  <a:pt x="10151872" y="35280"/>
                </a:lnTo>
                <a:lnTo>
                  <a:pt x="10157320" y="43357"/>
                </a:lnTo>
                <a:lnTo>
                  <a:pt x="10165385" y="48806"/>
                </a:lnTo>
                <a:lnTo>
                  <a:pt x="10175329" y="50800"/>
                </a:lnTo>
                <a:lnTo>
                  <a:pt x="10185209" y="48806"/>
                </a:lnTo>
                <a:lnTo>
                  <a:pt x="10193287" y="43357"/>
                </a:lnTo>
                <a:lnTo>
                  <a:pt x="10198735" y="35280"/>
                </a:lnTo>
                <a:lnTo>
                  <a:pt x="10200729" y="25400"/>
                </a:lnTo>
                <a:close/>
              </a:path>
              <a:path w="10912475" h="4009390">
                <a:moveTo>
                  <a:pt x="10302380" y="25400"/>
                </a:moveTo>
                <a:lnTo>
                  <a:pt x="10300386" y="15506"/>
                </a:lnTo>
                <a:lnTo>
                  <a:pt x="10294937" y="7442"/>
                </a:lnTo>
                <a:lnTo>
                  <a:pt x="10286860" y="1993"/>
                </a:lnTo>
                <a:lnTo>
                  <a:pt x="10276929" y="0"/>
                </a:lnTo>
                <a:lnTo>
                  <a:pt x="10267036" y="1993"/>
                </a:lnTo>
                <a:lnTo>
                  <a:pt x="10258971" y="7442"/>
                </a:lnTo>
                <a:lnTo>
                  <a:pt x="10253523" y="15506"/>
                </a:lnTo>
                <a:lnTo>
                  <a:pt x="10251529" y="25400"/>
                </a:lnTo>
                <a:lnTo>
                  <a:pt x="10253523" y="35280"/>
                </a:lnTo>
                <a:lnTo>
                  <a:pt x="10258971" y="43357"/>
                </a:lnTo>
                <a:lnTo>
                  <a:pt x="10267036" y="48806"/>
                </a:lnTo>
                <a:lnTo>
                  <a:pt x="10276980" y="50800"/>
                </a:lnTo>
                <a:lnTo>
                  <a:pt x="10286860" y="48806"/>
                </a:lnTo>
                <a:lnTo>
                  <a:pt x="10294937" y="43357"/>
                </a:lnTo>
                <a:lnTo>
                  <a:pt x="10300386" y="35280"/>
                </a:lnTo>
                <a:lnTo>
                  <a:pt x="10302380" y="25400"/>
                </a:lnTo>
                <a:close/>
              </a:path>
              <a:path w="10912475" h="4009390">
                <a:moveTo>
                  <a:pt x="10404030" y="25400"/>
                </a:moveTo>
                <a:lnTo>
                  <a:pt x="10402037" y="15506"/>
                </a:lnTo>
                <a:lnTo>
                  <a:pt x="10396588" y="7442"/>
                </a:lnTo>
                <a:lnTo>
                  <a:pt x="10388511" y="1993"/>
                </a:lnTo>
                <a:lnTo>
                  <a:pt x="10378580" y="0"/>
                </a:lnTo>
                <a:lnTo>
                  <a:pt x="10368686" y="1993"/>
                </a:lnTo>
                <a:lnTo>
                  <a:pt x="10360622" y="7442"/>
                </a:lnTo>
                <a:lnTo>
                  <a:pt x="10355174" y="15506"/>
                </a:lnTo>
                <a:lnTo>
                  <a:pt x="10353180" y="25400"/>
                </a:lnTo>
                <a:lnTo>
                  <a:pt x="10355174" y="35280"/>
                </a:lnTo>
                <a:lnTo>
                  <a:pt x="10360622" y="43357"/>
                </a:lnTo>
                <a:lnTo>
                  <a:pt x="10368686" y="48806"/>
                </a:lnTo>
                <a:lnTo>
                  <a:pt x="10378630" y="50800"/>
                </a:lnTo>
                <a:lnTo>
                  <a:pt x="10388511" y="48806"/>
                </a:lnTo>
                <a:lnTo>
                  <a:pt x="10396588" y="43357"/>
                </a:lnTo>
                <a:lnTo>
                  <a:pt x="10402037" y="35280"/>
                </a:lnTo>
                <a:lnTo>
                  <a:pt x="10404030" y="25400"/>
                </a:lnTo>
                <a:close/>
              </a:path>
              <a:path w="10912475" h="4009390">
                <a:moveTo>
                  <a:pt x="10505681" y="25400"/>
                </a:moveTo>
                <a:lnTo>
                  <a:pt x="10503687" y="15506"/>
                </a:lnTo>
                <a:lnTo>
                  <a:pt x="10498239" y="7442"/>
                </a:lnTo>
                <a:lnTo>
                  <a:pt x="10490162" y="1993"/>
                </a:lnTo>
                <a:lnTo>
                  <a:pt x="10480230" y="0"/>
                </a:lnTo>
                <a:lnTo>
                  <a:pt x="10470337" y="1993"/>
                </a:lnTo>
                <a:lnTo>
                  <a:pt x="10462273" y="7442"/>
                </a:lnTo>
                <a:lnTo>
                  <a:pt x="10456824" y="15506"/>
                </a:lnTo>
                <a:lnTo>
                  <a:pt x="10454830" y="25400"/>
                </a:lnTo>
                <a:lnTo>
                  <a:pt x="10456824" y="35280"/>
                </a:lnTo>
                <a:lnTo>
                  <a:pt x="10462273" y="43357"/>
                </a:lnTo>
                <a:lnTo>
                  <a:pt x="10470337" y="48806"/>
                </a:lnTo>
                <a:lnTo>
                  <a:pt x="10480281" y="50800"/>
                </a:lnTo>
                <a:lnTo>
                  <a:pt x="10490162" y="48806"/>
                </a:lnTo>
                <a:lnTo>
                  <a:pt x="10498239" y="43357"/>
                </a:lnTo>
                <a:lnTo>
                  <a:pt x="10503687" y="35280"/>
                </a:lnTo>
                <a:lnTo>
                  <a:pt x="10505681" y="25400"/>
                </a:lnTo>
                <a:close/>
              </a:path>
              <a:path w="10912475" h="4009390">
                <a:moveTo>
                  <a:pt x="10607332" y="25400"/>
                </a:moveTo>
                <a:lnTo>
                  <a:pt x="10605338" y="15506"/>
                </a:lnTo>
                <a:lnTo>
                  <a:pt x="10599890" y="7442"/>
                </a:lnTo>
                <a:lnTo>
                  <a:pt x="10591813" y="1993"/>
                </a:lnTo>
                <a:lnTo>
                  <a:pt x="10581881" y="0"/>
                </a:lnTo>
                <a:lnTo>
                  <a:pt x="10571988" y="1993"/>
                </a:lnTo>
                <a:lnTo>
                  <a:pt x="10563924" y="7442"/>
                </a:lnTo>
                <a:lnTo>
                  <a:pt x="10558475" y="15506"/>
                </a:lnTo>
                <a:lnTo>
                  <a:pt x="10556481" y="25400"/>
                </a:lnTo>
                <a:lnTo>
                  <a:pt x="10558475" y="35280"/>
                </a:lnTo>
                <a:lnTo>
                  <a:pt x="10563924" y="43357"/>
                </a:lnTo>
                <a:lnTo>
                  <a:pt x="10571988" y="48806"/>
                </a:lnTo>
                <a:lnTo>
                  <a:pt x="10581932" y="50800"/>
                </a:lnTo>
                <a:lnTo>
                  <a:pt x="10591813" y="48806"/>
                </a:lnTo>
                <a:lnTo>
                  <a:pt x="10599890" y="43357"/>
                </a:lnTo>
                <a:lnTo>
                  <a:pt x="10605338" y="35280"/>
                </a:lnTo>
                <a:lnTo>
                  <a:pt x="10607332" y="25400"/>
                </a:lnTo>
                <a:close/>
              </a:path>
              <a:path w="10912475" h="4009390">
                <a:moveTo>
                  <a:pt x="10708983" y="25400"/>
                </a:moveTo>
                <a:lnTo>
                  <a:pt x="10706989" y="15506"/>
                </a:lnTo>
                <a:lnTo>
                  <a:pt x="10701541" y="7442"/>
                </a:lnTo>
                <a:lnTo>
                  <a:pt x="10693464" y="1993"/>
                </a:lnTo>
                <a:lnTo>
                  <a:pt x="10683532" y="0"/>
                </a:lnTo>
                <a:lnTo>
                  <a:pt x="10673639" y="1993"/>
                </a:lnTo>
                <a:lnTo>
                  <a:pt x="10665574" y="7442"/>
                </a:lnTo>
                <a:lnTo>
                  <a:pt x="10660126" y="15506"/>
                </a:lnTo>
                <a:lnTo>
                  <a:pt x="10658132" y="25400"/>
                </a:lnTo>
                <a:lnTo>
                  <a:pt x="10660126" y="35280"/>
                </a:lnTo>
                <a:lnTo>
                  <a:pt x="10665574" y="43357"/>
                </a:lnTo>
                <a:lnTo>
                  <a:pt x="10673639" y="48806"/>
                </a:lnTo>
                <a:lnTo>
                  <a:pt x="10683583" y="50800"/>
                </a:lnTo>
                <a:lnTo>
                  <a:pt x="10693464" y="48806"/>
                </a:lnTo>
                <a:lnTo>
                  <a:pt x="10701541" y="43357"/>
                </a:lnTo>
                <a:lnTo>
                  <a:pt x="10706989" y="35280"/>
                </a:lnTo>
                <a:lnTo>
                  <a:pt x="10708983" y="25400"/>
                </a:lnTo>
                <a:close/>
              </a:path>
              <a:path w="10912475" h="4009390">
                <a:moveTo>
                  <a:pt x="10810634" y="25400"/>
                </a:moveTo>
                <a:lnTo>
                  <a:pt x="10808640" y="15506"/>
                </a:lnTo>
                <a:lnTo>
                  <a:pt x="10803192" y="7442"/>
                </a:lnTo>
                <a:lnTo>
                  <a:pt x="10795114" y="1993"/>
                </a:lnTo>
                <a:lnTo>
                  <a:pt x="10785183" y="0"/>
                </a:lnTo>
                <a:lnTo>
                  <a:pt x="10775290" y="1993"/>
                </a:lnTo>
                <a:lnTo>
                  <a:pt x="10767225" y="7442"/>
                </a:lnTo>
                <a:lnTo>
                  <a:pt x="10761777" y="15506"/>
                </a:lnTo>
                <a:lnTo>
                  <a:pt x="10759783" y="25400"/>
                </a:lnTo>
                <a:lnTo>
                  <a:pt x="10761777" y="35280"/>
                </a:lnTo>
                <a:lnTo>
                  <a:pt x="10767225" y="43357"/>
                </a:lnTo>
                <a:lnTo>
                  <a:pt x="10775290" y="48806"/>
                </a:lnTo>
                <a:lnTo>
                  <a:pt x="10785234" y="50800"/>
                </a:lnTo>
                <a:lnTo>
                  <a:pt x="10795114" y="48806"/>
                </a:lnTo>
                <a:lnTo>
                  <a:pt x="10803192" y="43357"/>
                </a:lnTo>
                <a:lnTo>
                  <a:pt x="10808640" y="35280"/>
                </a:lnTo>
                <a:lnTo>
                  <a:pt x="10810634" y="25400"/>
                </a:lnTo>
                <a:close/>
              </a:path>
              <a:path w="10912475" h="4009390">
                <a:moveTo>
                  <a:pt x="10912285" y="25400"/>
                </a:moveTo>
                <a:lnTo>
                  <a:pt x="10910291" y="15506"/>
                </a:lnTo>
                <a:lnTo>
                  <a:pt x="10904842" y="7442"/>
                </a:lnTo>
                <a:lnTo>
                  <a:pt x="10896765" y="1993"/>
                </a:lnTo>
                <a:lnTo>
                  <a:pt x="10886834" y="0"/>
                </a:lnTo>
                <a:lnTo>
                  <a:pt x="10876940" y="1993"/>
                </a:lnTo>
                <a:lnTo>
                  <a:pt x="10868876" y="7442"/>
                </a:lnTo>
                <a:lnTo>
                  <a:pt x="10863428" y="15506"/>
                </a:lnTo>
                <a:lnTo>
                  <a:pt x="10861434" y="25400"/>
                </a:lnTo>
                <a:lnTo>
                  <a:pt x="10863428" y="35280"/>
                </a:lnTo>
                <a:lnTo>
                  <a:pt x="10868876" y="43357"/>
                </a:lnTo>
                <a:lnTo>
                  <a:pt x="10876940" y="48806"/>
                </a:lnTo>
                <a:lnTo>
                  <a:pt x="10886885" y="50800"/>
                </a:lnTo>
                <a:lnTo>
                  <a:pt x="10896765" y="48806"/>
                </a:lnTo>
                <a:lnTo>
                  <a:pt x="10904842" y="43357"/>
                </a:lnTo>
                <a:lnTo>
                  <a:pt x="10910291" y="35280"/>
                </a:lnTo>
                <a:lnTo>
                  <a:pt x="10912285" y="25400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52202" y="3511803"/>
            <a:ext cx="2120265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00"/>
              </a:spcBef>
            </a:pPr>
            <a:r>
              <a:rPr sz="2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Person@456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065" marR="5080" algn="ctr">
              <a:lnSpc>
                <a:spcPct val="103000"/>
              </a:lnSpc>
              <a:spcBef>
                <a:spcPts val="2135"/>
              </a:spcBef>
            </a:pPr>
            <a:r>
              <a:rPr sz="2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2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2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200" b="1" spc="-5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Address@789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52095">
              <a:lnSpc>
                <a:spcPct val="100000"/>
              </a:lnSpc>
              <a:spcBef>
                <a:spcPts val="1655"/>
              </a:spcBef>
            </a:pPr>
            <a:r>
              <a:rPr sz="2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200" b="1" spc="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</a:t>
            </a:r>
            <a:r>
              <a:rPr sz="2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2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65482" y="3301847"/>
            <a:ext cx="3328035" cy="2335530"/>
          </a:xfrm>
          <a:custGeom>
            <a:avLst/>
            <a:gdLst/>
            <a:ahLst/>
            <a:cxnLst/>
            <a:rect l="l" t="t" r="r" b="b"/>
            <a:pathLst>
              <a:path w="3328034" h="2335529">
                <a:moveTo>
                  <a:pt x="50850" y="1194346"/>
                </a:moveTo>
                <a:lnTo>
                  <a:pt x="48856" y="1184465"/>
                </a:lnTo>
                <a:lnTo>
                  <a:pt x="43408" y="1176388"/>
                </a:lnTo>
                <a:lnTo>
                  <a:pt x="35331" y="1170940"/>
                </a:lnTo>
                <a:lnTo>
                  <a:pt x="25400" y="1168946"/>
                </a:lnTo>
                <a:lnTo>
                  <a:pt x="15506" y="1170940"/>
                </a:lnTo>
                <a:lnTo>
                  <a:pt x="7442" y="1176388"/>
                </a:lnTo>
                <a:lnTo>
                  <a:pt x="1993" y="1184465"/>
                </a:lnTo>
                <a:lnTo>
                  <a:pt x="0" y="1194346"/>
                </a:lnTo>
                <a:lnTo>
                  <a:pt x="1993" y="1204239"/>
                </a:lnTo>
                <a:lnTo>
                  <a:pt x="7442" y="1212303"/>
                </a:lnTo>
                <a:lnTo>
                  <a:pt x="15506" y="1217752"/>
                </a:lnTo>
                <a:lnTo>
                  <a:pt x="25450" y="1219746"/>
                </a:lnTo>
                <a:lnTo>
                  <a:pt x="35331" y="1217752"/>
                </a:lnTo>
                <a:lnTo>
                  <a:pt x="43408" y="1212303"/>
                </a:lnTo>
                <a:lnTo>
                  <a:pt x="48856" y="1204239"/>
                </a:lnTo>
                <a:lnTo>
                  <a:pt x="50850" y="1194346"/>
                </a:lnTo>
                <a:close/>
              </a:path>
              <a:path w="3328034" h="2335529">
                <a:moveTo>
                  <a:pt x="152501" y="1194346"/>
                </a:moveTo>
                <a:lnTo>
                  <a:pt x="150507" y="1184465"/>
                </a:lnTo>
                <a:lnTo>
                  <a:pt x="145059" y="1176388"/>
                </a:lnTo>
                <a:lnTo>
                  <a:pt x="136982" y="1170940"/>
                </a:lnTo>
                <a:lnTo>
                  <a:pt x="127050" y="1168946"/>
                </a:lnTo>
                <a:lnTo>
                  <a:pt x="117157" y="1170940"/>
                </a:lnTo>
                <a:lnTo>
                  <a:pt x="109093" y="1176388"/>
                </a:lnTo>
                <a:lnTo>
                  <a:pt x="103644" y="1184465"/>
                </a:lnTo>
                <a:lnTo>
                  <a:pt x="101650" y="1194346"/>
                </a:lnTo>
                <a:lnTo>
                  <a:pt x="103644" y="1204239"/>
                </a:lnTo>
                <a:lnTo>
                  <a:pt x="109093" y="1212303"/>
                </a:lnTo>
                <a:lnTo>
                  <a:pt x="117157" y="1217752"/>
                </a:lnTo>
                <a:lnTo>
                  <a:pt x="127101" y="1219746"/>
                </a:lnTo>
                <a:lnTo>
                  <a:pt x="136982" y="1217752"/>
                </a:lnTo>
                <a:lnTo>
                  <a:pt x="145059" y="1212303"/>
                </a:lnTo>
                <a:lnTo>
                  <a:pt x="150507" y="1204239"/>
                </a:lnTo>
                <a:lnTo>
                  <a:pt x="152501" y="1194346"/>
                </a:lnTo>
                <a:close/>
              </a:path>
              <a:path w="3328034" h="2335529">
                <a:moveTo>
                  <a:pt x="254152" y="1194346"/>
                </a:moveTo>
                <a:lnTo>
                  <a:pt x="252145" y="1184465"/>
                </a:lnTo>
                <a:lnTo>
                  <a:pt x="246710" y="1176388"/>
                </a:lnTo>
                <a:lnTo>
                  <a:pt x="238633" y="1170940"/>
                </a:lnTo>
                <a:lnTo>
                  <a:pt x="228701" y="1168946"/>
                </a:lnTo>
                <a:lnTo>
                  <a:pt x="218808" y="1170940"/>
                </a:lnTo>
                <a:lnTo>
                  <a:pt x="210743" y="1176388"/>
                </a:lnTo>
                <a:lnTo>
                  <a:pt x="205295" y="1184465"/>
                </a:lnTo>
                <a:lnTo>
                  <a:pt x="203301" y="1194346"/>
                </a:lnTo>
                <a:lnTo>
                  <a:pt x="205295" y="1204239"/>
                </a:lnTo>
                <a:lnTo>
                  <a:pt x="210743" y="1212303"/>
                </a:lnTo>
                <a:lnTo>
                  <a:pt x="218808" y="1217752"/>
                </a:lnTo>
                <a:lnTo>
                  <a:pt x="228752" y="1219746"/>
                </a:lnTo>
                <a:lnTo>
                  <a:pt x="238633" y="1217752"/>
                </a:lnTo>
                <a:lnTo>
                  <a:pt x="246710" y="1212303"/>
                </a:lnTo>
                <a:lnTo>
                  <a:pt x="252145" y="1204239"/>
                </a:lnTo>
                <a:lnTo>
                  <a:pt x="254152" y="1194346"/>
                </a:lnTo>
                <a:close/>
              </a:path>
              <a:path w="3328034" h="2335529">
                <a:moveTo>
                  <a:pt x="355803" y="1194346"/>
                </a:moveTo>
                <a:lnTo>
                  <a:pt x="353796" y="1184465"/>
                </a:lnTo>
                <a:lnTo>
                  <a:pt x="348361" y="1176388"/>
                </a:lnTo>
                <a:lnTo>
                  <a:pt x="340283" y="1170940"/>
                </a:lnTo>
                <a:lnTo>
                  <a:pt x="330352" y="1168946"/>
                </a:lnTo>
                <a:lnTo>
                  <a:pt x="320459" y="1170940"/>
                </a:lnTo>
                <a:lnTo>
                  <a:pt x="312394" y="1176388"/>
                </a:lnTo>
                <a:lnTo>
                  <a:pt x="306946" y="1184465"/>
                </a:lnTo>
                <a:lnTo>
                  <a:pt x="304952" y="1194346"/>
                </a:lnTo>
                <a:lnTo>
                  <a:pt x="306946" y="1204239"/>
                </a:lnTo>
                <a:lnTo>
                  <a:pt x="312394" y="1212303"/>
                </a:lnTo>
                <a:lnTo>
                  <a:pt x="320459" y="1217752"/>
                </a:lnTo>
                <a:lnTo>
                  <a:pt x="330403" y="1219746"/>
                </a:lnTo>
                <a:lnTo>
                  <a:pt x="340283" y="1217752"/>
                </a:lnTo>
                <a:lnTo>
                  <a:pt x="348361" y="1212303"/>
                </a:lnTo>
                <a:lnTo>
                  <a:pt x="353796" y="1204239"/>
                </a:lnTo>
                <a:lnTo>
                  <a:pt x="355803" y="1194346"/>
                </a:lnTo>
                <a:close/>
              </a:path>
              <a:path w="3328034" h="2335529">
                <a:moveTo>
                  <a:pt x="457454" y="1194346"/>
                </a:moveTo>
                <a:lnTo>
                  <a:pt x="455447" y="1184465"/>
                </a:lnTo>
                <a:lnTo>
                  <a:pt x="450011" y="1176388"/>
                </a:lnTo>
                <a:lnTo>
                  <a:pt x="441934" y="1170940"/>
                </a:lnTo>
                <a:lnTo>
                  <a:pt x="432003" y="1168946"/>
                </a:lnTo>
                <a:lnTo>
                  <a:pt x="422109" y="1170940"/>
                </a:lnTo>
                <a:lnTo>
                  <a:pt x="414045" y="1176388"/>
                </a:lnTo>
                <a:lnTo>
                  <a:pt x="408597" y="1184465"/>
                </a:lnTo>
                <a:lnTo>
                  <a:pt x="406603" y="1194346"/>
                </a:lnTo>
                <a:lnTo>
                  <a:pt x="408597" y="1204239"/>
                </a:lnTo>
                <a:lnTo>
                  <a:pt x="414045" y="1212303"/>
                </a:lnTo>
                <a:lnTo>
                  <a:pt x="422109" y="1217752"/>
                </a:lnTo>
                <a:lnTo>
                  <a:pt x="432054" y="1219746"/>
                </a:lnTo>
                <a:lnTo>
                  <a:pt x="441934" y="1217752"/>
                </a:lnTo>
                <a:lnTo>
                  <a:pt x="450011" y="1212303"/>
                </a:lnTo>
                <a:lnTo>
                  <a:pt x="455447" y="1204239"/>
                </a:lnTo>
                <a:lnTo>
                  <a:pt x="457454" y="1194346"/>
                </a:lnTo>
                <a:close/>
              </a:path>
              <a:path w="3328034" h="2335529">
                <a:moveTo>
                  <a:pt x="556361" y="1695869"/>
                </a:moveTo>
                <a:lnTo>
                  <a:pt x="554355" y="1685975"/>
                </a:lnTo>
                <a:lnTo>
                  <a:pt x="548919" y="1677911"/>
                </a:lnTo>
                <a:lnTo>
                  <a:pt x="540842" y="1672463"/>
                </a:lnTo>
                <a:lnTo>
                  <a:pt x="530961" y="1670469"/>
                </a:lnTo>
                <a:lnTo>
                  <a:pt x="521068" y="1672463"/>
                </a:lnTo>
                <a:lnTo>
                  <a:pt x="512991" y="1677911"/>
                </a:lnTo>
                <a:lnTo>
                  <a:pt x="507555" y="1685975"/>
                </a:lnTo>
                <a:lnTo>
                  <a:pt x="505561" y="1695919"/>
                </a:lnTo>
                <a:lnTo>
                  <a:pt x="507555" y="1705813"/>
                </a:lnTo>
                <a:lnTo>
                  <a:pt x="512991" y="1713877"/>
                </a:lnTo>
                <a:lnTo>
                  <a:pt x="521068" y="1719326"/>
                </a:lnTo>
                <a:lnTo>
                  <a:pt x="530961" y="1721319"/>
                </a:lnTo>
                <a:lnTo>
                  <a:pt x="540842" y="1719326"/>
                </a:lnTo>
                <a:lnTo>
                  <a:pt x="548919" y="1713877"/>
                </a:lnTo>
                <a:lnTo>
                  <a:pt x="554355" y="1705813"/>
                </a:lnTo>
                <a:lnTo>
                  <a:pt x="556361" y="1695869"/>
                </a:lnTo>
                <a:close/>
              </a:path>
              <a:path w="3328034" h="2335529">
                <a:moveTo>
                  <a:pt x="556361" y="1594218"/>
                </a:moveTo>
                <a:lnTo>
                  <a:pt x="554355" y="1584325"/>
                </a:lnTo>
                <a:lnTo>
                  <a:pt x="548919" y="1576260"/>
                </a:lnTo>
                <a:lnTo>
                  <a:pt x="540842" y="1570812"/>
                </a:lnTo>
                <a:lnTo>
                  <a:pt x="530961" y="1568818"/>
                </a:lnTo>
                <a:lnTo>
                  <a:pt x="521068" y="1570812"/>
                </a:lnTo>
                <a:lnTo>
                  <a:pt x="512991" y="1576260"/>
                </a:lnTo>
                <a:lnTo>
                  <a:pt x="507555" y="1584325"/>
                </a:lnTo>
                <a:lnTo>
                  <a:pt x="505561" y="1594269"/>
                </a:lnTo>
                <a:lnTo>
                  <a:pt x="507555" y="1604162"/>
                </a:lnTo>
                <a:lnTo>
                  <a:pt x="512991" y="1612226"/>
                </a:lnTo>
                <a:lnTo>
                  <a:pt x="521068" y="1617675"/>
                </a:lnTo>
                <a:lnTo>
                  <a:pt x="530961" y="1619669"/>
                </a:lnTo>
                <a:lnTo>
                  <a:pt x="540842" y="1617675"/>
                </a:lnTo>
                <a:lnTo>
                  <a:pt x="548919" y="1612226"/>
                </a:lnTo>
                <a:lnTo>
                  <a:pt x="554355" y="1604162"/>
                </a:lnTo>
                <a:lnTo>
                  <a:pt x="556361" y="1594218"/>
                </a:lnTo>
                <a:close/>
              </a:path>
              <a:path w="3328034" h="2335529">
                <a:moveTo>
                  <a:pt x="556361" y="1492567"/>
                </a:moveTo>
                <a:lnTo>
                  <a:pt x="554355" y="1482674"/>
                </a:lnTo>
                <a:lnTo>
                  <a:pt x="548919" y="1474609"/>
                </a:lnTo>
                <a:lnTo>
                  <a:pt x="540842" y="1469161"/>
                </a:lnTo>
                <a:lnTo>
                  <a:pt x="530961" y="1467167"/>
                </a:lnTo>
                <a:lnTo>
                  <a:pt x="521068" y="1469161"/>
                </a:lnTo>
                <a:lnTo>
                  <a:pt x="512991" y="1474609"/>
                </a:lnTo>
                <a:lnTo>
                  <a:pt x="507555" y="1482674"/>
                </a:lnTo>
                <a:lnTo>
                  <a:pt x="505561" y="1492618"/>
                </a:lnTo>
                <a:lnTo>
                  <a:pt x="507555" y="1502511"/>
                </a:lnTo>
                <a:lnTo>
                  <a:pt x="512991" y="1510576"/>
                </a:lnTo>
                <a:lnTo>
                  <a:pt x="521068" y="1516024"/>
                </a:lnTo>
                <a:lnTo>
                  <a:pt x="530961" y="1518018"/>
                </a:lnTo>
                <a:lnTo>
                  <a:pt x="540842" y="1516024"/>
                </a:lnTo>
                <a:lnTo>
                  <a:pt x="548919" y="1510576"/>
                </a:lnTo>
                <a:lnTo>
                  <a:pt x="554355" y="1502511"/>
                </a:lnTo>
                <a:lnTo>
                  <a:pt x="556361" y="1492567"/>
                </a:lnTo>
                <a:close/>
              </a:path>
              <a:path w="3328034" h="2335529">
                <a:moveTo>
                  <a:pt x="556361" y="1390916"/>
                </a:moveTo>
                <a:lnTo>
                  <a:pt x="554355" y="1381023"/>
                </a:lnTo>
                <a:lnTo>
                  <a:pt x="548919" y="1372958"/>
                </a:lnTo>
                <a:lnTo>
                  <a:pt x="540842" y="1367510"/>
                </a:lnTo>
                <a:lnTo>
                  <a:pt x="530961" y="1365516"/>
                </a:lnTo>
                <a:lnTo>
                  <a:pt x="521068" y="1367510"/>
                </a:lnTo>
                <a:lnTo>
                  <a:pt x="512991" y="1372958"/>
                </a:lnTo>
                <a:lnTo>
                  <a:pt x="507555" y="1381023"/>
                </a:lnTo>
                <a:lnTo>
                  <a:pt x="505561" y="1390967"/>
                </a:lnTo>
                <a:lnTo>
                  <a:pt x="507555" y="1400860"/>
                </a:lnTo>
                <a:lnTo>
                  <a:pt x="512991" y="1408925"/>
                </a:lnTo>
                <a:lnTo>
                  <a:pt x="521068" y="1414373"/>
                </a:lnTo>
                <a:lnTo>
                  <a:pt x="530961" y="1416367"/>
                </a:lnTo>
                <a:lnTo>
                  <a:pt x="540842" y="1414373"/>
                </a:lnTo>
                <a:lnTo>
                  <a:pt x="548919" y="1408925"/>
                </a:lnTo>
                <a:lnTo>
                  <a:pt x="554355" y="1400860"/>
                </a:lnTo>
                <a:lnTo>
                  <a:pt x="556361" y="1390916"/>
                </a:lnTo>
                <a:close/>
              </a:path>
              <a:path w="3328034" h="2335529">
                <a:moveTo>
                  <a:pt x="556361" y="1289265"/>
                </a:moveTo>
                <a:lnTo>
                  <a:pt x="554355" y="1279372"/>
                </a:lnTo>
                <a:lnTo>
                  <a:pt x="548919" y="1271308"/>
                </a:lnTo>
                <a:lnTo>
                  <a:pt x="540842" y="1265859"/>
                </a:lnTo>
                <a:lnTo>
                  <a:pt x="530961" y="1263865"/>
                </a:lnTo>
                <a:lnTo>
                  <a:pt x="521068" y="1265859"/>
                </a:lnTo>
                <a:lnTo>
                  <a:pt x="512991" y="1271308"/>
                </a:lnTo>
                <a:lnTo>
                  <a:pt x="507555" y="1279372"/>
                </a:lnTo>
                <a:lnTo>
                  <a:pt x="505561" y="1289316"/>
                </a:lnTo>
                <a:lnTo>
                  <a:pt x="507555" y="1299210"/>
                </a:lnTo>
                <a:lnTo>
                  <a:pt x="512991" y="1307274"/>
                </a:lnTo>
                <a:lnTo>
                  <a:pt x="521068" y="1312722"/>
                </a:lnTo>
                <a:lnTo>
                  <a:pt x="530961" y="1314716"/>
                </a:lnTo>
                <a:lnTo>
                  <a:pt x="540842" y="1312722"/>
                </a:lnTo>
                <a:lnTo>
                  <a:pt x="548919" y="1307274"/>
                </a:lnTo>
                <a:lnTo>
                  <a:pt x="554355" y="1299210"/>
                </a:lnTo>
                <a:lnTo>
                  <a:pt x="556361" y="1289265"/>
                </a:lnTo>
                <a:close/>
              </a:path>
              <a:path w="3328034" h="2335529">
                <a:moveTo>
                  <a:pt x="556361" y="1187615"/>
                </a:moveTo>
                <a:lnTo>
                  <a:pt x="554355" y="1177721"/>
                </a:lnTo>
                <a:lnTo>
                  <a:pt x="548919" y="1169657"/>
                </a:lnTo>
                <a:lnTo>
                  <a:pt x="540842" y="1164209"/>
                </a:lnTo>
                <a:lnTo>
                  <a:pt x="530961" y="1162215"/>
                </a:lnTo>
                <a:lnTo>
                  <a:pt x="521068" y="1164209"/>
                </a:lnTo>
                <a:lnTo>
                  <a:pt x="512991" y="1169657"/>
                </a:lnTo>
                <a:lnTo>
                  <a:pt x="507555" y="1177721"/>
                </a:lnTo>
                <a:lnTo>
                  <a:pt x="505561" y="1187665"/>
                </a:lnTo>
                <a:lnTo>
                  <a:pt x="507555" y="1197559"/>
                </a:lnTo>
                <a:lnTo>
                  <a:pt x="512991" y="1205623"/>
                </a:lnTo>
                <a:lnTo>
                  <a:pt x="521068" y="1211072"/>
                </a:lnTo>
                <a:lnTo>
                  <a:pt x="530961" y="1213065"/>
                </a:lnTo>
                <a:lnTo>
                  <a:pt x="540842" y="1211072"/>
                </a:lnTo>
                <a:lnTo>
                  <a:pt x="548919" y="1205623"/>
                </a:lnTo>
                <a:lnTo>
                  <a:pt x="554355" y="1197559"/>
                </a:lnTo>
                <a:lnTo>
                  <a:pt x="556361" y="1187615"/>
                </a:lnTo>
                <a:close/>
              </a:path>
              <a:path w="3328034" h="2335529">
                <a:moveTo>
                  <a:pt x="556361" y="1085964"/>
                </a:moveTo>
                <a:lnTo>
                  <a:pt x="554355" y="1076071"/>
                </a:lnTo>
                <a:lnTo>
                  <a:pt x="548919" y="1068006"/>
                </a:lnTo>
                <a:lnTo>
                  <a:pt x="540842" y="1062558"/>
                </a:lnTo>
                <a:lnTo>
                  <a:pt x="530961" y="1060564"/>
                </a:lnTo>
                <a:lnTo>
                  <a:pt x="521068" y="1062558"/>
                </a:lnTo>
                <a:lnTo>
                  <a:pt x="512991" y="1068006"/>
                </a:lnTo>
                <a:lnTo>
                  <a:pt x="507555" y="1076071"/>
                </a:lnTo>
                <a:lnTo>
                  <a:pt x="505561" y="1086015"/>
                </a:lnTo>
                <a:lnTo>
                  <a:pt x="507555" y="1095908"/>
                </a:lnTo>
                <a:lnTo>
                  <a:pt x="512991" y="1103972"/>
                </a:lnTo>
                <a:lnTo>
                  <a:pt x="521068" y="1109421"/>
                </a:lnTo>
                <a:lnTo>
                  <a:pt x="530961" y="1111415"/>
                </a:lnTo>
                <a:lnTo>
                  <a:pt x="540842" y="1109421"/>
                </a:lnTo>
                <a:lnTo>
                  <a:pt x="548919" y="1103972"/>
                </a:lnTo>
                <a:lnTo>
                  <a:pt x="554355" y="1095908"/>
                </a:lnTo>
                <a:lnTo>
                  <a:pt x="556361" y="1085964"/>
                </a:lnTo>
                <a:close/>
              </a:path>
              <a:path w="3328034" h="2335529">
                <a:moveTo>
                  <a:pt x="556361" y="984313"/>
                </a:moveTo>
                <a:lnTo>
                  <a:pt x="554355" y="974420"/>
                </a:lnTo>
                <a:lnTo>
                  <a:pt x="548919" y="966355"/>
                </a:lnTo>
                <a:lnTo>
                  <a:pt x="540842" y="960907"/>
                </a:lnTo>
                <a:lnTo>
                  <a:pt x="530961" y="958913"/>
                </a:lnTo>
                <a:lnTo>
                  <a:pt x="521068" y="960907"/>
                </a:lnTo>
                <a:lnTo>
                  <a:pt x="512991" y="966355"/>
                </a:lnTo>
                <a:lnTo>
                  <a:pt x="507555" y="974420"/>
                </a:lnTo>
                <a:lnTo>
                  <a:pt x="505561" y="984364"/>
                </a:lnTo>
                <a:lnTo>
                  <a:pt x="507555" y="994257"/>
                </a:lnTo>
                <a:lnTo>
                  <a:pt x="512991" y="1002322"/>
                </a:lnTo>
                <a:lnTo>
                  <a:pt x="521068" y="1007770"/>
                </a:lnTo>
                <a:lnTo>
                  <a:pt x="530961" y="1009764"/>
                </a:lnTo>
                <a:lnTo>
                  <a:pt x="540842" y="1007770"/>
                </a:lnTo>
                <a:lnTo>
                  <a:pt x="548919" y="1002322"/>
                </a:lnTo>
                <a:lnTo>
                  <a:pt x="554355" y="994257"/>
                </a:lnTo>
                <a:lnTo>
                  <a:pt x="556361" y="984313"/>
                </a:lnTo>
                <a:close/>
              </a:path>
              <a:path w="3328034" h="2335529">
                <a:moveTo>
                  <a:pt x="556361" y="882662"/>
                </a:moveTo>
                <a:lnTo>
                  <a:pt x="554355" y="872769"/>
                </a:lnTo>
                <a:lnTo>
                  <a:pt x="548919" y="864704"/>
                </a:lnTo>
                <a:lnTo>
                  <a:pt x="540842" y="859256"/>
                </a:lnTo>
                <a:lnTo>
                  <a:pt x="530961" y="857262"/>
                </a:lnTo>
                <a:lnTo>
                  <a:pt x="521068" y="859256"/>
                </a:lnTo>
                <a:lnTo>
                  <a:pt x="512991" y="864704"/>
                </a:lnTo>
                <a:lnTo>
                  <a:pt x="507555" y="872769"/>
                </a:lnTo>
                <a:lnTo>
                  <a:pt x="505561" y="882713"/>
                </a:lnTo>
                <a:lnTo>
                  <a:pt x="507555" y="892606"/>
                </a:lnTo>
                <a:lnTo>
                  <a:pt x="512991" y="900671"/>
                </a:lnTo>
                <a:lnTo>
                  <a:pt x="521068" y="906119"/>
                </a:lnTo>
                <a:lnTo>
                  <a:pt x="530961" y="908113"/>
                </a:lnTo>
                <a:lnTo>
                  <a:pt x="540842" y="906119"/>
                </a:lnTo>
                <a:lnTo>
                  <a:pt x="548919" y="900671"/>
                </a:lnTo>
                <a:lnTo>
                  <a:pt x="554355" y="892606"/>
                </a:lnTo>
                <a:lnTo>
                  <a:pt x="556361" y="882662"/>
                </a:lnTo>
                <a:close/>
              </a:path>
              <a:path w="3328034" h="2335529">
                <a:moveTo>
                  <a:pt x="556361" y="781011"/>
                </a:moveTo>
                <a:lnTo>
                  <a:pt x="554355" y="771118"/>
                </a:lnTo>
                <a:lnTo>
                  <a:pt x="548919" y="763054"/>
                </a:lnTo>
                <a:lnTo>
                  <a:pt x="540842" y="757605"/>
                </a:lnTo>
                <a:lnTo>
                  <a:pt x="530961" y="755611"/>
                </a:lnTo>
                <a:lnTo>
                  <a:pt x="521068" y="757605"/>
                </a:lnTo>
                <a:lnTo>
                  <a:pt x="512991" y="763054"/>
                </a:lnTo>
                <a:lnTo>
                  <a:pt x="507555" y="771118"/>
                </a:lnTo>
                <a:lnTo>
                  <a:pt x="505561" y="781062"/>
                </a:lnTo>
                <a:lnTo>
                  <a:pt x="507555" y="790956"/>
                </a:lnTo>
                <a:lnTo>
                  <a:pt x="512991" y="799020"/>
                </a:lnTo>
                <a:lnTo>
                  <a:pt x="521068" y="804468"/>
                </a:lnTo>
                <a:lnTo>
                  <a:pt x="530961" y="806462"/>
                </a:lnTo>
                <a:lnTo>
                  <a:pt x="540842" y="804468"/>
                </a:lnTo>
                <a:lnTo>
                  <a:pt x="548919" y="799020"/>
                </a:lnTo>
                <a:lnTo>
                  <a:pt x="554355" y="790956"/>
                </a:lnTo>
                <a:lnTo>
                  <a:pt x="556361" y="781011"/>
                </a:lnTo>
                <a:close/>
              </a:path>
              <a:path w="3328034" h="2335529">
                <a:moveTo>
                  <a:pt x="556361" y="679361"/>
                </a:moveTo>
                <a:lnTo>
                  <a:pt x="554355" y="669467"/>
                </a:lnTo>
                <a:lnTo>
                  <a:pt x="548919" y="661403"/>
                </a:lnTo>
                <a:lnTo>
                  <a:pt x="540842" y="655955"/>
                </a:lnTo>
                <a:lnTo>
                  <a:pt x="530961" y="653961"/>
                </a:lnTo>
                <a:lnTo>
                  <a:pt x="521068" y="655955"/>
                </a:lnTo>
                <a:lnTo>
                  <a:pt x="512991" y="661403"/>
                </a:lnTo>
                <a:lnTo>
                  <a:pt x="507555" y="669467"/>
                </a:lnTo>
                <a:lnTo>
                  <a:pt x="505561" y="679411"/>
                </a:lnTo>
                <a:lnTo>
                  <a:pt x="507555" y="689305"/>
                </a:lnTo>
                <a:lnTo>
                  <a:pt x="512991" y="697369"/>
                </a:lnTo>
                <a:lnTo>
                  <a:pt x="521068" y="702818"/>
                </a:lnTo>
                <a:lnTo>
                  <a:pt x="530961" y="704811"/>
                </a:lnTo>
                <a:lnTo>
                  <a:pt x="540842" y="702818"/>
                </a:lnTo>
                <a:lnTo>
                  <a:pt x="548919" y="697369"/>
                </a:lnTo>
                <a:lnTo>
                  <a:pt x="554355" y="689305"/>
                </a:lnTo>
                <a:lnTo>
                  <a:pt x="556361" y="679361"/>
                </a:lnTo>
                <a:close/>
              </a:path>
              <a:path w="3328034" h="2335529">
                <a:moveTo>
                  <a:pt x="556628" y="578358"/>
                </a:moveTo>
                <a:lnTo>
                  <a:pt x="554875" y="568426"/>
                </a:lnTo>
                <a:lnTo>
                  <a:pt x="549643" y="560209"/>
                </a:lnTo>
                <a:lnTo>
                  <a:pt x="541705" y="554570"/>
                </a:lnTo>
                <a:lnTo>
                  <a:pt x="531876" y="552323"/>
                </a:lnTo>
                <a:lnTo>
                  <a:pt x="521931" y="554062"/>
                </a:lnTo>
                <a:lnTo>
                  <a:pt x="513727" y="559308"/>
                </a:lnTo>
                <a:lnTo>
                  <a:pt x="508076" y="567232"/>
                </a:lnTo>
                <a:lnTo>
                  <a:pt x="505841" y="577126"/>
                </a:lnTo>
                <a:lnTo>
                  <a:pt x="507580" y="587057"/>
                </a:lnTo>
                <a:lnTo>
                  <a:pt x="512813" y="595261"/>
                </a:lnTo>
                <a:lnTo>
                  <a:pt x="520750" y="600913"/>
                </a:lnTo>
                <a:lnTo>
                  <a:pt x="530593" y="603161"/>
                </a:lnTo>
                <a:lnTo>
                  <a:pt x="540524" y="601408"/>
                </a:lnTo>
                <a:lnTo>
                  <a:pt x="548728" y="596176"/>
                </a:lnTo>
                <a:lnTo>
                  <a:pt x="554380" y="588238"/>
                </a:lnTo>
                <a:lnTo>
                  <a:pt x="556628" y="578358"/>
                </a:lnTo>
                <a:close/>
              </a:path>
              <a:path w="3328034" h="2335529">
                <a:moveTo>
                  <a:pt x="558342" y="1791131"/>
                </a:moveTo>
                <a:lnTo>
                  <a:pt x="555599" y="1781429"/>
                </a:lnTo>
                <a:lnTo>
                  <a:pt x="549554" y="1773796"/>
                </a:lnTo>
                <a:lnTo>
                  <a:pt x="541083" y="1768983"/>
                </a:lnTo>
                <a:lnTo>
                  <a:pt x="531088" y="1767738"/>
                </a:lnTo>
                <a:lnTo>
                  <a:pt x="521373" y="1770481"/>
                </a:lnTo>
                <a:lnTo>
                  <a:pt x="513740" y="1776514"/>
                </a:lnTo>
                <a:lnTo>
                  <a:pt x="508927" y="1784985"/>
                </a:lnTo>
                <a:lnTo>
                  <a:pt x="507682" y="1794992"/>
                </a:lnTo>
                <a:lnTo>
                  <a:pt x="510425" y="1804746"/>
                </a:lnTo>
                <a:lnTo>
                  <a:pt x="516458" y="1812391"/>
                </a:lnTo>
                <a:lnTo>
                  <a:pt x="524929" y="1817204"/>
                </a:lnTo>
                <a:lnTo>
                  <a:pt x="534949" y="1818436"/>
                </a:lnTo>
                <a:lnTo>
                  <a:pt x="544652" y="1815706"/>
                </a:lnTo>
                <a:lnTo>
                  <a:pt x="552284" y="1809661"/>
                </a:lnTo>
                <a:lnTo>
                  <a:pt x="557098" y="1801202"/>
                </a:lnTo>
                <a:lnTo>
                  <a:pt x="558342" y="1791131"/>
                </a:lnTo>
                <a:close/>
              </a:path>
              <a:path w="3328034" h="2335529">
                <a:moveTo>
                  <a:pt x="567067" y="481253"/>
                </a:moveTo>
                <a:lnTo>
                  <a:pt x="566851" y="471170"/>
                </a:lnTo>
                <a:lnTo>
                  <a:pt x="562902" y="462267"/>
                </a:lnTo>
                <a:lnTo>
                  <a:pt x="555917" y="455485"/>
                </a:lnTo>
                <a:lnTo>
                  <a:pt x="546544" y="451789"/>
                </a:lnTo>
                <a:lnTo>
                  <a:pt x="536460" y="452005"/>
                </a:lnTo>
                <a:lnTo>
                  <a:pt x="527558" y="455942"/>
                </a:lnTo>
                <a:lnTo>
                  <a:pt x="520776" y="462940"/>
                </a:lnTo>
                <a:lnTo>
                  <a:pt x="517067" y="472325"/>
                </a:lnTo>
                <a:lnTo>
                  <a:pt x="517283" y="482460"/>
                </a:lnTo>
                <a:lnTo>
                  <a:pt x="521220" y="491363"/>
                </a:lnTo>
                <a:lnTo>
                  <a:pt x="528218" y="498144"/>
                </a:lnTo>
                <a:lnTo>
                  <a:pt x="537603" y="501840"/>
                </a:lnTo>
                <a:lnTo>
                  <a:pt x="547674" y="501611"/>
                </a:lnTo>
                <a:lnTo>
                  <a:pt x="556577" y="497674"/>
                </a:lnTo>
                <a:lnTo>
                  <a:pt x="563359" y="490689"/>
                </a:lnTo>
                <a:lnTo>
                  <a:pt x="567067" y="481253"/>
                </a:lnTo>
                <a:close/>
              </a:path>
              <a:path w="3328034" h="2335529">
                <a:moveTo>
                  <a:pt x="575513" y="1896249"/>
                </a:moveTo>
                <a:lnTo>
                  <a:pt x="574738" y="1886191"/>
                </a:lnTo>
                <a:lnTo>
                  <a:pt x="570103" y="1877174"/>
                </a:lnTo>
                <a:lnTo>
                  <a:pt x="562660" y="1870900"/>
                </a:lnTo>
                <a:lnTo>
                  <a:pt x="553402" y="1867865"/>
                </a:lnTo>
                <a:lnTo>
                  <a:pt x="543356" y="1868639"/>
                </a:lnTo>
                <a:lnTo>
                  <a:pt x="534377" y="1873262"/>
                </a:lnTo>
                <a:lnTo>
                  <a:pt x="528104" y="1880704"/>
                </a:lnTo>
                <a:lnTo>
                  <a:pt x="525068" y="1889963"/>
                </a:lnTo>
                <a:lnTo>
                  <a:pt x="525868" y="1900059"/>
                </a:lnTo>
                <a:lnTo>
                  <a:pt x="530491" y="1909025"/>
                </a:lnTo>
                <a:lnTo>
                  <a:pt x="537933" y="1915312"/>
                </a:lnTo>
                <a:lnTo>
                  <a:pt x="547179" y="1918347"/>
                </a:lnTo>
                <a:lnTo>
                  <a:pt x="557237" y="1917560"/>
                </a:lnTo>
                <a:lnTo>
                  <a:pt x="566204" y="1912937"/>
                </a:lnTo>
                <a:lnTo>
                  <a:pt x="572477" y="1905495"/>
                </a:lnTo>
                <a:lnTo>
                  <a:pt x="575513" y="1896249"/>
                </a:lnTo>
                <a:close/>
              </a:path>
              <a:path w="3328034" h="2335529">
                <a:moveTo>
                  <a:pt x="596557" y="378929"/>
                </a:moveTo>
                <a:lnTo>
                  <a:pt x="594448" y="369417"/>
                </a:lnTo>
                <a:lnTo>
                  <a:pt x="588937" y="361391"/>
                </a:lnTo>
                <a:lnTo>
                  <a:pt x="580478" y="355917"/>
                </a:lnTo>
                <a:lnTo>
                  <a:pt x="570547" y="354139"/>
                </a:lnTo>
                <a:lnTo>
                  <a:pt x="561035" y="356247"/>
                </a:lnTo>
                <a:lnTo>
                  <a:pt x="553008" y="361759"/>
                </a:lnTo>
                <a:lnTo>
                  <a:pt x="547522" y="370217"/>
                </a:lnTo>
                <a:lnTo>
                  <a:pt x="545744" y="380199"/>
                </a:lnTo>
                <a:lnTo>
                  <a:pt x="547839" y="389712"/>
                </a:lnTo>
                <a:lnTo>
                  <a:pt x="553351" y="397738"/>
                </a:lnTo>
                <a:lnTo>
                  <a:pt x="561809" y="403212"/>
                </a:lnTo>
                <a:lnTo>
                  <a:pt x="571754" y="404990"/>
                </a:lnTo>
                <a:lnTo>
                  <a:pt x="581266" y="402882"/>
                </a:lnTo>
                <a:lnTo>
                  <a:pt x="589292" y="397370"/>
                </a:lnTo>
                <a:lnTo>
                  <a:pt x="594779" y="388912"/>
                </a:lnTo>
                <a:lnTo>
                  <a:pt x="596557" y="378929"/>
                </a:lnTo>
                <a:close/>
              </a:path>
              <a:path w="3328034" h="2335529">
                <a:moveTo>
                  <a:pt x="599960" y="738314"/>
                </a:moveTo>
                <a:lnTo>
                  <a:pt x="597954" y="728433"/>
                </a:lnTo>
                <a:lnTo>
                  <a:pt x="592518" y="720356"/>
                </a:lnTo>
                <a:lnTo>
                  <a:pt x="584441" y="714908"/>
                </a:lnTo>
                <a:lnTo>
                  <a:pt x="574509" y="712914"/>
                </a:lnTo>
                <a:lnTo>
                  <a:pt x="564616" y="714908"/>
                </a:lnTo>
                <a:lnTo>
                  <a:pt x="556552" y="720356"/>
                </a:lnTo>
                <a:lnTo>
                  <a:pt x="551103" y="728433"/>
                </a:lnTo>
                <a:lnTo>
                  <a:pt x="549109" y="738314"/>
                </a:lnTo>
                <a:lnTo>
                  <a:pt x="551103" y="748207"/>
                </a:lnTo>
                <a:lnTo>
                  <a:pt x="556552" y="756272"/>
                </a:lnTo>
                <a:lnTo>
                  <a:pt x="564616" y="761720"/>
                </a:lnTo>
                <a:lnTo>
                  <a:pt x="574560" y="763714"/>
                </a:lnTo>
                <a:lnTo>
                  <a:pt x="584441" y="761720"/>
                </a:lnTo>
                <a:lnTo>
                  <a:pt x="592518" y="756272"/>
                </a:lnTo>
                <a:lnTo>
                  <a:pt x="597954" y="748207"/>
                </a:lnTo>
                <a:lnTo>
                  <a:pt x="599960" y="738314"/>
                </a:lnTo>
                <a:close/>
              </a:path>
              <a:path w="3328034" h="2335529">
                <a:moveTo>
                  <a:pt x="610768" y="1987740"/>
                </a:moveTo>
                <a:lnTo>
                  <a:pt x="608520" y="1977910"/>
                </a:lnTo>
                <a:lnTo>
                  <a:pt x="602602" y="1969681"/>
                </a:lnTo>
                <a:lnTo>
                  <a:pt x="594309" y="1964563"/>
                </a:lnTo>
                <a:lnTo>
                  <a:pt x="584708" y="1962937"/>
                </a:lnTo>
                <a:lnTo>
                  <a:pt x="574878" y="1965198"/>
                </a:lnTo>
                <a:lnTo>
                  <a:pt x="566699" y="1971090"/>
                </a:lnTo>
                <a:lnTo>
                  <a:pt x="561581" y="1979371"/>
                </a:lnTo>
                <a:lnTo>
                  <a:pt x="559955" y="1988972"/>
                </a:lnTo>
                <a:lnTo>
                  <a:pt x="562216" y="1998802"/>
                </a:lnTo>
                <a:lnTo>
                  <a:pt x="568121" y="2007031"/>
                </a:lnTo>
                <a:lnTo>
                  <a:pt x="576414" y="2012149"/>
                </a:lnTo>
                <a:lnTo>
                  <a:pt x="586016" y="2013775"/>
                </a:lnTo>
                <a:lnTo>
                  <a:pt x="595845" y="2011527"/>
                </a:lnTo>
                <a:lnTo>
                  <a:pt x="604024" y="2005634"/>
                </a:lnTo>
                <a:lnTo>
                  <a:pt x="609142" y="1997341"/>
                </a:lnTo>
                <a:lnTo>
                  <a:pt x="610768" y="1987740"/>
                </a:lnTo>
                <a:close/>
              </a:path>
              <a:path w="3328034" h="2335529">
                <a:moveTo>
                  <a:pt x="642734" y="293027"/>
                </a:moveTo>
                <a:lnTo>
                  <a:pt x="642264" y="283298"/>
                </a:lnTo>
                <a:lnTo>
                  <a:pt x="638187" y="274447"/>
                </a:lnTo>
                <a:lnTo>
                  <a:pt x="630783" y="267614"/>
                </a:lnTo>
                <a:lnTo>
                  <a:pt x="621296" y="264185"/>
                </a:lnTo>
                <a:lnTo>
                  <a:pt x="611568" y="264642"/>
                </a:lnTo>
                <a:lnTo>
                  <a:pt x="602729" y="268719"/>
                </a:lnTo>
                <a:lnTo>
                  <a:pt x="595871" y="276174"/>
                </a:lnTo>
                <a:lnTo>
                  <a:pt x="592429" y="285661"/>
                </a:lnTo>
                <a:lnTo>
                  <a:pt x="592886" y="295389"/>
                </a:lnTo>
                <a:lnTo>
                  <a:pt x="596963" y="304228"/>
                </a:lnTo>
                <a:lnTo>
                  <a:pt x="604380" y="311073"/>
                </a:lnTo>
                <a:lnTo>
                  <a:pt x="613854" y="314502"/>
                </a:lnTo>
                <a:lnTo>
                  <a:pt x="623582" y="314032"/>
                </a:lnTo>
                <a:lnTo>
                  <a:pt x="632434" y="309968"/>
                </a:lnTo>
                <a:lnTo>
                  <a:pt x="639279" y="302552"/>
                </a:lnTo>
                <a:lnTo>
                  <a:pt x="642734" y="293027"/>
                </a:lnTo>
                <a:close/>
              </a:path>
              <a:path w="3328034" h="2335529">
                <a:moveTo>
                  <a:pt x="662660" y="2079053"/>
                </a:moveTo>
                <a:lnTo>
                  <a:pt x="662178" y="2069325"/>
                </a:lnTo>
                <a:lnTo>
                  <a:pt x="657860" y="2060219"/>
                </a:lnTo>
                <a:lnTo>
                  <a:pt x="650290" y="2053463"/>
                </a:lnTo>
                <a:lnTo>
                  <a:pt x="641096" y="2050262"/>
                </a:lnTo>
                <a:lnTo>
                  <a:pt x="631380" y="2050745"/>
                </a:lnTo>
                <a:lnTo>
                  <a:pt x="622261" y="2055063"/>
                </a:lnTo>
                <a:lnTo>
                  <a:pt x="615543" y="2062594"/>
                </a:lnTo>
                <a:lnTo>
                  <a:pt x="612343" y="2071789"/>
                </a:lnTo>
                <a:lnTo>
                  <a:pt x="612825" y="2081517"/>
                </a:lnTo>
                <a:lnTo>
                  <a:pt x="617194" y="2090661"/>
                </a:lnTo>
                <a:lnTo>
                  <a:pt x="624713" y="2097379"/>
                </a:lnTo>
                <a:lnTo>
                  <a:pt x="633907" y="2100580"/>
                </a:lnTo>
                <a:lnTo>
                  <a:pt x="643636" y="2100097"/>
                </a:lnTo>
                <a:lnTo>
                  <a:pt x="652754" y="2095766"/>
                </a:lnTo>
                <a:lnTo>
                  <a:pt x="659460" y="2088248"/>
                </a:lnTo>
                <a:lnTo>
                  <a:pt x="662660" y="2079053"/>
                </a:lnTo>
                <a:close/>
              </a:path>
              <a:path w="3328034" h="2335529">
                <a:moveTo>
                  <a:pt x="701598" y="738314"/>
                </a:moveTo>
                <a:lnTo>
                  <a:pt x="699604" y="728433"/>
                </a:lnTo>
                <a:lnTo>
                  <a:pt x="694169" y="720356"/>
                </a:lnTo>
                <a:lnTo>
                  <a:pt x="686092" y="714908"/>
                </a:lnTo>
                <a:lnTo>
                  <a:pt x="676160" y="712914"/>
                </a:lnTo>
                <a:lnTo>
                  <a:pt x="666267" y="714908"/>
                </a:lnTo>
                <a:lnTo>
                  <a:pt x="658190" y="720356"/>
                </a:lnTo>
                <a:lnTo>
                  <a:pt x="652754" y="728433"/>
                </a:lnTo>
                <a:lnTo>
                  <a:pt x="650760" y="738314"/>
                </a:lnTo>
                <a:lnTo>
                  <a:pt x="652754" y="748207"/>
                </a:lnTo>
                <a:lnTo>
                  <a:pt x="658202" y="756272"/>
                </a:lnTo>
                <a:lnTo>
                  <a:pt x="666267" y="761720"/>
                </a:lnTo>
                <a:lnTo>
                  <a:pt x="676211" y="763714"/>
                </a:lnTo>
                <a:lnTo>
                  <a:pt x="686092" y="761720"/>
                </a:lnTo>
                <a:lnTo>
                  <a:pt x="694169" y="756272"/>
                </a:lnTo>
                <a:lnTo>
                  <a:pt x="699604" y="748207"/>
                </a:lnTo>
                <a:lnTo>
                  <a:pt x="701598" y="738314"/>
                </a:lnTo>
                <a:close/>
              </a:path>
              <a:path w="3328034" h="2335529">
                <a:moveTo>
                  <a:pt x="704532" y="207492"/>
                </a:moveTo>
                <a:lnTo>
                  <a:pt x="702221" y="198031"/>
                </a:lnTo>
                <a:lnTo>
                  <a:pt x="696252" y="189903"/>
                </a:lnTo>
                <a:lnTo>
                  <a:pt x="687590" y="184734"/>
                </a:lnTo>
                <a:lnTo>
                  <a:pt x="677951" y="183324"/>
                </a:lnTo>
                <a:lnTo>
                  <a:pt x="668489" y="185648"/>
                </a:lnTo>
                <a:lnTo>
                  <a:pt x="660336" y="191655"/>
                </a:lnTo>
                <a:lnTo>
                  <a:pt x="655154" y="200317"/>
                </a:lnTo>
                <a:lnTo>
                  <a:pt x="653757" y="209943"/>
                </a:lnTo>
                <a:lnTo>
                  <a:pt x="656069" y="219405"/>
                </a:lnTo>
                <a:lnTo>
                  <a:pt x="662051" y="227533"/>
                </a:lnTo>
                <a:lnTo>
                  <a:pt x="670699" y="232702"/>
                </a:lnTo>
                <a:lnTo>
                  <a:pt x="680339" y="234111"/>
                </a:lnTo>
                <a:lnTo>
                  <a:pt x="689800" y="231800"/>
                </a:lnTo>
                <a:lnTo>
                  <a:pt x="697966" y="225780"/>
                </a:lnTo>
                <a:lnTo>
                  <a:pt x="703135" y="217131"/>
                </a:lnTo>
                <a:lnTo>
                  <a:pt x="704532" y="207492"/>
                </a:lnTo>
                <a:close/>
              </a:path>
              <a:path w="3328034" h="2335529">
                <a:moveTo>
                  <a:pt x="729284" y="2150986"/>
                </a:moveTo>
                <a:lnTo>
                  <a:pt x="726986" y="2141524"/>
                </a:lnTo>
                <a:lnTo>
                  <a:pt x="721029" y="2133384"/>
                </a:lnTo>
                <a:lnTo>
                  <a:pt x="712330" y="2128177"/>
                </a:lnTo>
                <a:lnTo>
                  <a:pt x="702691" y="2126754"/>
                </a:lnTo>
                <a:lnTo>
                  <a:pt x="693229" y="2129066"/>
                </a:lnTo>
                <a:lnTo>
                  <a:pt x="685101" y="2135022"/>
                </a:lnTo>
                <a:lnTo>
                  <a:pt x="679907" y="2143683"/>
                </a:lnTo>
                <a:lnTo>
                  <a:pt x="678497" y="2153310"/>
                </a:lnTo>
                <a:lnTo>
                  <a:pt x="680808" y="2162772"/>
                </a:lnTo>
                <a:lnTo>
                  <a:pt x="686816" y="2170938"/>
                </a:lnTo>
                <a:lnTo>
                  <a:pt x="695464" y="2176132"/>
                </a:lnTo>
                <a:lnTo>
                  <a:pt x="705091" y="2177542"/>
                </a:lnTo>
                <a:lnTo>
                  <a:pt x="714552" y="2175243"/>
                </a:lnTo>
                <a:lnTo>
                  <a:pt x="722693" y="2169274"/>
                </a:lnTo>
                <a:lnTo>
                  <a:pt x="727875" y="2160625"/>
                </a:lnTo>
                <a:lnTo>
                  <a:pt x="729284" y="2150986"/>
                </a:lnTo>
                <a:close/>
              </a:path>
              <a:path w="3328034" h="2335529">
                <a:moveTo>
                  <a:pt x="779233" y="143967"/>
                </a:moveTo>
                <a:lnTo>
                  <a:pt x="778764" y="134239"/>
                </a:lnTo>
                <a:lnTo>
                  <a:pt x="774433" y="125120"/>
                </a:lnTo>
                <a:lnTo>
                  <a:pt x="766914" y="118402"/>
                </a:lnTo>
                <a:lnTo>
                  <a:pt x="757720" y="115201"/>
                </a:lnTo>
                <a:lnTo>
                  <a:pt x="747991" y="115671"/>
                </a:lnTo>
                <a:lnTo>
                  <a:pt x="738847" y="120027"/>
                </a:lnTo>
                <a:lnTo>
                  <a:pt x="732116" y="127546"/>
                </a:lnTo>
                <a:lnTo>
                  <a:pt x="728916" y="136740"/>
                </a:lnTo>
                <a:lnTo>
                  <a:pt x="729386" y="146469"/>
                </a:lnTo>
                <a:lnTo>
                  <a:pt x="733717" y="155575"/>
                </a:lnTo>
                <a:lnTo>
                  <a:pt x="741222" y="162293"/>
                </a:lnTo>
                <a:lnTo>
                  <a:pt x="750417" y="165506"/>
                </a:lnTo>
                <a:lnTo>
                  <a:pt x="760145" y="165036"/>
                </a:lnTo>
                <a:lnTo>
                  <a:pt x="769302" y="160680"/>
                </a:lnTo>
                <a:lnTo>
                  <a:pt x="776033" y="153162"/>
                </a:lnTo>
                <a:lnTo>
                  <a:pt x="779233" y="143967"/>
                </a:lnTo>
                <a:close/>
              </a:path>
              <a:path w="3328034" h="2335529">
                <a:moveTo>
                  <a:pt x="803249" y="738314"/>
                </a:moveTo>
                <a:lnTo>
                  <a:pt x="801255" y="728433"/>
                </a:lnTo>
                <a:lnTo>
                  <a:pt x="795820" y="720356"/>
                </a:lnTo>
                <a:lnTo>
                  <a:pt x="787742" y="714908"/>
                </a:lnTo>
                <a:lnTo>
                  <a:pt x="777811" y="712914"/>
                </a:lnTo>
                <a:lnTo>
                  <a:pt x="767918" y="714908"/>
                </a:lnTo>
                <a:lnTo>
                  <a:pt x="759853" y="720356"/>
                </a:lnTo>
                <a:lnTo>
                  <a:pt x="754405" y="728433"/>
                </a:lnTo>
                <a:lnTo>
                  <a:pt x="752411" y="738314"/>
                </a:lnTo>
                <a:lnTo>
                  <a:pt x="754405" y="748207"/>
                </a:lnTo>
                <a:lnTo>
                  <a:pt x="759853" y="756272"/>
                </a:lnTo>
                <a:lnTo>
                  <a:pt x="767918" y="761720"/>
                </a:lnTo>
                <a:lnTo>
                  <a:pt x="777849" y="763714"/>
                </a:lnTo>
                <a:lnTo>
                  <a:pt x="787742" y="761720"/>
                </a:lnTo>
                <a:lnTo>
                  <a:pt x="795820" y="756272"/>
                </a:lnTo>
                <a:lnTo>
                  <a:pt x="801255" y="748207"/>
                </a:lnTo>
                <a:lnTo>
                  <a:pt x="803249" y="738314"/>
                </a:lnTo>
                <a:close/>
              </a:path>
              <a:path w="3328034" h="2335529">
                <a:moveTo>
                  <a:pt x="808062" y="2219629"/>
                </a:moveTo>
                <a:lnTo>
                  <a:pt x="807618" y="2209901"/>
                </a:lnTo>
                <a:lnTo>
                  <a:pt x="803554" y="2201049"/>
                </a:lnTo>
                <a:lnTo>
                  <a:pt x="796150" y="2194191"/>
                </a:lnTo>
                <a:lnTo>
                  <a:pt x="786638" y="2190724"/>
                </a:lnTo>
                <a:lnTo>
                  <a:pt x="776909" y="2191156"/>
                </a:lnTo>
                <a:lnTo>
                  <a:pt x="768057" y="2195220"/>
                </a:lnTo>
                <a:lnTo>
                  <a:pt x="761212" y="2202611"/>
                </a:lnTo>
                <a:lnTo>
                  <a:pt x="757758" y="2212098"/>
                </a:lnTo>
                <a:lnTo>
                  <a:pt x="758190" y="2221827"/>
                </a:lnTo>
                <a:lnTo>
                  <a:pt x="762254" y="2230678"/>
                </a:lnTo>
                <a:lnTo>
                  <a:pt x="769696" y="2237562"/>
                </a:lnTo>
                <a:lnTo>
                  <a:pt x="779170" y="2241004"/>
                </a:lnTo>
                <a:lnTo>
                  <a:pt x="788898" y="2240559"/>
                </a:lnTo>
                <a:lnTo>
                  <a:pt x="797750" y="2236508"/>
                </a:lnTo>
                <a:lnTo>
                  <a:pt x="804621" y="2229104"/>
                </a:lnTo>
                <a:lnTo>
                  <a:pt x="808062" y="2219629"/>
                </a:lnTo>
                <a:close/>
              </a:path>
              <a:path w="3328034" h="2335529">
                <a:moveTo>
                  <a:pt x="865187" y="84201"/>
                </a:moveTo>
                <a:lnTo>
                  <a:pt x="862457" y="74498"/>
                </a:lnTo>
                <a:lnTo>
                  <a:pt x="856170" y="66611"/>
                </a:lnTo>
                <a:lnTo>
                  <a:pt x="847648" y="61899"/>
                </a:lnTo>
                <a:lnTo>
                  <a:pt x="837984" y="60731"/>
                </a:lnTo>
                <a:lnTo>
                  <a:pt x="828230" y="63487"/>
                </a:lnTo>
                <a:lnTo>
                  <a:pt x="820331" y="69773"/>
                </a:lnTo>
                <a:lnTo>
                  <a:pt x="815632" y="78295"/>
                </a:lnTo>
                <a:lnTo>
                  <a:pt x="814463" y="87960"/>
                </a:lnTo>
                <a:lnTo>
                  <a:pt x="817206" y="97675"/>
                </a:lnTo>
                <a:lnTo>
                  <a:pt x="823480" y="105562"/>
                </a:lnTo>
                <a:lnTo>
                  <a:pt x="832002" y="110274"/>
                </a:lnTo>
                <a:lnTo>
                  <a:pt x="841667" y="111429"/>
                </a:lnTo>
                <a:lnTo>
                  <a:pt x="851433" y="108686"/>
                </a:lnTo>
                <a:lnTo>
                  <a:pt x="859320" y="102400"/>
                </a:lnTo>
                <a:lnTo>
                  <a:pt x="864019" y="93878"/>
                </a:lnTo>
                <a:lnTo>
                  <a:pt x="865187" y="84201"/>
                </a:lnTo>
                <a:close/>
              </a:path>
              <a:path w="3328034" h="2335529">
                <a:moveTo>
                  <a:pt x="897547" y="2264968"/>
                </a:moveTo>
                <a:lnTo>
                  <a:pt x="895921" y="2255367"/>
                </a:lnTo>
                <a:lnTo>
                  <a:pt x="890828" y="2247074"/>
                </a:lnTo>
                <a:lnTo>
                  <a:pt x="882650" y="2241181"/>
                </a:lnTo>
                <a:lnTo>
                  <a:pt x="872769" y="2238883"/>
                </a:lnTo>
                <a:lnTo>
                  <a:pt x="863168" y="2240508"/>
                </a:lnTo>
                <a:lnTo>
                  <a:pt x="854875" y="2245614"/>
                </a:lnTo>
                <a:lnTo>
                  <a:pt x="848982" y="2253792"/>
                </a:lnTo>
                <a:lnTo>
                  <a:pt x="846709" y="2263622"/>
                </a:lnTo>
                <a:lnTo>
                  <a:pt x="848321" y="2273223"/>
                </a:lnTo>
                <a:lnTo>
                  <a:pt x="853427" y="2281517"/>
                </a:lnTo>
                <a:lnTo>
                  <a:pt x="861656" y="2287435"/>
                </a:lnTo>
                <a:lnTo>
                  <a:pt x="871486" y="2289708"/>
                </a:lnTo>
                <a:lnTo>
                  <a:pt x="881087" y="2288082"/>
                </a:lnTo>
                <a:lnTo>
                  <a:pt x="889381" y="2282977"/>
                </a:lnTo>
                <a:lnTo>
                  <a:pt x="895286" y="2274798"/>
                </a:lnTo>
                <a:lnTo>
                  <a:pt x="897547" y="2264968"/>
                </a:lnTo>
                <a:close/>
              </a:path>
              <a:path w="3328034" h="2335529">
                <a:moveTo>
                  <a:pt x="904913" y="738314"/>
                </a:moveTo>
                <a:lnTo>
                  <a:pt x="902906" y="728433"/>
                </a:lnTo>
                <a:lnTo>
                  <a:pt x="897470" y="720356"/>
                </a:lnTo>
                <a:lnTo>
                  <a:pt x="889393" y="714908"/>
                </a:lnTo>
                <a:lnTo>
                  <a:pt x="879462" y="712914"/>
                </a:lnTo>
                <a:lnTo>
                  <a:pt x="869569" y="714908"/>
                </a:lnTo>
                <a:lnTo>
                  <a:pt x="861504" y="720356"/>
                </a:lnTo>
                <a:lnTo>
                  <a:pt x="856056" y="728433"/>
                </a:lnTo>
                <a:lnTo>
                  <a:pt x="854062" y="738314"/>
                </a:lnTo>
                <a:lnTo>
                  <a:pt x="856056" y="748207"/>
                </a:lnTo>
                <a:lnTo>
                  <a:pt x="861504" y="756272"/>
                </a:lnTo>
                <a:lnTo>
                  <a:pt x="869569" y="761720"/>
                </a:lnTo>
                <a:lnTo>
                  <a:pt x="879513" y="763714"/>
                </a:lnTo>
                <a:lnTo>
                  <a:pt x="889393" y="761720"/>
                </a:lnTo>
                <a:lnTo>
                  <a:pt x="897470" y="756272"/>
                </a:lnTo>
                <a:lnTo>
                  <a:pt x="902906" y="748207"/>
                </a:lnTo>
                <a:lnTo>
                  <a:pt x="904913" y="738314"/>
                </a:lnTo>
                <a:close/>
              </a:path>
              <a:path w="3328034" h="2335529">
                <a:moveTo>
                  <a:pt x="959370" y="51676"/>
                </a:moveTo>
                <a:lnTo>
                  <a:pt x="958596" y="41630"/>
                </a:lnTo>
                <a:lnTo>
                  <a:pt x="953973" y="32664"/>
                </a:lnTo>
                <a:lnTo>
                  <a:pt x="946531" y="26377"/>
                </a:lnTo>
                <a:lnTo>
                  <a:pt x="937272" y="23355"/>
                </a:lnTo>
                <a:lnTo>
                  <a:pt x="927176" y="24142"/>
                </a:lnTo>
                <a:lnTo>
                  <a:pt x="918197" y="28765"/>
                </a:lnTo>
                <a:lnTo>
                  <a:pt x="911923" y="36207"/>
                </a:lnTo>
                <a:lnTo>
                  <a:pt x="908888" y="45453"/>
                </a:lnTo>
                <a:lnTo>
                  <a:pt x="909675" y="55511"/>
                </a:lnTo>
                <a:lnTo>
                  <a:pt x="914298" y="64477"/>
                </a:lnTo>
                <a:lnTo>
                  <a:pt x="921740" y="70764"/>
                </a:lnTo>
                <a:lnTo>
                  <a:pt x="930986" y="73787"/>
                </a:lnTo>
                <a:lnTo>
                  <a:pt x="941044" y="73012"/>
                </a:lnTo>
                <a:lnTo>
                  <a:pt x="950061" y="68376"/>
                </a:lnTo>
                <a:lnTo>
                  <a:pt x="956335" y="60934"/>
                </a:lnTo>
                <a:lnTo>
                  <a:pt x="959370" y="51676"/>
                </a:lnTo>
                <a:close/>
              </a:path>
              <a:path w="3328034" h="2335529">
                <a:moveTo>
                  <a:pt x="993749" y="2291270"/>
                </a:moveTo>
                <a:lnTo>
                  <a:pt x="990269" y="2282177"/>
                </a:lnTo>
                <a:lnTo>
                  <a:pt x="983627" y="2275040"/>
                </a:lnTo>
                <a:lnTo>
                  <a:pt x="974458" y="2270861"/>
                </a:lnTo>
                <a:lnTo>
                  <a:pt x="964323" y="2270556"/>
                </a:lnTo>
                <a:lnTo>
                  <a:pt x="955217" y="2274036"/>
                </a:lnTo>
                <a:lnTo>
                  <a:pt x="948093" y="2280666"/>
                </a:lnTo>
                <a:lnTo>
                  <a:pt x="943914" y="2289835"/>
                </a:lnTo>
                <a:lnTo>
                  <a:pt x="943610" y="2299919"/>
                </a:lnTo>
                <a:lnTo>
                  <a:pt x="947089" y="2309025"/>
                </a:lnTo>
                <a:lnTo>
                  <a:pt x="953731" y="2316149"/>
                </a:lnTo>
                <a:lnTo>
                  <a:pt x="962964" y="2320340"/>
                </a:lnTo>
                <a:lnTo>
                  <a:pt x="973035" y="2320633"/>
                </a:lnTo>
                <a:lnTo>
                  <a:pt x="982141" y="2317165"/>
                </a:lnTo>
                <a:lnTo>
                  <a:pt x="989266" y="2310523"/>
                </a:lnTo>
                <a:lnTo>
                  <a:pt x="993457" y="2301354"/>
                </a:lnTo>
                <a:lnTo>
                  <a:pt x="993749" y="2291270"/>
                </a:lnTo>
                <a:close/>
              </a:path>
              <a:path w="3328034" h="2335529">
                <a:moveTo>
                  <a:pt x="1006563" y="738314"/>
                </a:moveTo>
                <a:lnTo>
                  <a:pt x="1004557" y="728433"/>
                </a:lnTo>
                <a:lnTo>
                  <a:pt x="999121" y="720356"/>
                </a:lnTo>
                <a:lnTo>
                  <a:pt x="991044" y="714908"/>
                </a:lnTo>
                <a:lnTo>
                  <a:pt x="981113" y="712914"/>
                </a:lnTo>
                <a:lnTo>
                  <a:pt x="971219" y="714908"/>
                </a:lnTo>
                <a:lnTo>
                  <a:pt x="963155" y="720356"/>
                </a:lnTo>
                <a:lnTo>
                  <a:pt x="957707" y="728433"/>
                </a:lnTo>
                <a:lnTo>
                  <a:pt x="955713" y="738314"/>
                </a:lnTo>
                <a:lnTo>
                  <a:pt x="957707" y="748207"/>
                </a:lnTo>
                <a:lnTo>
                  <a:pt x="963155" y="756272"/>
                </a:lnTo>
                <a:lnTo>
                  <a:pt x="971219" y="761720"/>
                </a:lnTo>
                <a:lnTo>
                  <a:pt x="981163" y="763714"/>
                </a:lnTo>
                <a:lnTo>
                  <a:pt x="991044" y="761720"/>
                </a:lnTo>
                <a:lnTo>
                  <a:pt x="999121" y="756272"/>
                </a:lnTo>
                <a:lnTo>
                  <a:pt x="1004557" y="748207"/>
                </a:lnTo>
                <a:lnTo>
                  <a:pt x="1006563" y="738314"/>
                </a:lnTo>
                <a:close/>
              </a:path>
              <a:path w="3328034" h="2335529">
                <a:moveTo>
                  <a:pt x="1058887" y="25463"/>
                </a:moveTo>
                <a:lnTo>
                  <a:pt x="1055662" y="15900"/>
                </a:lnTo>
                <a:lnTo>
                  <a:pt x="1049235" y="8572"/>
                </a:lnTo>
                <a:lnTo>
                  <a:pt x="1040549" y="4191"/>
                </a:lnTo>
                <a:lnTo>
                  <a:pt x="1030439" y="3467"/>
                </a:lnTo>
                <a:lnTo>
                  <a:pt x="1020876" y="6692"/>
                </a:lnTo>
                <a:lnTo>
                  <a:pt x="1013561" y="13106"/>
                </a:lnTo>
                <a:lnTo>
                  <a:pt x="1009180" y="21805"/>
                </a:lnTo>
                <a:lnTo>
                  <a:pt x="1008443" y="31864"/>
                </a:lnTo>
                <a:lnTo>
                  <a:pt x="1011669" y="41427"/>
                </a:lnTo>
                <a:lnTo>
                  <a:pt x="1018082" y="48742"/>
                </a:lnTo>
                <a:lnTo>
                  <a:pt x="1026782" y="53124"/>
                </a:lnTo>
                <a:lnTo>
                  <a:pt x="1036840" y="53860"/>
                </a:lnTo>
                <a:lnTo>
                  <a:pt x="1046441" y="50634"/>
                </a:lnTo>
                <a:lnTo>
                  <a:pt x="1053769" y="44208"/>
                </a:lnTo>
                <a:lnTo>
                  <a:pt x="1058151" y="35521"/>
                </a:lnTo>
                <a:lnTo>
                  <a:pt x="1058887" y="25463"/>
                </a:lnTo>
                <a:close/>
              </a:path>
              <a:path w="3328034" h="2335529">
                <a:moveTo>
                  <a:pt x="1094689" y="2309774"/>
                </a:moveTo>
                <a:lnTo>
                  <a:pt x="1092936" y="2299830"/>
                </a:lnTo>
                <a:lnTo>
                  <a:pt x="1087691" y="2291626"/>
                </a:lnTo>
                <a:lnTo>
                  <a:pt x="1079754" y="2285987"/>
                </a:lnTo>
                <a:lnTo>
                  <a:pt x="1069924" y="2283752"/>
                </a:lnTo>
                <a:lnTo>
                  <a:pt x="1059942" y="2285504"/>
                </a:lnTo>
                <a:lnTo>
                  <a:pt x="1051737" y="2290749"/>
                </a:lnTo>
                <a:lnTo>
                  <a:pt x="1046099" y="2298687"/>
                </a:lnTo>
                <a:lnTo>
                  <a:pt x="1043863" y="2308517"/>
                </a:lnTo>
                <a:lnTo>
                  <a:pt x="1045603" y="2318448"/>
                </a:lnTo>
                <a:lnTo>
                  <a:pt x="1050848" y="2326652"/>
                </a:lnTo>
                <a:lnTo>
                  <a:pt x="1058786" y="2332291"/>
                </a:lnTo>
                <a:lnTo>
                  <a:pt x="1068679" y="2334539"/>
                </a:lnTo>
                <a:lnTo>
                  <a:pt x="1078598" y="2332786"/>
                </a:lnTo>
                <a:lnTo>
                  <a:pt x="1086802" y="2327541"/>
                </a:lnTo>
                <a:lnTo>
                  <a:pt x="1092441" y="2319604"/>
                </a:lnTo>
                <a:lnTo>
                  <a:pt x="1094689" y="2309774"/>
                </a:lnTo>
                <a:close/>
              </a:path>
              <a:path w="3328034" h="2335529">
                <a:moveTo>
                  <a:pt x="1108214" y="738314"/>
                </a:moveTo>
                <a:lnTo>
                  <a:pt x="1106208" y="728433"/>
                </a:lnTo>
                <a:lnTo>
                  <a:pt x="1100772" y="720356"/>
                </a:lnTo>
                <a:lnTo>
                  <a:pt x="1092695" y="714908"/>
                </a:lnTo>
                <a:lnTo>
                  <a:pt x="1082763" y="712914"/>
                </a:lnTo>
                <a:lnTo>
                  <a:pt x="1072870" y="714908"/>
                </a:lnTo>
                <a:lnTo>
                  <a:pt x="1064806" y="720356"/>
                </a:lnTo>
                <a:lnTo>
                  <a:pt x="1059357" y="728433"/>
                </a:lnTo>
                <a:lnTo>
                  <a:pt x="1057363" y="738314"/>
                </a:lnTo>
                <a:lnTo>
                  <a:pt x="1059357" y="748207"/>
                </a:lnTo>
                <a:lnTo>
                  <a:pt x="1064806" y="756272"/>
                </a:lnTo>
                <a:lnTo>
                  <a:pt x="1072870" y="761720"/>
                </a:lnTo>
                <a:lnTo>
                  <a:pt x="1082814" y="763714"/>
                </a:lnTo>
                <a:lnTo>
                  <a:pt x="1092695" y="761720"/>
                </a:lnTo>
                <a:lnTo>
                  <a:pt x="1100772" y="756272"/>
                </a:lnTo>
                <a:lnTo>
                  <a:pt x="1106208" y="748207"/>
                </a:lnTo>
                <a:lnTo>
                  <a:pt x="1108214" y="738314"/>
                </a:lnTo>
                <a:close/>
              </a:path>
              <a:path w="3328034" h="2335529">
                <a:moveTo>
                  <a:pt x="1160627" y="25400"/>
                </a:moveTo>
                <a:lnTo>
                  <a:pt x="1158621" y="15519"/>
                </a:lnTo>
                <a:lnTo>
                  <a:pt x="1153185" y="7442"/>
                </a:lnTo>
                <a:lnTo>
                  <a:pt x="1145108" y="1993"/>
                </a:lnTo>
                <a:lnTo>
                  <a:pt x="1135176" y="0"/>
                </a:lnTo>
                <a:lnTo>
                  <a:pt x="1125283" y="1993"/>
                </a:lnTo>
                <a:lnTo>
                  <a:pt x="1117219" y="7442"/>
                </a:lnTo>
                <a:lnTo>
                  <a:pt x="1111770" y="15519"/>
                </a:lnTo>
                <a:lnTo>
                  <a:pt x="1109776" y="25400"/>
                </a:lnTo>
                <a:lnTo>
                  <a:pt x="1111770" y="35293"/>
                </a:lnTo>
                <a:lnTo>
                  <a:pt x="1117219" y="43370"/>
                </a:lnTo>
                <a:lnTo>
                  <a:pt x="1125283" y="48806"/>
                </a:lnTo>
                <a:lnTo>
                  <a:pt x="1135227" y="50800"/>
                </a:lnTo>
                <a:lnTo>
                  <a:pt x="1145108" y="48806"/>
                </a:lnTo>
                <a:lnTo>
                  <a:pt x="1153185" y="43370"/>
                </a:lnTo>
                <a:lnTo>
                  <a:pt x="1158621" y="35293"/>
                </a:lnTo>
                <a:lnTo>
                  <a:pt x="1160627" y="25400"/>
                </a:lnTo>
                <a:close/>
              </a:path>
              <a:path w="3328034" h="2335529">
                <a:moveTo>
                  <a:pt x="1196340" y="2309774"/>
                </a:moveTo>
                <a:lnTo>
                  <a:pt x="1194333" y="2299881"/>
                </a:lnTo>
                <a:lnTo>
                  <a:pt x="1188897" y="2291804"/>
                </a:lnTo>
                <a:lnTo>
                  <a:pt x="1180820" y="2286368"/>
                </a:lnTo>
                <a:lnTo>
                  <a:pt x="1170889" y="2284374"/>
                </a:lnTo>
                <a:lnTo>
                  <a:pt x="1160995" y="2286368"/>
                </a:lnTo>
                <a:lnTo>
                  <a:pt x="1152931" y="2291804"/>
                </a:lnTo>
                <a:lnTo>
                  <a:pt x="1147483" y="2299881"/>
                </a:lnTo>
                <a:lnTo>
                  <a:pt x="1145489" y="2309774"/>
                </a:lnTo>
                <a:lnTo>
                  <a:pt x="1147483" y="2319655"/>
                </a:lnTo>
                <a:lnTo>
                  <a:pt x="1152931" y="2327732"/>
                </a:lnTo>
                <a:lnTo>
                  <a:pt x="1160995" y="2333167"/>
                </a:lnTo>
                <a:lnTo>
                  <a:pt x="1170940" y="2335174"/>
                </a:lnTo>
                <a:lnTo>
                  <a:pt x="1180820" y="2333167"/>
                </a:lnTo>
                <a:lnTo>
                  <a:pt x="1188897" y="2327732"/>
                </a:lnTo>
                <a:lnTo>
                  <a:pt x="1194333" y="2319655"/>
                </a:lnTo>
                <a:lnTo>
                  <a:pt x="1196340" y="2309774"/>
                </a:lnTo>
                <a:close/>
              </a:path>
              <a:path w="3328034" h="2335529">
                <a:moveTo>
                  <a:pt x="1209865" y="738314"/>
                </a:moveTo>
                <a:lnTo>
                  <a:pt x="1207858" y="728433"/>
                </a:lnTo>
                <a:lnTo>
                  <a:pt x="1202423" y="720356"/>
                </a:lnTo>
                <a:lnTo>
                  <a:pt x="1194346" y="714908"/>
                </a:lnTo>
                <a:lnTo>
                  <a:pt x="1184414" y="712914"/>
                </a:lnTo>
                <a:lnTo>
                  <a:pt x="1174521" y="714908"/>
                </a:lnTo>
                <a:lnTo>
                  <a:pt x="1166456" y="720356"/>
                </a:lnTo>
                <a:lnTo>
                  <a:pt x="1161008" y="728433"/>
                </a:lnTo>
                <a:lnTo>
                  <a:pt x="1159014" y="738314"/>
                </a:lnTo>
                <a:lnTo>
                  <a:pt x="1161008" y="748207"/>
                </a:lnTo>
                <a:lnTo>
                  <a:pt x="1166456" y="756272"/>
                </a:lnTo>
                <a:lnTo>
                  <a:pt x="1174521" y="761720"/>
                </a:lnTo>
                <a:lnTo>
                  <a:pt x="1184465" y="763714"/>
                </a:lnTo>
                <a:lnTo>
                  <a:pt x="1194346" y="761720"/>
                </a:lnTo>
                <a:lnTo>
                  <a:pt x="1202423" y="756272"/>
                </a:lnTo>
                <a:lnTo>
                  <a:pt x="1207858" y="748207"/>
                </a:lnTo>
                <a:lnTo>
                  <a:pt x="1209865" y="738314"/>
                </a:lnTo>
                <a:close/>
              </a:path>
              <a:path w="3328034" h="2335529">
                <a:moveTo>
                  <a:pt x="1262278" y="25400"/>
                </a:moveTo>
                <a:lnTo>
                  <a:pt x="1260271" y="15519"/>
                </a:lnTo>
                <a:lnTo>
                  <a:pt x="1254836" y="7442"/>
                </a:lnTo>
                <a:lnTo>
                  <a:pt x="1246759" y="1993"/>
                </a:lnTo>
                <a:lnTo>
                  <a:pt x="1236827" y="0"/>
                </a:lnTo>
                <a:lnTo>
                  <a:pt x="1226934" y="1993"/>
                </a:lnTo>
                <a:lnTo>
                  <a:pt x="1218869" y="7442"/>
                </a:lnTo>
                <a:lnTo>
                  <a:pt x="1213421" y="15519"/>
                </a:lnTo>
                <a:lnTo>
                  <a:pt x="1211427" y="25400"/>
                </a:lnTo>
                <a:lnTo>
                  <a:pt x="1213421" y="35293"/>
                </a:lnTo>
                <a:lnTo>
                  <a:pt x="1218869" y="43370"/>
                </a:lnTo>
                <a:lnTo>
                  <a:pt x="1226934" y="48806"/>
                </a:lnTo>
                <a:lnTo>
                  <a:pt x="1236878" y="50800"/>
                </a:lnTo>
                <a:lnTo>
                  <a:pt x="1246759" y="48806"/>
                </a:lnTo>
                <a:lnTo>
                  <a:pt x="1254836" y="43370"/>
                </a:lnTo>
                <a:lnTo>
                  <a:pt x="1260271" y="35293"/>
                </a:lnTo>
                <a:lnTo>
                  <a:pt x="1262278" y="25400"/>
                </a:lnTo>
                <a:close/>
              </a:path>
              <a:path w="3328034" h="2335529">
                <a:moveTo>
                  <a:pt x="1297990" y="2309774"/>
                </a:moveTo>
                <a:lnTo>
                  <a:pt x="1295984" y="2299881"/>
                </a:lnTo>
                <a:lnTo>
                  <a:pt x="1290548" y="2291804"/>
                </a:lnTo>
                <a:lnTo>
                  <a:pt x="1282471" y="2286368"/>
                </a:lnTo>
                <a:lnTo>
                  <a:pt x="1272540" y="2284374"/>
                </a:lnTo>
                <a:lnTo>
                  <a:pt x="1262646" y="2286368"/>
                </a:lnTo>
                <a:lnTo>
                  <a:pt x="1254582" y="2291804"/>
                </a:lnTo>
                <a:lnTo>
                  <a:pt x="1249133" y="2299881"/>
                </a:lnTo>
                <a:lnTo>
                  <a:pt x="1247140" y="2309774"/>
                </a:lnTo>
                <a:lnTo>
                  <a:pt x="1249133" y="2319655"/>
                </a:lnTo>
                <a:lnTo>
                  <a:pt x="1254582" y="2327732"/>
                </a:lnTo>
                <a:lnTo>
                  <a:pt x="1262646" y="2333167"/>
                </a:lnTo>
                <a:lnTo>
                  <a:pt x="1272590" y="2335174"/>
                </a:lnTo>
                <a:lnTo>
                  <a:pt x="1282471" y="2333167"/>
                </a:lnTo>
                <a:lnTo>
                  <a:pt x="1290548" y="2327732"/>
                </a:lnTo>
                <a:lnTo>
                  <a:pt x="1295984" y="2319655"/>
                </a:lnTo>
                <a:lnTo>
                  <a:pt x="1297990" y="2309774"/>
                </a:lnTo>
                <a:close/>
              </a:path>
              <a:path w="3328034" h="2335529">
                <a:moveTo>
                  <a:pt x="1311516" y="738314"/>
                </a:moveTo>
                <a:lnTo>
                  <a:pt x="1309509" y="728433"/>
                </a:lnTo>
                <a:lnTo>
                  <a:pt x="1304074" y="720356"/>
                </a:lnTo>
                <a:lnTo>
                  <a:pt x="1295996" y="714908"/>
                </a:lnTo>
                <a:lnTo>
                  <a:pt x="1286065" y="712914"/>
                </a:lnTo>
                <a:lnTo>
                  <a:pt x="1276172" y="714908"/>
                </a:lnTo>
                <a:lnTo>
                  <a:pt x="1268107" y="720356"/>
                </a:lnTo>
                <a:lnTo>
                  <a:pt x="1262659" y="728433"/>
                </a:lnTo>
                <a:lnTo>
                  <a:pt x="1260665" y="738314"/>
                </a:lnTo>
                <a:lnTo>
                  <a:pt x="1262659" y="748207"/>
                </a:lnTo>
                <a:lnTo>
                  <a:pt x="1268107" y="756272"/>
                </a:lnTo>
                <a:lnTo>
                  <a:pt x="1276172" y="761720"/>
                </a:lnTo>
                <a:lnTo>
                  <a:pt x="1286116" y="763714"/>
                </a:lnTo>
                <a:lnTo>
                  <a:pt x="1295996" y="761720"/>
                </a:lnTo>
                <a:lnTo>
                  <a:pt x="1304074" y="756272"/>
                </a:lnTo>
                <a:lnTo>
                  <a:pt x="1309509" y="748207"/>
                </a:lnTo>
                <a:lnTo>
                  <a:pt x="1311516" y="738314"/>
                </a:lnTo>
                <a:close/>
              </a:path>
              <a:path w="3328034" h="2335529">
                <a:moveTo>
                  <a:pt x="1363929" y="25400"/>
                </a:moveTo>
                <a:lnTo>
                  <a:pt x="1361922" y="15519"/>
                </a:lnTo>
                <a:lnTo>
                  <a:pt x="1356487" y="7442"/>
                </a:lnTo>
                <a:lnTo>
                  <a:pt x="1348409" y="1993"/>
                </a:lnTo>
                <a:lnTo>
                  <a:pt x="1338478" y="0"/>
                </a:lnTo>
                <a:lnTo>
                  <a:pt x="1328585" y="1993"/>
                </a:lnTo>
                <a:lnTo>
                  <a:pt x="1320520" y="7442"/>
                </a:lnTo>
                <a:lnTo>
                  <a:pt x="1315072" y="15519"/>
                </a:lnTo>
                <a:lnTo>
                  <a:pt x="1313078" y="25400"/>
                </a:lnTo>
                <a:lnTo>
                  <a:pt x="1315072" y="35293"/>
                </a:lnTo>
                <a:lnTo>
                  <a:pt x="1320520" y="43370"/>
                </a:lnTo>
                <a:lnTo>
                  <a:pt x="1328585" y="48806"/>
                </a:lnTo>
                <a:lnTo>
                  <a:pt x="1338529" y="50800"/>
                </a:lnTo>
                <a:lnTo>
                  <a:pt x="1348409" y="48806"/>
                </a:lnTo>
                <a:lnTo>
                  <a:pt x="1356487" y="43370"/>
                </a:lnTo>
                <a:lnTo>
                  <a:pt x="1361922" y="35293"/>
                </a:lnTo>
                <a:lnTo>
                  <a:pt x="1363929" y="25400"/>
                </a:lnTo>
                <a:close/>
              </a:path>
              <a:path w="3328034" h="2335529">
                <a:moveTo>
                  <a:pt x="1399641" y="2309774"/>
                </a:moveTo>
                <a:lnTo>
                  <a:pt x="1397635" y="2299881"/>
                </a:lnTo>
                <a:lnTo>
                  <a:pt x="1392199" y="2291804"/>
                </a:lnTo>
                <a:lnTo>
                  <a:pt x="1384122" y="2286368"/>
                </a:lnTo>
                <a:lnTo>
                  <a:pt x="1374190" y="2284374"/>
                </a:lnTo>
                <a:lnTo>
                  <a:pt x="1364297" y="2286368"/>
                </a:lnTo>
                <a:lnTo>
                  <a:pt x="1356233" y="2291804"/>
                </a:lnTo>
                <a:lnTo>
                  <a:pt x="1350784" y="2299881"/>
                </a:lnTo>
                <a:lnTo>
                  <a:pt x="1348790" y="2309774"/>
                </a:lnTo>
                <a:lnTo>
                  <a:pt x="1350784" y="2319655"/>
                </a:lnTo>
                <a:lnTo>
                  <a:pt x="1356233" y="2327732"/>
                </a:lnTo>
                <a:lnTo>
                  <a:pt x="1364297" y="2333167"/>
                </a:lnTo>
                <a:lnTo>
                  <a:pt x="1374241" y="2335174"/>
                </a:lnTo>
                <a:lnTo>
                  <a:pt x="1384122" y="2333167"/>
                </a:lnTo>
                <a:lnTo>
                  <a:pt x="1392199" y="2327732"/>
                </a:lnTo>
                <a:lnTo>
                  <a:pt x="1397635" y="2319655"/>
                </a:lnTo>
                <a:lnTo>
                  <a:pt x="1399641" y="2309774"/>
                </a:lnTo>
                <a:close/>
              </a:path>
              <a:path w="3328034" h="2335529">
                <a:moveTo>
                  <a:pt x="1413167" y="738314"/>
                </a:moveTo>
                <a:lnTo>
                  <a:pt x="1411160" y="728433"/>
                </a:lnTo>
                <a:lnTo>
                  <a:pt x="1405724" y="720356"/>
                </a:lnTo>
                <a:lnTo>
                  <a:pt x="1397647" y="714908"/>
                </a:lnTo>
                <a:lnTo>
                  <a:pt x="1387716" y="712914"/>
                </a:lnTo>
                <a:lnTo>
                  <a:pt x="1377823" y="714908"/>
                </a:lnTo>
                <a:lnTo>
                  <a:pt x="1369758" y="720356"/>
                </a:lnTo>
                <a:lnTo>
                  <a:pt x="1364310" y="728433"/>
                </a:lnTo>
                <a:lnTo>
                  <a:pt x="1362316" y="738314"/>
                </a:lnTo>
                <a:lnTo>
                  <a:pt x="1364310" y="748207"/>
                </a:lnTo>
                <a:lnTo>
                  <a:pt x="1369758" y="756272"/>
                </a:lnTo>
                <a:lnTo>
                  <a:pt x="1377823" y="761720"/>
                </a:lnTo>
                <a:lnTo>
                  <a:pt x="1387767" y="763714"/>
                </a:lnTo>
                <a:lnTo>
                  <a:pt x="1397647" y="761720"/>
                </a:lnTo>
                <a:lnTo>
                  <a:pt x="1405724" y="756272"/>
                </a:lnTo>
                <a:lnTo>
                  <a:pt x="1411160" y="748207"/>
                </a:lnTo>
                <a:lnTo>
                  <a:pt x="1413167" y="738314"/>
                </a:lnTo>
                <a:close/>
              </a:path>
              <a:path w="3328034" h="2335529">
                <a:moveTo>
                  <a:pt x="1465580" y="25400"/>
                </a:moveTo>
                <a:lnTo>
                  <a:pt x="1463573" y="15519"/>
                </a:lnTo>
                <a:lnTo>
                  <a:pt x="1458137" y="7442"/>
                </a:lnTo>
                <a:lnTo>
                  <a:pt x="1450060" y="1993"/>
                </a:lnTo>
                <a:lnTo>
                  <a:pt x="1440129" y="0"/>
                </a:lnTo>
                <a:lnTo>
                  <a:pt x="1430235" y="1993"/>
                </a:lnTo>
                <a:lnTo>
                  <a:pt x="1422171" y="7442"/>
                </a:lnTo>
                <a:lnTo>
                  <a:pt x="1416723" y="15519"/>
                </a:lnTo>
                <a:lnTo>
                  <a:pt x="1414729" y="25400"/>
                </a:lnTo>
                <a:lnTo>
                  <a:pt x="1416723" y="35293"/>
                </a:lnTo>
                <a:lnTo>
                  <a:pt x="1422171" y="43370"/>
                </a:lnTo>
                <a:lnTo>
                  <a:pt x="1430235" y="48806"/>
                </a:lnTo>
                <a:lnTo>
                  <a:pt x="1440180" y="50800"/>
                </a:lnTo>
                <a:lnTo>
                  <a:pt x="1450060" y="48806"/>
                </a:lnTo>
                <a:lnTo>
                  <a:pt x="1458137" y="43370"/>
                </a:lnTo>
                <a:lnTo>
                  <a:pt x="1463573" y="35293"/>
                </a:lnTo>
                <a:lnTo>
                  <a:pt x="1465580" y="25400"/>
                </a:lnTo>
                <a:close/>
              </a:path>
              <a:path w="3328034" h="2335529">
                <a:moveTo>
                  <a:pt x="1501292" y="2309774"/>
                </a:moveTo>
                <a:lnTo>
                  <a:pt x="1499285" y="2299881"/>
                </a:lnTo>
                <a:lnTo>
                  <a:pt x="1493850" y="2291804"/>
                </a:lnTo>
                <a:lnTo>
                  <a:pt x="1485773" y="2286368"/>
                </a:lnTo>
                <a:lnTo>
                  <a:pt x="1475841" y="2284374"/>
                </a:lnTo>
                <a:lnTo>
                  <a:pt x="1465948" y="2286368"/>
                </a:lnTo>
                <a:lnTo>
                  <a:pt x="1457883" y="2291804"/>
                </a:lnTo>
                <a:lnTo>
                  <a:pt x="1452435" y="2299881"/>
                </a:lnTo>
                <a:lnTo>
                  <a:pt x="1450441" y="2309774"/>
                </a:lnTo>
                <a:lnTo>
                  <a:pt x="1452435" y="2319655"/>
                </a:lnTo>
                <a:lnTo>
                  <a:pt x="1457883" y="2327732"/>
                </a:lnTo>
                <a:lnTo>
                  <a:pt x="1465948" y="2333167"/>
                </a:lnTo>
                <a:lnTo>
                  <a:pt x="1475892" y="2335174"/>
                </a:lnTo>
                <a:lnTo>
                  <a:pt x="1485773" y="2333167"/>
                </a:lnTo>
                <a:lnTo>
                  <a:pt x="1493850" y="2327732"/>
                </a:lnTo>
                <a:lnTo>
                  <a:pt x="1499285" y="2319655"/>
                </a:lnTo>
                <a:lnTo>
                  <a:pt x="1501292" y="2309774"/>
                </a:lnTo>
                <a:close/>
              </a:path>
              <a:path w="3328034" h="2335529">
                <a:moveTo>
                  <a:pt x="1514817" y="738314"/>
                </a:moveTo>
                <a:lnTo>
                  <a:pt x="1512811" y="728433"/>
                </a:lnTo>
                <a:lnTo>
                  <a:pt x="1507375" y="720356"/>
                </a:lnTo>
                <a:lnTo>
                  <a:pt x="1499298" y="714908"/>
                </a:lnTo>
                <a:lnTo>
                  <a:pt x="1489367" y="712914"/>
                </a:lnTo>
                <a:lnTo>
                  <a:pt x="1479473" y="714908"/>
                </a:lnTo>
                <a:lnTo>
                  <a:pt x="1471409" y="720356"/>
                </a:lnTo>
                <a:lnTo>
                  <a:pt x="1465961" y="728433"/>
                </a:lnTo>
                <a:lnTo>
                  <a:pt x="1463967" y="738314"/>
                </a:lnTo>
                <a:lnTo>
                  <a:pt x="1465961" y="748207"/>
                </a:lnTo>
                <a:lnTo>
                  <a:pt x="1471409" y="756272"/>
                </a:lnTo>
                <a:lnTo>
                  <a:pt x="1479473" y="761720"/>
                </a:lnTo>
                <a:lnTo>
                  <a:pt x="1489417" y="763714"/>
                </a:lnTo>
                <a:lnTo>
                  <a:pt x="1499298" y="761720"/>
                </a:lnTo>
                <a:lnTo>
                  <a:pt x="1507375" y="756272"/>
                </a:lnTo>
                <a:lnTo>
                  <a:pt x="1512811" y="748207"/>
                </a:lnTo>
                <a:lnTo>
                  <a:pt x="1514817" y="738314"/>
                </a:lnTo>
                <a:close/>
              </a:path>
              <a:path w="3328034" h="2335529">
                <a:moveTo>
                  <a:pt x="1567230" y="25400"/>
                </a:moveTo>
                <a:lnTo>
                  <a:pt x="1565224" y="15519"/>
                </a:lnTo>
                <a:lnTo>
                  <a:pt x="1559788" y="7442"/>
                </a:lnTo>
                <a:lnTo>
                  <a:pt x="1551711" y="1993"/>
                </a:lnTo>
                <a:lnTo>
                  <a:pt x="1541780" y="0"/>
                </a:lnTo>
                <a:lnTo>
                  <a:pt x="1531886" y="1993"/>
                </a:lnTo>
                <a:lnTo>
                  <a:pt x="1523822" y="7442"/>
                </a:lnTo>
                <a:lnTo>
                  <a:pt x="1518373" y="15519"/>
                </a:lnTo>
                <a:lnTo>
                  <a:pt x="1516380" y="25400"/>
                </a:lnTo>
                <a:lnTo>
                  <a:pt x="1518373" y="35293"/>
                </a:lnTo>
                <a:lnTo>
                  <a:pt x="1523822" y="43370"/>
                </a:lnTo>
                <a:lnTo>
                  <a:pt x="1531886" y="48806"/>
                </a:lnTo>
                <a:lnTo>
                  <a:pt x="1541830" y="50800"/>
                </a:lnTo>
                <a:lnTo>
                  <a:pt x="1551711" y="48806"/>
                </a:lnTo>
                <a:lnTo>
                  <a:pt x="1559788" y="43370"/>
                </a:lnTo>
                <a:lnTo>
                  <a:pt x="1565224" y="35293"/>
                </a:lnTo>
                <a:lnTo>
                  <a:pt x="1567230" y="25400"/>
                </a:lnTo>
                <a:close/>
              </a:path>
              <a:path w="3328034" h="2335529">
                <a:moveTo>
                  <a:pt x="1602943" y="2309774"/>
                </a:moveTo>
                <a:lnTo>
                  <a:pt x="1600936" y="2299881"/>
                </a:lnTo>
                <a:lnTo>
                  <a:pt x="1595501" y="2291804"/>
                </a:lnTo>
                <a:lnTo>
                  <a:pt x="1587423" y="2286368"/>
                </a:lnTo>
                <a:lnTo>
                  <a:pt x="1577492" y="2284374"/>
                </a:lnTo>
                <a:lnTo>
                  <a:pt x="1567599" y="2286368"/>
                </a:lnTo>
                <a:lnTo>
                  <a:pt x="1559534" y="2291804"/>
                </a:lnTo>
                <a:lnTo>
                  <a:pt x="1554086" y="2299881"/>
                </a:lnTo>
                <a:lnTo>
                  <a:pt x="1552092" y="2309774"/>
                </a:lnTo>
                <a:lnTo>
                  <a:pt x="1554086" y="2319655"/>
                </a:lnTo>
                <a:lnTo>
                  <a:pt x="1559534" y="2327732"/>
                </a:lnTo>
                <a:lnTo>
                  <a:pt x="1567599" y="2333167"/>
                </a:lnTo>
                <a:lnTo>
                  <a:pt x="1577543" y="2335174"/>
                </a:lnTo>
                <a:lnTo>
                  <a:pt x="1587423" y="2333167"/>
                </a:lnTo>
                <a:lnTo>
                  <a:pt x="1595501" y="2327732"/>
                </a:lnTo>
                <a:lnTo>
                  <a:pt x="1600936" y="2319655"/>
                </a:lnTo>
                <a:lnTo>
                  <a:pt x="1602943" y="2309774"/>
                </a:lnTo>
                <a:close/>
              </a:path>
              <a:path w="3328034" h="2335529">
                <a:moveTo>
                  <a:pt x="1616468" y="738314"/>
                </a:moveTo>
                <a:lnTo>
                  <a:pt x="1614462" y="728433"/>
                </a:lnTo>
                <a:lnTo>
                  <a:pt x="1609026" y="720356"/>
                </a:lnTo>
                <a:lnTo>
                  <a:pt x="1600949" y="714908"/>
                </a:lnTo>
                <a:lnTo>
                  <a:pt x="1591017" y="712914"/>
                </a:lnTo>
                <a:lnTo>
                  <a:pt x="1581124" y="714908"/>
                </a:lnTo>
                <a:lnTo>
                  <a:pt x="1573060" y="720356"/>
                </a:lnTo>
                <a:lnTo>
                  <a:pt x="1567611" y="728433"/>
                </a:lnTo>
                <a:lnTo>
                  <a:pt x="1565617" y="738314"/>
                </a:lnTo>
                <a:lnTo>
                  <a:pt x="1567611" y="748207"/>
                </a:lnTo>
                <a:lnTo>
                  <a:pt x="1573060" y="756285"/>
                </a:lnTo>
                <a:lnTo>
                  <a:pt x="1581124" y="761720"/>
                </a:lnTo>
                <a:lnTo>
                  <a:pt x="1591068" y="763714"/>
                </a:lnTo>
                <a:lnTo>
                  <a:pt x="1600949" y="761720"/>
                </a:lnTo>
                <a:lnTo>
                  <a:pt x="1609026" y="756272"/>
                </a:lnTo>
                <a:lnTo>
                  <a:pt x="1614462" y="748207"/>
                </a:lnTo>
                <a:lnTo>
                  <a:pt x="1616468" y="738314"/>
                </a:lnTo>
                <a:close/>
              </a:path>
              <a:path w="3328034" h="2335529">
                <a:moveTo>
                  <a:pt x="1668881" y="25400"/>
                </a:moveTo>
                <a:lnTo>
                  <a:pt x="1666875" y="15519"/>
                </a:lnTo>
                <a:lnTo>
                  <a:pt x="1661439" y="7442"/>
                </a:lnTo>
                <a:lnTo>
                  <a:pt x="1653362" y="1993"/>
                </a:lnTo>
                <a:lnTo>
                  <a:pt x="1643430" y="0"/>
                </a:lnTo>
                <a:lnTo>
                  <a:pt x="1633537" y="1993"/>
                </a:lnTo>
                <a:lnTo>
                  <a:pt x="1625473" y="7442"/>
                </a:lnTo>
                <a:lnTo>
                  <a:pt x="1620024" y="15519"/>
                </a:lnTo>
                <a:lnTo>
                  <a:pt x="1618030" y="25400"/>
                </a:lnTo>
                <a:lnTo>
                  <a:pt x="1620024" y="35293"/>
                </a:lnTo>
                <a:lnTo>
                  <a:pt x="1625473" y="43370"/>
                </a:lnTo>
                <a:lnTo>
                  <a:pt x="1633537" y="48806"/>
                </a:lnTo>
                <a:lnTo>
                  <a:pt x="1643481" y="50800"/>
                </a:lnTo>
                <a:lnTo>
                  <a:pt x="1653362" y="48806"/>
                </a:lnTo>
                <a:lnTo>
                  <a:pt x="1661439" y="43370"/>
                </a:lnTo>
                <a:lnTo>
                  <a:pt x="1666875" y="35293"/>
                </a:lnTo>
                <a:lnTo>
                  <a:pt x="1668881" y="25400"/>
                </a:lnTo>
                <a:close/>
              </a:path>
              <a:path w="3328034" h="2335529">
                <a:moveTo>
                  <a:pt x="1704594" y="2309774"/>
                </a:moveTo>
                <a:lnTo>
                  <a:pt x="1702587" y="2299881"/>
                </a:lnTo>
                <a:lnTo>
                  <a:pt x="1697151" y="2291804"/>
                </a:lnTo>
                <a:lnTo>
                  <a:pt x="1689074" y="2286368"/>
                </a:lnTo>
                <a:lnTo>
                  <a:pt x="1679143" y="2284374"/>
                </a:lnTo>
                <a:lnTo>
                  <a:pt x="1669249" y="2286368"/>
                </a:lnTo>
                <a:lnTo>
                  <a:pt x="1661185" y="2291804"/>
                </a:lnTo>
                <a:lnTo>
                  <a:pt x="1655737" y="2299881"/>
                </a:lnTo>
                <a:lnTo>
                  <a:pt x="1653743" y="2309774"/>
                </a:lnTo>
                <a:lnTo>
                  <a:pt x="1655737" y="2319655"/>
                </a:lnTo>
                <a:lnTo>
                  <a:pt x="1661185" y="2327732"/>
                </a:lnTo>
                <a:lnTo>
                  <a:pt x="1669249" y="2333167"/>
                </a:lnTo>
                <a:lnTo>
                  <a:pt x="1679194" y="2335174"/>
                </a:lnTo>
                <a:lnTo>
                  <a:pt x="1689074" y="2333167"/>
                </a:lnTo>
                <a:lnTo>
                  <a:pt x="1697151" y="2327732"/>
                </a:lnTo>
                <a:lnTo>
                  <a:pt x="1702587" y="2319655"/>
                </a:lnTo>
                <a:lnTo>
                  <a:pt x="1704594" y="2309774"/>
                </a:lnTo>
                <a:close/>
              </a:path>
              <a:path w="3328034" h="2335529">
                <a:moveTo>
                  <a:pt x="1718119" y="738314"/>
                </a:moveTo>
                <a:lnTo>
                  <a:pt x="1716112" y="728433"/>
                </a:lnTo>
                <a:lnTo>
                  <a:pt x="1710677" y="720356"/>
                </a:lnTo>
                <a:lnTo>
                  <a:pt x="1702600" y="714908"/>
                </a:lnTo>
                <a:lnTo>
                  <a:pt x="1692668" y="712914"/>
                </a:lnTo>
                <a:lnTo>
                  <a:pt x="1682775" y="714908"/>
                </a:lnTo>
                <a:lnTo>
                  <a:pt x="1674710" y="720356"/>
                </a:lnTo>
                <a:lnTo>
                  <a:pt x="1669262" y="728433"/>
                </a:lnTo>
                <a:lnTo>
                  <a:pt x="1667268" y="738314"/>
                </a:lnTo>
                <a:lnTo>
                  <a:pt x="1669262" y="748207"/>
                </a:lnTo>
                <a:lnTo>
                  <a:pt x="1674710" y="756285"/>
                </a:lnTo>
                <a:lnTo>
                  <a:pt x="1682775" y="761720"/>
                </a:lnTo>
                <a:lnTo>
                  <a:pt x="1692719" y="763714"/>
                </a:lnTo>
                <a:lnTo>
                  <a:pt x="1702600" y="761720"/>
                </a:lnTo>
                <a:lnTo>
                  <a:pt x="1710677" y="756285"/>
                </a:lnTo>
                <a:lnTo>
                  <a:pt x="1716112" y="748207"/>
                </a:lnTo>
                <a:lnTo>
                  <a:pt x="1718119" y="738314"/>
                </a:lnTo>
                <a:close/>
              </a:path>
              <a:path w="3328034" h="2335529">
                <a:moveTo>
                  <a:pt x="1770532" y="25400"/>
                </a:moveTo>
                <a:lnTo>
                  <a:pt x="1768525" y="15519"/>
                </a:lnTo>
                <a:lnTo>
                  <a:pt x="1763090" y="7442"/>
                </a:lnTo>
                <a:lnTo>
                  <a:pt x="1755013" y="1993"/>
                </a:lnTo>
                <a:lnTo>
                  <a:pt x="1745081" y="0"/>
                </a:lnTo>
                <a:lnTo>
                  <a:pt x="1735188" y="1993"/>
                </a:lnTo>
                <a:lnTo>
                  <a:pt x="1727123" y="7442"/>
                </a:lnTo>
                <a:lnTo>
                  <a:pt x="1721675" y="15519"/>
                </a:lnTo>
                <a:lnTo>
                  <a:pt x="1719681" y="25400"/>
                </a:lnTo>
                <a:lnTo>
                  <a:pt x="1721675" y="35293"/>
                </a:lnTo>
                <a:lnTo>
                  <a:pt x="1727123" y="43370"/>
                </a:lnTo>
                <a:lnTo>
                  <a:pt x="1735188" y="48806"/>
                </a:lnTo>
                <a:lnTo>
                  <a:pt x="1745132" y="50800"/>
                </a:lnTo>
                <a:lnTo>
                  <a:pt x="1755013" y="48806"/>
                </a:lnTo>
                <a:lnTo>
                  <a:pt x="1763090" y="43370"/>
                </a:lnTo>
                <a:lnTo>
                  <a:pt x="1768525" y="35293"/>
                </a:lnTo>
                <a:lnTo>
                  <a:pt x="1770532" y="25400"/>
                </a:lnTo>
                <a:close/>
              </a:path>
              <a:path w="3328034" h="2335529">
                <a:moveTo>
                  <a:pt x="1806244" y="2309774"/>
                </a:moveTo>
                <a:lnTo>
                  <a:pt x="1804238" y="2299881"/>
                </a:lnTo>
                <a:lnTo>
                  <a:pt x="1798802" y="2291804"/>
                </a:lnTo>
                <a:lnTo>
                  <a:pt x="1790725" y="2286368"/>
                </a:lnTo>
                <a:lnTo>
                  <a:pt x="1780794" y="2284374"/>
                </a:lnTo>
                <a:lnTo>
                  <a:pt x="1770900" y="2286368"/>
                </a:lnTo>
                <a:lnTo>
                  <a:pt x="1762836" y="2291804"/>
                </a:lnTo>
                <a:lnTo>
                  <a:pt x="1757387" y="2299881"/>
                </a:lnTo>
                <a:lnTo>
                  <a:pt x="1755394" y="2309774"/>
                </a:lnTo>
                <a:lnTo>
                  <a:pt x="1757387" y="2319655"/>
                </a:lnTo>
                <a:lnTo>
                  <a:pt x="1762836" y="2327732"/>
                </a:lnTo>
                <a:lnTo>
                  <a:pt x="1770900" y="2333167"/>
                </a:lnTo>
                <a:lnTo>
                  <a:pt x="1780844" y="2335174"/>
                </a:lnTo>
                <a:lnTo>
                  <a:pt x="1790725" y="2333167"/>
                </a:lnTo>
                <a:lnTo>
                  <a:pt x="1798802" y="2327732"/>
                </a:lnTo>
                <a:lnTo>
                  <a:pt x="1804238" y="2319655"/>
                </a:lnTo>
                <a:lnTo>
                  <a:pt x="1806244" y="2309774"/>
                </a:lnTo>
                <a:close/>
              </a:path>
              <a:path w="3328034" h="2335529">
                <a:moveTo>
                  <a:pt x="1819770" y="738314"/>
                </a:moveTo>
                <a:lnTo>
                  <a:pt x="1817763" y="728433"/>
                </a:lnTo>
                <a:lnTo>
                  <a:pt x="1812328" y="720356"/>
                </a:lnTo>
                <a:lnTo>
                  <a:pt x="1804250" y="714908"/>
                </a:lnTo>
                <a:lnTo>
                  <a:pt x="1794319" y="712914"/>
                </a:lnTo>
                <a:lnTo>
                  <a:pt x="1784426" y="714908"/>
                </a:lnTo>
                <a:lnTo>
                  <a:pt x="1776361" y="720356"/>
                </a:lnTo>
                <a:lnTo>
                  <a:pt x="1770913" y="728433"/>
                </a:lnTo>
                <a:lnTo>
                  <a:pt x="1768919" y="738314"/>
                </a:lnTo>
                <a:lnTo>
                  <a:pt x="1770913" y="748207"/>
                </a:lnTo>
                <a:lnTo>
                  <a:pt x="1776361" y="756285"/>
                </a:lnTo>
                <a:lnTo>
                  <a:pt x="1784426" y="761720"/>
                </a:lnTo>
                <a:lnTo>
                  <a:pt x="1794370" y="763714"/>
                </a:lnTo>
                <a:lnTo>
                  <a:pt x="1804250" y="761720"/>
                </a:lnTo>
                <a:lnTo>
                  <a:pt x="1812328" y="756285"/>
                </a:lnTo>
                <a:lnTo>
                  <a:pt x="1817763" y="748207"/>
                </a:lnTo>
                <a:lnTo>
                  <a:pt x="1819770" y="738314"/>
                </a:lnTo>
                <a:close/>
              </a:path>
              <a:path w="3328034" h="2335529">
                <a:moveTo>
                  <a:pt x="1872183" y="25400"/>
                </a:moveTo>
                <a:lnTo>
                  <a:pt x="1870176" y="15519"/>
                </a:lnTo>
                <a:lnTo>
                  <a:pt x="1864741" y="7442"/>
                </a:lnTo>
                <a:lnTo>
                  <a:pt x="1856663" y="1993"/>
                </a:lnTo>
                <a:lnTo>
                  <a:pt x="1846732" y="0"/>
                </a:lnTo>
                <a:lnTo>
                  <a:pt x="1836839" y="1993"/>
                </a:lnTo>
                <a:lnTo>
                  <a:pt x="1828774" y="7442"/>
                </a:lnTo>
                <a:lnTo>
                  <a:pt x="1823326" y="15519"/>
                </a:lnTo>
                <a:lnTo>
                  <a:pt x="1821332" y="25400"/>
                </a:lnTo>
                <a:lnTo>
                  <a:pt x="1823326" y="35293"/>
                </a:lnTo>
                <a:lnTo>
                  <a:pt x="1828774" y="43370"/>
                </a:lnTo>
                <a:lnTo>
                  <a:pt x="1836839" y="48806"/>
                </a:lnTo>
                <a:lnTo>
                  <a:pt x="1846783" y="50800"/>
                </a:lnTo>
                <a:lnTo>
                  <a:pt x="1856663" y="48806"/>
                </a:lnTo>
                <a:lnTo>
                  <a:pt x="1864741" y="43370"/>
                </a:lnTo>
                <a:lnTo>
                  <a:pt x="1870176" y="35293"/>
                </a:lnTo>
                <a:lnTo>
                  <a:pt x="1872183" y="25400"/>
                </a:lnTo>
                <a:close/>
              </a:path>
              <a:path w="3328034" h="2335529">
                <a:moveTo>
                  <a:pt x="1907895" y="2309774"/>
                </a:moveTo>
                <a:lnTo>
                  <a:pt x="1905889" y="2299881"/>
                </a:lnTo>
                <a:lnTo>
                  <a:pt x="1900453" y="2291804"/>
                </a:lnTo>
                <a:lnTo>
                  <a:pt x="1892376" y="2286368"/>
                </a:lnTo>
                <a:lnTo>
                  <a:pt x="1882444" y="2284374"/>
                </a:lnTo>
                <a:lnTo>
                  <a:pt x="1872551" y="2286368"/>
                </a:lnTo>
                <a:lnTo>
                  <a:pt x="1864487" y="2291804"/>
                </a:lnTo>
                <a:lnTo>
                  <a:pt x="1859038" y="2299881"/>
                </a:lnTo>
                <a:lnTo>
                  <a:pt x="1857044" y="2309774"/>
                </a:lnTo>
                <a:lnTo>
                  <a:pt x="1859038" y="2319655"/>
                </a:lnTo>
                <a:lnTo>
                  <a:pt x="1864487" y="2327732"/>
                </a:lnTo>
                <a:lnTo>
                  <a:pt x="1872551" y="2333167"/>
                </a:lnTo>
                <a:lnTo>
                  <a:pt x="1882495" y="2335174"/>
                </a:lnTo>
                <a:lnTo>
                  <a:pt x="1892376" y="2333167"/>
                </a:lnTo>
                <a:lnTo>
                  <a:pt x="1900453" y="2327732"/>
                </a:lnTo>
                <a:lnTo>
                  <a:pt x="1905889" y="2319655"/>
                </a:lnTo>
                <a:lnTo>
                  <a:pt x="1907895" y="2309774"/>
                </a:lnTo>
                <a:close/>
              </a:path>
              <a:path w="3328034" h="2335529">
                <a:moveTo>
                  <a:pt x="1921421" y="738314"/>
                </a:moveTo>
                <a:lnTo>
                  <a:pt x="1919414" y="728433"/>
                </a:lnTo>
                <a:lnTo>
                  <a:pt x="1913978" y="720356"/>
                </a:lnTo>
                <a:lnTo>
                  <a:pt x="1905901" y="714908"/>
                </a:lnTo>
                <a:lnTo>
                  <a:pt x="1895970" y="712914"/>
                </a:lnTo>
                <a:lnTo>
                  <a:pt x="1886077" y="714908"/>
                </a:lnTo>
                <a:lnTo>
                  <a:pt x="1878012" y="720356"/>
                </a:lnTo>
                <a:lnTo>
                  <a:pt x="1872564" y="728433"/>
                </a:lnTo>
                <a:lnTo>
                  <a:pt x="1870570" y="738314"/>
                </a:lnTo>
                <a:lnTo>
                  <a:pt x="1872564" y="748207"/>
                </a:lnTo>
                <a:lnTo>
                  <a:pt x="1878012" y="756285"/>
                </a:lnTo>
                <a:lnTo>
                  <a:pt x="1886077" y="761720"/>
                </a:lnTo>
                <a:lnTo>
                  <a:pt x="1896021" y="763714"/>
                </a:lnTo>
                <a:lnTo>
                  <a:pt x="1905901" y="761720"/>
                </a:lnTo>
                <a:lnTo>
                  <a:pt x="1913978" y="756285"/>
                </a:lnTo>
                <a:lnTo>
                  <a:pt x="1919414" y="748207"/>
                </a:lnTo>
                <a:lnTo>
                  <a:pt x="1921421" y="738314"/>
                </a:lnTo>
                <a:close/>
              </a:path>
              <a:path w="3328034" h="2335529">
                <a:moveTo>
                  <a:pt x="1973834" y="25400"/>
                </a:moveTo>
                <a:lnTo>
                  <a:pt x="1971827" y="15519"/>
                </a:lnTo>
                <a:lnTo>
                  <a:pt x="1966391" y="7442"/>
                </a:lnTo>
                <a:lnTo>
                  <a:pt x="1958314" y="1993"/>
                </a:lnTo>
                <a:lnTo>
                  <a:pt x="1948383" y="0"/>
                </a:lnTo>
                <a:lnTo>
                  <a:pt x="1938489" y="1993"/>
                </a:lnTo>
                <a:lnTo>
                  <a:pt x="1930425" y="7442"/>
                </a:lnTo>
                <a:lnTo>
                  <a:pt x="1924977" y="15519"/>
                </a:lnTo>
                <a:lnTo>
                  <a:pt x="1922983" y="25400"/>
                </a:lnTo>
                <a:lnTo>
                  <a:pt x="1924977" y="35293"/>
                </a:lnTo>
                <a:lnTo>
                  <a:pt x="1930425" y="43370"/>
                </a:lnTo>
                <a:lnTo>
                  <a:pt x="1938489" y="48806"/>
                </a:lnTo>
                <a:lnTo>
                  <a:pt x="1948434" y="50800"/>
                </a:lnTo>
                <a:lnTo>
                  <a:pt x="1958314" y="48806"/>
                </a:lnTo>
                <a:lnTo>
                  <a:pt x="1966391" y="43370"/>
                </a:lnTo>
                <a:lnTo>
                  <a:pt x="1971827" y="35293"/>
                </a:lnTo>
                <a:lnTo>
                  <a:pt x="1973834" y="25400"/>
                </a:lnTo>
                <a:close/>
              </a:path>
              <a:path w="3328034" h="2335529">
                <a:moveTo>
                  <a:pt x="2009546" y="2309774"/>
                </a:moveTo>
                <a:lnTo>
                  <a:pt x="2007539" y="2299881"/>
                </a:lnTo>
                <a:lnTo>
                  <a:pt x="2002104" y="2291804"/>
                </a:lnTo>
                <a:lnTo>
                  <a:pt x="1994027" y="2286368"/>
                </a:lnTo>
                <a:lnTo>
                  <a:pt x="1984095" y="2284374"/>
                </a:lnTo>
                <a:lnTo>
                  <a:pt x="1974202" y="2286368"/>
                </a:lnTo>
                <a:lnTo>
                  <a:pt x="1966137" y="2291804"/>
                </a:lnTo>
                <a:lnTo>
                  <a:pt x="1960689" y="2299881"/>
                </a:lnTo>
                <a:lnTo>
                  <a:pt x="1958695" y="2309774"/>
                </a:lnTo>
                <a:lnTo>
                  <a:pt x="1960689" y="2319655"/>
                </a:lnTo>
                <a:lnTo>
                  <a:pt x="1966137" y="2327732"/>
                </a:lnTo>
                <a:lnTo>
                  <a:pt x="1974202" y="2333167"/>
                </a:lnTo>
                <a:lnTo>
                  <a:pt x="1984146" y="2335174"/>
                </a:lnTo>
                <a:lnTo>
                  <a:pt x="1994027" y="2333167"/>
                </a:lnTo>
                <a:lnTo>
                  <a:pt x="2002104" y="2327732"/>
                </a:lnTo>
                <a:lnTo>
                  <a:pt x="2007539" y="2319655"/>
                </a:lnTo>
                <a:lnTo>
                  <a:pt x="2009546" y="2309774"/>
                </a:lnTo>
                <a:close/>
              </a:path>
              <a:path w="3328034" h="2335529">
                <a:moveTo>
                  <a:pt x="2023071" y="738314"/>
                </a:moveTo>
                <a:lnTo>
                  <a:pt x="2021065" y="728433"/>
                </a:lnTo>
                <a:lnTo>
                  <a:pt x="2015629" y="720356"/>
                </a:lnTo>
                <a:lnTo>
                  <a:pt x="2007552" y="714908"/>
                </a:lnTo>
                <a:lnTo>
                  <a:pt x="1997621" y="712914"/>
                </a:lnTo>
                <a:lnTo>
                  <a:pt x="1987727" y="714908"/>
                </a:lnTo>
                <a:lnTo>
                  <a:pt x="1979663" y="720356"/>
                </a:lnTo>
                <a:lnTo>
                  <a:pt x="1974215" y="728433"/>
                </a:lnTo>
                <a:lnTo>
                  <a:pt x="1972221" y="738314"/>
                </a:lnTo>
                <a:lnTo>
                  <a:pt x="1974215" y="748207"/>
                </a:lnTo>
                <a:lnTo>
                  <a:pt x="1979663" y="756285"/>
                </a:lnTo>
                <a:lnTo>
                  <a:pt x="1987727" y="761720"/>
                </a:lnTo>
                <a:lnTo>
                  <a:pt x="1997671" y="763714"/>
                </a:lnTo>
                <a:lnTo>
                  <a:pt x="2007552" y="761720"/>
                </a:lnTo>
                <a:lnTo>
                  <a:pt x="2015629" y="756285"/>
                </a:lnTo>
                <a:lnTo>
                  <a:pt x="2021065" y="748207"/>
                </a:lnTo>
                <a:lnTo>
                  <a:pt x="2023071" y="738314"/>
                </a:lnTo>
                <a:close/>
              </a:path>
              <a:path w="3328034" h="2335529">
                <a:moveTo>
                  <a:pt x="2075484" y="25400"/>
                </a:moveTo>
                <a:lnTo>
                  <a:pt x="2073478" y="15519"/>
                </a:lnTo>
                <a:lnTo>
                  <a:pt x="2068042" y="7442"/>
                </a:lnTo>
                <a:lnTo>
                  <a:pt x="2059965" y="1993"/>
                </a:lnTo>
                <a:lnTo>
                  <a:pt x="2050034" y="0"/>
                </a:lnTo>
                <a:lnTo>
                  <a:pt x="2040140" y="1993"/>
                </a:lnTo>
                <a:lnTo>
                  <a:pt x="2032076" y="7442"/>
                </a:lnTo>
                <a:lnTo>
                  <a:pt x="2026627" y="15519"/>
                </a:lnTo>
                <a:lnTo>
                  <a:pt x="2024634" y="25400"/>
                </a:lnTo>
                <a:lnTo>
                  <a:pt x="2026627" y="35293"/>
                </a:lnTo>
                <a:lnTo>
                  <a:pt x="2032076" y="43370"/>
                </a:lnTo>
                <a:lnTo>
                  <a:pt x="2040140" y="48806"/>
                </a:lnTo>
                <a:lnTo>
                  <a:pt x="2050084" y="50800"/>
                </a:lnTo>
                <a:lnTo>
                  <a:pt x="2059965" y="48806"/>
                </a:lnTo>
                <a:lnTo>
                  <a:pt x="2068042" y="43370"/>
                </a:lnTo>
                <a:lnTo>
                  <a:pt x="2073478" y="35293"/>
                </a:lnTo>
                <a:lnTo>
                  <a:pt x="2075484" y="25400"/>
                </a:lnTo>
                <a:close/>
              </a:path>
              <a:path w="3328034" h="2335529">
                <a:moveTo>
                  <a:pt x="2111197" y="2309774"/>
                </a:moveTo>
                <a:lnTo>
                  <a:pt x="2109190" y="2299881"/>
                </a:lnTo>
                <a:lnTo>
                  <a:pt x="2103755" y="2291804"/>
                </a:lnTo>
                <a:lnTo>
                  <a:pt x="2095677" y="2286368"/>
                </a:lnTo>
                <a:lnTo>
                  <a:pt x="2085746" y="2284374"/>
                </a:lnTo>
                <a:lnTo>
                  <a:pt x="2075853" y="2286368"/>
                </a:lnTo>
                <a:lnTo>
                  <a:pt x="2067788" y="2291804"/>
                </a:lnTo>
                <a:lnTo>
                  <a:pt x="2062340" y="2299881"/>
                </a:lnTo>
                <a:lnTo>
                  <a:pt x="2060346" y="2309774"/>
                </a:lnTo>
                <a:lnTo>
                  <a:pt x="2062340" y="2319655"/>
                </a:lnTo>
                <a:lnTo>
                  <a:pt x="2067788" y="2327732"/>
                </a:lnTo>
                <a:lnTo>
                  <a:pt x="2075853" y="2333167"/>
                </a:lnTo>
                <a:lnTo>
                  <a:pt x="2085797" y="2335174"/>
                </a:lnTo>
                <a:lnTo>
                  <a:pt x="2095677" y="2333167"/>
                </a:lnTo>
                <a:lnTo>
                  <a:pt x="2103755" y="2327732"/>
                </a:lnTo>
                <a:lnTo>
                  <a:pt x="2109190" y="2319655"/>
                </a:lnTo>
                <a:lnTo>
                  <a:pt x="2111197" y="2309774"/>
                </a:lnTo>
                <a:close/>
              </a:path>
              <a:path w="3328034" h="2335529">
                <a:moveTo>
                  <a:pt x="2124722" y="738314"/>
                </a:moveTo>
                <a:lnTo>
                  <a:pt x="2122716" y="728433"/>
                </a:lnTo>
                <a:lnTo>
                  <a:pt x="2117280" y="720356"/>
                </a:lnTo>
                <a:lnTo>
                  <a:pt x="2109203" y="714908"/>
                </a:lnTo>
                <a:lnTo>
                  <a:pt x="2099271" y="712914"/>
                </a:lnTo>
                <a:lnTo>
                  <a:pt x="2089378" y="714908"/>
                </a:lnTo>
                <a:lnTo>
                  <a:pt x="2081314" y="720356"/>
                </a:lnTo>
                <a:lnTo>
                  <a:pt x="2075865" y="728433"/>
                </a:lnTo>
                <a:lnTo>
                  <a:pt x="2073871" y="738314"/>
                </a:lnTo>
                <a:lnTo>
                  <a:pt x="2075865" y="748207"/>
                </a:lnTo>
                <a:lnTo>
                  <a:pt x="2081314" y="756285"/>
                </a:lnTo>
                <a:lnTo>
                  <a:pt x="2089378" y="761720"/>
                </a:lnTo>
                <a:lnTo>
                  <a:pt x="2099322" y="763714"/>
                </a:lnTo>
                <a:lnTo>
                  <a:pt x="2109203" y="761720"/>
                </a:lnTo>
                <a:lnTo>
                  <a:pt x="2117280" y="756285"/>
                </a:lnTo>
                <a:lnTo>
                  <a:pt x="2122716" y="748207"/>
                </a:lnTo>
                <a:lnTo>
                  <a:pt x="2124722" y="738314"/>
                </a:lnTo>
                <a:close/>
              </a:path>
              <a:path w="3328034" h="2335529">
                <a:moveTo>
                  <a:pt x="2177135" y="25400"/>
                </a:moveTo>
                <a:lnTo>
                  <a:pt x="2175129" y="15519"/>
                </a:lnTo>
                <a:lnTo>
                  <a:pt x="2169693" y="7442"/>
                </a:lnTo>
                <a:lnTo>
                  <a:pt x="2161616" y="1993"/>
                </a:lnTo>
                <a:lnTo>
                  <a:pt x="2151684" y="0"/>
                </a:lnTo>
                <a:lnTo>
                  <a:pt x="2141791" y="1993"/>
                </a:lnTo>
                <a:lnTo>
                  <a:pt x="2133727" y="7442"/>
                </a:lnTo>
                <a:lnTo>
                  <a:pt x="2128278" y="15519"/>
                </a:lnTo>
                <a:lnTo>
                  <a:pt x="2126284" y="25400"/>
                </a:lnTo>
                <a:lnTo>
                  <a:pt x="2128278" y="35293"/>
                </a:lnTo>
                <a:lnTo>
                  <a:pt x="2133727" y="43370"/>
                </a:lnTo>
                <a:lnTo>
                  <a:pt x="2141791" y="48806"/>
                </a:lnTo>
                <a:lnTo>
                  <a:pt x="2151735" y="50800"/>
                </a:lnTo>
                <a:lnTo>
                  <a:pt x="2161616" y="48806"/>
                </a:lnTo>
                <a:lnTo>
                  <a:pt x="2169693" y="43370"/>
                </a:lnTo>
                <a:lnTo>
                  <a:pt x="2175129" y="35293"/>
                </a:lnTo>
                <a:lnTo>
                  <a:pt x="2177135" y="25400"/>
                </a:lnTo>
                <a:close/>
              </a:path>
              <a:path w="3328034" h="2335529">
                <a:moveTo>
                  <a:pt x="2212848" y="2309774"/>
                </a:moveTo>
                <a:lnTo>
                  <a:pt x="2210841" y="2299881"/>
                </a:lnTo>
                <a:lnTo>
                  <a:pt x="2205405" y="2291804"/>
                </a:lnTo>
                <a:lnTo>
                  <a:pt x="2197328" y="2286368"/>
                </a:lnTo>
                <a:lnTo>
                  <a:pt x="2187397" y="2284374"/>
                </a:lnTo>
                <a:lnTo>
                  <a:pt x="2177504" y="2286368"/>
                </a:lnTo>
                <a:lnTo>
                  <a:pt x="2169439" y="2291804"/>
                </a:lnTo>
                <a:lnTo>
                  <a:pt x="2163991" y="2299881"/>
                </a:lnTo>
                <a:lnTo>
                  <a:pt x="2161997" y="2309774"/>
                </a:lnTo>
                <a:lnTo>
                  <a:pt x="2163991" y="2319655"/>
                </a:lnTo>
                <a:lnTo>
                  <a:pt x="2169439" y="2327732"/>
                </a:lnTo>
                <a:lnTo>
                  <a:pt x="2177504" y="2333167"/>
                </a:lnTo>
                <a:lnTo>
                  <a:pt x="2187448" y="2335174"/>
                </a:lnTo>
                <a:lnTo>
                  <a:pt x="2197328" y="2333167"/>
                </a:lnTo>
                <a:lnTo>
                  <a:pt x="2205405" y="2327732"/>
                </a:lnTo>
                <a:lnTo>
                  <a:pt x="2210841" y="2319655"/>
                </a:lnTo>
                <a:lnTo>
                  <a:pt x="2212848" y="2309774"/>
                </a:lnTo>
                <a:close/>
              </a:path>
              <a:path w="3328034" h="2335529">
                <a:moveTo>
                  <a:pt x="2226373" y="738314"/>
                </a:moveTo>
                <a:lnTo>
                  <a:pt x="2224367" y="728433"/>
                </a:lnTo>
                <a:lnTo>
                  <a:pt x="2218931" y="720356"/>
                </a:lnTo>
                <a:lnTo>
                  <a:pt x="2210854" y="714908"/>
                </a:lnTo>
                <a:lnTo>
                  <a:pt x="2200922" y="712914"/>
                </a:lnTo>
                <a:lnTo>
                  <a:pt x="2191029" y="714908"/>
                </a:lnTo>
                <a:lnTo>
                  <a:pt x="2182965" y="720356"/>
                </a:lnTo>
                <a:lnTo>
                  <a:pt x="2177516" y="728433"/>
                </a:lnTo>
                <a:lnTo>
                  <a:pt x="2175522" y="738314"/>
                </a:lnTo>
                <a:lnTo>
                  <a:pt x="2177516" y="748207"/>
                </a:lnTo>
                <a:lnTo>
                  <a:pt x="2182965" y="756285"/>
                </a:lnTo>
                <a:lnTo>
                  <a:pt x="2191029" y="761720"/>
                </a:lnTo>
                <a:lnTo>
                  <a:pt x="2200973" y="763714"/>
                </a:lnTo>
                <a:lnTo>
                  <a:pt x="2210854" y="761720"/>
                </a:lnTo>
                <a:lnTo>
                  <a:pt x="2218931" y="756285"/>
                </a:lnTo>
                <a:lnTo>
                  <a:pt x="2224367" y="748207"/>
                </a:lnTo>
                <a:lnTo>
                  <a:pt x="2226373" y="738314"/>
                </a:lnTo>
                <a:close/>
              </a:path>
              <a:path w="3328034" h="2335529">
                <a:moveTo>
                  <a:pt x="2278786" y="25400"/>
                </a:moveTo>
                <a:lnTo>
                  <a:pt x="2276779" y="15519"/>
                </a:lnTo>
                <a:lnTo>
                  <a:pt x="2271344" y="7442"/>
                </a:lnTo>
                <a:lnTo>
                  <a:pt x="2263267" y="1993"/>
                </a:lnTo>
                <a:lnTo>
                  <a:pt x="2253335" y="0"/>
                </a:lnTo>
                <a:lnTo>
                  <a:pt x="2243442" y="1993"/>
                </a:lnTo>
                <a:lnTo>
                  <a:pt x="2235377" y="7442"/>
                </a:lnTo>
                <a:lnTo>
                  <a:pt x="2229929" y="15519"/>
                </a:lnTo>
                <a:lnTo>
                  <a:pt x="2227935" y="25400"/>
                </a:lnTo>
                <a:lnTo>
                  <a:pt x="2229929" y="35293"/>
                </a:lnTo>
                <a:lnTo>
                  <a:pt x="2235377" y="43370"/>
                </a:lnTo>
                <a:lnTo>
                  <a:pt x="2243442" y="48806"/>
                </a:lnTo>
                <a:lnTo>
                  <a:pt x="2253386" y="50800"/>
                </a:lnTo>
                <a:lnTo>
                  <a:pt x="2263267" y="48806"/>
                </a:lnTo>
                <a:lnTo>
                  <a:pt x="2271344" y="43370"/>
                </a:lnTo>
                <a:lnTo>
                  <a:pt x="2276779" y="35293"/>
                </a:lnTo>
                <a:lnTo>
                  <a:pt x="2278786" y="25400"/>
                </a:lnTo>
                <a:close/>
              </a:path>
              <a:path w="3328034" h="2335529">
                <a:moveTo>
                  <a:pt x="2314498" y="2309774"/>
                </a:moveTo>
                <a:lnTo>
                  <a:pt x="2312492" y="2299881"/>
                </a:lnTo>
                <a:lnTo>
                  <a:pt x="2307056" y="2291804"/>
                </a:lnTo>
                <a:lnTo>
                  <a:pt x="2298979" y="2286368"/>
                </a:lnTo>
                <a:lnTo>
                  <a:pt x="2289048" y="2284374"/>
                </a:lnTo>
                <a:lnTo>
                  <a:pt x="2279154" y="2286368"/>
                </a:lnTo>
                <a:lnTo>
                  <a:pt x="2271090" y="2291804"/>
                </a:lnTo>
                <a:lnTo>
                  <a:pt x="2265642" y="2299881"/>
                </a:lnTo>
                <a:lnTo>
                  <a:pt x="2263648" y="2309774"/>
                </a:lnTo>
                <a:lnTo>
                  <a:pt x="2265642" y="2319655"/>
                </a:lnTo>
                <a:lnTo>
                  <a:pt x="2271090" y="2327732"/>
                </a:lnTo>
                <a:lnTo>
                  <a:pt x="2279154" y="2333167"/>
                </a:lnTo>
                <a:lnTo>
                  <a:pt x="2289098" y="2335174"/>
                </a:lnTo>
                <a:lnTo>
                  <a:pt x="2298979" y="2333167"/>
                </a:lnTo>
                <a:lnTo>
                  <a:pt x="2307056" y="2327732"/>
                </a:lnTo>
                <a:lnTo>
                  <a:pt x="2312492" y="2319655"/>
                </a:lnTo>
                <a:lnTo>
                  <a:pt x="2314498" y="2309774"/>
                </a:lnTo>
                <a:close/>
              </a:path>
              <a:path w="3328034" h="2335529">
                <a:moveTo>
                  <a:pt x="2328024" y="738314"/>
                </a:moveTo>
                <a:lnTo>
                  <a:pt x="2326017" y="728433"/>
                </a:lnTo>
                <a:lnTo>
                  <a:pt x="2320582" y="720356"/>
                </a:lnTo>
                <a:lnTo>
                  <a:pt x="2312505" y="714908"/>
                </a:lnTo>
                <a:lnTo>
                  <a:pt x="2302573" y="712914"/>
                </a:lnTo>
                <a:lnTo>
                  <a:pt x="2292680" y="714908"/>
                </a:lnTo>
                <a:lnTo>
                  <a:pt x="2284615" y="720356"/>
                </a:lnTo>
                <a:lnTo>
                  <a:pt x="2279167" y="728433"/>
                </a:lnTo>
                <a:lnTo>
                  <a:pt x="2277173" y="738314"/>
                </a:lnTo>
                <a:lnTo>
                  <a:pt x="2279167" y="748207"/>
                </a:lnTo>
                <a:lnTo>
                  <a:pt x="2284615" y="756285"/>
                </a:lnTo>
                <a:lnTo>
                  <a:pt x="2292680" y="761720"/>
                </a:lnTo>
                <a:lnTo>
                  <a:pt x="2302624" y="763714"/>
                </a:lnTo>
                <a:lnTo>
                  <a:pt x="2312505" y="761720"/>
                </a:lnTo>
                <a:lnTo>
                  <a:pt x="2320582" y="756285"/>
                </a:lnTo>
                <a:lnTo>
                  <a:pt x="2326017" y="748207"/>
                </a:lnTo>
                <a:lnTo>
                  <a:pt x="2328024" y="738314"/>
                </a:lnTo>
                <a:close/>
              </a:path>
              <a:path w="3328034" h="2335529">
                <a:moveTo>
                  <a:pt x="2380424" y="26619"/>
                </a:moveTo>
                <a:lnTo>
                  <a:pt x="2378672" y="16687"/>
                </a:lnTo>
                <a:lnTo>
                  <a:pt x="2373439" y="8470"/>
                </a:lnTo>
                <a:lnTo>
                  <a:pt x="2365502" y="2832"/>
                </a:lnTo>
                <a:lnTo>
                  <a:pt x="2355621" y="584"/>
                </a:lnTo>
                <a:lnTo>
                  <a:pt x="2345677" y="2324"/>
                </a:lnTo>
                <a:lnTo>
                  <a:pt x="2337473" y="7569"/>
                </a:lnTo>
                <a:lnTo>
                  <a:pt x="2331821" y="15494"/>
                </a:lnTo>
                <a:lnTo>
                  <a:pt x="2329586" y="25323"/>
                </a:lnTo>
                <a:lnTo>
                  <a:pt x="2331326" y="35267"/>
                </a:lnTo>
                <a:lnTo>
                  <a:pt x="2336571" y="43472"/>
                </a:lnTo>
                <a:lnTo>
                  <a:pt x="2344496" y="49123"/>
                </a:lnTo>
                <a:lnTo>
                  <a:pt x="2354338" y="51358"/>
                </a:lnTo>
                <a:lnTo>
                  <a:pt x="2364321" y="49618"/>
                </a:lnTo>
                <a:lnTo>
                  <a:pt x="2372525" y="44386"/>
                </a:lnTo>
                <a:lnTo>
                  <a:pt x="2378176" y="36449"/>
                </a:lnTo>
                <a:lnTo>
                  <a:pt x="2380424" y="26619"/>
                </a:lnTo>
                <a:close/>
              </a:path>
              <a:path w="3328034" h="2335529">
                <a:moveTo>
                  <a:pt x="2415844" y="2303538"/>
                </a:moveTo>
                <a:lnTo>
                  <a:pt x="2412593" y="2293988"/>
                </a:lnTo>
                <a:lnTo>
                  <a:pt x="2406167" y="2286673"/>
                </a:lnTo>
                <a:lnTo>
                  <a:pt x="2397455" y="2282304"/>
                </a:lnTo>
                <a:lnTo>
                  <a:pt x="2387409" y="2281593"/>
                </a:lnTo>
                <a:lnTo>
                  <a:pt x="2377795" y="2284844"/>
                </a:lnTo>
                <a:lnTo>
                  <a:pt x="2370493" y="2291270"/>
                </a:lnTo>
                <a:lnTo>
                  <a:pt x="2366124" y="2299982"/>
                </a:lnTo>
                <a:lnTo>
                  <a:pt x="2365413" y="2310041"/>
                </a:lnTo>
                <a:lnTo>
                  <a:pt x="2368651" y="2319591"/>
                </a:lnTo>
                <a:lnTo>
                  <a:pt x="2375090" y="2326906"/>
                </a:lnTo>
                <a:lnTo>
                  <a:pt x="2383790" y="2331262"/>
                </a:lnTo>
                <a:lnTo>
                  <a:pt x="2393912" y="2331974"/>
                </a:lnTo>
                <a:lnTo>
                  <a:pt x="2403449" y="2328735"/>
                </a:lnTo>
                <a:lnTo>
                  <a:pt x="2410764" y="2322296"/>
                </a:lnTo>
                <a:lnTo>
                  <a:pt x="2415133" y="2313597"/>
                </a:lnTo>
                <a:lnTo>
                  <a:pt x="2415844" y="2303538"/>
                </a:lnTo>
                <a:close/>
              </a:path>
              <a:path w="3328034" h="2335529">
                <a:moveTo>
                  <a:pt x="2429675" y="738314"/>
                </a:moveTo>
                <a:lnTo>
                  <a:pt x="2427668" y="728433"/>
                </a:lnTo>
                <a:lnTo>
                  <a:pt x="2422233" y="720356"/>
                </a:lnTo>
                <a:lnTo>
                  <a:pt x="2414155" y="714908"/>
                </a:lnTo>
                <a:lnTo>
                  <a:pt x="2404224" y="712914"/>
                </a:lnTo>
                <a:lnTo>
                  <a:pt x="2394331" y="714908"/>
                </a:lnTo>
                <a:lnTo>
                  <a:pt x="2386266" y="720356"/>
                </a:lnTo>
                <a:lnTo>
                  <a:pt x="2380818" y="728433"/>
                </a:lnTo>
                <a:lnTo>
                  <a:pt x="2378824" y="738314"/>
                </a:lnTo>
                <a:lnTo>
                  <a:pt x="2380818" y="748207"/>
                </a:lnTo>
                <a:lnTo>
                  <a:pt x="2386266" y="756285"/>
                </a:lnTo>
                <a:lnTo>
                  <a:pt x="2394331" y="761720"/>
                </a:lnTo>
                <a:lnTo>
                  <a:pt x="2404275" y="763714"/>
                </a:lnTo>
                <a:lnTo>
                  <a:pt x="2414155" y="761720"/>
                </a:lnTo>
                <a:lnTo>
                  <a:pt x="2422233" y="756285"/>
                </a:lnTo>
                <a:lnTo>
                  <a:pt x="2427668" y="748207"/>
                </a:lnTo>
                <a:lnTo>
                  <a:pt x="2429675" y="738314"/>
                </a:lnTo>
                <a:close/>
              </a:path>
              <a:path w="3328034" h="2335529">
                <a:moveTo>
                  <a:pt x="2480703" y="34721"/>
                </a:moveTo>
                <a:lnTo>
                  <a:pt x="2477211" y="25628"/>
                </a:lnTo>
                <a:lnTo>
                  <a:pt x="2470569" y="18503"/>
                </a:lnTo>
                <a:lnTo>
                  <a:pt x="2461349" y="14325"/>
                </a:lnTo>
                <a:lnTo>
                  <a:pt x="2451252" y="14046"/>
                </a:lnTo>
                <a:lnTo>
                  <a:pt x="2442159" y="17538"/>
                </a:lnTo>
                <a:lnTo>
                  <a:pt x="2435047" y="24180"/>
                </a:lnTo>
                <a:lnTo>
                  <a:pt x="2430881" y="33362"/>
                </a:lnTo>
                <a:lnTo>
                  <a:pt x="2430602" y="43446"/>
                </a:lnTo>
                <a:lnTo>
                  <a:pt x="2434094" y="52539"/>
                </a:lnTo>
                <a:lnTo>
                  <a:pt x="2440724" y="59664"/>
                </a:lnTo>
                <a:lnTo>
                  <a:pt x="2449919" y="63830"/>
                </a:lnTo>
                <a:lnTo>
                  <a:pt x="2460040" y="64122"/>
                </a:lnTo>
                <a:lnTo>
                  <a:pt x="2469134" y="60629"/>
                </a:lnTo>
                <a:lnTo>
                  <a:pt x="2476258" y="53987"/>
                </a:lnTo>
                <a:lnTo>
                  <a:pt x="2480424" y="44805"/>
                </a:lnTo>
                <a:lnTo>
                  <a:pt x="2480703" y="34721"/>
                </a:lnTo>
                <a:close/>
              </a:path>
              <a:path w="3328034" h="2335529">
                <a:moveTo>
                  <a:pt x="2515476" y="2290254"/>
                </a:moveTo>
                <a:lnTo>
                  <a:pt x="2514676" y="2280196"/>
                </a:lnTo>
                <a:lnTo>
                  <a:pt x="2510028" y="2271242"/>
                </a:lnTo>
                <a:lnTo>
                  <a:pt x="2502573" y="2264981"/>
                </a:lnTo>
                <a:lnTo>
                  <a:pt x="2493302" y="2261971"/>
                </a:lnTo>
                <a:lnTo>
                  <a:pt x="2483256" y="2262771"/>
                </a:lnTo>
                <a:lnTo>
                  <a:pt x="2474252" y="2267432"/>
                </a:lnTo>
                <a:lnTo>
                  <a:pt x="2467991" y="2274887"/>
                </a:lnTo>
                <a:lnTo>
                  <a:pt x="2464981" y="2284145"/>
                </a:lnTo>
                <a:lnTo>
                  <a:pt x="2465794" y="2294204"/>
                </a:lnTo>
                <a:lnTo>
                  <a:pt x="2470429" y="2303157"/>
                </a:lnTo>
                <a:lnTo>
                  <a:pt x="2477884" y="2309418"/>
                </a:lnTo>
                <a:lnTo>
                  <a:pt x="2487142" y="2312428"/>
                </a:lnTo>
                <a:lnTo>
                  <a:pt x="2497251" y="2311616"/>
                </a:lnTo>
                <a:lnTo>
                  <a:pt x="2506205" y="2306967"/>
                </a:lnTo>
                <a:lnTo>
                  <a:pt x="2512466" y="2299512"/>
                </a:lnTo>
                <a:lnTo>
                  <a:pt x="2515476" y="2290254"/>
                </a:lnTo>
                <a:close/>
              </a:path>
              <a:path w="3328034" h="2335529">
                <a:moveTo>
                  <a:pt x="2531326" y="738314"/>
                </a:moveTo>
                <a:lnTo>
                  <a:pt x="2529319" y="728433"/>
                </a:lnTo>
                <a:lnTo>
                  <a:pt x="2523883" y="720356"/>
                </a:lnTo>
                <a:lnTo>
                  <a:pt x="2515806" y="714908"/>
                </a:lnTo>
                <a:lnTo>
                  <a:pt x="2505875" y="712914"/>
                </a:lnTo>
                <a:lnTo>
                  <a:pt x="2495981" y="714908"/>
                </a:lnTo>
                <a:lnTo>
                  <a:pt x="2487917" y="720356"/>
                </a:lnTo>
                <a:lnTo>
                  <a:pt x="2482469" y="728433"/>
                </a:lnTo>
                <a:lnTo>
                  <a:pt x="2480475" y="738314"/>
                </a:lnTo>
                <a:lnTo>
                  <a:pt x="2482469" y="748207"/>
                </a:lnTo>
                <a:lnTo>
                  <a:pt x="2487917" y="756285"/>
                </a:lnTo>
                <a:lnTo>
                  <a:pt x="2495981" y="761720"/>
                </a:lnTo>
                <a:lnTo>
                  <a:pt x="2505926" y="763714"/>
                </a:lnTo>
                <a:lnTo>
                  <a:pt x="2515806" y="761720"/>
                </a:lnTo>
                <a:lnTo>
                  <a:pt x="2523883" y="756285"/>
                </a:lnTo>
                <a:lnTo>
                  <a:pt x="2529319" y="748207"/>
                </a:lnTo>
                <a:lnTo>
                  <a:pt x="2531326" y="738314"/>
                </a:lnTo>
                <a:close/>
              </a:path>
              <a:path w="3328034" h="2335529">
                <a:moveTo>
                  <a:pt x="2577769" y="70624"/>
                </a:moveTo>
                <a:lnTo>
                  <a:pt x="2576131" y="61023"/>
                </a:lnTo>
                <a:lnTo>
                  <a:pt x="2571013" y="52730"/>
                </a:lnTo>
                <a:lnTo>
                  <a:pt x="2562796" y="46824"/>
                </a:lnTo>
                <a:lnTo>
                  <a:pt x="2552954" y="44564"/>
                </a:lnTo>
                <a:lnTo>
                  <a:pt x="2543352" y="46189"/>
                </a:lnTo>
                <a:lnTo>
                  <a:pt x="2535072" y="51308"/>
                </a:lnTo>
                <a:lnTo>
                  <a:pt x="2529179" y="59486"/>
                </a:lnTo>
                <a:lnTo>
                  <a:pt x="2526919" y="69316"/>
                </a:lnTo>
                <a:lnTo>
                  <a:pt x="2528557" y="78917"/>
                </a:lnTo>
                <a:lnTo>
                  <a:pt x="2533662" y="87210"/>
                </a:lnTo>
                <a:lnTo>
                  <a:pt x="2541854" y="93103"/>
                </a:lnTo>
                <a:lnTo>
                  <a:pt x="2551722" y="95377"/>
                </a:lnTo>
                <a:lnTo>
                  <a:pt x="2561323" y="93751"/>
                </a:lnTo>
                <a:lnTo>
                  <a:pt x="2569616" y="88633"/>
                </a:lnTo>
                <a:lnTo>
                  <a:pt x="2575509" y="80454"/>
                </a:lnTo>
                <a:lnTo>
                  <a:pt x="2577769" y="70624"/>
                </a:lnTo>
                <a:close/>
              </a:path>
              <a:path w="3328034" h="2335529">
                <a:moveTo>
                  <a:pt x="2610053" y="2248179"/>
                </a:moveTo>
                <a:lnTo>
                  <a:pt x="2607310" y="2238464"/>
                </a:lnTo>
                <a:lnTo>
                  <a:pt x="2601010" y="2230590"/>
                </a:lnTo>
                <a:lnTo>
                  <a:pt x="2592476" y="2225891"/>
                </a:lnTo>
                <a:lnTo>
                  <a:pt x="2582811" y="2224748"/>
                </a:lnTo>
                <a:lnTo>
                  <a:pt x="2573058" y="2227503"/>
                </a:lnTo>
                <a:lnTo>
                  <a:pt x="2565171" y="2233803"/>
                </a:lnTo>
                <a:lnTo>
                  <a:pt x="2560485" y="2242337"/>
                </a:lnTo>
                <a:lnTo>
                  <a:pt x="2559329" y="2252002"/>
                </a:lnTo>
                <a:lnTo>
                  <a:pt x="2562085" y="2261705"/>
                </a:lnTo>
                <a:lnTo>
                  <a:pt x="2568371" y="2269591"/>
                </a:lnTo>
                <a:lnTo>
                  <a:pt x="2576893" y="2274290"/>
                </a:lnTo>
                <a:lnTo>
                  <a:pt x="2586571" y="2275433"/>
                </a:lnTo>
                <a:lnTo>
                  <a:pt x="2596286" y="2272690"/>
                </a:lnTo>
                <a:lnTo>
                  <a:pt x="2604198" y="2266378"/>
                </a:lnTo>
                <a:lnTo>
                  <a:pt x="2608897" y="2257844"/>
                </a:lnTo>
                <a:lnTo>
                  <a:pt x="2610053" y="2248179"/>
                </a:lnTo>
                <a:close/>
              </a:path>
              <a:path w="3328034" h="2335529">
                <a:moveTo>
                  <a:pt x="2632976" y="738314"/>
                </a:moveTo>
                <a:lnTo>
                  <a:pt x="2630970" y="728433"/>
                </a:lnTo>
                <a:lnTo>
                  <a:pt x="2625534" y="720356"/>
                </a:lnTo>
                <a:lnTo>
                  <a:pt x="2617457" y="714908"/>
                </a:lnTo>
                <a:lnTo>
                  <a:pt x="2607526" y="712914"/>
                </a:lnTo>
                <a:lnTo>
                  <a:pt x="2597632" y="714908"/>
                </a:lnTo>
                <a:lnTo>
                  <a:pt x="2589568" y="720356"/>
                </a:lnTo>
                <a:lnTo>
                  <a:pt x="2584119" y="728433"/>
                </a:lnTo>
                <a:lnTo>
                  <a:pt x="2582126" y="738314"/>
                </a:lnTo>
                <a:lnTo>
                  <a:pt x="2584119" y="748207"/>
                </a:lnTo>
                <a:lnTo>
                  <a:pt x="2589568" y="756285"/>
                </a:lnTo>
                <a:lnTo>
                  <a:pt x="2597632" y="761720"/>
                </a:lnTo>
                <a:lnTo>
                  <a:pt x="2607576" y="763714"/>
                </a:lnTo>
                <a:lnTo>
                  <a:pt x="2617457" y="761720"/>
                </a:lnTo>
                <a:lnTo>
                  <a:pt x="2625534" y="756285"/>
                </a:lnTo>
                <a:lnTo>
                  <a:pt x="2630970" y="748207"/>
                </a:lnTo>
                <a:lnTo>
                  <a:pt x="2632976" y="738314"/>
                </a:lnTo>
                <a:close/>
              </a:path>
              <a:path w="3328034" h="2335529">
                <a:moveTo>
                  <a:pt x="2666847" y="121869"/>
                </a:moveTo>
                <a:lnTo>
                  <a:pt x="2666377" y="112141"/>
                </a:lnTo>
                <a:lnTo>
                  <a:pt x="2662288" y="103301"/>
                </a:lnTo>
                <a:lnTo>
                  <a:pt x="2654846" y="96431"/>
                </a:lnTo>
                <a:lnTo>
                  <a:pt x="2645346" y="93014"/>
                </a:lnTo>
                <a:lnTo>
                  <a:pt x="2635618" y="93484"/>
                </a:lnTo>
                <a:lnTo>
                  <a:pt x="2626779" y="97574"/>
                </a:lnTo>
                <a:lnTo>
                  <a:pt x="2619946" y="104990"/>
                </a:lnTo>
                <a:lnTo>
                  <a:pt x="2616530" y="114477"/>
                </a:lnTo>
                <a:lnTo>
                  <a:pt x="2617000" y="124206"/>
                </a:lnTo>
                <a:lnTo>
                  <a:pt x="2621076" y="133045"/>
                </a:lnTo>
                <a:lnTo>
                  <a:pt x="2628506" y="139877"/>
                </a:lnTo>
                <a:lnTo>
                  <a:pt x="2638031" y="143319"/>
                </a:lnTo>
                <a:lnTo>
                  <a:pt x="2647759" y="142849"/>
                </a:lnTo>
                <a:lnTo>
                  <a:pt x="2656598" y="138772"/>
                </a:lnTo>
                <a:lnTo>
                  <a:pt x="2663431" y="131356"/>
                </a:lnTo>
                <a:lnTo>
                  <a:pt x="2666847" y="121869"/>
                </a:lnTo>
                <a:close/>
              </a:path>
              <a:path w="3328034" h="2335529">
                <a:moveTo>
                  <a:pt x="2695803" y="2199741"/>
                </a:moveTo>
                <a:lnTo>
                  <a:pt x="2695321" y="2190013"/>
                </a:lnTo>
                <a:lnTo>
                  <a:pt x="2691003" y="2180907"/>
                </a:lnTo>
                <a:lnTo>
                  <a:pt x="2683472" y="2174189"/>
                </a:lnTo>
                <a:lnTo>
                  <a:pt x="2674277" y="2170976"/>
                </a:lnTo>
                <a:lnTo>
                  <a:pt x="2664549" y="2171458"/>
                </a:lnTo>
                <a:lnTo>
                  <a:pt x="2655443" y="2175789"/>
                </a:lnTo>
                <a:lnTo>
                  <a:pt x="2648686" y="2183346"/>
                </a:lnTo>
                <a:lnTo>
                  <a:pt x="2645473" y="2192540"/>
                </a:lnTo>
                <a:lnTo>
                  <a:pt x="2645956" y="2202256"/>
                </a:lnTo>
                <a:lnTo>
                  <a:pt x="2650286" y="2211374"/>
                </a:lnTo>
                <a:lnTo>
                  <a:pt x="2657805" y="2218093"/>
                </a:lnTo>
                <a:lnTo>
                  <a:pt x="2667000" y="2221293"/>
                </a:lnTo>
                <a:lnTo>
                  <a:pt x="2676728" y="2220811"/>
                </a:lnTo>
                <a:lnTo>
                  <a:pt x="2685885" y="2216454"/>
                </a:lnTo>
                <a:lnTo>
                  <a:pt x="2692603" y="2208936"/>
                </a:lnTo>
                <a:lnTo>
                  <a:pt x="2695803" y="2199741"/>
                </a:lnTo>
                <a:close/>
              </a:path>
              <a:path w="3328034" h="2335529">
                <a:moveTo>
                  <a:pt x="2734627" y="738314"/>
                </a:moveTo>
                <a:lnTo>
                  <a:pt x="2732621" y="728433"/>
                </a:lnTo>
                <a:lnTo>
                  <a:pt x="2727185" y="720356"/>
                </a:lnTo>
                <a:lnTo>
                  <a:pt x="2719108" y="714908"/>
                </a:lnTo>
                <a:lnTo>
                  <a:pt x="2709176" y="712914"/>
                </a:lnTo>
                <a:lnTo>
                  <a:pt x="2699283" y="714908"/>
                </a:lnTo>
                <a:lnTo>
                  <a:pt x="2691206" y="720356"/>
                </a:lnTo>
                <a:lnTo>
                  <a:pt x="2685770" y="728433"/>
                </a:lnTo>
                <a:lnTo>
                  <a:pt x="2683776" y="738314"/>
                </a:lnTo>
                <a:lnTo>
                  <a:pt x="2685770" y="748207"/>
                </a:lnTo>
                <a:lnTo>
                  <a:pt x="2691219" y="756285"/>
                </a:lnTo>
                <a:lnTo>
                  <a:pt x="2699283" y="761720"/>
                </a:lnTo>
                <a:lnTo>
                  <a:pt x="2709227" y="763714"/>
                </a:lnTo>
                <a:lnTo>
                  <a:pt x="2719108" y="761720"/>
                </a:lnTo>
                <a:lnTo>
                  <a:pt x="2727185" y="756285"/>
                </a:lnTo>
                <a:lnTo>
                  <a:pt x="2732621" y="748207"/>
                </a:lnTo>
                <a:lnTo>
                  <a:pt x="2734627" y="738314"/>
                </a:lnTo>
                <a:close/>
              </a:path>
              <a:path w="3328034" h="2335529">
                <a:moveTo>
                  <a:pt x="2746337" y="180390"/>
                </a:moveTo>
                <a:lnTo>
                  <a:pt x="2744038" y="170929"/>
                </a:lnTo>
                <a:lnTo>
                  <a:pt x="2738043" y="162750"/>
                </a:lnTo>
                <a:lnTo>
                  <a:pt x="2729382" y="157568"/>
                </a:lnTo>
                <a:lnTo>
                  <a:pt x="2719755" y="156159"/>
                </a:lnTo>
                <a:lnTo>
                  <a:pt x="2710294" y="158457"/>
                </a:lnTo>
                <a:lnTo>
                  <a:pt x="2702166" y="164414"/>
                </a:lnTo>
                <a:lnTo>
                  <a:pt x="2696972" y="173075"/>
                </a:lnTo>
                <a:lnTo>
                  <a:pt x="2695562" y="182702"/>
                </a:lnTo>
                <a:lnTo>
                  <a:pt x="2697861" y="192163"/>
                </a:lnTo>
                <a:lnTo>
                  <a:pt x="2703830" y="200304"/>
                </a:lnTo>
                <a:lnTo>
                  <a:pt x="2712516" y="205524"/>
                </a:lnTo>
                <a:lnTo>
                  <a:pt x="2722143" y="206933"/>
                </a:lnTo>
                <a:lnTo>
                  <a:pt x="2731605" y="204635"/>
                </a:lnTo>
                <a:lnTo>
                  <a:pt x="2739745" y="198666"/>
                </a:lnTo>
                <a:lnTo>
                  <a:pt x="2744927" y="190017"/>
                </a:lnTo>
                <a:lnTo>
                  <a:pt x="2746337" y="180390"/>
                </a:lnTo>
                <a:close/>
              </a:path>
              <a:path w="3328034" h="2335529">
                <a:moveTo>
                  <a:pt x="2771241" y="2126907"/>
                </a:moveTo>
                <a:lnTo>
                  <a:pt x="2768955" y="2117445"/>
                </a:lnTo>
                <a:lnTo>
                  <a:pt x="2762999" y="2109305"/>
                </a:lnTo>
                <a:lnTo>
                  <a:pt x="2754350" y="2104110"/>
                </a:lnTo>
                <a:lnTo>
                  <a:pt x="2744724" y="2102688"/>
                </a:lnTo>
                <a:lnTo>
                  <a:pt x="2735262" y="2104974"/>
                </a:lnTo>
                <a:lnTo>
                  <a:pt x="2727083" y="2110968"/>
                </a:lnTo>
                <a:lnTo>
                  <a:pt x="2721876" y="2119617"/>
                </a:lnTo>
                <a:lnTo>
                  <a:pt x="2720454" y="2129244"/>
                </a:lnTo>
                <a:lnTo>
                  <a:pt x="2722740" y="2138718"/>
                </a:lnTo>
                <a:lnTo>
                  <a:pt x="2728709" y="2146858"/>
                </a:lnTo>
                <a:lnTo>
                  <a:pt x="2737358" y="2152053"/>
                </a:lnTo>
                <a:lnTo>
                  <a:pt x="2746984" y="2153475"/>
                </a:lnTo>
                <a:lnTo>
                  <a:pt x="2756446" y="2151176"/>
                </a:lnTo>
                <a:lnTo>
                  <a:pt x="2764599" y="2145233"/>
                </a:lnTo>
                <a:lnTo>
                  <a:pt x="2769819" y="2136546"/>
                </a:lnTo>
                <a:lnTo>
                  <a:pt x="2771241" y="2126907"/>
                </a:lnTo>
                <a:close/>
              </a:path>
              <a:path w="3328034" h="2335529">
                <a:moveTo>
                  <a:pt x="2812808" y="261607"/>
                </a:moveTo>
                <a:lnTo>
                  <a:pt x="2812326" y="251891"/>
                </a:lnTo>
                <a:lnTo>
                  <a:pt x="2807970" y="242735"/>
                </a:lnTo>
                <a:lnTo>
                  <a:pt x="2800439" y="236029"/>
                </a:lnTo>
                <a:lnTo>
                  <a:pt x="2791231" y="232829"/>
                </a:lnTo>
                <a:lnTo>
                  <a:pt x="2781516" y="233311"/>
                </a:lnTo>
                <a:lnTo>
                  <a:pt x="2772410" y="237642"/>
                </a:lnTo>
                <a:lnTo>
                  <a:pt x="2765691" y="245173"/>
                </a:lnTo>
                <a:lnTo>
                  <a:pt x="2762491" y="254368"/>
                </a:lnTo>
                <a:lnTo>
                  <a:pt x="2762986" y="264096"/>
                </a:lnTo>
                <a:lnTo>
                  <a:pt x="2767342" y="273253"/>
                </a:lnTo>
                <a:lnTo>
                  <a:pt x="2774873" y="279958"/>
                </a:lnTo>
                <a:lnTo>
                  <a:pt x="2784068" y="283159"/>
                </a:lnTo>
                <a:lnTo>
                  <a:pt x="2793796" y="282676"/>
                </a:lnTo>
                <a:lnTo>
                  <a:pt x="2802902" y="278333"/>
                </a:lnTo>
                <a:lnTo>
                  <a:pt x="2809608" y="270814"/>
                </a:lnTo>
                <a:lnTo>
                  <a:pt x="2812808" y="261607"/>
                </a:lnTo>
                <a:close/>
              </a:path>
              <a:path w="3328034" h="2335529">
                <a:moveTo>
                  <a:pt x="2832887" y="2051456"/>
                </a:moveTo>
                <a:lnTo>
                  <a:pt x="2832455" y="2041728"/>
                </a:lnTo>
                <a:lnTo>
                  <a:pt x="2828404" y="2032876"/>
                </a:lnTo>
                <a:lnTo>
                  <a:pt x="2821013" y="2026018"/>
                </a:lnTo>
                <a:lnTo>
                  <a:pt x="2811526" y="2022563"/>
                </a:lnTo>
                <a:lnTo>
                  <a:pt x="2801797" y="2022995"/>
                </a:lnTo>
                <a:lnTo>
                  <a:pt x="2792946" y="2027047"/>
                </a:lnTo>
                <a:lnTo>
                  <a:pt x="2786088" y="2034451"/>
                </a:lnTo>
                <a:lnTo>
                  <a:pt x="2782608" y="2043963"/>
                </a:lnTo>
                <a:lnTo>
                  <a:pt x="2783052" y="2053691"/>
                </a:lnTo>
                <a:lnTo>
                  <a:pt x="2787091" y="2062543"/>
                </a:lnTo>
                <a:lnTo>
                  <a:pt x="2794495" y="2069401"/>
                </a:lnTo>
                <a:lnTo>
                  <a:pt x="2803969" y="2072855"/>
                </a:lnTo>
                <a:lnTo>
                  <a:pt x="2813697" y="2072424"/>
                </a:lnTo>
                <a:lnTo>
                  <a:pt x="2822549" y="2068372"/>
                </a:lnTo>
                <a:lnTo>
                  <a:pt x="2829445" y="2060930"/>
                </a:lnTo>
                <a:lnTo>
                  <a:pt x="2832887" y="2051456"/>
                </a:lnTo>
                <a:close/>
              </a:path>
              <a:path w="3328034" h="2335529">
                <a:moveTo>
                  <a:pt x="2836278" y="738314"/>
                </a:moveTo>
                <a:lnTo>
                  <a:pt x="2834271" y="728433"/>
                </a:lnTo>
                <a:lnTo>
                  <a:pt x="2828836" y="720356"/>
                </a:lnTo>
                <a:lnTo>
                  <a:pt x="2820759" y="714908"/>
                </a:lnTo>
                <a:lnTo>
                  <a:pt x="2810827" y="712914"/>
                </a:lnTo>
                <a:lnTo>
                  <a:pt x="2800934" y="714908"/>
                </a:lnTo>
                <a:lnTo>
                  <a:pt x="2792869" y="720356"/>
                </a:lnTo>
                <a:lnTo>
                  <a:pt x="2787421" y="728433"/>
                </a:lnTo>
                <a:lnTo>
                  <a:pt x="2785427" y="738314"/>
                </a:lnTo>
                <a:lnTo>
                  <a:pt x="2787421" y="748207"/>
                </a:lnTo>
                <a:lnTo>
                  <a:pt x="2792869" y="756285"/>
                </a:lnTo>
                <a:lnTo>
                  <a:pt x="2800934" y="761720"/>
                </a:lnTo>
                <a:lnTo>
                  <a:pt x="2810878" y="763714"/>
                </a:lnTo>
                <a:lnTo>
                  <a:pt x="2820759" y="761720"/>
                </a:lnTo>
                <a:lnTo>
                  <a:pt x="2828836" y="756285"/>
                </a:lnTo>
                <a:lnTo>
                  <a:pt x="2834271" y="748207"/>
                </a:lnTo>
                <a:lnTo>
                  <a:pt x="2836278" y="738314"/>
                </a:lnTo>
                <a:close/>
              </a:path>
              <a:path w="3328034" h="2335529">
                <a:moveTo>
                  <a:pt x="2865615" y="344170"/>
                </a:moveTo>
                <a:lnTo>
                  <a:pt x="2863354" y="334340"/>
                </a:lnTo>
                <a:lnTo>
                  <a:pt x="2857423" y="326110"/>
                </a:lnTo>
                <a:lnTo>
                  <a:pt x="2849130" y="321017"/>
                </a:lnTo>
                <a:lnTo>
                  <a:pt x="2839529" y="319392"/>
                </a:lnTo>
                <a:lnTo>
                  <a:pt x="2829699" y="321652"/>
                </a:lnTo>
                <a:lnTo>
                  <a:pt x="2821521" y="327558"/>
                </a:lnTo>
                <a:lnTo>
                  <a:pt x="2816415" y="335851"/>
                </a:lnTo>
                <a:lnTo>
                  <a:pt x="2814790" y="345452"/>
                </a:lnTo>
                <a:lnTo>
                  <a:pt x="2817063" y="355282"/>
                </a:lnTo>
                <a:lnTo>
                  <a:pt x="2822994" y="363512"/>
                </a:lnTo>
                <a:lnTo>
                  <a:pt x="2831287" y="368617"/>
                </a:lnTo>
                <a:lnTo>
                  <a:pt x="2840888" y="370230"/>
                </a:lnTo>
                <a:lnTo>
                  <a:pt x="2850718" y="367969"/>
                </a:lnTo>
                <a:lnTo>
                  <a:pt x="2858897" y="362064"/>
                </a:lnTo>
                <a:lnTo>
                  <a:pt x="2863989" y="353771"/>
                </a:lnTo>
                <a:lnTo>
                  <a:pt x="2865615" y="344170"/>
                </a:lnTo>
                <a:close/>
              </a:path>
              <a:path w="3328034" h="2335529">
                <a:moveTo>
                  <a:pt x="2879928" y="1957070"/>
                </a:moveTo>
                <a:lnTo>
                  <a:pt x="2877845" y="1947557"/>
                </a:lnTo>
                <a:lnTo>
                  <a:pt x="2872346" y="1939518"/>
                </a:lnTo>
                <a:lnTo>
                  <a:pt x="2863900" y="1934019"/>
                </a:lnTo>
                <a:lnTo>
                  <a:pt x="2853969" y="1932228"/>
                </a:lnTo>
                <a:lnTo>
                  <a:pt x="2844457" y="1934311"/>
                </a:lnTo>
                <a:lnTo>
                  <a:pt x="2836418" y="1939810"/>
                </a:lnTo>
                <a:lnTo>
                  <a:pt x="2830919" y="1948256"/>
                </a:lnTo>
                <a:lnTo>
                  <a:pt x="2829102" y="1958238"/>
                </a:lnTo>
                <a:lnTo>
                  <a:pt x="2831185" y="1967750"/>
                </a:lnTo>
                <a:lnTo>
                  <a:pt x="2836684" y="1975777"/>
                </a:lnTo>
                <a:lnTo>
                  <a:pt x="2845143" y="1981288"/>
                </a:lnTo>
                <a:lnTo>
                  <a:pt x="2855061" y="1983079"/>
                </a:lnTo>
                <a:lnTo>
                  <a:pt x="2864574" y="1980996"/>
                </a:lnTo>
                <a:lnTo>
                  <a:pt x="2872613" y="1975497"/>
                </a:lnTo>
                <a:lnTo>
                  <a:pt x="2878124" y="1967039"/>
                </a:lnTo>
                <a:lnTo>
                  <a:pt x="2879928" y="1957070"/>
                </a:lnTo>
                <a:close/>
              </a:path>
              <a:path w="3328034" h="2335529">
                <a:moveTo>
                  <a:pt x="2900807" y="443039"/>
                </a:moveTo>
                <a:lnTo>
                  <a:pt x="2899994" y="432930"/>
                </a:lnTo>
                <a:lnTo>
                  <a:pt x="2895346" y="423976"/>
                </a:lnTo>
                <a:lnTo>
                  <a:pt x="2887891" y="417715"/>
                </a:lnTo>
                <a:lnTo>
                  <a:pt x="2878632" y="414705"/>
                </a:lnTo>
                <a:lnTo>
                  <a:pt x="2868587" y="415518"/>
                </a:lnTo>
                <a:lnTo>
                  <a:pt x="2859621" y="420154"/>
                </a:lnTo>
                <a:lnTo>
                  <a:pt x="2853359" y="427609"/>
                </a:lnTo>
                <a:lnTo>
                  <a:pt x="2850350" y="436867"/>
                </a:lnTo>
                <a:lnTo>
                  <a:pt x="2851162" y="446925"/>
                </a:lnTo>
                <a:lnTo>
                  <a:pt x="2855811" y="455930"/>
                </a:lnTo>
                <a:lnTo>
                  <a:pt x="2863265" y="462191"/>
                </a:lnTo>
                <a:lnTo>
                  <a:pt x="2872524" y="465201"/>
                </a:lnTo>
                <a:lnTo>
                  <a:pt x="2882582" y="464400"/>
                </a:lnTo>
                <a:lnTo>
                  <a:pt x="2891536" y="459752"/>
                </a:lnTo>
                <a:lnTo>
                  <a:pt x="2897797" y="452297"/>
                </a:lnTo>
                <a:lnTo>
                  <a:pt x="2900807" y="443039"/>
                </a:lnTo>
                <a:close/>
              </a:path>
              <a:path w="3328034" h="2335529">
                <a:moveTo>
                  <a:pt x="2909049" y="1856155"/>
                </a:moveTo>
                <a:lnTo>
                  <a:pt x="2905569" y="1847062"/>
                </a:lnTo>
                <a:lnTo>
                  <a:pt x="2898927" y="1839937"/>
                </a:lnTo>
                <a:lnTo>
                  <a:pt x="2889758" y="1835759"/>
                </a:lnTo>
                <a:lnTo>
                  <a:pt x="2879674" y="1835467"/>
                </a:lnTo>
                <a:lnTo>
                  <a:pt x="2870581" y="1838934"/>
                </a:lnTo>
                <a:lnTo>
                  <a:pt x="2863456" y="1845564"/>
                </a:lnTo>
                <a:lnTo>
                  <a:pt x="2859278" y="1854746"/>
                </a:lnTo>
                <a:lnTo>
                  <a:pt x="2858960" y="1864880"/>
                </a:lnTo>
                <a:lnTo>
                  <a:pt x="2862440" y="1873973"/>
                </a:lnTo>
                <a:lnTo>
                  <a:pt x="2869069" y="1881111"/>
                </a:lnTo>
                <a:lnTo>
                  <a:pt x="2878251" y="1885289"/>
                </a:lnTo>
                <a:lnTo>
                  <a:pt x="2888323" y="1885581"/>
                </a:lnTo>
                <a:lnTo>
                  <a:pt x="2897428" y="1882101"/>
                </a:lnTo>
                <a:lnTo>
                  <a:pt x="2904553" y="1875472"/>
                </a:lnTo>
                <a:lnTo>
                  <a:pt x="2908757" y="1866239"/>
                </a:lnTo>
                <a:lnTo>
                  <a:pt x="2909049" y="1856155"/>
                </a:lnTo>
                <a:close/>
              </a:path>
              <a:path w="3328034" h="2335529">
                <a:moveTo>
                  <a:pt x="2918637" y="538035"/>
                </a:moveTo>
                <a:lnTo>
                  <a:pt x="2915907" y="528281"/>
                </a:lnTo>
                <a:lnTo>
                  <a:pt x="2909874" y="520623"/>
                </a:lnTo>
                <a:lnTo>
                  <a:pt x="2901429" y="515797"/>
                </a:lnTo>
                <a:lnTo>
                  <a:pt x="2891421" y="514540"/>
                </a:lnTo>
                <a:lnTo>
                  <a:pt x="2881706" y="517258"/>
                </a:lnTo>
                <a:lnTo>
                  <a:pt x="2874060" y="523278"/>
                </a:lnTo>
                <a:lnTo>
                  <a:pt x="2869222" y="531736"/>
                </a:lnTo>
                <a:lnTo>
                  <a:pt x="2867964" y="541743"/>
                </a:lnTo>
                <a:lnTo>
                  <a:pt x="2870682" y="551510"/>
                </a:lnTo>
                <a:lnTo>
                  <a:pt x="2876715" y="559155"/>
                </a:lnTo>
                <a:lnTo>
                  <a:pt x="2885160" y="563981"/>
                </a:lnTo>
                <a:lnTo>
                  <a:pt x="2895181" y="565251"/>
                </a:lnTo>
                <a:lnTo>
                  <a:pt x="2904883" y="562533"/>
                </a:lnTo>
                <a:lnTo>
                  <a:pt x="2912529" y="556501"/>
                </a:lnTo>
                <a:lnTo>
                  <a:pt x="2917367" y="548043"/>
                </a:lnTo>
                <a:lnTo>
                  <a:pt x="2918637" y="538035"/>
                </a:lnTo>
                <a:close/>
              </a:path>
              <a:path w="3328034" h="2335529">
                <a:moveTo>
                  <a:pt x="2920593" y="1760232"/>
                </a:moveTo>
                <a:lnTo>
                  <a:pt x="2918828" y="1750301"/>
                </a:lnTo>
                <a:lnTo>
                  <a:pt x="2913596" y="1742097"/>
                </a:lnTo>
                <a:lnTo>
                  <a:pt x="2905645" y="1736458"/>
                </a:lnTo>
                <a:lnTo>
                  <a:pt x="2895816" y="1734210"/>
                </a:lnTo>
                <a:lnTo>
                  <a:pt x="2885884" y="1735963"/>
                </a:lnTo>
                <a:lnTo>
                  <a:pt x="2877680" y="1741208"/>
                </a:lnTo>
                <a:lnTo>
                  <a:pt x="2872041" y="1749145"/>
                </a:lnTo>
                <a:lnTo>
                  <a:pt x="2869806" y="1759026"/>
                </a:lnTo>
                <a:lnTo>
                  <a:pt x="2871559" y="1768970"/>
                </a:lnTo>
                <a:lnTo>
                  <a:pt x="2876791" y="1777174"/>
                </a:lnTo>
                <a:lnTo>
                  <a:pt x="2884728" y="1782813"/>
                </a:lnTo>
                <a:lnTo>
                  <a:pt x="2894571" y="1785048"/>
                </a:lnTo>
                <a:lnTo>
                  <a:pt x="2904490" y="1783295"/>
                </a:lnTo>
                <a:lnTo>
                  <a:pt x="2912707" y="1778050"/>
                </a:lnTo>
                <a:lnTo>
                  <a:pt x="2918345" y="1770113"/>
                </a:lnTo>
                <a:lnTo>
                  <a:pt x="2920593" y="1760232"/>
                </a:lnTo>
                <a:close/>
              </a:path>
              <a:path w="3328034" h="2335529">
                <a:moveTo>
                  <a:pt x="2920923" y="1657959"/>
                </a:moveTo>
                <a:lnTo>
                  <a:pt x="2918917" y="1648066"/>
                </a:lnTo>
                <a:lnTo>
                  <a:pt x="2913481" y="1640001"/>
                </a:lnTo>
                <a:lnTo>
                  <a:pt x="2905404" y="1634553"/>
                </a:lnTo>
                <a:lnTo>
                  <a:pt x="2895523" y="1632559"/>
                </a:lnTo>
                <a:lnTo>
                  <a:pt x="2885630" y="1634553"/>
                </a:lnTo>
                <a:lnTo>
                  <a:pt x="2877553" y="1640001"/>
                </a:lnTo>
                <a:lnTo>
                  <a:pt x="2872117" y="1648066"/>
                </a:lnTo>
                <a:lnTo>
                  <a:pt x="2870123" y="1658010"/>
                </a:lnTo>
                <a:lnTo>
                  <a:pt x="2872117" y="1667903"/>
                </a:lnTo>
                <a:lnTo>
                  <a:pt x="2877553" y="1675968"/>
                </a:lnTo>
                <a:lnTo>
                  <a:pt x="2885630" y="1681416"/>
                </a:lnTo>
                <a:lnTo>
                  <a:pt x="2895523" y="1683410"/>
                </a:lnTo>
                <a:lnTo>
                  <a:pt x="2905404" y="1681416"/>
                </a:lnTo>
                <a:lnTo>
                  <a:pt x="2913481" y="1675968"/>
                </a:lnTo>
                <a:lnTo>
                  <a:pt x="2918917" y="1667903"/>
                </a:lnTo>
                <a:lnTo>
                  <a:pt x="2920923" y="1657959"/>
                </a:lnTo>
                <a:close/>
              </a:path>
              <a:path w="3328034" h="2335529">
                <a:moveTo>
                  <a:pt x="2920923" y="1556308"/>
                </a:moveTo>
                <a:lnTo>
                  <a:pt x="2918917" y="1546415"/>
                </a:lnTo>
                <a:lnTo>
                  <a:pt x="2913481" y="1538351"/>
                </a:lnTo>
                <a:lnTo>
                  <a:pt x="2905404" y="1532902"/>
                </a:lnTo>
                <a:lnTo>
                  <a:pt x="2895523" y="1530908"/>
                </a:lnTo>
                <a:lnTo>
                  <a:pt x="2885630" y="1532902"/>
                </a:lnTo>
                <a:lnTo>
                  <a:pt x="2877553" y="1538351"/>
                </a:lnTo>
                <a:lnTo>
                  <a:pt x="2872117" y="1546415"/>
                </a:lnTo>
                <a:lnTo>
                  <a:pt x="2870123" y="1556359"/>
                </a:lnTo>
                <a:lnTo>
                  <a:pt x="2872117" y="1566240"/>
                </a:lnTo>
                <a:lnTo>
                  <a:pt x="2877553" y="1574317"/>
                </a:lnTo>
                <a:lnTo>
                  <a:pt x="2885630" y="1579765"/>
                </a:lnTo>
                <a:lnTo>
                  <a:pt x="2895523" y="1581759"/>
                </a:lnTo>
                <a:lnTo>
                  <a:pt x="2905404" y="1579765"/>
                </a:lnTo>
                <a:lnTo>
                  <a:pt x="2913481" y="1574317"/>
                </a:lnTo>
                <a:lnTo>
                  <a:pt x="2918917" y="1566240"/>
                </a:lnTo>
                <a:lnTo>
                  <a:pt x="2920923" y="1556308"/>
                </a:lnTo>
                <a:close/>
              </a:path>
              <a:path w="3328034" h="2335529">
                <a:moveTo>
                  <a:pt x="2920923" y="1454658"/>
                </a:moveTo>
                <a:lnTo>
                  <a:pt x="2918917" y="1444764"/>
                </a:lnTo>
                <a:lnTo>
                  <a:pt x="2913481" y="1436700"/>
                </a:lnTo>
                <a:lnTo>
                  <a:pt x="2905404" y="1431251"/>
                </a:lnTo>
                <a:lnTo>
                  <a:pt x="2895523" y="1429258"/>
                </a:lnTo>
                <a:lnTo>
                  <a:pt x="2885630" y="1431251"/>
                </a:lnTo>
                <a:lnTo>
                  <a:pt x="2877553" y="1436700"/>
                </a:lnTo>
                <a:lnTo>
                  <a:pt x="2872117" y="1444764"/>
                </a:lnTo>
                <a:lnTo>
                  <a:pt x="2870123" y="1454708"/>
                </a:lnTo>
                <a:lnTo>
                  <a:pt x="2872117" y="1464589"/>
                </a:lnTo>
                <a:lnTo>
                  <a:pt x="2877553" y="1472666"/>
                </a:lnTo>
                <a:lnTo>
                  <a:pt x="2885630" y="1478114"/>
                </a:lnTo>
                <a:lnTo>
                  <a:pt x="2895523" y="1480108"/>
                </a:lnTo>
                <a:lnTo>
                  <a:pt x="2905404" y="1478114"/>
                </a:lnTo>
                <a:lnTo>
                  <a:pt x="2913481" y="1472666"/>
                </a:lnTo>
                <a:lnTo>
                  <a:pt x="2918917" y="1464589"/>
                </a:lnTo>
                <a:lnTo>
                  <a:pt x="2920923" y="1454658"/>
                </a:lnTo>
                <a:close/>
              </a:path>
              <a:path w="3328034" h="2335529">
                <a:moveTo>
                  <a:pt x="2920923" y="1353007"/>
                </a:moveTo>
                <a:lnTo>
                  <a:pt x="2918917" y="1343113"/>
                </a:lnTo>
                <a:lnTo>
                  <a:pt x="2913481" y="1335049"/>
                </a:lnTo>
                <a:lnTo>
                  <a:pt x="2905404" y="1329601"/>
                </a:lnTo>
                <a:lnTo>
                  <a:pt x="2895523" y="1327607"/>
                </a:lnTo>
                <a:lnTo>
                  <a:pt x="2885630" y="1329601"/>
                </a:lnTo>
                <a:lnTo>
                  <a:pt x="2877553" y="1335049"/>
                </a:lnTo>
                <a:lnTo>
                  <a:pt x="2872117" y="1343113"/>
                </a:lnTo>
                <a:lnTo>
                  <a:pt x="2870123" y="1353058"/>
                </a:lnTo>
                <a:lnTo>
                  <a:pt x="2872117" y="1362938"/>
                </a:lnTo>
                <a:lnTo>
                  <a:pt x="2877553" y="1371015"/>
                </a:lnTo>
                <a:lnTo>
                  <a:pt x="2885630" y="1376464"/>
                </a:lnTo>
                <a:lnTo>
                  <a:pt x="2895523" y="1378458"/>
                </a:lnTo>
                <a:lnTo>
                  <a:pt x="2905404" y="1376464"/>
                </a:lnTo>
                <a:lnTo>
                  <a:pt x="2913481" y="1371015"/>
                </a:lnTo>
                <a:lnTo>
                  <a:pt x="2918917" y="1362938"/>
                </a:lnTo>
                <a:lnTo>
                  <a:pt x="2920923" y="1353007"/>
                </a:lnTo>
                <a:close/>
              </a:path>
              <a:path w="3328034" h="2335529">
                <a:moveTo>
                  <a:pt x="2920923" y="1251356"/>
                </a:moveTo>
                <a:lnTo>
                  <a:pt x="2918917" y="1241463"/>
                </a:lnTo>
                <a:lnTo>
                  <a:pt x="2913481" y="1233398"/>
                </a:lnTo>
                <a:lnTo>
                  <a:pt x="2905404" y="1227950"/>
                </a:lnTo>
                <a:lnTo>
                  <a:pt x="2895523" y="1225956"/>
                </a:lnTo>
                <a:lnTo>
                  <a:pt x="2885630" y="1227950"/>
                </a:lnTo>
                <a:lnTo>
                  <a:pt x="2877553" y="1233398"/>
                </a:lnTo>
                <a:lnTo>
                  <a:pt x="2872117" y="1241463"/>
                </a:lnTo>
                <a:lnTo>
                  <a:pt x="2870123" y="1251407"/>
                </a:lnTo>
                <a:lnTo>
                  <a:pt x="2872117" y="1261300"/>
                </a:lnTo>
                <a:lnTo>
                  <a:pt x="2877553" y="1269365"/>
                </a:lnTo>
                <a:lnTo>
                  <a:pt x="2885630" y="1274813"/>
                </a:lnTo>
                <a:lnTo>
                  <a:pt x="2895523" y="1276807"/>
                </a:lnTo>
                <a:lnTo>
                  <a:pt x="2905404" y="1274813"/>
                </a:lnTo>
                <a:lnTo>
                  <a:pt x="2913481" y="1269365"/>
                </a:lnTo>
                <a:lnTo>
                  <a:pt x="2918917" y="1261300"/>
                </a:lnTo>
                <a:lnTo>
                  <a:pt x="2920923" y="1251356"/>
                </a:lnTo>
                <a:close/>
              </a:path>
              <a:path w="3328034" h="2335529">
                <a:moveTo>
                  <a:pt x="2920923" y="1048054"/>
                </a:moveTo>
                <a:lnTo>
                  <a:pt x="2918917" y="1038161"/>
                </a:lnTo>
                <a:lnTo>
                  <a:pt x="2913481" y="1030097"/>
                </a:lnTo>
                <a:lnTo>
                  <a:pt x="2905404" y="1024648"/>
                </a:lnTo>
                <a:lnTo>
                  <a:pt x="2895523" y="1022654"/>
                </a:lnTo>
                <a:lnTo>
                  <a:pt x="2885630" y="1024648"/>
                </a:lnTo>
                <a:lnTo>
                  <a:pt x="2877553" y="1030097"/>
                </a:lnTo>
                <a:lnTo>
                  <a:pt x="2872117" y="1038161"/>
                </a:lnTo>
                <a:lnTo>
                  <a:pt x="2870123" y="1048105"/>
                </a:lnTo>
                <a:lnTo>
                  <a:pt x="2872117" y="1057998"/>
                </a:lnTo>
                <a:lnTo>
                  <a:pt x="2877553" y="1066063"/>
                </a:lnTo>
                <a:lnTo>
                  <a:pt x="2885630" y="1071511"/>
                </a:lnTo>
                <a:lnTo>
                  <a:pt x="2895523" y="1073505"/>
                </a:lnTo>
                <a:lnTo>
                  <a:pt x="2905404" y="1071511"/>
                </a:lnTo>
                <a:lnTo>
                  <a:pt x="2913481" y="1066063"/>
                </a:lnTo>
                <a:lnTo>
                  <a:pt x="2918917" y="1057998"/>
                </a:lnTo>
                <a:lnTo>
                  <a:pt x="2920923" y="1048054"/>
                </a:lnTo>
                <a:close/>
              </a:path>
              <a:path w="3328034" h="2335529">
                <a:moveTo>
                  <a:pt x="2920923" y="946404"/>
                </a:moveTo>
                <a:lnTo>
                  <a:pt x="2918917" y="936510"/>
                </a:lnTo>
                <a:lnTo>
                  <a:pt x="2913481" y="928446"/>
                </a:lnTo>
                <a:lnTo>
                  <a:pt x="2905404" y="922997"/>
                </a:lnTo>
                <a:lnTo>
                  <a:pt x="2895523" y="921004"/>
                </a:lnTo>
                <a:lnTo>
                  <a:pt x="2885630" y="922997"/>
                </a:lnTo>
                <a:lnTo>
                  <a:pt x="2877553" y="928446"/>
                </a:lnTo>
                <a:lnTo>
                  <a:pt x="2872117" y="936510"/>
                </a:lnTo>
                <a:lnTo>
                  <a:pt x="2870123" y="946454"/>
                </a:lnTo>
                <a:lnTo>
                  <a:pt x="2872117" y="956348"/>
                </a:lnTo>
                <a:lnTo>
                  <a:pt x="2877553" y="964412"/>
                </a:lnTo>
                <a:lnTo>
                  <a:pt x="2885630" y="969860"/>
                </a:lnTo>
                <a:lnTo>
                  <a:pt x="2895523" y="971854"/>
                </a:lnTo>
                <a:lnTo>
                  <a:pt x="2905404" y="969860"/>
                </a:lnTo>
                <a:lnTo>
                  <a:pt x="2913481" y="964412"/>
                </a:lnTo>
                <a:lnTo>
                  <a:pt x="2918917" y="956348"/>
                </a:lnTo>
                <a:lnTo>
                  <a:pt x="2920923" y="946404"/>
                </a:lnTo>
                <a:close/>
              </a:path>
              <a:path w="3328034" h="2335529">
                <a:moveTo>
                  <a:pt x="2920923" y="844753"/>
                </a:moveTo>
                <a:lnTo>
                  <a:pt x="2918917" y="834859"/>
                </a:lnTo>
                <a:lnTo>
                  <a:pt x="2913481" y="826795"/>
                </a:lnTo>
                <a:lnTo>
                  <a:pt x="2905404" y="821347"/>
                </a:lnTo>
                <a:lnTo>
                  <a:pt x="2895523" y="819353"/>
                </a:lnTo>
                <a:lnTo>
                  <a:pt x="2885630" y="821347"/>
                </a:lnTo>
                <a:lnTo>
                  <a:pt x="2877553" y="826795"/>
                </a:lnTo>
                <a:lnTo>
                  <a:pt x="2872117" y="834859"/>
                </a:lnTo>
                <a:lnTo>
                  <a:pt x="2870123" y="844804"/>
                </a:lnTo>
                <a:lnTo>
                  <a:pt x="2872117" y="854697"/>
                </a:lnTo>
                <a:lnTo>
                  <a:pt x="2877553" y="862761"/>
                </a:lnTo>
                <a:lnTo>
                  <a:pt x="2885630" y="868210"/>
                </a:lnTo>
                <a:lnTo>
                  <a:pt x="2895523" y="870204"/>
                </a:lnTo>
                <a:lnTo>
                  <a:pt x="2905404" y="868210"/>
                </a:lnTo>
                <a:lnTo>
                  <a:pt x="2913481" y="862761"/>
                </a:lnTo>
                <a:lnTo>
                  <a:pt x="2918917" y="854697"/>
                </a:lnTo>
                <a:lnTo>
                  <a:pt x="2920923" y="844753"/>
                </a:lnTo>
                <a:close/>
              </a:path>
              <a:path w="3328034" h="2335529">
                <a:moveTo>
                  <a:pt x="2920923" y="743102"/>
                </a:moveTo>
                <a:lnTo>
                  <a:pt x="2918917" y="733209"/>
                </a:lnTo>
                <a:lnTo>
                  <a:pt x="2913481" y="725144"/>
                </a:lnTo>
                <a:lnTo>
                  <a:pt x="2905404" y="719696"/>
                </a:lnTo>
                <a:lnTo>
                  <a:pt x="2895523" y="717702"/>
                </a:lnTo>
                <a:lnTo>
                  <a:pt x="2885630" y="719696"/>
                </a:lnTo>
                <a:lnTo>
                  <a:pt x="2877553" y="725144"/>
                </a:lnTo>
                <a:lnTo>
                  <a:pt x="2872117" y="733209"/>
                </a:lnTo>
                <a:lnTo>
                  <a:pt x="2870123" y="743153"/>
                </a:lnTo>
                <a:lnTo>
                  <a:pt x="2872117" y="753046"/>
                </a:lnTo>
                <a:lnTo>
                  <a:pt x="2877553" y="761111"/>
                </a:lnTo>
                <a:lnTo>
                  <a:pt x="2885630" y="766559"/>
                </a:lnTo>
                <a:lnTo>
                  <a:pt x="2895523" y="768553"/>
                </a:lnTo>
                <a:lnTo>
                  <a:pt x="2905404" y="766559"/>
                </a:lnTo>
                <a:lnTo>
                  <a:pt x="2913481" y="761111"/>
                </a:lnTo>
                <a:lnTo>
                  <a:pt x="2918917" y="753046"/>
                </a:lnTo>
                <a:lnTo>
                  <a:pt x="2920923" y="743102"/>
                </a:lnTo>
                <a:close/>
              </a:path>
              <a:path w="3328034" h="2335529">
                <a:moveTo>
                  <a:pt x="2920923" y="641451"/>
                </a:moveTo>
                <a:lnTo>
                  <a:pt x="2918917" y="631558"/>
                </a:lnTo>
                <a:lnTo>
                  <a:pt x="2913481" y="623493"/>
                </a:lnTo>
                <a:lnTo>
                  <a:pt x="2905404" y="618045"/>
                </a:lnTo>
                <a:lnTo>
                  <a:pt x="2895523" y="616051"/>
                </a:lnTo>
                <a:lnTo>
                  <a:pt x="2885630" y="618045"/>
                </a:lnTo>
                <a:lnTo>
                  <a:pt x="2877553" y="623493"/>
                </a:lnTo>
                <a:lnTo>
                  <a:pt x="2872117" y="631558"/>
                </a:lnTo>
                <a:lnTo>
                  <a:pt x="2870123" y="641502"/>
                </a:lnTo>
                <a:lnTo>
                  <a:pt x="2872117" y="651395"/>
                </a:lnTo>
                <a:lnTo>
                  <a:pt x="2877553" y="659460"/>
                </a:lnTo>
                <a:lnTo>
                  <a:pt x="2885630" y="664908"/>
                </a:lnTo>
                <a:lnTo>
                  <a:pt x="2895523" y="666902"/>
                </a:lnTo>
                <a:lnTo>
                  <a:pt x="2905404" y="664908"/>
                </a:lnTo>
                <a:lnTo>
                  <a:pt x="2913481" y="659460"/>
                </a:lnTo>
                <a:lnTo>
                  <a:pt x="2918917" y="651395"/>
                </a:lnTo>
                <a:lnTo>
                  <a:pt x="2920923" y="641451"/>
                </a:lnTo>
                <a:close/>
              </a:path>
              <a:path w="3328034" h="2335529">
                <a:moveTo>
                  <a:pt x="2920974" y="1167587"/>
                </a:moveTo>
                <a:lnTo>
                  <a:pt x="2919133" y="1158544"/>
                </a:lnTo>
                <a:lnTo>
                  <a:pt x="2920923" y="1149705"/>
                </a:lnTo>
                <a:lnTo>
                  <a:pt x="2918917" y="1139812"/>
                </a:lnTo>
                <a:lnTo>
                  <a:pt x="2913481" y="1131747"/>
                </a:lnTo>
                <a:lnTo>
                  <a:pt x="2905404" y="1126299"/>
                </a:lnTo>
                <a:lnTo>
                  <a:pt x="2895523" y="1124305"/>
                </a:lnTo>
                <a:lnTo>
                  <a:pt x="2885630" y="1126299"/>
                </a:lnTo>
                <a:lnTo>
                  <a:pt x="2877553" y="1131747"/>
                </a:lnTo>
                <a:lnTo>
                  <a:pt x="2872117" y="1139812"/>
                </a:lnTo>
                <a:lnTo>
                  <a:pt x="2870123" y="1149756"/>
                </a:lnTo>
                <a:lnTo>
                  <a:pt x="2871914" y="1158671"/>
                </a:lnTo>
                <a:lnTo>
                  <a:pt x="2870123" y="1167587"/>
                </a:lnTo>
                <a:lnTo>
                  <a:pt x="2872117" y="1177467"/>
                </a:lnTo>
                <a:lnTo>
                  <a:pt x="2877553" y="1185545"/>
                </a:lnTo>
                <a:lnTo>
                  <a:pt x="2885630" y="1190993"/>
                </a:lnTo>
                <a:lnTo>
                  <a:pt x="2895574" y="1192987"/>
                </a:lnTo>
                <a:lnTo>
                  <a:pt x="2905455" y="1190993"/>
                </a:lnTo>
                <a:lnTo>
                  <a:pt x="2913532" y="1185545"/>
                </a:lnTo>
                <a:lnTo>
                  <a:pt x="2918968" y="1177467"/>
                </a:lnTo>
                <a:lnTo>
                  <a:pt x="2920974" y="1167587"/>
                </a:lnTo>
                <a:close/>
              </a:path>
              <a:path w="3328034" h="2335529">
                <a:moveTo>
                  <a:pt x="3022625" y="1167587"/>
                </a:moveTo>
                <a:lnTo>
                  <a:pt x="3020618" y="1157693"/>
                </a:lnTo>
                <a:lnTo>
                  <a:pt x="3015183" y="1149629"/>
                </a:lnTo>
                <a:lnTo>
                  <a:pt x="3007106" y="1144181"/>
                </a:lnTo>
                <a:lnTo>
                  <a:pt x="2997174" y="1142187"/>
                </a:lnTo>
                <a:lnTo>
                  <a:pt x="2987281" y="1144181"/>
                </a:lnTo>
                <a:lnTo>
                  <a:pt x="2979204" y="1149629"/>
                </a:lnTo>
                <a:lnTo>
                  <a:pt x="2973768" y="1157693"/>
                </a:lnTo>
                <a:lnTo>
                  <a:pt x="2971774" y="1167587"/>
                </a:lnTo>
                <a:lnTo>
                  <a:pt x="2973768" y="1177467"/>
                </a:lnTo>
                <a:lnTo>
                  <a:pt x="2979204" y="1185545"/>
                </a:lnTo>
                <a:lnTo>
                  <a:pt x="2987281" y="1190993"/>
                </a:lnTo>
                <a:lnTo>
                  <a:pt x="2997225" y="1192987"/>
                </a:lnTo>
                <a:lnTo>
                  <a:pt x="3007106" y="1190993"/>
                </a:lnTo>
                <a:lnTo>
                  <a:pt x="3015183" y="1185545"/>
                </a:lnTo>
                <a:lnTo>
                  <a:pt x="3020618" y="1177467"/>
                </a:lnTo>
                <a:lnTo>
                  <a:pt x="3022625" y="1167587"/>
                </a:lnTo>
                <a:close/>
              </a:path>
              <a:path w="3328034" h="2335529">
                <a:moveTo>
                  <a:pt x="3124276" y="1167587"/>
                </a:moveTo>
                <a:lnTo>
                  <a:pt x="3122269" y="1157693"/>
                </a:lnTo>
                <a:lnTo>
                  <a:pt x="3116834" y="1149629"/>
                </a:lnTo>
                <a:lnTo>
                  <a:pt x="3108756" y="1144181"/>
                </a:lnTo>
                <a:lnTo>
                  <a:pt x="3098825" y="1142187"/>
                </a:lnTo>
                <a:lnTo>
                  <a:pt x="3088932" y="1144181"/>
                </a:lnTo>
                <a:lnTo>
                  <a:pt x="3080855" y="1149629"/>
                </a:lnTo>
                <a:lnTo>
                  <a:pt x="3075419" y="1157693"/>
                </a:lnTo>
                <a:lnTo>
                  <a:pt x="3073425" y="1167587"/>
                </a:lnTo>
                <a:lnTo>
                  <a:pt x="3075419" y="1177480"/>
                </a:lnTo>
                <a:lnTo>
                  <a:pt x="3080855" y="1185545"/>
                </a:lnTo>
                <a:lnTo>
                  <a:pt x="3088932" y="1190993"/>
                </a:lnTo>
                <a:lnTo>
                  <a:pt x="3098876" y="1192987"/>
                </a:lnTo>
                <a:lnTo>
                  <a:pt x="3108756" y="1190993"/>
                </a:lnTo>
                <a:lnTo>
                  <a:pt x="3116834" y="1185545"/>
                </a:lnTo>
                <a:lnTo>
                  <a:pt x="3122269" y="1177480"/>
                </a:lnTo>
                <a:lnTo>
                  <a:pt x="3124276" y="1167587"/>
                </a:lnTo>
                <a:close/>
              </a:path>
              <a:path w="3328034" h="2335529">
                <a:moveTo>
                  <a:pt x="3225927" y="1167587"/>
                </a:moveTo>
                <a:lnTo>
                  <a:pt x="3223920" y="1157693"/>
                </a:lnTo>
                <a:lnTo>
                  <a:pt x="3218472" y="1149629"/>
                </a:lnTo>
                <a:lnTo>
                  <a:pt x="3210407" y="1144181"/>
                </a:lnTo>
                <a:lnTo>
                  <a:pt x="3200476" y="1142187"/>
                </a:lnTo>
                <a:lnTo>
                  <a:pt x="3190583" y="1144181"/>
                </a:lnTo>
                <a:lnTo>
                  <a:pt x="3182505" y="1149629"/>
                </a:lnTo>
                <a:lnTo>
                  <a:pt x="3177070" y="1157693"/>
                </a:lnTo>
                <a:lnTo>
                  <a:pt x="3175076" y="1167587"/>
                </a:lnTo>
                <a:lnTo>
                  <a:pt x="3177070" y="1177480"/>
                </a:lnTo>
                <a:lnTo>
                  <a:pt x="3182505" y="1185545"/>
                </a:lnTo>
                <a:lnTo>
                  <a:pt x="3190583" y="1190993"/>
                </a:lnTo>
                <a:lnTo>
                  <a:pt x="3200527" y="1192987"/>
                </a:lnTo>
                <a:lnTo>
                  <a:pt x="3210407" y="1190993"/>
                </a:lnTo>
                <a:lnTo>
                  <a:pt x="3218484" y="1185545"/>
                </a:lnTo>
                <a:lnTo>
                  <a:pt x="3223920" y="1177480"/>
                </a:lnTo>
                <a:lnTo>
                  <a:pt x="3225927" y="1167587"/>
                </a:lnTo>
                <a:close/>
              </a:path>
              <a:path w="3328034" h="2335529">
                <a:moveTo>
                  <a:pt x="3327577" y="1167587"/>
                </a:moveTo>
                <a:lnTo>
                  <a:pt x="3325571" y="1157693"/>
                </a:lnTo>
                <a:lnTo>
                  <a:pt x="3320123" y="1149629"/>
                </a:lnTo>
                <a:lnTo>
                  <a:pt x="3312058" y="1144181"/>
                </a:lnTo>
                <a:lnTo>
                  <a:pt x="3302127" y="1142187"/>
                </a:lnTo>
                <a:lnTo>
                  <a:pt x="3292233" y="1144181"/>
                </a:lnTo>
                <a:lnTo>
                  <a:pt x="3284156" y="1149629"/>
                </a:lnTo>
                <a:lnTo>
                  <a:pt x="3278721" y="1157706"/>
                </a:lnTo>
                <a:lnTo>
                  <a:pt x="3276727" y="1167587"/>
                </a:lnTo>
                <a:lnTo>
                  <a:pt x="3278721" y="1177480"/>
                </a:lnTo>
                <a:lnTo>
                  <a:pt x="3284156" y="1185545"/>
                </a:lnTo>
                <a:lnTo>
                  <a:pt x="3292233" y="1190993"/>
                </a:lnTo>
                <a:lnTo>
                  <a:pt x="3302177" y="1192987"/>
                </a:lnTo>
                <a:lnTo>
                  <a:pt x="3312058" y="1190993"/>
                </a:lnTo>
                <a:lnTo>
                  <a:pt x="3320135" y="1185545"/>
                </a:lnTo>
                <a:lnTo>
                  <a:pt x="3325571" y="1177480"/>
                </a:lnTo>
                <a:lnTo>
                  <a:pt x="3327577" y="1167587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259690" y="3490468"/>
            <a:ext cx="191960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Address@789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87960" marR="13335" indent="-175895">
              <a:lnSpc>
                <a:spcPct val="103000"/>
              </a:lnSpc>
              <a:spcBef>
                <a:spcPts val="2305"/>
              </a:spcBef>
            </a:pP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2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street</a:t>
            </a:r>
            <a:r>
              <a:rPr sz="2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200" b="1" spc="-5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String@234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2200" b="1" spc="-6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……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41058" y="3505708"/>
            <a:ext cx="163195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2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@234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6995" algn="ctr">
              <a:lnSpc>
                <a:spcPct val="100000"/>
              </a:lnSpc>
              <a:spcBef>
                <a:spcPts val="2420"/>
              </a:spcBef>
            </a:pPr>
            <a:r>
              <a:rPr sz="2200" b="1" spc="-6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……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9880" y="6194044"/>
            <a:ext cx="1834514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String@123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12090" marR="5080" indent="-200025">
              <a:lnSpc>
                <a:spcPct val="102000"/>
              </a:lnSpc>
              <a:spcBef>
                <a:spcPts val="2615"/>
              </a:spcBef>
            </a:pPr>
            <a:r>
              <a:rPr sz="2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byte[]</a:t>
            </a:r>
            <a:r>
              <a:rPr sz="2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200" b="1" spc="-5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Array@012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00919" y="5987897"/>
            <a:ext cx="2415540" cy="2335530"/>
          </a:xfrm>
          <a:custGeom>
            <a:avLst/>
            <a:gdLst/>
            <a:ahLst/>
            <a:cxnLst/>
            <a:rect l="l" t="t" r="r" b="b"/>
            <a:pathLst>
              <a:path w="2415540" h="2335529">
                <a:moveTo>
                  <a:pt x="50800" y="1695869"/>
                </a:moveTo>
                <a:lnTo>
                  <a:pt x="48806" y="1685975"/>
                </a:lnTo>
                <a:lnTo>
                  <a:pt x="43357" y="1677911"/>
                </a:lnTo>
                <a:lnTo>
                  <a:pt x="35280" y="1672463"/>
                </a:lnTo>
                <a:lnTo>
                  <a:pt x="25400" y="1670469"/>
                </a:lnTo>
                <a:lnTo>
                  <a:pt x="15506" y="1672463"/>
                </a:lnTo>
                <a:lnTo>
                  <a:pt x="7442" y="1677911"/>
                </a:lnTo>
                <a:lnTo>
                  <a:pt x="1993" y="1685975"/>
                </a:lnTo>
                <a:lnTo>
                  <a:pt x="0" y="1695919"/>
                </a:lnTo>
                <a:lnTo>
                  <a:pt x="1993" y="1705800"/>
                </a:lnTo>
                <a:lnTo>
                  <a:pt x="7442" y="1713877"/>
                </a:lnTo>
                <a:lnTo>
                  <a:pt x="15506" y="1719326"/>
                </a:lnTo>
                <a:lnTo>
                  <a:pt x="25400" y="1721319"/>
                </a:lnTo>
                <a:lnTo>
                  <a:pt x="35280" y="1719326"/>
                </a:lnTo>
                <a:lnTo>
                  <a:pt x="43357" y="1713877"/>
                </a:lnTo>
                <a:lnTo>
                  <a:pt x="48806" y="1705800"/>
                </a:lnTo>
                <a:lnTo>
                  <a:pt x="50800" y="1695869"/>
                </a:lnTo>
                <a:close/>
              </a:path>
              <a:path w="2415540" h="2335529">
                <a:moveTo>
                  <a:pt x="50800" y="1594218"/>
                </a:moveTo>
                <a:lnTo>
                  <a:pt x="48806" y="1584325"/>
                </a:lnTo>
                <a:lnTo>
                  <a:pt x="43357" y="1576260"/>
                </a:lnTo>
                <a:lnTo>
                  <a:pt x="35280" y="1570812"/>
                </a:lnTo>
                <a:lnTo>
                  <a:pt x="25400" y="1568818"/>
                </a:lnTo>
                <a:lnTo>
                  <a:pt x="15506" y="1570812"/>
                </a:lnTo>
                <a:lnTo>
                  <a:pt x="7442" y="1576260"/>
                </a:lnTo>
                <a:lnTo>
                  <a:pt x="1993" y="1584325"/>
                </a:lnTo>
                <a:lnTo>
                  <a:pt x="0" y="1594269"/>
                </a:lnTo>
                <a:lnTo>
                  <a:pt x="1993" y="1604162"/>
                </a:lnTo>
                <a:lnTo>
                  <a:pt x="7442" y="1612226"/>
                </a:lnTo>
                <a:lnTo>
                  <a:pt x="15506" y="1617675"/>
                </a:lnTo>
                <a:lnTo>
                  <a:pt x="25400" y="1619669"/>
                </a:lnTo>
                <a:lnTo>
                  <a:pt x="35280" y="1617675"/>
                </a:lnTo>
                <a:lnTo>
                  <a:pt x="43357" y="1612226"/>
                </a:lnTo>
                <a:lnTo>
                  <a:pt x="48806" y="1604162"/>
                </a:lnTo>
                <a:lnTo>
                  <a:pt x="50800" y="1594218"/>
                </a:lnTo>
                <a:close/>
              </a:path>
              <a:path w="2415540" h="2335529">
                <a:moveTo>
                  <a:pt x="50800" y="1492567"/>
                </a:moveTo>
                <a:lnTo>
                  <a:pt x="48806" y="1482674"/>
                </a:lnTo>
                <a:lnTo>
                  <a:pt x="43357" y="1474609"/>
                </a:lnTo>
                <a:lnTo>
                  <a:pt x="35280" y="1469161"/>
                </a:lnTo>
                <a:lnTo>
                  <a:pt x="25400" y="1467167"/>
                </a:lnTo>
                <a:lnTo>
                  <a:pt x="15506" y="1469161"/>
                </a:lnTo>
                <a:lnTo>
                  <a:pt x="7442" y="1474609"/>
                </a:lnTo>
                <a:lnTo>
                  <a:pt x="1993" y="1482674"/>
                </a:lnTo>
                <a:lnTo>
                  <a:pt x="0" y="1492618"/>
                </a:lnTo>
                <a:lnTo>
                  <a:pt x="1993" y="1502511"/>
                </a:lnTo>
                <a:lnTo>
                  <a:pt x="7442" y="1510576"/>
                </a:lnTo>
                <a:lnTo>
                  <a:pt x="15506" y="1516024"/>
                </a:lnTo>
                <a:lnTo>
                  <a:pt x="25400" y="1518018"/>
                </a:lnTo>
                <a:lnTo>
                  <a:pt x="35280" y="1516024"/>
                </a:lnTo>
                <a:lnTo>
                  <a:pt x="43357" y="1510576"/>
                </a:lnTo>
                <a:lnTo>
                  <a:pt x="48806" y="1502511"/>
                </a:lnTo>
                <a:lnTo>
                  <a:pt x="50800" y="1492567"/>
                </a:lnTo>
                <a:close/>
              </a:path>
              <a:path w="2415540" h="2335529">
                <a:moveTo>
                  <a:pt x="50800" y="1390916"/>
                </a:moveTo>
                <a:lnTo>
                  <a:pt x="48806" y="1381023"/>
                </a:lnTo>
                <a:lnTo>
                  <a:pt x="43357" y="1372958"/>
                </a:lnTo>
                <a:lnTo>
                  <a:pt x="35280" y="1367510"/>
                </a:lnTo>
                <a:lnTo>
                  <a:pt x="25400" y="1365516"/>
                </a:lnTo>
                <a:lnTo>
                  <a:pt x="15506" y="1367510"/>
                </a:lnTo>
                <a:lnTo>
                  <a:pt x="7442" y="1372958"/>
                </a:lnTo>
                <a:lnTo>
                  <a:pt x="1993" y="1381023"/>
                </a:lnTo>
                <a:lnTo>
                  <a:pt x="0" y="1390967"/>
                </a:lnTo>
                <a:lnTo>
                  <a:pt x="1993" y="1400860"/>
                </a:lnTo>
                <a:lnTo>
                  <a:pt x="7442" y="1408925"/>
                </a:lnTo>
                <a:lnTo>
                  <a:pt x="15506" y="1414373"/>
                </a:lnTo>
                <a:lnTo>
                  <a:pt x="25400" y="1416367"/>
                </a:lnTo>
                <a:lnTo>
                  <a:pt x="35280" y="1414373"/>
                </a:lnTo>
                <a:lnTo>
                  <a:pt x="43357" y="1408925"/>
                </a:lnTo>
                <a:lnTo>
                  <a:pt x="48806" y="1400860"/>
                </a:lnTo>
                <a:lnTo>
                  <a:pt x="50800" y="1390916"/>
                </a:lnTo>
                <a:close/>
              </a:path>
              <a:path w="2415540" h="2335529">
                <a:moveTo>
                  <a:pt x="50800" y="1289265"/>
                </a:moveTo>
                <a:lnTo>
                  <a:pt x="48806" y="1279372"/>
                </a:lnTo>
                <a:lnTo>
                  <a:pt x="43357" y="1271308"/>
                </a:lnTo>
                <a:lnTo>
                  <a:pt x="35280" y="1265859"/>
                </a:lnTo>
                <a:lnTo>
                  <a:pt x="25400" y="1263865"/>
                </a:lnTo>
                <a:lnTo>
                  <a:pt x="15506" y="1265859"/>
                </a:lnTo>
                <a:lnTo>
                  <a:pt x="7442" y="1271308"/>
                </a:lnTo>
                <a:lnTo>
                  <a:pt x="1993" y="1279372"/>
                </a:lnTo>
                <a:lnTo>
                  <a:pt x="0" y="1289316"/>
                </a:lnTo>
                <a:lnTo>
                  <a:pt x="1993" y="1299210"/>
                </a:lnTo>
                <a:lnTo>
                  <a:pt x="7442" y="1307274"/>
                </a:lnTo>
                <a:lnTo>
                  <a:pt x="15506" y="1312722"/>
                </a:lnTo>
                <a:lnTo>
                  <a:pt x="25400" y="1314716"/>
                </a:lnTo>
                <a:lnTo>
                  <a:pt x="35280" y="1312722"/>
                </a:lnTo>
                <a:lnTo>
                  <a:pt x="43357" y="1307274"/>
                </a:lnTo>
                <a:lnTo>
                  <a:pt x="48806" y="1299210"/>
                </a:lnTo>
                <a:lnTo>
                  <a:pt x="50800" y="1289265"/>
                </a:lnTo>
                <a:close/>
              </a:path>
              <a:path w="2415540" h="2335529">
                <a:moveTo>
                  <a:pt x="50800" y="1187615"/>
                </a:moveTo>
                <a:lnTo>
                  <a:pt x="48806" y="1177721"/>
                </a:lnTo>
                <a:lnTo>
                  <a:pt x="43357" y="1169657"/>
                </a:lnTo>
                <a:lnTo>
                  <a:pt x="35280" y="1164209"/>
                </a:lnTo>
                <a:lnTo>
                  <a:pt x="25400" y="1162215"/>
                </a:lnTo>
                <a:lnTo>
                  <a:pt x="15506" y="1164209"/>
                </a:lnTo>
                <a:lnTo>
                  <a:pt x="7442" y="1169657"/>
                </a:lnTo>
                <a:lnTo>
                  <a:pt x="1993" y="1177721"/>
                </a:lnTo>
                <a:lnTo>
                  <a:pt x="0" y="1187665"/>
                </a:lnTo>
                <a:lnTo>
                  <a:pt x="1993" y="1197559"/>
                </a:lnTo>
                <a:lnTo>
                  <a:pt x="7442" y="1205623"/>
                </a:lnTo>
                <a:lnTo>
                  <a:pt x="15506" y="1211072"/>
                </a:lnTo>
                <a:lnTo>
                  <a:pt x="25400" y="1213065"/>
                </a:lnTo>
                <a:lnTo>
                  <a:pt x="35280" y="1211072"/>
                </a:lnTo>
                <a:lnTo>
                  <a:pt x="43357" y="1205623"/>
                </a:lnTo>
                <a:lnTo>
                  <a:pt x="48806" y="1197559"/>
                </a:lnTo>
                <a:lnTo>
                  <a:pt x="50800" y="1187615"/>
                </a:lnTo>
                <a:close/>
              </a:path>
              <a:path w="2415540" h="2335529">
                <a:moveTo>
                  <a:pt x="50800" y="1085964"/>
                </a:moveTo>
                <a:lnTo>
                  <a:pt x="48806" y="1076071"/>
                </a:lnTo>
                <a:lnTo>
                  <a:pt x="43357" y="1068006"/>
                </a:lnTo>
                <a:lnTo>
                  <a:pt x="35280" y="1062558"/>
                </a:lnTo>
                <a:lnTo>
                  <a:pt x="25400" y="1060564"/>
                </a:lnTo>
                <a:lnTo>
                  <a:pt x="15506" y="1062558"/>
                </a:lnTo>
                <a:lnTo>
                  <a:pt x="7442" y="1068006"/>
                </a:lnTo>
                <a:lnTo>
                  <a:pt x="1993" y="1076071"/>
                </a:lnTo>
                <a:lnTo>
                  <a:pt x="0" y="1086015"/>
                </a:lnTo>
                <a:lnTo>
                  <a:pt x="1993" y="1095908"/>
                </a:lnTo>
                <a:lnTo>
                  <a:pt x="7442" y="1103972"/>
                </a:lnTo>
                <a:lnTo>
                  <a:pt x="15506" y="1109421"/>
                </a:lnTo>
                <a:lnTo>
                  <a:pt x="25400" y="1111415"/>
                </a:lnTo>
                <a:lnTo>
                  <a:pt x="35280" y="1109421"/>
                </a:lnTo>
                <a:lnTo>
                  <a:pt x="43357" y="1103972"/>
                </a:lnTo>
                <a:lnTo>
                  <a:pt x="48806" y="1095908"/>
                </a:lnTo>
                <a:lnTo>
                  <a:pt x="50800" y="1085964"/>
                </a:lnTo>
                <a:close/>
              </a:path>
              <a:path w="2415540" h="2335529">
                <a:moveTo>
                  <a:pt x="50800" y="984313"/>
                </a:moveTo>
                <a:lnTo>
                  <a:pt x="48806" y="974420"/>
                </a:lnTo>
                <a:lnTo>
                  <a:pt x="43357" y="966355"/>
                </a:lnTo>
                <a:lnTo>
                  <a:pt x="35280" y="960907"/>
                </a:lnTo>
                <a:lnTo>
                  <a:pt x="25400" y="958913"/>
                </a:lnTo>
                <a:lnTo>
                  <a:pt x="15506" y="960907"/>
                </a:lnTo>
                <a:lnTo>
                  <a:pt x="7442" y="966355"/>
                </a:lnTo>
                <a:lnTo>
                  <a:pt x="1993" y="974420"/>
                </a:lnTo>
                <a:lnTo>
                  <a:pt x="0" y="984364"/>
                </a:lnTo>
                <a:lnTo>
                  <a:pt x="1993" y="994257"/>
                </a:lnTo>
                <a:lnTo>
                  <a:pt x="7442" y="1002322"/>
                </a:lnTo>
                <a:lnTo>
                  <a:pt x="15506" y="1007770"/>
                </a:lnTo>
                <a:lnTo>
                  <a:pt x="25400" y="1009764"/>
                </a:lnTo>
                <a:lnTo>
                  <a:pt x="35280" y="1007770"/>
                </a:lnTo>
                <a:lnTo>
                  <a:pt x="43357" y="1002322"/>
                </a:lnTo>
                <a:lnTo>
                  <a:pt x="48806" y="994257"/>
                </a:lnTo>
                <a:lnTo>
                  <a:pt x="50800" y="984313"/>
                </a:lnTo>
                <a:close/>
              </a:path>
              <a:path w="2415540" h="2335529">
                <a:moveTo>
                  <a:pt x="50800" y="882662"/>
                </a:moveTo>
                <a:lnTo>
                  <a:pt x="48806" y="872769"/>
                </a:lnTo>
                <a:lnTo>
                  <a:pt x="43357" y="864704"/>
                </a:lnTo>
                <a:lnTo>
                  <a:pt x="35280" y="859256"/>
                </a:lnTo>
                <a:lnTo>
                  <a:pt x="25400" y="857262"/>
                </a:lnTo>
                <a:lnTo>
                  <a:pt x="15506" y="859256"/>
                </a:lnTo>
                <a:lnTo>
                  <a:pt x="7442" y="864704"/>
                </a:lnTo>
                <a:lnTo>
                  <a:pt x="1993" y="872769"/>
                </a:lnTo>
                <a:lnTo>
                  <a:pt x="0" y="882713"/>
                </a:lnTo>
                <a:lnTo>
                  <a:pt x="1993" y="892606"/>
                </a:lnTo>
                <a:lnTo>
                  <a:pt x="7442" y="900671"/>
                </a:lnTo>
                <a:lnTo>
                  <a:pt x="15506" y="906119"/>
                </a:lnTo>
                <a:lnTo>
                  <a:pt x="25400" y="908113"/>
                </a:lnTo>
                <a:lnTo>
                  <a:pt x="35280" y="906119"/>
                </a:lnTo>
                <a:lnTo>
                  <a:pt x="43357" y="900671"/>
                </a:lnTo>
                <a:lnTo>
                  <a:pt x="48806" y="892606"/>
                </a:lnTo>
                <a:lnTo>
                  <a:pt x="50800" y="882662"/>
                </a:lnTo>
                <a:close/>
              </a:path>
              <a:path w="2415540" h="2335529">
                <a:moveTo>
                  <a:pt x="50800" y="781011"/>
                </a:moveTo>
                <a:lnTo>
                  <a:pt x="48806" y="771118"/>
                </a:lnTo>
                <a:lnTo>
                  <a:pt x="43357" y="763054"/>
                </a:lnTo>
                <a:lnTo>
                  <a:pt x="35280" y="757605"/>
                </a:lnTo>
                <a:lnTo>
                  <a:pt x="25400" y="755611"/>
                </a:lnTo>
                <a:lnTo>
                  <a:pt x="15506" y="757605"/>
                </a:lnTo>
                <a:lnTo>
                  <a:pt x="7442" y="763054"/>
                </a:lnTo>
                <a:lnTo>
                  <a:pt x="1993" y="771118"/>
                </a:lnTo>
                <a:lnTo>
                  <a:pt x="0" y="781062"/>
                </a:lnTo>
                <a:lnTo>
                  <a:pt x="1993" y="790956"/>
                </a:lnTo>
                <a:lnTo>
                  <a:pt x="7442" y="799020"/>
                </a:lnTo>
                <a:lnTo>
                  <a:pt x="15506" y="804468"/>
                </a:lnTo>
                <a:lnTo>
                  <a:pt x="25400" y="806462"/>
                </a:lnTo>
                <a:lnTo>
                  <a:pt x="35280" y="804468"/>
                </a:lnTo>
                <a:lnTo>
                  <a:pt x="43357" y="799020"/>
                </a:lnTo>
                <a:lnTo>
                  <a:pt x="48806" y="790956"/>
                </a:lnTo>
                <a:lnTo>
                  <a:pt x="50800" y="781011"/>
                </a:lnTo>
                <a:close/>
              </a:path>
              <a:path w="2415540" h="2335529">
                <a:moveTo>
                  <a:pt x="50800" y="679361"/>
                </a:moveTo>
                <a:lnTo>
                  <a:pt x="48806" y="669467"/>
                </a:lnTo>
                <a:lnTo>
                  <a:pt x="43357" y="661403"/>
                </a:lnTo>
                <a:lnTo>
                  <a:pt x="35280" y="655955"/>
                </a:lnTo>
                <a:lnTo>
                  <a:pt x="25400" y="653961"/>
                </a:lnTo>
                <a:lnTo>
                  <a:pt x="15506" y="655955"/>
                </a:lnTo>
                <a:lnTo>
                  <a:pt x="7442" y="661403"/>
                </a:lnTo>
                <a:lnTo>
                  <a:pt x="1993" y="669467"/>
                </a:lnTo>
                <a:lnTo>
                  <a:pt x="0" y="679411"/>
                </a:lnTo>
                <a:lnTo>
                  <a:pt x="1993" y="689305"/>
                </a:lnTo>
                <a:lnTo>
                  <a:pt x="7442" y="697369"/>
                </a:lnTo>
                <a:lnTo>
                  <a:pt x="15506" y="702818"/>
                </a:lnTo>
                <a:lnTo>
                  <a:pt x="25400" y="704811"/>
                </a:lnTo>
                <a:lnTo>
                  <a:pt x="35280" y="702818"/>
                </a:lnTo>
                <a:lnTo>
                  <a:pt x="43357" y="697369"/>
                </a:lnTo>
                <a:lnTo>
                  <a:pt x="48806" y="689305"/>
                </a:lnTo>
                <a:lnTo>
                  <a:pt x="50800" y="679361"/>
                </a:lnTo>
                <a:close/>
              </a:path>
              <a:path w="2415540" h="2335529">
                <a:moveTo>
                  <a:pt x="51054" y="578408"/>
                </a:moveTo>
                <a:lnTo>
                  <a:pt x="49314" y="568426"/>
                </a:lnTo>
                <a:lnTo>
                  <a:pt x="44081" y="560209"/>
                </a:lnTo>
                <a:lnTo>
                  <a:pt x="36144" y="554570"/>
                </a:lnTo>
                <a:lnTo>
                  <a:pt x="26314" y="552323"/>
                </a:lnTo>
                <a:lnTo>
                  <a:pt x="16370" y="554062"/>
                </a:lnTo>
                <a:lnTo>
                  <a:pt x="8166" y="559308"/>
                </a:lnTo>
                <a:lnTo>
                  <a:pt x="2527" y="567232"/>
                </a:lnTo>
                <a:lnTo>
                  <a:pt x="279" y="577126"/>
                </a:lnTo>
                <a:lnTo>
                  <a:pt x="2019" y="587057"/>
                </a:lnTo>
                <a:lnTo>
                  <a:pt x="7264" y="595261"/>
                </a:lnTo>
                <a:lnTo>
                  <a:pt x="15189" y="600913"/>
                </a:lnTo>
                <a:lnTo>
                  <a:pt x="25031" y="603161"/>
                </a:lnTo>
                <a:lnTo>
                  <a:pt x="34963" y="601408"/>
                </a:lnTo>
                <a:lnTo>
                  <a:pt x="43167" y="596176"/>
                </a:lnTo>
                <a:lnTo>
                  <a:pt x="48818" y="588238"/>
                </a:lnTo>
                <a:lnTo>
                  <a:pt x="51054" y="578408"/>
                </a:lnTo>
                <a:close/>
              </a:path>
              <a:path w="2415540" h="2335529">
                <a:moveTo>
                  <a:pt x="52781" y="1791182"/>
                </a:moveTo>
                <a:lnTo>
                  <a:pt x="50038" y="1781429"/>
                </a:lnTo>
                <a:lnTo>
                  <a:pt x="43992" y="1773796"/>
                </a:lnTo>
                <a:lnTo>
                  <a:pt x="35534" y="1768983"/>
                </a:lnTo>
                <a:lnTo>
                  <a:pt x="25527" y="1767738"/>
                </a:lnTo>
                <a:lnTo>
                  <a:pt x="15811" y="1770481"/>
                </a:lnTo>
                <a:lnTo>
                  <a:pt x="8178" y="1776514"/>
                </a:lnTo>
                <a:lnTo>
                  <a:pt x="3365" y="1784985"/>
                </a:lnTo>
                <a:lnTo>
                  <a:pt x="2133" y="1795043"/>
                </a:lnTo>
                <a:lnTo>
                  <a:pt x="4864" y="1804746"/>
                </a:lnTo>
                <a:lnTo>
                  <a:pt x="10909" y="1812391"/>
                </a:lnTo>
                <a:lnTo>
                  <a:pt x="19367" y="1817204"/>
                </a:lnTo>
                <a:lnTo>
                  <a:pt x="29387" y="1818436"/>
                </a:lnTo>
                <a:lnTo>
                  <a:pt x="39090" y="1815706"/>
                </a:lnTo>
                <a:lnTo>
                  <a:pt x="46723" y="1809661"/>
                </a:lnTo>
                <a:lnTo>
                  <a:pt x="51536" y="1801202"/>
                </a:lnTo>
                <a:lnTo>
                  <a:pt x="52781" y="1791182"/>
                </a:lnTo>
                <a:close/>
              </a:path>
              <a:path w="2415540" h="2335529">
                <a:moveTo>
                  <a:pt x="61506" y="481304"/>
                </a:moveTo>
                <a:lnTo>
                  <a:pt x="61290" y="471170"/>
                </a:lnTo>
                <a:lnTo>
                  <a:pt x="57353" y="462267"/>
                </a:lnTo>
                <a:lnTo>
                  <a:pt x="50368" y="455485"/>
                </a:lnTo>
                <a:lnTo>
                  <a:pt x="40982" y="451777"/>
                </a:lnTo>
                <a:lnTo>
                  <a:pt x="30899" y="452005"/>
                </a:lnTo>
                <a:lnTo>
                  <a:pt x="21996" y="455942"/>
                </a:lnTo>
                <a:lnTo>
                  <a:pt x="15214" y="462940"/>
                </a:lnTo>
                <a:lnTo>
                  <a:pt x="11506" y="472376"/>
                </a:lnTo>
                <a:lnTo>
                  <a:pt x="11722" y="482460"/>
                </a:lnTo>
                <a:lnTo>
                  <a:pt x="15671" y="491363"/>
                </a:lnTo>
                <a:lnTo>
                  <a:pt x="22656" y="498144"/>
                </a:lnTo>
                <a:lnTo>
                  <a:pt x="32042" y="501840"/>
                </a:lnTo>
                <a:lnTo>
                  <a:pt x="42125" y="501611"/>
                </a:lnTo>
                <a:lnTo>
                  <a:pt x="51028" y="497674"/>
                </a:lnTo>
                <a:lnTo>
                  <a:pt x="57810" y="490689"/>
                </a:lnTo>
                <a:lnTo>
                  <a:pt x="61506" y="481304"/>
                </a:lnTo>
                <a:close/>
              </a:path>
              <a:path w="2415540" h="2335529">
                <a:moveTo>
                  <a:pt x="69951" y="1896249"/>
                </a:moveTo>
                <a:lnTo>
                  <a:pt x="69176" y="1886191"/>
                </a:lnTo>
                <a:lnTo>
                  <a:pt x="64541" y="1877174"/>
                </a:lnTo>
                <a:lnTo>
                  <a:pt x="57099" y="1870900"/>
                </a:lnTo>
                <a:lnTo>
                  <a:pt x="47840" y="1867865"/>
                </a:lnTo>
                <a:lnTo>
                  <a:pt x="37795" y="1868639"/>
                </a:lnTo>
                <a:lnTo>
                  <a:pt x="28829" y="1873262"/>
                </a:lnTo>
                <a:lnTo>
                  <a:pt x="22542" y="1880704"/>
                </a:lnTo>
                <a:lnTo>
                  <a:pt x="19507" y="1889963"/>
                </a:lnTo>
                <a:lnTo>
                  <a:pt x="20307" y="1900059"/>
                </a:lnTo>
                <a:lnTo>
                  <a:pt x="24930" y="1909025"/>
                </a:lnTo>
                <a:lnTo>
                  <a:pt x="32372" y="1915312"/>
                </a:lnTo>
                <a:lnTo>
                  <a:pt x="41617" y="1918347"/>
                </a:lnTo>
                <a:lnTo>
                  <a:pt x="51676" y="1917560"/>
                </a:lnTo>
                <a:lnTo>
                  <a:pt x="60642" y="1912937"/>
                </a:lnTo>
                <a:lnTo>
                  <a:pt x="66929" y="1905495"/>
                </a:lnTo>
                <a:lnTo>
                  <a:pt x="69951" y="1896249"/>
                </a:lnTo>
                <a:close/>
              </a:path>
              <a:path w="2415540" h="2335529">
                <a:moveTo>
                  <a:pt x="90995" y="378929"/>
                </a:moveTo>
                <a:lnTo>
                  <a:pt x="88900" y="369417"/>
                </a:lnTo>
                <a:lnTo>
                  <a:pt x="83388" y="361391"/>
                </a:lnTo>
                <a:lnTo>
                  <a:pt x="74917" y="355917"/>
                </a:lnTo>
                <a:lnTo>
                  <a:pt x="64985" y="354139"/>
                </a:lnTo>
                <a:lnTo>
                  <a:pt x="55486" y="356247"/>
                </a:lnTo>
                <a:lnTo>
                  <a:pt x="47459" y="361759"/>
                </a:lnTo>
                <a:lnTo>
                  <a:pt x="41960" y="370268"/>
                </a:lnTo>
                <a:lnTo>
                  <a:pt x="40182" y="380199"/>
                </a:lnTo>
                <a:lnTo>
                  <a:pt x="42291" y="389712"/>
                </a:lnTo>
                <a:lnTo>
                  <a:pt x="47802" y="397738"/>
                </a:lnTo>
                <a:lnTo>
                  <a:pt x="56261" y="403212"/>
                </a:lnTo>
                <a:lnTo>
                  <a:pt x="66192" y="404990"/>
                </a:lnTo>
                <a:lnTo>
                  <a:pt x="75704" y="402882"/>
                </a:lnTo>
                <a:lnTo>
                  <a:pt x="83731" y="397370"/>
                </a:lnTo>
                <a:lnTo>
                  <a:pt x="89217" y="388912"/>
                </a:lnTo>
                <a:lnTo>
                  <a:pt x="90995" y="378929"/>
                </a:lnTo>
                <a:close/>
              </a:path>
              <a:path w="2415540" h="2335529">
                <a:moveTo>
                  <a:pt x="94399" y="738314"/>
                </a:moveTo>
                <a:lnTo>
                  <a:pt x="92405" y="728433"/>
                </a:lnTo>
                <a:lnTo>
                  <a:pt x="86969" y="720356"/>
                </a:lnTo>
                <a:lnTo>
                  <a:pt x="78892" y="714908"/>
                </a:lnTo>
                <a:lnTo>
                  <a:pt x="68948" y="712914"/>
                </a:lnTo>
                <a:lnTo>
                  <a:pt x="59067" y="714908"/>
                </a:lnTo>
                <a:lnTo>
                  <a:pt x="50990" y="720356"/>
                </a:lnTo>
                <a:lnTo>
                  <a:pt x="45542" y="728433"/>
                </a:lnTo>
                <a:lnTo>
                  <a:pt x="43548" y="738314"/>
                </a:lnTo>
                <a:lnTo>
                  <a:pt x="45542" y="748207"/>
                </a:lnTo>
                <a:lnTo>
                  <a:pt x="50990" y="756272"/>
                </a:lnTo>
                <a:lnTo>
                  <a:pt x="59067" y="761720"/>
                </a:lnTo>
                <a:lnTo>
                  <a:pt x="68999" y="763714"/>
                </a:lnTo>
                <a:lnTo>
                  <a:pt x="78892" y="761720"/>
                </a:lnTo>
                <a:lnTo>
                  <a:pt x="86969" y="756272"/>
                </a:lnTo>
                <a:lnTo>
                  <a:pt x="92405" y="748207"/>
                </a:lnTo>
                <a:lnTo>
                  <a:pt x="94399" y="738314"/>
                </a:lnTo>
                <a:close/>
              </a:path>
              <a:path w="2415540" h="2335529">
                <a:moveTo>
                  <a:pt x="105219" y="1987740"/>
                </a:moveTo>
                <a:lnTo>
                  <a:pt x="102958" y="1977910"/>
                </a:lnTo>
                <a:lnTo>
                  <a:pt x="97040" y="1969681"/>
                </a:lnTo>
                <a:lnTo>
                  <a:pt x="88760" y="1964563"/>
                </a:lnTo>
                <a:lnTo>
                  <a:pt x="79159" y="1962937"/>
                </a:lnTo>
                <a:lnTo>
                  <a:pt x="69329" y="1965198"/>
                </a:lnTo>
                <a:lnTo>
                  <a:pt x="61137" y="1971090"/>
                </a:lnTo>
                <a:lnTo>
                  <a:pt x="56032" y="1979371"/>
                </a:lnTo>
                <a:lnTo>
                  <a:pt x="54394" y="1988972"/>
                </a:lnTo>
                <a:lnTo>
                  <a:pt x="56680" y="1998853"/>
                </a:lnTo>
                <a:lnTo>
                  <a:pt x="62572" y="2007031"/>
                </a:lnTo>
                <a:lnTo>
                  <a:pt x="70853" y="2012149"/>
                </a:lnTo>
                <a:lnTo>
                  <a:pt x="80454" y="2013775"/>
                </a:lnTo>
                <a:lnTo>
                  <a:pt x="90284" y="2011527"/>
                </a:lnTo>
                <a:lnTo>
                  <a:pt x="98475" y="2005634"/>
                </a:lnTo>
                <a:lnTo>
                  <a:pt x="103581" y="1997341"/>
                </a:lnTo>
                <a:lnTo>
                  <a:pt x="105219" y="1987740"/>
                </a:lnTo>
                <a:close/>
              </a:path>
              <a:path w="2415540" h="2335529">
                <a:moveTo>
                  <a:pt x="137172" y="293027"/>
                </a:moveTo>
                <a:lnTo>
                  <a:pt x="136715" y="283298"/>
                </a:lnTo>
                <a:lnTo>
                  <a:pt x="132638" y="274447"/>
                </a:lnTo>
                <a:lnTo>
                  <a:pt x="125222" y="267614"/>
                </a:lnTo>
                <a:lnTo>
                  <a:pt x="115735" y="264185"/>
                </a:lnTo>
                <a:lnTo>
                  <a:pt x="106019" y="264642"/>
                </a:lnTo>
                <a:lnTo>
                  <a:pt x="97167" y="268719"/>
                </a:lnTo>
                <a:lnTo>
                  <a:pt x="90309" y="276174"/>
                </a:lnTo>
                <a:lnTo>
                  <a:pt x="86880" y="285661"/>
                </a:lnTo>
                <a:lnTo>
                  <a:pt x="87337" y="295389"/>
                </a:lnTo>
                <a:lnTo>
                  <a:pt x="91401" y="304228"/>
                </a:lnTo>
                <a:lnTo>
                  <a:pt x="98818" y="311073"/>
                </a:lnTo>
                <a:lnTo>
                  <a:pt x="108305" y="314502"/>
                </a:lnTo>
                <a:lnTo>
                  <a:pt x="118033" y="314032"/>
                </a:lnTo>
                <a:lnTo>
                  <a:pt x="126873" y="309968"/>
                </a:lnTo>
                <a:lnTo>
                  <a:pt x="133718" y="302552"/>
                </a:lnTo>
                <a:lnTo>
                  <a:pt x="137172" y="293027"/>
                </a:lnTo>
                <a:close/>
              </a:path>
              <a:path w="2415540" h="2335529">
                <a:moveTo>
                  <a:pt x="157099" y="2079053"/>
                </a:moveTo>
                <a:lnTo>
                  <a:pt x="156616" y="2069325"/>
                </a:lnTo>
                <a:lnTo>
                  <a:pt x="152298" y="2060219"/>
                </a:lnTo>
                <a:lnTo>
                  <a:pt x="144741" y="2053463"/>
                </a:lnTo>
                <a:lnTo>
                  <a:pt x="135547" y="2050262"/>
                </a:lnTo>
                <a:lnTo>
                  <a:pt x="125818" y="2050745"/>
                </a:lnTo>
                <a:lnTo>
                  <a:pt x="116713" y="2055063"/>
                </a:lnTo>
                <a:lnTo>
                  <a:pt x="109994" y="2062594"/>
                </a:lnTo>
                <a:lnTo>
                  <a:pt x="106794" y="2071789"/>
                </a:lnTo>
                <a:lnTo>
                  <a:pt x="107276" y="2081517"/>
                </a:lnTo>
                <a:lnTo>
                  <a:pt x="111633" y="2090661"/>
                </a:lnTo>
                <a:lnTo>
                  <a:pt x="119151" y="2097379"/>
                </a:lnTo>
                <a:lnTo>
                  <a:pt x="128346" y="2100580"/>
                </a:lnTo>
                <a:lnTo>
                  <a:pt x="138074" y="2100097"/>
                </a:lnTo>
                <a:lnTo>
                  <a:pt x="147193" y="2095766"/>
                </a:lnTo>
                <a:lnTo>
                  <a:pt x="153898" y="2088248"/>
                </a:lnTo>
                <a:lnTo>
                  <a:pt x="157099" y="2079053"/>
                </a:lnTo>
                <a:close/>
              </a:path>
              <a:path w="2415540" h="2335529">
                <a:moveTo>
                  <a:pt x="196049" y="738314"/>
                </a:moveTo>
                <a:lnTo>
                  <a:pt x="194056" y="728433"/>
                </a:lnTo>
                <a:lnTo>
                  <a:pt x="188620" y="720356"/>
                </a:lnTo>
                <a:lnTo>
                  <a:pt x="180543" y="714908"/>
                </a:lnTo>
                <a:lnTo>
                  <a:pt x="170599" y="712914"/>
                </a:lnTo>
                <a:lnTo>
                  <a:pt x="160718" y="714908"/>
                </a:lnTo>
                <a:lnTo>
                  <a:pt x="152641" y="720356"/>
                </a:lnTo>
                <a:lnTo>
                  <a:pt x="147193" y="728433"/>
                </a:lnTo>
                <a:lnTo>
                  <a:pt x="145199" y="738314"/>
                </a:lnTo>
                <a:lnTo>
                  <a:pt x="147193" y="748207"/>
                </a:lnTo>
                <a:lnTo>
                  <a:pt x="152641" y="756272"/>
                </a:lnTo>
                <a:lnTo>
                  <a:pt x="160718" y="761720"/>
                </a:lnTo>
                <a:lnTo>
                  <a:pt x="170649" y="763714"/>
                </a:lnTo>
                <a:lnTo>
                  <a:pt x="180543" y="761720"/>
                </a:lnTo>
                <a:lnTo>
                  <a:pt x="188620" y="756272"/>
                </a:lnTo>
                <a:lnTo>
                  <a:pt x="194056" y="748207"/>
                </a:lnTo>
                <a:lnTo>
                  <a:pt x="196049" y="738314"/>
                </a:lnTo>
                <a:close/>
              </a:path>
              <a:path w="2415540" h="2335529">
                <a:moveTo>
                  <a:pt x="198970" y="207492"/>
                </a:moveTo>
                <a:lnTo>
                  <a:pt x="196659" y="198031"/>
                </a:lnTo>
                <a:lnTo>
                  <a:pt x="190690" y="189903"/>
                </a:lnTo>
                <a:lnTo>
                  <a:pt x="182029" y="184734"/>
                </a:lnTo>
                <a:lnTo>
                  <a:pt x="172389" y="183324"/>
                </a:lnTo>
                <a:lnTo>
                  <a:pt x="162928" y="185648"/>
                </a:lnTo>
                <a:lnTo>
                  <a:pt x="154774" y="191655"/>
                </a:lnTo>
                <a:lnTo>
                  <a:pt x="149606" y="200317"/>
                </a:lnTo>
                <a:lnTo>
                  <a:pt x="148196" y="209943"/>
                </a:lnTo>
                <a:lnTo>
                  <a:pt x="150507" y="219405"/>
                </a:lnTo>
                <a:lnTo>
                  <a:pt x="156489" y="227533"/>
                </a:lnTo>
                <a:lnTo>
                  <a:pt x="165138" y="232702"/>
                </a:lnTo>
                <a:lnTo>
                  <a:pt x="174777" y="234111"/>
                </a:lnTo>
                <a:lnTo>
                  <a:pt x="184238" y="231800"/>
                </a:lnTo>
                <a:lnTo>
                  <a:pt x="192366" y="225818"/>
                </a:lnTo>
                <a:lnTo>
                  <a:pt x="197573" y="217131"/>
                </a:lnTo>
                <a:lnTo>
                  <a:pt x="198970" y="207492"/>
                </a:lnTo>
                <a:close/>
              </a:path>
              <a:path w="2415540" h="2335529">
                <a:moveTo>
                  <a:pt x="223723" y="2150986"/>
                </a:moveTo>
                <a:lnTo>
                  <a:pt x="221424" y="2141524"/>
                </a:lnTo>
                <a:lnTo>
                  <a:pt x="215455" y="2133384"/>
                </a:lnTo>
                <a:lnTo>
                  <a:pt x="206768" y="2128177"/>
                </a:lnTo>
                <a:lnTo>
                  <a:pt x="197142" y="2126754"/>
                </a:lnTo>
                <a:lnTo>
                  <a:pt x="187680" y="2129066"/>
                </a:lnTo>
                <a:lnTo>
                  <a:pt x="179539" y="2135022"/>
                </a:lnTo>
                <a:lnTo>
                  <a:pt x="174358" y="2143683"/>
                </a:lnTo>
                <a:lnTo>
                  <a:pt x="172948" y="2153310"/>
                </a:lnTo>
                <a:lnTo>
                  <a:pt x="175247" y="2162772"/>
                </a:lnTo>
                <a:lnTo>
                  <a:pt x="181254" y="2170938"/>
                </a:lnTo>
                <a:lnTo>
                  <a:pt x="189903" y="2176132"/>
                </a:lnTo>
                <a:lnTo>
                  <a:pt x="199529" y="2177542"/>
                </a:lnTo>
                <a:lnTo>
                  <a:pt x="208991" y="2175243"/>
                </a:lnTo>
                <a:lnTo>
                  <a:pt x="217131" y="2169274"/>
                </a:lnTo>
                <a:lnTo>
                  <a:pt x="222313" y="2160625"/>
                </a:lnTo>
                <a:lnTo>
                  <a:pt x="223723" y="2150986"/>
                </a:lnTo>
                <a:close/>
              </a:path>
              <a:path w="2415540" h="2335529">
                <a:moveTo>
                  <a:pt x="273672" y="143967"/>
                </a:moveTo>
                <a:lnTo>
                  <a:pt x="273202" y="134239"/>
                </a:lnTo>
                <a:lnTo>
                  <a:pt x="268884" y="125120"/>
                </a:lnTo>
                <a:lnTo>
                  <a:pt x="261366" y="118402"/>
                </a:lnTo>
                <a:lnTo>
                  <a:pt x="252171" y="115201"/>
                </a:lnTo>
                <a:lnTo>
                  <a:pt x="242443" y="115671"/>
                </a:lnTo>
                <a:lnTo>
                  <a:pt x="233286" y="120027"/>
                </a:lnTo>
                <a:lnTo>
                  <a:pt x="226568" y="127546"/>
                </a:lnTo>
                <a:lnTo>
                  <a:pt x="223354" y="136740"/>
                </a:lnTo>
                <a:lnTo>
                  <a:pt x="223837" y="146469"/>
                </a:lnTo>
                <a:lnTo>
                  <a:pt x="228155" y="155575"/>
                </a:lnTo>
                <a:lnTo>
                  <a:pt x="235673" y="162293"/>
                </a:lnTo>
                <a:lnTo>
                  <a:pt x="244868" y="165506"/>
                </a:lnTo>
                <a:lnTo>
                  <a:pt x="254596" y="165036"/>
                </a:lnTo>
                <a:lnTo>
                  <a:pt x="263702" y="160705"/>
                </a:lnTo>
                <a:lnTo>
                  <a:pt x="270471" y="153162"/>
                </a:lnTo>
                <a:lnTo>
                  <a:pt x="273672" y="143967"/>
                </a:lnTo>
                <a:close/>
              </a:path>
              <a:path w="2415540" h="2335529">
                <a:moveTo>
                  <a:pt x="297700" y="738314"/>
                </a:moveTo>
                <a:lnTo>
                  <a:pt x="295706" y="728433"/>
                </a:lnTo>
                <a:lnTo>
                  <a:pt x="290271" y="720356"/>
                </a:lnTo>
                <a:lnTo>
                  <a:pt x="282194" y="714908"/>
                </a:lnTo>
                <a:lnTo>
                  <a:pt x="272249" y="712914"/>
                </a:lnTo>
                <a:lnTo>
                  <a:pt x="262369" y="714908"/>
                </a:lnTo>
                <a:lnTo>
                  <a:pt x="254292" y="720356"/>
                </a:lnTo>
                <a:lnTo>
                  <a:pt x="248843" y="728433"/>
                </a:lnTo>
                <a:lnTo>
                  <a:pt x="246849" y="738314"/>
                </a:lnTo>
                <a:lnTo>
                  <a:pt x="248843" y="748207"/>
                </a:lnTo>
                <a:lnTo>
                  <a:pt x="254292" y="756272"/>
                </a:lnTo>
                <a:lnTo>
                  <a:pt x="262369" y="761720"/>
                </a:lnTo>
                <a:lnTo>
                  <a:pt x="272300" y="763714"/>
                </a:lnTo>
                <a:lnTo>
                  <a:pt x="282194" y="761720"/>
                </a:lnTo>
                <a:lnTo>
                  <a:pt x="290271" y="756272"/>
                </a:lnTo>
                <a:lnTo>
                  <a:pt x="295706" y="748207"/>
                </a:lnTo>
                <a:lnTo>
                  <a:pt x="297700" y="738314"/>
                </a:lnTo>
                <a:close/>
              </a:path>
              <a:path w="2415540" h="2335529">
                <a:moveTo>
                  <a:pt x="302501" y="2219629"/>
                </a:moveTo>
                <a:lnTo>
                  <a:pt x="302056" y="2209901"/>
                </a:lnTo>
                <a:lnTo>
                  <a:pt x="298005" y="2201049"/>
                </a:lnTo>
                <a:lnTo>
                  <a:pt x="290601" y="2194191"/>
                </a:lnTo>
                <a:lnTo>
                  <a:pt x="281076" y="2190724"/>
                </a:lnTo>
                <a:lnTo>
                  <a:pt x="271348" y="2191156"/>
                </a:lnTo>
                <a:lnTo>
                  <a:pt x="262496" y="2195220"/>
                </a:lnTo>
                <a:lnTo>
                  <a:pt x="255651" y="2202611"/>
                </a:lnTo>
                <a:lnTo>
                  <a:pt x="252196" y="2212098"/>
                </a:lnTo>
                <a:lnTo>
                  <a:pt x="252641" y="2221827"/>
                </a:lnTo>
                <a:lnTo>
                  <a:pt x="256692" y="2230678"/>
                </a:lnTo>
                <a:lnTo>
                  <a:pt x="264134" y="2237562"/>
                </a:lnTo>
                <a:lnTo>
                  <a:pt x="273621" y="2241004"/>
                </a:lnTo>
                <a:lnTo>
                  <a:pt x="283349" y="2240559"/>
                </a:lnTo>
                <a:lnTo>
                  <a:pt x="292201" y="2236508"/>
                </a:lnTo>
                <a:lnTo>
                  <a:pt x="299046" y="2229104"/>
                </a:lnTo>
                <a:lnTo>
                  <a:pt x="302501" y="2219629"/>
                </a:lnTo>
                <a:close/>
              </a:path>
              <a:path w="2415540" h="2335529">
                <a:moveTo>
                  <a:pt x="359625" y="84201"/>
                </a:moveTo>
                <a:lnTo>
                  <a:pt x="356895" y="74498"/>
                </a:lnTo>
                <a:lnTo>
                  <a:pt x="350621" y="66611"/>
                </a:lnTo>
                <a:lnTo>
                  <a:pt x="342087" y="61899"/>
                </a:lnTo>
                <a:lnTo>
                  <a:pt x="332422" y="60731"/>
                </a:lnTo>
                <a:lnTo>
                  <a:pt x="322668" y="63487"/>
                </a:lnTo>
                <a:lnTo>
                  <a:pt x="314782" y="69773"/>
                </a:lnTo>
                <a:lnTo>
                  <a:pt x="310070" y="78295"/>
                </a:lnTo>
                <a:lnTo>
                  <a:pt x="308914" y="87960"/>
                </a:lnTo>
                <a:lnTo>
                  <a:pt x="311645" y="97675"/>
                </a:lnTo>
                <a:lnTo>
                  <a:pt x="317919" y="105562"/>
                </a:lnTo>
                <a:lnTo>
                  <a:pt x="326440" y="110274"/>
                </a:lnTo>
                <a:lnTo>
                  <a:pt x="336118" y="111429"/>
                </a:lnTo>
                <a:lnTo>
                  <a:pt x="345821" y="108699"/>
                </a:lnTo>
                <a:lnTo>
                  <a:pt x="353758" y="102400"/>
                </a:lnTo>
                <a:lnTo>
                  <a:pt x="358470" y="93878"/>
                </a:lnTo>
                <a:lnTo>
                  <a:pt x="359625" y="84201"/>
                </a:lnTo>
                <a:close/>
              </a:path>
              <a:path w="2415540" h="2335529">
                <a:moveTo>
                  <a:pt x="391985" y="2264968"/>
                </a:moveTo>
                <a:lnTo>
                  <a:pt x="390372" y="2255367"/>
                </a:lnTo>
                <a:lnTo>
                  <a:pt x="385267" y="2247074"/>
                </a:lnTo>
                <a:lnTo>
                  <a:pt x="377088" y="2241181"/>
                </a:lnTo>
                <a:lnTo>
                  <a:pt x="367220" y="2238883"/>
                </a:lnTo>
                <a:lnTo>
                  <a:pt x="357606" y="2240508"/>
                </a:lnTo>
                <a:lnTo>
                  <a:pt x="349313" y="2245614"/>
                </a:lnTo>
                <a:lnTo>
                  <a:pt x="343420" y="2253792"/>
                </a:lnTo>
                <a:lnTo>
                  <a:pt x="341147" y="2263622"/>
                </a:lnTo>
                <a:lnTo>
                  <a:pt x="342773" y="2273223"/>
                </a:lnTo>
                <a:lnTo>
                  <a:pt x="347878" y="2281517"/>
                </a:lnTo>
                <a:lnTo>
                  <a:pt x="356095" y="2287435"/>
                </a:lnTo>
                <a:lnTo>
                  <a:pt x="365925" y="2289708"/>
                </a:lnTo>
                <a:lnTo>
                  <a:pt x="375526" y="2288082"/>
                </a:lnTo>
                <a:lnTo>
                  <a:pt x="383819" y="2282977"/>
                </a:lnTo>
                <a:lnTo>
                  <a:pt x="389724" y="2274798"/>
                </a:lnTo>
                <a:lnTo>
                  <a:pt x="391985" y="2264968"/>
                </a:lnTo>
                <a:close/>
              </a:path>
              <a:path w="2415540" h="2335529">
                <a:moveTo>
                  <a:pt x="399351" y="738314"/>
                </a:moveTo>
                <a:lnTo>
                  <a:pt x="397357" y="728433"/>
                </a:lnTo>
                <a:lnTo>
                  <a:pt x="391922" y="720356"/>
                </a:lnTo>
                <a:lnTo>
                  <a:pt x="383844" y="714908"/>
                </a:lnTo>
                <a:lnTo>
                  <a:pt x="373900" y="712914"/>
                </a:lnTo>
                <a:lnTo>
                  <a:pt x="364020" y="714908"/>
                </a:lnTo>
                <a:lnTo>
                  <a:pt x="355942" y="720356"/>
                </a:lnTo>
                <a:lnTo>
                  <a:pt x="350494" y="728433"/>
                </a:lnTo>
                <a:lnTo>
                  <a:pt x="348500" y="738314"/>
                </a:lnTo>
                <a:lnTo>
                  <a:pt x="350494" y="748207"/>
                </a:lnTo>
                <a:lnTo>
                  <a:pt x="355942" y="756272"/>
                </a:lnTo>
                <a:lnTo>
                  <a:pt x="364020" y="761720"/>
                </a:lnTo>
                <a:lnTo>
                  <a:pt x="373951" y="763714"/>
                </a:lnTo>
                <a:lnTo>
                  <a:pt x="383844" y="761720"/>
                </a:lnTo>
                <a:lnTo>
                  <a:pt x="391922" y="756272"/>
                </a:lnTo>
                <a:lnTo>
                  <a:pt x="397357" y="748207"/>
                </a:lnTo>
                <a:lnTo>
                  <a:pt x="399351" y="738314"/>
                </a:lnTo>
                <a:close/>
              </a:path>
              <a:path w="2415540" h="2335529">
                <a:moveTo>
                  <a:pt x="453809" y="51676"/>
                </a:moveTo>
                <a:lnTo>
                  <a:pt x="453034" y="41630"/>
                </a:lnTo>
                <a:lnTo>
                  <a:pt x="448411" y="32664"/>
                </a:lnTo>
                <a:lnTo>
                  <a:pt x="440969" y="26377"/>
                </a:lnTo>
                <a:lnTo>
                  <a:pt x="431711" y="23355"/>
                </a:lnTo>
                <a:lnTo>
                  <a:pt x="421614" y="24142"/>
                </a:lnTo>
                <a:lnTo>
                  <a:pt x="412648" y="28765"/>
                </a:lnTo>
                <a:lnTo>
                  <a:pt x="406361" y="36207"/>
                </a:lnTo>
                <a:lnTo>
                  <a:pt x="403339" y="45453"/>
                </a:lnTo>
                <a:lnTo>
                  <a:pt x="404114" y="55511"/>
                </a:lnTo>
                <a:lnTo>
                  <a:pt x="408736" y="64477"/>
                </a:lnTo>
                <a:lnTo>
                  <a:pt x="416179" y="70764"/>
                </a:lnTo>
                <a:lnTo>
                  <a:pt x="425424" y="73787"/>
                </a:lnTo>
                <a:lnTo>
                  <a:pt x="435483" y="73012"/>
                </a:lnTo>
                <a:lnTo>
                  <a:pt x="444500" y="68376"/>
                </a:lnTo>
                <a:lnTo>
                  <a:pt x="450786" y="60934"/>
                </a:lnTo>
                <a:lnTo>
                  <a:pt x="453809" y="51676"/>
                </a:lnTo>
                <a:close/>
              </a:path>
              <a:path w="2415540" h="2335529">
                <a:moveTo>
                  <a:pt x="488188" y="2291270"/>
                </a:moveTo>
                <a:lnTo>
                  <a:pt x="484708" y="2282164"/>
                </a:lnTo>
                <a:lnTo>
                  <a:pt x="478078" y="2275040"/>
                </a:lnTo>
                <a:lnTo>
                  <a:pt x="468896" y="2270861"/>
                </a:lnTo>
                <a:lnTo>
                  <a:pt x="458762" y="2270556"/>
                </a:lnTo>
                <a:lnTo>
                  <a:pt x="449668" y="2274036"/>
                </a:lnTo>
                <a:lnTo>
                  <a:pt x="442544" y="2280666"/>
                </a:lnTo>
                <a:lnTo>
                  <a:pt x="438353" y="2289835"/>
                </a:lnTo>
                <a:lnTo>
                  <a:pt x="438061" y="2299919"/>
                </a:lnTo>
                <a:lnTo>
                  <a:pt x="441540" y="2309025"/>
                </a:lnTo>
                <a:lnTo>
                  <a:pt x="448170" y="2316149"/>
                </a:lnTo>
                <a:lnTo>
                  <a:pt x="457403" y="2320340"/>
                </a:lnTo>
                <a:lnTo>
                  <a:pt x="467487" y="2320633"/>
                </a:lnTo>
                <a:lnTo>
                  <a:pt x="476580" y="2317165"/>
                </a:lnTo>
                <a:lnTo>
                  <a:pt x="483704" y="2310523"/>
                </a:lnTo>
                <a:lnTo>
                  <a:pt x="487895" y="2301354"/>
                </a:lnTo>
                <a:lnTo>
                  <a:pt x="488188" y="2291270"/>
                </a:lnTo>
                <a:close/>
              </a:path>
              <a:path w="2415540" h="2335529">
                <a:moveTo>
                  <a:pt x="501002" y="738314"/>
                </a:moveTo>
                <a:lnTo>
                  <a:pt x="499008" y="728433"/>
                </a:lnTo>
                <a:lnTo>
                  <a:pt x="493572" y="720356"/>
                </a:lnTo>
                <a:lnTo>
                  <a:pt x="485495" y="714908"/>
                </a:lnTo>
                <a:lnTo>
                  <a:pt x="475551" y="712914"/>
                </a:lnTo>
                <a:lnTo>
                  <a:pt x="465670" y="714908"/>
                </a:lnTo>
                <a:lnTo>
                  <a:pt x="457593" y="720356"/>
                </a:lnTo>
                <a:lnTo>
                  <a:pt x="452145" y="728433"/>
                </a:lnTo>
                <a:lnTo>
                  <a:pt x="450151" y="738314"/>
                </a:lnTo>
                <a:lnTo>
                  <a:pt x="452145" y="748207"/>
                </a:lnTo>
                <a:lnTo>
                  <a:pt x="457593" y="756272"/>
                </a:lnTo>
                <a:lnTo>
                  <a:pt x="465670" y="761720"/>
                </a:lnTo>
                <a:lnTo>
                  <a:pt x="475602" y="763714"/>
                </a:lnTo>
                <a:lnTo>
                  <a:pt x="485495" y="761720"/>
                </a:lnTo>
                <a:lnTo>
                  <a:pt x="493572" y="756272"/>
                </a:lnTo>
                <a:lnTo>
                  <a:pt x="499008" y="748207"/>
                </a:lnTo>
                <a:lnTo>
                  <a:pt x="501002" y="738314"/>
                </a:lnTo>
                <a:close/>
              </a:path>
              <a:path w="2415540" h="2335529">
                <a:moveTo>
                  <a:pt x="553326" y="25463"/>
                </a:moveTo>
                <a:lnTo>
                  <a:pt x="550100" y="15900"/>
                </a:lnTo>
                <a:lnTo>
                  <a:pt x="543687" y="8572"/>
                </a:lnTo>
                <a:lnTo>
                  <a:pt x="534987" y="4191"/>
                </a:lnTo>
                <a:lnTo>
                  <a:pt x="524878" y="3467"/>
                </a:lnTo>
                <a:lnTo>
                  <a:pt x="515327" y="6692"/>
                </a:lnTo>
                <a:lnTo>
                  <a:pt x="508000" y="13106"/>
                </a:lnTo>
                <a:lnTo>
                  <a:pt x="503618" y="21805"/>
                </a:lnTo>
                <a:lnTo>
                  <a:pt x="502881" y="31864"/>
                </a:lnTo>
                <a:lnTo>
                  <a:pt x="506107" y="41427"/>
                </a:lnTo>
                <a:lnTo>
                  <a:pt x="512533" y="48742"/>
                </a:lnTo>
                <a:lnTo>
                  <a:pt x="521220" y="53124"/>
                </a:lnTo>
                <a:lnTo>
                  <a:pt x="531279" y="53860"/>
                </a:lnTo>
                <a:lnTo>
                  <a:pt x="540893" y="50634"/>
                </a:lnTo>
                <a:lnTo>
                  <a:pt x="548208" y="44208"/>
                </a:lnTo>
                <a:lnTo>
                  <a:pt x="552589" y="35521"/>
                </a:lnTo>
                <a:lnTo>
                  <a:pt x="553326" y="25463"/>
                </a:lnTo>
                <a:close/>
              </a:path>
              <a:path w="2415540" h="2335529">
                <a:moveTo>
                  <a:pt x="589127" y="2309774"/>
                </a:moveTo>
                <a:lnTo>
                  <a:pt x="587375" y="2299830"/>
                </a:lnTo>
                <a:lnTo>
                  <a:pt x="582129" y="2291626"/>
                </a:lnTo>
                <a:lnTo>
                  <a:pt x="574192" y="2285987"/>
                </a:lnTo>
                <a:lnTo>
                  <a:pt x="564362" y="2283752"/>
                </a:lnTo>
                <a:lnTo>
                  <a:pt x="554380" y="2285504"/>
                </a:lnTo>
                <a:lnTo>
                  <a:pt x="546176" y="2290749"/>
                </a:lnTo>
                <a:lnTo>
                  <a:pt x="540537" y="2298687"/>
                </a:lnTo>
                <a:lnTo>
                  <a:pt x="538302" y="2308517"/>
                </a:lnTo>
                <a:lnTo>
                  <a:pt x="540042" y="2318448"/>
                </a:lnTo>
                <a:lnTo>
                  <a:pt x="545287" y="2326652"/>
                </a:lnTo>
                <a:lnTo>
                  <a:pt x="553224" y="2332291"/>
                </a:lnTo>
                <a:lnTo>
                  <a:pt x="563118" y="2334539"/>
                </a:lnTo>
                <a:lnTo>
                  <a:pt x="573049" y="2332786"/>
                </a:lnTo>
                <a:lnTo>
                  <a:pt x="581253" y="2327541"/>
                </a:lnTo>
                <a:lnTo>
                  <a:pt x="586892" y="2319604"/>
                </a:lnTo>
                <a:lnTo>
                  <a:pt x="589127" y="2309774"/>
                </a:lnTo>
                <a:close/>
              </a:path>
              <a:path w="2415540" h="2335529">
                <a:moveTo>
                  <a:pt x="602653" y="738314"/>
                </a:moveTo>
                <a:lnTo>
                  <a:pt x="600659" y="728433"/>
                </a:lnTo>
                <a:lnTo>
                  <a:pt x="595223" y="720356"/>
                </a:lnTo>
                <a:lnTo>
                  <a:pt x="587146" y="714908"/>
                </a:lnTo>
                <a:lnTo>
                  <a:pt x="577202" y="712914"/>
                </a:lnTo>
                <a:lnTo>
                  <a:pt x="567321" y="714908"/>
                </a:lnTo>
                <a:lnTo>
                  <a:pt x="559244" y="720356"/>
                </a:lnTo>
                <a:lnTo>
                  <a:pt x="553796" y="728433"/>
                </a:lnTo>
                <a:lnTo>
                  <a:pt x="551802" y="738314"/>
                </a:lnTo>
                <a:lnTo>
                  <a:pt x="553796" y="748207"/>
                </a:lnTo>
                <a:lnTo>
                  <a:pt x="559244" y="756272"/>
                </a:lnTo>
                <a:lnTo>
                  <a:pt x="567321" y="761720"/>
                </a:lnTo>
                <a:lnTo>
                  <a:pt x="577253" y="763714"/>
                </a:lnTo>
                <a:lnTo>
                  <a:pt x="587146" y="761720"/>
                </a:lnTo>
                <a:lnTo>
                  <a:pt x="595223" y="756272"/>
                </a:lnTo>
                <a:lnTo>
                  <a:pt x="600659" y="748207"/>
                </a:lnTo>
                <a:lnTo>
                  <a:pt x="602653" y="738314"/>
                </a:lnTo>
                <a:close/>
              </a:path>
              <a:path w="2415540" h="2335529">
                <a:moveTo>
                  <a:pt x="655066" y="25400"/>
                </a:moveTo>
                <a:lnTo>
                  <a:pt x="653072" y="15519"/>
                </a:lnTo>
                <a:lnTo>
                  <a:pt x="647636" y="7442"/>
                </a:lnTo>
                <a:lnTo>
                  <a:pt x="639559" y="1993"/>
                </a:lnTo>
                <a:lnTo>
                  <a:pt x="629615" y="0"/>
                </a:lnTo>
                <a:lnTo>
                  <a:pt x="619734" y="1993"/>
                </a:lnTo>
                <a:lnTo>
                  <a:pt x="611657" y="7442"/>
                </a:lnTo>
                <a:lnTo>
                  <a:pt x="606209" y="15519"/>
                </a:lnTo>
                <a:lnTo>
                  <a:pt x="604215" y="25400"/>
                </a:lnTo>
                <a:lnTo>
                  <a:pt x="606209" y="35293"/>
                </a:lnTo>
                <a:lnTo>
                  <a:pt x="611657" y="43370"/>
                </a:lnTo>
                <a:lnTo>
                  <a:pt x="619734" y="48806"/>
                </a:lnTo>
                <a:lnTo>
                  <a:pt x="629666" y="50800"/>
                </a:lnTo>
                <a:lnTo>
                  <a:pt x="639559" y="48806"/>
                </a:lnTo>
                <a:lnTo>
                  <a:pt x="647636" y="43370"/>
                </a:lnTo>
                <a:lnTo>
                  <a:pt x="653072" y="35293"/>
                </a:lnTo>
                <a:lnTo>
                  <a:pt x="655066" y="25400"/>
                </a:lnTo>
                <a:close/>
              </a:path>
              <a:path w="2415540" h="2335529">
                <a:moveTo>
                  <a:pt x="690778" y="2309774"/>
                </a:moveTo>
                <a:lnTo>
                  <a:pt x="688784" y="2299881"/>
                </a:lnTo>
                <a:lnTo>
                  <a:pt x="683336" y="2291804"/>
                </a:lnTo>
                <a:lnTo>
                  <a:pt x="675271" y="2286368"/>
                </a:lnTo>
                <a:lnTo>
                  <a:pt x="665327" y="2284374"/>
                </a:lnTo>
                <a:lnTo>
                  <a:pt x="655447" y="2286368"/>
                </a:lnTo>
                <a:lnTo>
                  <a:pt x="647369" y="2291804"/>
                </a:lnTo>
                <a:lnTo>
                  <a:pt x="641921" y="2299881"/>
                </a:lnTo>
                <a:lnTo>
                  <a:pt x="639927" y="2309774"/>
                </a:lnTo>
                <a:lnTo>
                  <a:pt x="641921" y="2319655"/>
                </a:lnTo>
                <a:lnTo>
                  <a:pt x="647369" y="2327732"/>
                </a:lnTo>
                <a:lnTo>
                  <a:pt x="655447" y="2333167"/>
                </a:lnTo>
                <a:lnTo>
                  <a:pt x="665378" y="2335174"/>
                </a:lnTo>
                <a:lnTo>
                  <a:pt x="675271" y="2333167"/>
                </a:lnTo>
                <a:lnTo>
                  <a:pt x="683336" y="2327732"/>
                </a:lnTo>
                <a:lnTo>
                  <a:pt x="688784" y="2319655"/>
                </a:lnTo>
                <a:lnTo>
                  <a:pt x="690778" y="2309774"/>
                </a:lnTo>
                <a:close/>
              </a:path>
              <a:path w="2415540" h="2335529">
                <a:moveTo>
                  <a:pt x="704303" y="738314"/>
                </a:moveTo>
                <a:lnTo>
                  <a:pt x="702310" y="728433"/>
                </a:lnTo>
                <a:lnTo>
                  <a:pt x="696874" y="720356"/>
                </a:lnTo>
                <a:lnTo>
                  <a:pt x="688797" y="714908"/>
                </a:lnTo>
                <a:lnTo>
                  <a:pt x="678853" y="712914"/>
                </a:lnTo>
                <a:lnTo>
                  <a:pt x="668972" y="714908"/>
                </a:lnTo>
                <a:lnTo>
                  <a:pt x="660895" y="720356"/>
                </a:lnTo>
                <a:lnTo>
                  <a:pt x="655447" y="728433"/>
                </a:lnTo>
                <a:lnTo>
                  <a:pt x="653453" y="738314"/>
                </a:lnTo>
                <a:lnTo>
                  <a:pt x="655447" y="748207"/>
                </a:lnTo>
                <a:lnTo>
                  <a:pt x="660895" y="756272"/>
                </a:lnTo>
                <a:lnTo>
                  <a:pt x="668972" y="761720"/>
                </a:lnTo>
                <a:lnTo>
                  <a:pt x="678903" y="763714"/>
                </a:lnTo>
                <a:lnTo>
                  <a:pt x="688797" y="761720"/>
                </a:lnTo>
                <a:lnTo>
                  <a:pt x="696874" y="756272"/>
                </a:lnTo>
                <a:lnTo>
                  <a:pt x="702310" y="748207"/>
                </a:lnTo>
                <a:lnTo>
                  <a:pt x="704303" y="738314"/>
                </a:lnTo>
                <a:close/>
              </a:path>
              <a:path w="2415540" h="2335529">
                <a:moveTo>
                  <a:pt x="756716" y="25400"/>
                </a:moveTo>
                <a:lnTo>
                  <a:pt x="754722" y="15519"/>
                </a:lnTo>
                <a:lnTo>
                  <a:pt x="749287" y="7442"/>
                </a:lnTo>
                <a:lnTo>
                  <a:pt x="741210" y="1993"/>
                </a:lnTo>
                <a:lnTo>
                  <a:pt x="731266" y="0"/>
                </a:lnTo>
                <a:lnTo>
                  <a:pt x="721385" y="1993"/>
                </a:lnTo>
                <a:lnTo>
                  <a:pt x="713308" y="7442"/>
                </a:lnTo>
                <a:lnTo>
                  <a:pt x="707859" y="15519"/>
                </a:lnTo>
                <a:lnTo>
                  <a:pt x="705866" y="25400"/>
                </a:lnTo>
                <a:lnTo>
                  <a:pt x="707859" y="35293"/>
                </a:lnTo>
                <a:lnTo>
                  <a:pt x="713308" y="43370"/>
                </a:lnTo>
                <a:lnTo>
                  <a:pt x="721385" y="48806"/>
                </a:lnTo>
                <a:lnTo>
                  <a:pt x="731316" y="50800"/>
                </a:lnTo>
                <a:lnTo>
                  <a:pt x="741210" y="48806"/>
                </a:lnTo>
                <a:lnTo>
                  <a:pt x="749287" y="43370"/>
                </a:lnTo>
                <a:lnTo>
                  <a:pt x="754722" y="35293"/>
                </a:lnTo>
                <a:lnTo>
                  <a:pt x="756716" y="25400"/>
                </a:lnTo>
                <a:close/>
              </a:path>
              <a:path w="2415540" h="2335529">
                <a:moveTo>
                  <a:pt x="792429" y="2309774"/>
                </a:moveTo>
                <a:lnTo>
                  <a:pt x="790435" y="2299881"/>
                </a:lnTo>
                <a:lnTo>
                  <a:pt x="784987" y="2291804"/>
                </a:lnTo>
                <a:lnTo>
                  <a:pt x="776922" y="2286368"/>
                </a:lnTo>
                <a:lnTo>
                  <a:pt x="766978" y="2284374"/>
                </a:lnTo>
                <a:lnTo>
                  <a:pt x="757097" y="2286368"/>
                </a:lnTo>
                <a:lnTo>
                  <a:pt x="749020" y="2291804"/>
                </a:lnTo>
                <a:lnTo>
                  <a:pt x="743572" y="2299881"/>
                </a:lnTo>
                <a:lnTo>
                  <a:pt x="741578" y="2309774"/>
                </a:lnTo>
                <a:lnTo>
                  <a:pt x="743572" y="2319655"/>
                </a:lnTo>
                <a:lnTo>
                  <a:pt x="749020" y="2327732"/>
                </a:lnTo>
                <a:lnTo>
                  <a:pt x="757097" y="2333167"/>
                </a:lnTo>
                <a:lnTo>
                  <a:pt x="767029" y="2335174"/>
                </a:lnTo>
                <a:lnTo>
                  <a:pt x="776922" y="2333167"/>
                </a:lnTo>
                <a:lnTo>
                  <a:pt x="784987" y="2327732"/>
                </a:lnTo>
                <a:lnTo>
                  <a:pt x="790435" y="2319655"/>
                </a:lnTo>
                <a:lnTo>
                  <a:pt x="792429" y="2309774"/>
                </a:lnTo>
                <a:close/>
              </a:path>
              <a:path w="2415540" h="2335529">
                <a:moveTo>
                  <a:pt x="805954" y="738314"/>
                </a:moveTo>
                <a:lnTo>
                  <a:pt x="803960" y="728433"/>
                </a:lnTo>
                <a:lnTo>
                  <a:pt x="798525" y="720356"/>
                </a:lnTo>
                <a:lnTo>
                  <a:pt x="790448" y="714908"/>
                </a:lnTo>
                <a:lnTo>
                  <a:pt x="780503" y="712914"/>
                </a:lnTo>
                <a:lnTo>
                  <a:pt x="770623" y="714908"/>
                </a:lnTo>
                <a:lnTo>
                  <a:pt x="762546" y="720356"/>
                </a:lnTo>
                <a:lnTo>
                  <a:pt x="757097" y="728433"/>
                </a:lnTo>
                <a:lnTo>
                  <a:pt x="755103" y="738314"/>
                </a:lnTo>
                <a:lnTo>
                  <a:pt x="757097" y="748207"/>
                </a:lnTo>
                <a:lnTo>
                  <a:pt x="762546" y="756272"/>
                </a:lnTo>
                <a:lnTo>
                  <a:pt x="770623" y="761720"/>
                </a:lnTo>
                <a:lnTo>
                  <a:pt x="780554" y="763714"/>
                </a:lnTo>
                <a:lnTo>
                  <a:pt x="790448" y="761720"/>
                </a:lnTo>
                <a:lnTo>
                  <a:pt x="798525" y="756272"/>
                </a:lnTo>
                <a:lnTo>
                  <a:pt x="803960" y="748207"/>
                </a:lnTo>
                <a:lnTo>
                  <a:pt x="805954" y="738314"/>
                </a:lnTo>
                <a:close/>
              </a:path>
              <a:path w="2415540" h="2335529">
                <a:moveTo>
                  <a:pt x="858367" y="25400"/>
                </a:moveTo>
                <a:lnTo>
                  <a:pt x="856373" y="15519"/>
                </a:lnTo>
                <a:lnTo>
                  <a:pt x="850938" y="7442"/>
                </a:lnTo>
                <a:lnTo>
                  <a:pt x="842860" y="1993"/>
                </a:lnTo>
                <a:lnTo>
                  <a:pt x="832916" y="0"/>
                </a:lnTo>
                <a:lnTo>
                  <a:pt x="823036" y="1993"/>
                </a:lnTo>
                <a:lnTo>
                  <a:pt x="814959" y="7442"/>
                </a:lnTo>
                <a:lnTo>
                  <a:pt x="809510" y="15519"/>
                </a:lnTo>
                <a:lnTo>
                  <a:pt x="807516" y="25400"/>
                </a:lnTo>
                <a:lnTo>
                  <a:pt x="809510" y="35293"/>
                </a:lnTo>
                <a:lnTo>
                  <a:pt x="814959" y="43370"/>
                </a:lnTo>
                <a:lnTo>
                  <a:pt x="823036" y="48806"/>
                </a:lnTo>
                <a:lnTo>
                  <a:pt x="832967" y="50800"/>
                </a:lnTo>
                <a:lnTo>
                  <a:pt x="842860" y="48806"/>
                </a:lnTo>
                <a:lnTo>
                  <a:pt x="850938" y="43370"/>
                </a:lnTo>
                <a:lnTo>
                  <a:pt x="856373" y="35293"/>
                </a:lnTo>
                <a:lnTo>
                  <a:pt x="858367" y="25400"/>
                </a:lnTo>
                <a:close/>
              </a:path>
              <a:path w="2415540" h="2335529">
                <a:moveTo>
                  <a:pt x="894080" y="2309774"/>
                </a:moveTo>
                <a:lnTo>
                  <a:pt x="892086" y="2299881"/>
                </a:lnTo>
                <a:lnTo>
                  <a:pt x="886637" y="2291804"/>
                </a:lnTo>
                <a:lnTo>
                  <a:pt x="878573" y="2286368"/>
                </a:lnTo>
                <a:lnTo>
                  <a:pt x="868629" y="2284374"/>
                </a:lnTo>
                <a:lnTo>
                  <a:pt x="858748" y="2286368"/>
                </a:lnTo>
                <a:lnTo>
                  <a:pt x="850671" y="2291804"/>
                </a:lnTo>
                <a:lnTo>
                  <a:pt x="845223" y="2299881"/>
                </a:lnTo>
                <a:lnTo>
                  <a:pt x="843229" y="2309774"/>
                </a:lnTo>
                <a:lnTo>
                  <a:pt x="845223" y="2319655"/>
                </a:lnTo>
                <a:lnTo>
                  <a:pt x="850671" y="2327732"/>
                </a:lnTo>
                <a:lnTo>
                  <a:pt x="858748" y="2333167"/>
                </a:lnTo>
                <a:lnTo>
                  <a:pt x="868680" y="2335174"/>
                </a:lnTo>
                <a:lnTo>
                  <a:pt x="878573" y="2333167"/>
                </a:lnTo>
                <a:lnTo>
                  <a:pt x="886637" y="2327732"/>
                </a:lnTo>
                <a:lnTo>
                  <a:pt x="892086" y="2319655"/>
                </a:lnTo>
                <a:lnTo>
                  <a:pt x="894080" y="2309774"/>
                </a:lnTo>
                <a:close/>
              </a:path>
              <a:path w="2415540" h="2335529">
                <a:moveTo>
                  <a:pt x="907605" y="738314"/>
                </a:moveTo>
                <a:lnTo>
                  <a:pt x="905611" y="728433"/>
                </a:lnTo>
                <a:lnTo>
                  <a:pt x="900176" y="720356"/>
                </a:lnTo>
                <a:lnTo>
                  <a:pt x="892098" y="714908"/>
                </a:lnTo>
                <a:lnTo>
                  <a:pt x="882154" y="712914"/>
                </a:lnTo>
                <a:lnTo>
                  <a:pt x="872274" y="714908"/>
                </a:lnTo>
                <a:lnTo>
                  <a:pt x="864196" y="720356"/>
                </a:lnTo>
                <a:lnTo>
                  <a:pt x="858748" y="728433"/>
                </a:lnTo>
                <a:lnTo>
                  <a:pt x="856754" y="738314"/>
                </a:lnTo>
                <a:lnTo>
                  <a:pt x="858748" y="748207"/>
                </a:lnTo>
                <a:lnTo>
                  <a:pt x="864196" y="756272"/>
                </a:lnTo>
                <a:lnTo>
                  <a:pt x="872274" y="761720"/>
                </a:lnTo>
                <a:lnTo>
                  <a:pt x="882205" y="763714"/>
                </a:lnTo>
                <a:lnTo>
                  <a:pt x="892098" y="761720"/>
                </a:lnTo>
                <a:lnTo>
                  <a:pt x="900176" y="756272"/>
                </a:lnTo>
                <a:lnTo>
                  <a:pt x="905611" y="748207"/>
                </a:lnTo>
                <a:lnTo>
                  <a:pt x="907605" y="738314"/>
                </a:lnTo>
                <a:close/>
              </a:path>
              <a:path w="2415540" h="2335529">
                <a:moveTo>
                  <a:pt x="960018" y="25400"/>
                </a:moveTo>
                <a:lnTo>
                  <a:pt x="958024" y="15519"/>
                </a:lnTo>
                <a:lnTo>
                  <a:pt x="952588" y="7442"/>
                </a:lnTo>
                <a:lnTo>
                  <a:pt x="944511" y="1993"/>
                </a:lnTo>
                <a:lnTo>
                  <a:pt x="934567" y="0"/>
                </a:lnTo>
                <a:lnTo>
                  <a:pt x="924687" y="1993"/>
                </a:lnTo>
                <a:lnTo>
                  <a:pt x="916609" y="7442"/>
                </a:lnTo>
                <a:lnTo>
                  <a:pt x="911161" y="15519"/>
                </a:lnTo>
                <a:lnTo>
                  <a:pt x="909167" y="25400"/>
                </a:lnTo>
                <a:lnTo>
                  <a:pt x="911161" y="35293"/>
                </a:lnTo>
                <a:lnTo>
                  <a:pt x="916609" y="43370"/>
                </a:lnTo>
                <a:lnTo>
                  <a:pt x="924687" y="48806"/>
                </a:lnTo>
                <a:lnTo>
                  <a:pt x="934618" y="50800"/>
                </a:lnTo>
                <a:lnTo>
                  <a:pt x="944511" y="48806"/>
                </a:lnTo>
                <a:lnTo>
                  <a:pt x="952588" y="43370"/>
                </a:lnTo>
                <a:lnTo>
                  <a:pt x="958024" y="35293"/>
                </a:lnTo>
                <a:lnTo>
                  <a:pt x="960018" y="25400"/>
                </a:lnTo>
                <a:close/>
              </a:path>
              <a:path w="2415540" h="2335529">
                <a:moveTo>
                  <a:pt x="995730" y="2309774"/>
                </a:moveTo>
                <a:lnTo>
                  <a:pt x="993736" y="2299881"/>
                </a:lnTo>
                <a:lnTo>
                  <a:pt x="988288" y="2291804"/>
                </a:lnTo>
                <a:lnTo>
                  <a:pt x="980224" y="2286368"/>
                </a:lnTo>
                <a:lnTo>
                  <a:pt x="970280" y="2284374"/>
                </a:lnTo>
                <a:lnTo>
                  <a:pt x="960399" y="2286368"/>
                </a:lnTo>
                <a:lnTo>
                  <a:pt x="952322" y="2291804"/>
                </a:lnTo>
                <a:lnTo>
                  <a:pt x="946873" y="2299881"/>
                </a:lnTo>
                <a:lnTo>
                  <a:pt x="944880" y="2309774"/>
                </a:lnTo>
                <a:lnTo>
                  <a:pt x="946873" y="2319655"/>
                </a:lnTo>
                <a:lnTo>
                  <a:pt x="952322" y="2327732"/>
                </a:lnTo>
                <a:lnTo>
                  <a:pt x="960399" y="2333167"/>
                </a:lnTo>
                <a:lnTo>
                  <a:pt x="970330" y="2335174"/>
                </a:lnTo>
                <a:lnTo>
                  <a:pt x="980224" y="2333167"/>
                </a:lnTo>
                <a:lnTo>
                  <a:pt x="988288" y="2327732"/>
                </a:lnTo>
                <a:lnTo>
                  <a:pt x="993736" y="2319655"/>
                </a:lnTo>
                <a:lnTo>
                  <a:pt x="995730" y="2309774"/>
                </a:lnTo>
                <a:close/>
              </a:path>
              <a:path w="2415540" h="2335529">
                <a:moveTo>
                  <a:pt x="1009256" y="738314"/>
                </a:moveTo>
                <a:lnTo>
                  <a:pt x="1007262" y="728433"/>
                </a:lnTo>
                <a:lnTo>
                  <a:pt x="1001826" y="720356"/>
                </a:lnTo>
                <a:lnTo>
                  <a:pt x="993749" y="714908"/>
                </a:lnTo>
                <a:lnTo>
                  <a:pt x="983805" y="712914"/>
                </a:lnTo>
                <a:lnTo>
                  <a:pt x="973924" y="714908"/>
                </a:lnTo>
                <a:lnTo>
                  <a:pt x="965847" y="720356"/>
                </a:lnTo>
                <a:lnTo>
                  <a:pt x="960399" y="728433"/>
                </a:lnTo>
                <a:lnTo>
                  <a:pt x="958405" y="738314"/>
                </a:lnTo>
                <a:lnTo>
                  <a:pt x="960399" y="748207"/>
                </a:lnTo>
                <a:lnTo>
                  <a:pt x="965847" y="756272"/>
                </a:lnTo>
                <a:lnTo>
                  <a:pt x="973924" y="761720"/>
                </a:lnTo>
                <a:lnTo>
                  <a:pt x="983856" y="763714"/>
                </a:lnTo>
                <a:lnTo>
                  <a:pt x="993749" y="761720"/>
                </a:lnTo>
                <a:lnTo>
                  <a:pt x="1001826" y="756272"/>
                </a:lnTo>
                <a:lnTo>
                  <a:pt x="1007262" y="748207"/>
                </a:lnTo>
                <a:lnTo>
                  <a:pt x="1009256" y="738314"/>
                </a:lnTo>
                <a:close/>
              </a:path>
              <a:path w="2415540" h="2335529">
                <a:moveTo>
                  <a:pt x="1061669" y="25400"/>
                </a:moveTo>
                <a:lnTo>
                  <a:pt x="1059675" y="15519"/>
                </a:lnTo>
                <a:lnTo>
                  <a:pt x="1054239" y="7442"/>
                </a:lnTo>
                <a:lnTo>
                  <a:pt x="1046162" y="1993"/>
                </a:lnTo>
                <a:lnTo>
                  <a:pt x="1036218" y="0"/>
                </a:lnTo>
                <a:lnTo>
                  <a:pt x="1026337" y="1993"/>
                </a:lnTo>
                <a:lnTo>
                  <a:pt x="1018260" y="7442"/>
                </a:lnTo>
                <a:lnTo>
                  <a:pt x="1012812" y="15519"/>
                </a:lnTo>
                <a:lnTo>
                  <a:pt x="1010818" y="25400"/>
                </a:lnTo>
                <a:lnTo>
                  <a:pt x="1012812" y="35293"/>
                </a:lnTo>
                <a:lnTo>
                  <a:pt x="1018260" y="43370"/>
                </a:lnTo>
                <a:lnTo>
                  <a:pt x="1026337" y="48806"/>
                </a:lnTo>
                <a:lnTo>
                  <a:pt x="1036269" y="50800"/>
                </a:lnTo>
                <a:lnTo>
                  <a:pt x="1046162" y="48806"/>
                </a:lnTo>
                <a:lnTo>
                  <a:pt x="1054239" y="43370"/>
                </a:lnTo>
                <a:lnTo>
                  <a:pt x="1059675" y="35293"/>
                </a:lnTo>
                <a:lnTo>
                  <a:pt x="1061669" y="25400"/>
                </a:lnTo>
                <a:close/>
              </a:path>
              <a:path w="2415540" h="2335529">
                <a:moveTo>
                  <a:pt x="1097381" y="2309774"/>
                </a:moveTo>
                <a:lnTo>
                  <a:pt x="1095387" y="2299881"/>
                </a:lnTo>
                <a:lnTo>
                  <a:pt x="1089939" y="2291804"/>
                </a:lnTo>
                <a:lnTo>
                  <a:pt x="1081874" y="2286368"/>
                </a:lnTo>
                <a:lnTo>
                  <a:pt x="1071930" y="2284374"/>
                </a:lnTo>
                <a:lnTo>
                  <a:pt x="1062050" y="2286368"/>
                </a:lnTo>
                <a:lnTo>
                  <a:pt x="1053973" y="2291804"/>
                </a:lnTo>
                <a:lnTo>
                  <a:pt x="1048524" y="2299881"/>
                </a:lnTo>
                <a:lnTo>
                  <a:pt x="1046530" y="2309774"/>
                </a:lnTo>
                <a:lnTo>
                  <a:pt x="1048524" y="2319655"/>
                </a:lnTo>
                <a:lnTo>
                  <a:pt x="1053973" y="2327732"/>
                </a:lnTo>
                <a:lnTo>
                  <a:pt x="1062050" y="2333167"/>
                </a:lnTo>
                <a:lnTo>
                  <a:pt x="1071981" y="2335174"/>
                </a:lnTo>
                <a:lnTo>
                  <a:pt x="1081874" y="2333167"/>
                </a:lnTo>
                <a:lnTo>
                  <a:pt x="1089939" y="2327732"/>
                </a:lnTo>
                <a:lnTo>
                  <a:pt x="1095387" y="2319655"/>
                </a:lnTo>
                <a:lnTo>
                  <a:pt x="1097381" y="2309774"/>
                </a:lnTo>
                <a:close/>
              </a:path>
              <a:path w="2415540" h="2335529">
                <a:moveTo>
                  <a:pt x="1110907" y="738314"/>
                </a:moveTo>
                <a:lnTo>
                  <a:pt x="1108913" y="728433"/>
                </a:lnTo>
                <a:lnTo>
                  <a:pt x="1103477" y="720356"/>
                </a:lnTo>
                <a:lnTo>
                  <a:pt x="1095400" y="714908"/>
                </a:lnTo>
                <a:lnTo>
                  <a:pt x="1085456" y="712914"/>
                </a:lnTo>
                <a:lnTo>
                  <a:pt x="1075575" y="714908"/>
                </a:lnTo>
                <a:lnTo>
                  <a:pt x="1067498" y="720356"/>
                </a:lnTo>
                <a:lnTo>
                  <a:pt x="1062050" y="728433"/>
                </a:lnTo>
                <a:lnTo>
                  <a:pt x="1060056" y="738314"/>
                </a:lnTo>
                <a:lnTo>
                  <a:pt x="1062050" y="748207"/>
                </a:lnTo>
                <a:lnTo>
                  <a:pt x="1067498" y="756272"/>
                </a:lnTo>
                <a:lnTo>
                  <a:pt x="1075575" y="761720"/>
                </a:lnTo>
                <a:lnTo>
                  <a:pt x="1085507" y="763714"/>
                </a:lnTo>
                <a:lnTo>
                  <a:pt x="1095400" y="761720"/>
                </a:lnTo>
                <a:lnTo>
                  <a:pt x="1103477" y="756272"/>
                </a:lnTo>
                <a:lnTo>
                  <a:pt x="1108913" y="748207"/>
                </a:lnTo>
                <a:lnTo>
                  <a:pt x="1110907" y="738314"/>
                </a:lnTo>
                <a:close/>
              </a:path>
              <a:path w="2415540" h="2335529">
                <a:moveTo>
                  <a:pt x="1163320" y="25400"/>
                </a:moveTo>
                <a:lnTo>
                  <a:pt x="1161326" y="15519"/>
                </a:lnTo>
                <a:lnTo>
                  <a:pt x="1155890" y="7442"/>
                </a:lnTo>
                <a:lnTo>
                  <a:pt x="1147813" y="1993"/>
                </a:lnTo>
                <a:lnTo>
                  <a:pt x="1137869" y="0"/>
                </a:lnTo>
                <a:lnTo>
                  <a:pt x="1127988" y="1993"/>
                </a:lnTo>
                <a:lnTo>
                  <a:pt x="1119911" y="7442"/>
                </a:lnTo>
                <a:lnTo>
                  <a:pt x="1114463" y="15519"/>
                </a:lnTo>
                <a:lnTo>
                  <a:pt x="1112469" y="25400"/>
                </a:lnTo>
                <a:lnTo>
                  <a:pt x="1114463" y="35293"/>
                </a:lnTo>
                <a:lnTo>
                  <a:pt x="1119911" y="43370"/>
                </a:lnTo>
                <a:lnTo>
                  <a:pt x="1127988" y="48806"/>
                </a:lnTo>
                <a:lnTo>
                  <a:pt x="1137920" y="50800"/>
                </a:lnTo>
                <a:lnTo>
                  <a:pt x="1147813" y="48806"/>
                </a:lnTo>
                <a:lnTo>
                  <a:pt x="1155890" y="43370"/>
                </a:lnTo>
                <a:lnTo>
                  <a:pt x="1161326" y="35293"/>
                </a:lnTo>
                <a:lnTo>
                  <a:pt x="1163320" y="25400"/>
                </a:lnTo>
                <a:close/>
              </a:path>
              <a:path w="2415540" h="2335529">
                <a:moveTo>
                  <a:pt x="1199032" y="2309774"/>
                </a:moveTo>
                <a:lnTo>
                  <a:pt x="1197038" y="2299881"/>
                </a:lnTo>
                <a:lnTo>
                  <a:pt x="1191590" y="2291804"/>
                </a:lnTo>
                <a:lnTo>
                  <a:pt x="1183525" y="2286368"/>
                </a:lnTo>
                <a:lnTo>
                  <a:pt x="1173581" y="2284374"/>
                </a:lnTo>
                <a:lnTo>
                  <a:pt x="1163701" y="2286368"/>
                </a:lnTo>
                <a:lnTo>
                  <a:pt x="1155623" y="2291804"/>
                </a:lnTo>
                <a:lnTo>
                  <a:pt x="1150175" y="2299881"/>
                </a:lnTo>
                <a:lnTo>
                  <a:pt x="1148181" y="2309774"/>
                </a:lnTo>
                <a:lnTo>
                  <a:pt x="1150175" y="2319655"/>
                </a:lnTo>
                <a:lnTo>
                  <a:pt x="1155623" y="2327732"/>
                </a:lnTo>
                <a:lnTo>
                  <a:pt x="1163701" y="2333167"/>
                </a:lnTo>
                <a:lnTo>
                  <a:pt x="1173632" y="2335174"/>
                </a:lnTo>
                <a:lnTo>
                  <a:pt x="1183525" y="2333167"/>
                </a:lnTo>
                <a:lnTo>
                  <a:pt x="1191590" y="2327732"/>
                </a:lnTo>
                <a:lnTo>
                  <a:pt x="1197038" y="2319655"/>
                </a:lnTo>
                <a:lnTo>
                  <a:pt x="1199032" y="2309774"/>
                </a:lnTo>
                <a:close/>
              </a:path>
              <a:path w="2415540" h="2335529">
                <a:moveTo>
                  <a:pt x="1212557" y="738314"/>
                </a:moveTo>
                <a:lnTo>
                  <a:pt x="1210564" y="728433"/>
                </a:lnTo>
                <a:lnTo>
                  <a:pt x="1205115" y="720356"/>
                </a:lnTo>
                <a:lnTo>
                  <a:pt x="1197051" y="714908"/>
                </a:lnTo>
                <a:lnTo>
                  <a:pt x="1187107" y="712914"/>
                </a:lnTo>
                <a:lnTo>
                  <a:pt x="1177226" y="714908"/>
                </a:lnTo>
                <a:lnTo>
                  <a:pt x="1169149" y="720356"/>
                </a:lnTo>
                <a:lnTo>
                  <a:pt x="1163701" y="728433"/>
                </a:lnTo>
                <a:lnTo>
                  <a:pt x="1161707" y="738314"/>
                </a:lnTo>
                <a:lnTo>
                  <a:pt x="1163701" y="748207"/>
                </a:lnTo>
                <a:lnTo>
                  <a:pt x="1169149" y="756285"/>
                </a:lnTo>
                <a:lnTo>
                  <a:pt x="1177226" y="761720"/>
                </a:lnTo>
                <a:lnTo>
                  <a:pt x="1187157" y="763714"/>
                </a:lnTo>
                <a:lnTo>
                  <a:pt x="1197051" y="761720"/>
                </a:lnTo>
                <a:lnTo>
                  <a:pt x="1205128" y="756272"/>
                </a:lnTo>
                <a:lnTo>
                  <a:pt x="1210564" y="748207"/>
                </a:lnTo>
                <a:lnTo>
                  <a:pt x="1212557" y="738314"/>
                </a:lnTo>
                <a:close/>
              </a:path>
              <a:path w="2415540" h="2335529">
                <a:moveTo>
                  <a:pt x="1264970" y="25400"/>
                </a:moveTo>
                <a:lnTo>
                  <a:pt x="1262976" y="15519"/>
                </a:lnTo>
                <a:lnTo>
                  <a:pt x="1257541" y="7442"/>
                </a:lnTo>
                <a:lnTo>
                  <a:pt x="1249464" y="1993"/>
                </a:lnTo>
                <a:lnTo>
                  <a:pt x="1239520" y="0"/>
                </a:lnTo>
                <a:lnTo>
                  <a:pt x="1229639" y="1993"/>
                </a:lnTo>
                <a:lnTo>
                  <a:pt x="1221562" y="7442"/>
                </a:lnTo>
                <a:lnTo>
                  <a:pt x="1216113" y="15519"/>
                </a:lnTo>
                <a:lnTo>
                  <a:pt x="1214120" y="25400"/>
                </a:lnTo>
                <a:lnTo>
                  <a:pt x="1216113" y="35293"/>
                </a:lnTo>
                <a:lnTo>
                  <a:pt x="1221562" y="43370"/>
                </a:lnTo>
                <a:lnTo>
                  <a:pt x="1229639" y="48806"/>
                </a:lnTo>
                <a:lnTo>
                  <a:pt x="1239570" y="50800"/>
                </a:lnTo>
                <a:lnTo>
                  <a:pt x="1249464" y="48806"/>
                </a:lnTo>
                <a:lnTo>
                  <a:pt x="1257541" y="43370"/>
                </a:lnTo>
                <a:lnTo>
                  <a:pt x="1262976" y="35293"/>
                </a:lnTo>
                <a:lnTo>
                  <a:pt x="1264970" y="25400"/>
                </a:lnTo>
                <a:close/>
              </a:path>
              <a:path w="2415540" h="2335529">
                <a:moveTo>
                  <a:pt x="1300683" y="2309774"/>
                </a:moveTo>
                <a:lnTo>
                  <a:pt x="1298689" y="2299881"/>
                </a:lnTo>
                <a:lnTo>
                  <a:pt x="1293241" y="2291804"/>
                </a:lnTo>
                <a:lnTo>
                  <a:pt x="1285176" y="2286368"/>
                </a:lnTo>
                <a:lnTo>
                  <a:pt x="1275232" y="2284374"/>
                </a:lnTo>
                <a:lnTo>
                  <a:pt x="1265351" y="2286368"/>
                </a:lnTo>
                <a:lnTo>
                  <a:pt x="1257274" y="2291804"/>
                </a:lnTo>
                <a:lnTo>
                  <a:pt x="1251826" y="2299881"/>
                </a:lnTo>
                <a:lnTo>
                  <a:pt x="1249832" y="2309774"/>
                </a:lnTo>
                <a:lnTo>
                  <a:pt x="1251826" y="2319655"/>
                </a:lnTo>
                <a:lnTo>
                  <a:pt x="1257274" y="2327732"/>
                </a:lnTo>
                <a:lnTo>
                  <a:pt x="1265351" y="2333167"/>
                </a:lnTo>
                <a:lnTo>
                  <a:pt x="1275283" y="2335174"/>
                </a:lnTo>
                <a:lnTo>
                  <a:pt x="1285176" y="2333167"/>
                </a:lnTo>
                <a:lnTo>
                  <a:pt x="1293241" y="2327732"/>
                </a:lnTo>
                <a:lnTo>
                  <a:pt x="1298689" y="2319655"/>
                </a:lnTo>
                <a:lnTo>
                  <a:pt x="1300683" y="2309774"/>
                </a:lnTo>
                <a:close/>
              </a:path>
              <a:path w="2415540" h="2335529">
                <a:moveTo>
                  <a:pt x="1314208" y="738314"/>
                </a:moveTo>
                <a:lnTo>
                  <a:pt x="1312214" y="728433"/>
                </a:lnTo>
                <a:lnTo>
                  <a:pt x="1306766" y="720356"/>
                </a:lnTo>
                <a:lnTo>
                  <a:pt x="1298702" y="714908"/>
                </a:lnTo>
                <a:lnTo>
                  <a:pt x="1288757" y="712914"/>
                </a:lnTo>
                <a:lnTo>
                  <a:pt x="1278877" y="714908"/>
                </a:lnTo>
                <a:lnTo>
                  <a:pt x="1270800" y="720356"/>
                </a:lnTo>
                <a:lnTo>
                  <a:pt x="1265351" y="728433"/>
                </a:lnTo>
                <a:lnTo>
                  <a:pt x="1263357" y="738314"/>
                </a:lnTo>
                <a:lnTo>
                  <a:pt x="1265351" y="748207"/>
                </a:lnTo>
                <a:lnTo>
                  <a:pt x="1270800" y="756285"/>
                </a:lnTo>
                <a:lnTo>
                  <a:pt x="1278877" y="761720"/>
                </a:lnTo>
                <a:lnTo>
                  <a:pt x="1288808" y="763714"/>
                </a:lnTo>
                <a:lnTo>
                  <a:pt x="1298702" y="761720"/>
                </a:lnTo>
                <a:lnTo>
                  <a:pt x="1306766" y="756285"/>
                </a:lnTo>
                <a:lnTo>
                  <a:pt x="1312214" y="748207"/>
                </a:lnTo>
                <a:lnTo>
                  <a:pt x="1314208" y="738314"/>
                </a:lnTo>
                <a:close/>
              </a:path>
              <a:path w="2415540" h="2335529">
                <a:moveTo>
                  <a:pt x="1366621" y="25400"/>
                </a:moveTo>
                <a:lnTo>
                  <a:pt x="1364627" y="15519"/>
                </a:lnTo>
                <a:lnTo>
                  <a:pt x="1359192" y="7442"/>
                </a:lnTo>
                <a:lnTo>
                  <a:pt x="1351114" y="1993"/>
                </a:lnTo>
                <a:lnTo>
                  <a:pt x="1341170" y="0"/>
                </a:lnTo>
                <a:lnTo>
                  <a:pt x="1331290" y="1993"/>
                </a:lnTo>
                <a:lnTo>
                  <a:pt x="1323213" y="7442"/>
                </a:lnTo>
                <a:lnTo>
                  <a:pt x="1317764" y="15519"/>
                </a:lnTo>
                <a:lnTo>
                  <a:pt x="1315770" y="25400"/>
                </a:lnTo>
                <a:lnTo>
                  <a:pt x="1317764" y="35293"/>
                </a:lnTo>
                <a:lnTo>
                  <a:pt x="1323213" y="43370"/>
                </a:lnTo>
                <a:lnTo>
                  <a:pt x="1331290" y="48806"/>
                </a:lnTo>
                <a:lnTo>
                  <a:pt x="1341221" y="50800"/>
                </a:lnTo>
                <a:lnTo>
                  <a:pt x="1351114" y="48806"/>
                </a:lnTo>
                <a:lnTo>
                  <a:pt x="1359192" y="43370"/>
                </a:lnTo>
                <a:lnTo>
                  <a:pt x="1364627" y="35293"/>
                </a:lnTo>
                <a:lnTo>
                  <a:pt x="1366621" y="25400"/>
                </a:lnTo>
                <a:close/>
              </a:path>
              <a:path w="2415540" h="2335529">
                <a:moveTo>
                  <a:pt x="1402334" y="2309774"/>
                </a:moveTo>
                <a:lnTo>
                  <a:pt x="1400340" y="2299881"/>
                </a:lnTo>
                <a:lnTo>
                  <a:pt x="1394891" y="2291804"/>
                </a:lnTo>
                <a:lnTo>
                  <a:pt x="1386827" y="2286368"/>
                </a:lnTo>
                <a:lnTo>
                  <a:pt x="1376883" y="2284374"/>
                </a:lnTo>
                <a:lnTo>
                  <a:pt x="1367002" y="2286368"/>
                </a:lnTo>
                <a:lnTo>
                  <a:pt x="1358925" y="2291804"/>
                </a:lnTo>
                <a:lnTo>
                  <a:pt x="1353477" y="2299881"/>
                </a:lnTo>
                <a:lnTo>
                  <a:pt x="1351483" y="2309774"/>
                </a:lnTo>
                <a:lnTo>
                  <a:pt x="1353477" y="2319655"/>
                </a:lnTo>
                <a:lnTo>
                  <a:pt x="1358925" y="2327732"/>
                </a:lnTo>
                <a:lnTo>
                  <a:pt x="1367002" y="2333167"/>
                </a:lnTo>
                <a:lnTo>
                  <a:pt x="1376934" y="2335174"/>
                </a:lnTo>
                <a:lnTo>
                  <a:pt x="1386827" y="2333167"/>
                </a:lnTo>
                <a:lnTo>
                  <a:pt x="1394891" y="2327732"/>
                </a:lnTo>
                <a:lnTo>
                  <a:pt x="1400340" y="2319655"/>
                </a:lnTo>
                <a:lnTo>
                  <a:pt x="1402334" y="2309774"/>
                </a:lnTo>
                <a:close/>
              </a:path>
              <a:path w="2415540" h="2335529">
                <a:moveTo>
                  <a:pt x="1415859" y="738314"/>
                </a:moveTo>
                <a:lnTo>
                  <a:pt x="1413865" y="728433"/>
                </a:lnTo>
                <a:lnTo>
                  <a:pt x="1408417" y="720356"/>
                </a:lnTo>
                <a:lnTo>
                  <a:pt x="1400352" y="714908"/>
                </a:lnTo>
                <a:lnTo>
                  <a:pt x="1390408" y="712914"/>
                </a:lnTo>
                <a:lnTo>
                  <a:pt x="1380528" y="714908"/>
                </a:lnTo>
                <a:lnTo>
                  <a:pt x="1372450" y="720356"/>
                </a:lnTo>
                <a:lnTo>
                  <a:pt x="1367002" y="728433"/>
                </a:lnTo>
                <a:lnTo>
                  <a:pt x="1365008" y="738314"/>
                </a:lnTo>
                <a:lnTo>
                  <a:pt x="1367002" y="748207"/>
                </a:lnTo>
                <a:lnTo>
                  <a:pt x="1372450" y="756285"/>
                </a:lnTo>
                <a:lnTo>
                  <a:pt x="1380528" y="761720"/>
                </a:lnTo>
                <a:lnTo>
                  <a:pt x="1390459" y="763714"/>
                </a:lnTo>
                <a:lnTo>
                  <a:pt x="1400352" y="761720"/>
                </a:lnTo>
                <a:lnTo>
                  <a:pt x="1408417" y="756285"/>
                </a:lnTo>
                <a:lnTo>
                  <a:pt x="1413865" y="748207"/>
                </a:lnTo>
                <a:lnTo>
                  <a:pt x="1415859" y="738314"/>
                </a:lnTo>
                <a:close/>
              </a:path>
              <a:path w="2415540" h="2335529">
                <a:moveTo>
                  <a:pt x="1468272" y="25400"/>
                </a:moveTo>
                <a:lnTo>
                  <a:pt x="1466278" y="15519"/>
                </a:lnTo>
                <a:lnTo>
                  <a:pt x="1460830" y="7442"/>
                </a:lnTo>
                <a:lnTo>
                  <a:pt x="1452765" y="1993"/>
                </a:lnTo>
                <a:lnTo>
                  <a:pt x="1442821" y="0"/>
                </a:lnTo>
                <a:lnTo>
                  <a:pt x="1432941" y="1993"/>
                </a:lnTo>
                <a:lnTo>
                  <a:pt x="1424863" y="7442"/>
                </a:lnTo>
                <a:lnTo>
                  <a:pt x="1419415" y="15519"/>
                </a:lnTo>
                <a:lnTo>
                  <a:pt x="1417421" y="25400"/>
                </a:lnTo>
                <a:lnTo>
                  <a:pt x="1419415" y="35293"/>
                </a:lnTo>
                <a:lnTo>
                  <a:pt x="1424863" y="43370"/>
                </a:lnTo>
                <a:lnTo>
                  <a:pt x="1432941" y="48806"/>
                </a:lnTo>
                <a:lnTo>
                  <a:pt x="1442872" y="50800"/>
                </a:lnTo>
                <a:lnTo>
                  <a:pt x="1452765" y="48806"/>
                </a:lnTo>
                <a:lnTo>
                  <a:pt x="1460830" y="43370"/>
                </a:lnTo>
                <a:lnTo>
                  <a:pt x="1466278" y="35293"/>
                </a:lnTo>
                <a:lnTo>
                  <a:pt x="1468272" y="25400"/>
                </a:lnTo>
                <a:close/>
              </a:path>
              <a:path w="2415540" h="2335529">
                <a:moveTo>
                  <a:pt x="1503984" y="2309774"/>
                </a:moveTo>
                <a:lnTo>
                  <a:pt x="1501990" y="2299881"/>
                </a:lnTo>
                <a:lnTo>
                  <a:pt x="1496542" y="2291804"/>
                </a:lnTo>
                <a:lnTo>
                  <a:pt x="1488478" y="2286368"/>
                </a:lnTo>
                <a:lnTo>
                  <a:pt x="1478534" y="2284374"/>
                </a:lnTo>
                <a:lnTo>
                  <a:pt x="1468653" y="2286368"/>
                </a:lnTo>
                <a:lnTo>
                  <a:pt x="1460576" y="2291804"/>
                </a:lnTo>
                <a:lnTo>
                  <a:pt x="1455127" y="2299881"/>
                </a:lnTo>
                <a:lnTo>
                  <a:pt x="1453134" y="2309774"/>
                </a:lnTo>
                <a:lnTo>
                  <a:pt x="1455127" y="2319655"/>
                </a:lnTo>
                <a:lnTo>
                  <a:pt x="1460576" y="2327732"/>
                </a:lnTo>
                <a:lnTo>
                  <a:pt x="1468653" y="2333167"/>
                </a:lnTo>
                <a:lnTo>
                  <a:pt x="1478584" y="2335174"/>
                </a:lnTo>
                <a:lnTo>
                  <a:pt x="1488478" y="2333167"/>
                </a:lnTo>
                <a:lnTo>
                  <a:pt x="1496542" y="2327732"/>
                </a:lnTo>
                <a:lnTo>
                  <a:pt x="1501990" y="2319655"/>
                </a:lnTo>
                <a:lnTo>
                  <a:pt x="1503984" y="2309774"/>
                </a:lnTo>
                <a:close/>
              </a:path>
              <a:path w="2415540" h="2335529">
                <a:moveTo>
                  <a:pt x="1517510" y="738314"/>
                </a:moveTo>
                <a:lnTo>
                  <a:pt x="1515516" y="728433"/>
                </a:lnTo>
                <a:lnTo>
                  <a:pt x="1510068" y="720356"/>
                </a:lnTo>
                <a:lnTo>
                  <a:pt x="1502003" y="714908"/>
                </a:lnTo>
                <a:lnTo>
                  <a:pt x="1492059" y="712914"/>
                </a:lnTo>
                <a:lnTo>
                  <a:pt x="1482178" y="714908"/>
                </a:lnTo>
                <a:lnTo>
                  <a:pt x="1474101" y="720356"/>
                </a:lnTo>
                <a:lnTo>
                  <a:pt x="1468653" y="728433"/>
                </a:lnTo>
                <a:lnTo>
                  <a:pt x="1466659" y="738314"/>
                </a:lnTo>
                <a:lnTo>
                  <a:pt x="1468653" y="748207"/>
                </a:lnTo>
                <a:lnTo>
                  <a:pt x="1474101" y="756285"/>
                </a:lnTo>
                <a:lnTo>
                  <a:pt x="1482178" y="761720"/>
                </a:lnTo>
                <a:lnTo>
                  <a:pt x="1492110" y="763714"/>
                </a:lnTo>
                <a:lnTo>
                  <a:pt x="1502003" y="761720"/>
                </a:lnTo>
                <a:lnTo>
                  <a:pt x="1510068" y="756285"/>
                </a:lnTo>
                <a:lnTo>
                  <a:pt x="1515516" y="748207"/>
                </a:lnTo>
                <a:lnTo>
                  <a:pt x="1517510" y="738314"/>
                </a:lnTo>
                <a:close/>
              </a:path>
              <a:path w="2415540" h="2335529">
                <a:moveTo>
                  <a:pt x="1569923" y="25400"/>
                </a:moveTo>
                <a:lnTo>
                  <a:pt x="1567929" y="15519"/>
                </a:lnTo>
                <a:lnTo>
                  <a:pt x="1562481" y="7442"/>
                </a:lnTo>
                <a:lnTo>
                  <a:pt x="1554416" y="1993"/>
                </a:lnTo>
                <a:lnTo>
                  <a:pt x="1544472" y="0"/>
                </a:lnTo>
                <a:lnTo>
                  <a:pt x="1534591" y="1993"/>
                </a:lnTo>
                <a:lnTo>
                  <a:pt x="1526514" y="7442"/>
                </a:lnTo>
                <a:lnTo>
                  <a:pt x="1521066" y="15519"/>
                </a:lnTo>
                <a:lnTo>
                  <a:pt x="1519072" y="25400"/>
                </a:lnTo>
                <a:lnTo>
                  <a:pt x="1521066" y="35293"/>
                </a:lnTo>
                <a:lnTo>
                  <a:pt x="1526514" y="43370"/>
                </a:lnTo>
                <a:lnTo>
                  <a:pt x="1534591" y="48806"/>
                </a:lnTo>
                <a:lnTo>
                  <a:pt x="1544523" y="50800"/>
                </a:lnTo>
                <a:lnTo>
                  <a:pt x="1554416" y="48806"/>
                </a:lnTo>
                <a:lnTo>
                  <a:pt x="1562481" y="43370"/>
                </a:lnTo>
                <a:lnTo>
                  <a:pt x="1567929" y="35293"/>
                </a:lnTo>
                <a:lnTo>
                  <a:pt x="1569923" y="25400"/>
                </a:lnTo>
                <a:close/>
              </a:path>
              <a:path w="2415540" h="2335529">
                <a:moveTo>
                  <a:pt x="1605635" y="2309774"/>
                </a:moveTo>
                <a:lnTo>
                  <a:pt x="1603641" y="2299881"/>
                </a:lnTo>
                <a:lnTo>
                  <a:pt x="1598193" y="2291804"/>
                </a:lnTo>
                <a:lnTo>
                  <a:pt x="1590128" y="2286368"/>
                </a:lnTo>
                <a:lnTo>
                  <a:pt x="1580184" y="2284374"/>
                </a:lnTo>
                <a:lnTo>
                  <a:pt x="1570304" y="2286368"/>
                </a:lnTo>
                <a:lnTo>
                  <a:pt x="1562227" y="2291804"/>
                </a:lnTo>
                <a:lnTo>
                  <a:pt x="1556778" y="2299881"/>
                </a:lnTo>
                <a:lnTo>
                  <a:pt x="1554784" y="2309774"/>
                </a:lnTo>
                <a:lnTo>
                  <a:pt x="1556778" y="2319655"/>
                </a:lnTo>
                <a:lnTo>
                  <a:pt x="1562227" y="2327732"/>
                </a:lnTo>
                <a:lnTo>
                  <a:pt x="1570304" y="2333167"/>
                </a:lnTo>
                <a:lnTo>
                  <a:pt x="1580235" y="2335174"/>
                </a:lnTo>
                <a:lnTo>
                  <a:pt x="1590128" y="2333167"/>
                </a:lnTo>
                <a:lnTo>
                  <a:pt x="1598193" y="2327732"/>
                </a:lnTo>
                <a:lnTo>
                  <a:pt x="1603641" y="2319655"/>
                </a:lnTo>
                <a:lnTo>
                  <a:pt x="1605635" y="2309774"/>
                </a:lnTo>
                <a:close/>
              </a:path>
              <a:path w="2415540" h="2335529">
                <a:moveTo>
                  <a:pt x="1619161" y="738314"/>
                </a:moveTo>
                <a:lnTo>
                  <a:pt x="1617167" y="728433"/>
                </a:lnTo>
                <a:lnTo>
                  <a:pt x="1611718" y="720356"/>
                </a:lnTo>
                <a:lnTo>
                  <a:pt x="1603654" y="714908"/>
                </a:lnTo>
                <a:lnTo>
                  <a:pt x="1593710" y="712914"/>
                </a:lnTo>
                <a:lnTo>
                  <a:pt x="1583829" y="714908"/>
                </a:lnTo>
                <a:lnTo>
                  <a:pt x="1575752" y="720356"/>
                </a:lnTo>
                <a:lnTo>
                  <a:pt x="1570304" y="728433"/>
                </a:lnTo>
                <a:lnTo>
                  <a:pt x="1568310" y="738314"/>
                </a:lnTo>
                <a:lnTo>
                  <a:pt x="1570304" y="748207"/>
                </a:lnTo>
                <a:lnTo>
                  <a:pt x="1575752" y="756285"/>
                </a:lnTo>
                <a:lnTo>
                  <a:pt x="1583829" y="761720"/>
                </a:lnTo>
                <a:lnTo>
                  <a:pt x="1593761" y="763714"/>
                </a:lnTo>
                <a:lnTo>
                  <a:pt x="1603654" y="761720"/>
                </a:lnTo>
                <a:lnTo>
                  <a:pt x="1611718" y="756285"/>
                </a:lnTo>
                <a:lnTo>
                  <a:pt x="1617167" y="748207"/>
                </a:lnTo>
                <a:lnTo>
                  <a:pt x="1619161" y="738314"/>
                </a:lnTo>
                <a:close/>
              </a:path>
              <a:path w="2415540" h="2335529">
                <a:moveTo>
                  <a:pt x="1671574" y="25400"/>
                </a:moveTo>
                <a:lnTo>
                  <a:pt x="1669580" y="15519"/>
                </a:lnTo>
                <a:lnTo>
                  <a:pt x="1664131" y="7442"/>
                </a:lnTo>
                <a:lnTo>
                  <a:pt x="1656067" y="1993"/>
                </a:lnTo>
                <a:lnTo>
                  <a:pt x="1646123" y="0"/>
                </a:lnTo>
                <a:lnTo>
                  <a:pt x="1636242" y="1993"/>
                </a:lnTo>
                <a:lnTo>
                  <a:pt x="1628165" y="7442"/>
                </a:lnTo>
                <a:lnTo>
                  <a:pt x="1622717" y="15519"/>
                </a:lnTo>
                <a:lnTo>
                  <a:pt x="1620723" y="25400"/>
                </a:lnTo>
                <a:lnTo>
                  <a:pt x="1622717" y="35293"/>
                </a:lnTo>
                <a:lnTo>
                  <a:pt x="1628165" y="43370"/>
                </a:lnTo>
                <a:lnTo>
                  <a:pt x="1636242" y="48806"/>
                </a:lnTo>
                <a:lnTo>
                  <a:pt x="1646174" y="50800"/>
                </a:lnTo>
                <a:lnTo>
                  <a:pt x="1656067" y="48806"/>
                </a:lnTo>
                <a:lnTo>
                  <a:pt x="1664131" y="43370"/>
                </a:lnTo>
                <a:lnTo>
                  <a:pt x="1669580" y="35293"/>
                </a:lnTo>
                <a:lnTo>
                  <a:pt x="1671574" y="25400"/>
                </a:lnTo>
                <a:close/>
              </a:path>
              <a:path w="2415540" h="2335529">
                <a:moveTo>
                  <a:pt x="1707286" y="2309774"/>
                </a:moveTo>
                <a:lnTo>
                  <a:pt x="1705292" y="2299881"/>
                </a:lnTo>
                <a:lnTo>
                  <a:pt x="1699844" y="2291804"/>
                </a:lnTo>
                <a:lnTo>
                  <a:pt x="1691779" y="2286368"/>
                </a:lnTo>
                <a:lnTo>
                  <a:pt x="1681835" y="2284374"/>
                </a:lnTo>
                <a:lnTo>
                  <a:pt x="1671955" y="2286368"/>
                </a:lnTo>
                <a:lnTo>
                  <a:pt x="1663877" y="2291804"/>
                </a:lnTo>
                <a:lnTo>
                  <a:pt x="1658429" y="2299881"/>
                </a:lnTo>
                <a:lnTo>
                  <a:pt x="1656435" y="2309774"/>
                </a:lnTo>
                <a:lnTo>
                  <a:pt x="1658429" y="2319655"/>
                </a:lnTo>
                <a:lnTo>
                  <a:pt x="1663877" y="2327732"/>
                </a:lnTo>
                <a:lnTo>
                  <a:pt x="1671955" y="2333167"/>
                </a:lnTo>
                <a:lnTo>
                  <a:pt x="1681886" y="2335174"/>
                </a:lnTo>
                <a:lnTo>
                  <a:pt x="1691779" y="2333167"/>
                </a:lnTo>
                <a:lnTo>
                  <a:pt x="1699844" y="2327732"/>
                </a:lnTo>
                <a:lnTo>
                  <a:pt x="1705292" y="2319655"/>
                </a:lnTo>
                <a:lnTo>
                  <a:pt x="1707286" y="2309774"/>
                </a:lnTo>
                <a:close/>
              </a:path>
              <a:path w="2415540" h="2335529">
                <a:moveTo>
                  <a:pt x="1720811" y="738314"/>
                </a:moveTo>
                <a:lnTo>
                  <a:pt x="1718818" y="728433"/>
                </a:lnTo>
                <a:lnTo>
                  <a:pt x="1713369" y="720356"/>
                </a:lnTo>
                <a:lnTo>
                  <a:pt x="1705305" y="714908"/>
                </a:lnTo>
                <a:lnTo>
                  <a:pt x="1695361" y="712914"/>
                </a:lnTo>
                <a:lnTo>
                  <a:pt x="1685480" y="714908"/>
                </a:lnTo>
                <a:lnTo>
                  <a:pt x="1677403" y="720356"/>
                </a:lnTo>
                <a:lnTo>
                  <a:pt x="1671955" y="728433"/>
                </a:lnTo>
                <a:lnTo>
                  <a:pt x="1669961" y="738314"/>
                </a:lnTo>
                <a:lnTo>
                  <a:pt x="1671955" y="748207"/>
                </a:lnTo>
                <a:lnTo>
                  <a:pt x="1677403" y="756285"/>
                </a:lnTo>
                <a:lnTo>
                  <a:pt x="1685480" y="761720"/>
                </a:lnTo>
                <a:lnTo>
                  <a:pt x="1695411" y="763714"/>
                </a:lnTo>
                <a:lnTo>
                  <a:pt x="1705305" y="761720"/>
                </a:lnTo>
                <a:lnTo>
                  <a:pt x="1713369" y="756285"/>
                </a:lnTo>
                <a:lnTo>
                  <a:pt x="1718818" y="748207"/>
                </a:lnTo>
                <a:lnTo>
                  <a:pt x="1720811" y="738314"/>
                </a:lnTo>
                <a:close/>
              </a:path>
              <a:path w="2415540" h="2335529">
                <a:moveTo>
                  <a:pt x="1773224" y="25400"/>
                </a:moveTo>
                <a:lnTo>
                  <a:pt x="1771230" y="15519"/>
                </a:lnTo>
                <a:lnTo>
                  <a:pt x="1765795" y="7442"/>
                </a:lnTo>
                <a:lnTo>
                  <a:pt x="1757718" y="1993"/>
                </a:lnTo>
                <a:lnTo>
                  <a:pt x="1747774" y="0"/>
                </a:lnTo>
                <a:lnTo>
                  <a:pt x="1737893" y="1993"/>
                </a:lnTo>
                <a:lnTo>
                  <a:pt x="1729816" y="7442"/>
                </a:lnTo>
                <a:lnTo>
                  <a:pt x="1724367" y="15519"/>
                </a:lnTo>
                <a:lnTo>
                  <a:pt x="1722374" y="25400"/>
                </a:lnTo>
                <a:lnTo>
                  <a:pt x="1724367" y="35293"/>
                </a:lnTo>
                <a:lnTo>
                  <a:pt x="1729816" y="43370"/>
                </a:lnTo>
                <a:lnTo>
                  <a:pt x="1737893" y="48806"/>
                </a:lnTo>
                <a:lnTo>
                  <a:pt x="1747824" y="50800"/>
                </a:lnTo>
                <a:lnTo>
                  <a:pt x="1757718" y="48806"/>
                </a:lnTo>
                <a:lnTo>
                  <a:pt x="1765795" y="43370"/>
                </a:lnTo>
                <a:lnTo>
                  <a:pt x="1771230" y="35293"/>
                </a:lnTo>
                <a:lnTo>
                  <a:pt x="1773224" y="25400"/>
                </a:lnTo>
                <a:close/>
              </a:path>
              <a:path w="2415540" h="2335529">
                <a:moveTo>
                  <a:pt x="1808937" y="2309774"/>
                </a:moveTo>
                <a:lnTo>
                  <a:pt x="1806943" y="2299881"/>
                </a:lnTo>
                <a:lnTo>
                  <a:pt x="1801495" y="2291804"/>
                </a:lnTo>
                <a:lnTo>
                  <a:pt x="1793430" y="2286368"/>
                </a:lnTo>
                <a:lnTo>
                  <a:pt x="1783486" y="2284374"/>
                </a:lnTo>
                <a:lnTo>
                  <a:pt x="1773605" y="2286368"/>
                </a:lnTo>
                <a:lnTo>
                  <a:pt x="1765528" y="2291804"/>
                </a:lnTo>
                <a:lnTo>
                  <a:pt x="1760080" y="2299881"/>
                </a:lnTo>
                <a:lnTo>
                  <a:pt x="1758086" y="2309774"/>
                </a:lnTo>
                <a:lnTo>
                  <a:pt x="1760080" y="2319655"/>
                </a:lnTo>
                <a:lnTo>
                  <a:pt x="1765528" y="2327732"/>
                </a:lnTo>
                <a:lnTo>
                  <a:pt x="1773605" y="2333167"/>
                </a:lnTo>
                <a:lnTo>
                  <a:pt x="1783537" y="2335174"/>
                </a:lnTo>
                <a:lnTo>
                  <a:pt x="1793430" y="2333167"/>
                </a:lnTo>
                <a:lnTo>
                  <a:pt x="1801495" y="2327732"/>
                </a:lnTo>
                <a:lnTo>
                  <a:pt x="1806943" y="2319655"/>
                </a:lnTo>
                <a:lnTo>
                  <a:pt x="1808937" y="2309774"/>
                </a:lnTo>
                <a:close/>
              </a:path>
              <a:path w="2415540" h="2335529">
                <a:moveTo>
                  <a:pt x="1822462" y="738314"/>
                </a:moveTo>
                <a:lnTo>
                  <a:pt x="1820468" y="728433"/>
                </a:lnTo>
                <a:lnTo>
                  <a:pt x="1815020" y="720356"/>
                </a:lnTo>
                <a:lnTo>
                  <a:pt x="1806956" y="714908"/>
                </a:lnTo>
                <a:lnTo>
                  <a:pt x="1797011" y="712914"/>
                </a:lnTo>
                <a:lnTo>
                  <a:pt x="1787131" y="714908"/>
                </a:lnTo>
                <a:lnTo>
                  <a:pt x="1779054" y="720356"/>
                </a:lnTo>
                <a:lnTo>
                  <a:pt x="1773605" y="728433"/>
                </a:lnTo>
                <a:lnTo>
                  <a:pt x="1771611" y="738314"/>
                </a:lnTo>
                <a:lnTo>
                  <a:pt x="1773605" y="748207"/>
                </a:lnTo>
                <a:lnTo>
                  <a:pt x="1779054" y="756285"/>
                </a:lnTo>
                <a:lnTo>
                  <a:pt x="1787131" y="761720"/>
                </a:lnTo>
                <a:lnTo>
                  <a:pt x="1797062" y="763714"/>
                </a:lnTo>
                <a:lnTo>
                  <a:pt x="1806956" y="761720"/>
                </a:lnTo>
                <a:lnTo>
                  <a:pt x="1815020" y="756285"/>
                </a:lnTo>
                <a:lnTo>
                  <a:pt x="1820468" y="748207"/>
                </a:lnTo>
                <a:lnTo>
                  <a:pt x="1822462" y="738314"/>
                </a:lnTo>
                <a:close/>
              </a:path>
              <a:path w="2415540" h="2335529">
                <a:moveTo>
                  <a:pt x="1874862" y="26619"/>
                </a:moveTo>
                <a:lnTo>
                  <a:pt x="1873123" y="16687"/>
                </a:lnTo>
                <a:lnTo>
                  <a:pt x="1867877" y="8470"/>
                </a:lnTo>
                <a:lnTo>
                  <a:pt x="1859953" y="2832"/>
                </a:lnTo>
                <a:lnTo>
                  <a:pt x="1850059" y="584"/>
                </a:lnTo>
                <a:lnTo>
                  <a:pt x="1840128" y="2324"/>
                </a:lnTo>
                <a:lnTo>
                  <a:pt x="1831924" y="7569"/>
                </a:lnTo>
                <a:lnTo>
                  <a:pt x="1826272" y="15494"/>
                </a:lnTo>
                <a:lnTo>
                  <a:pt x="1824024" y="25323"/>
                </a:lnTo>
                <a:lnTo>
                  <a:pt x="1825777" y="35267"/>
                </a:lnTo>
                <a:lnTo>
                  <a:pt x="1831009" y="43472"/>
                </a:lnTo>
                <a:lnTo>
                  <a:pt x="1838947" y="49123"/>
                </a:lnTo>
                <a:lnTo>
                  <a:pt x="1848777" y="51358"/>
                </a:lnTo>
                <a:lnTo>
                  <a:pt x="1858759" y="49618"/>
                </a:lnTo>
                <a:lnTo>
                  <a:pt x="1866976" y="44386"/>
                </a:lnTo>
                <a:lnTo>
                  <a:pt x="1872615" y="36449"/>
                </a:lnTo>
                <a:lnTo>
                  <a:pt x="1874862" y="26619"/>
                </a:lnTo>
                <a:close/>
              </a:path>
              <a:path w="2415540" h="2335529">
                <a:moveTo>
                  <a:pt x="1910283" y="2303538"/>
                </a:moveTo>
                <a:lnTo>
                  <a:pt x="1907044" y="2293988"/>
                </a:lnTo>
                <a:lnTo>
                  <a:pt x="1900605" y="2286673"/>
                </a:lnTo>
                <a:lnTo>
                  <a:pt x="1891906" y="2282304"/>
                </a:lnTo>
                <a:lnTo>
                  <a:pt x="1881847" y="2281593"/>
                </a:lnTo>
                <a:lnTo>
                  <a:pt x="1872246" y="2284844"/>
                </a:lnTo>
                <a:lnTo>
                  <a:pt x="1864931" y="2291270"/>
                </a:lnTo>
                <a:lnTo>
                  <a:pt x="1860562" y="2299982"/>
                </a:lnTo>
                <a:lnTo>
                  <a:pt x="1859851" y="2310041"/>
                </a:lnTo>
                <a:lnTo>
                  <a:pt x="1863102" y="2319591"/>
                </a:lnTo>
                <a:lnTo>
                  <a:pt x="1869528" y="2326906"/>
                </a:lnTo>
                <a:lnTo>
                  <a:pt x="1878228" y="2331262"/>
                </a:lnTo>
                <a:lnTo>
                  <a:pt x="1888350" y="2331974"/>
                </a:lnTo>
                <a:lnTo>
                  <a:pt x="1897900" y="2328735"/>
                </a:lnTo>
                <a:lnTo>
                  <a:pt x="1905203" y="2322296"/>
                </a:lnTo>
                <a:lnTo>
                  <a:pt x="1909572" y="2313597"/>
                </a:lnTo>
                <a:lnTo>
                  <a:pt x="1910283" y="2303538"/>
                </a:lnTo>
                <a:close/>
              </a:path>
              <a:path w="2415540" h="2335529">
                <a:moveTo>
                  <a:pt x="1924113" y="738314"/>
                </a:moveTo>
                <a:lnTo>
                  <a:pt x="1922119" y="728433"/>
                </a:lnTo>
                <a:lnTo>
                  <a:pt x="1916671" y="720356"/>
                </a:lnTo>
                <a:lnTo>
                  <a:pt x="1908606" y="714908"/>
                </a:lnTo>
                <a:lnTo>
                  <a:pt x="1898662" y="712914"/>
                </a:lnTo>
                <a:lnTo>
                  <a:pt x="1888782" y="714908"/>
                </a:lnTo>
                <a:lnTo>
                  <a:pt x="1880704" y="720356"/>
                </a:lnTo>
                <a:lnTo>
                  <a:pt x="1875256" y="728433"/>
                </a:lnTo>
                <a:lnTo>
                  <a:pt x="1873262" y="738314"/>
                </a:lnTo>
                <a:lnTo>
                  <a:pt x="1875256" y="748207"/>
                </a:lnTo>
                <a:lnTo>
                  <a:pt x="1880704" y="756285"/>
                </a:lnTo>
                <a:lnTo>
                  <a:pt x="1888782" y="761720"/>
                </a:lnTo>
                <a:lnTo>
                  <a:pt x="1898713" y="763714"/>
                </a:lnTo>
                <a:lnTo>
                  <a:pt x="1908606" y="761720"/>
                </a:lnTo>
                <a:lnTo>
                  <a:pt x="1916671" y="756285"/>
                </a:lnTo>
                <a:lnTo>
                  <a:pt x="1922119" y="748207"/>
                </a:lnTo>
                <a:lnTo>
                  <a:pt x="1924113" y="738314"/>
                </a:lnTo>
                <a:close/>
              </a:path>
              <a:path w="2415540" h="2335529">
                <a:moveTo>
                  <a:pt x="1975142" y="34721"/>
                </a:moveTo>
                <a:lnTo>
                  <a:pt x="1971662" y="25628"/>
                </a:lnTo>
                <a:lnTo>
                  <a:pt x="1965020" y="18503"/>
                </a:lnTo>
                <a:lnTo>
                  <a:pt x="1955774" y="14325"/>
                </a:lnTo>
                <a:lnTo>
                  <a:pt x="1945703" y="14046"/>
                </a:lnTo>
                <a:lnTo>
                  <a:pt x="1936610" y="17538"/>
                </a:lnTo>
                <a:lnTo>
                  <a:pt x="1929485" y="24180"/>
                </a:lnTo>
                <a:lnTo>
                  <a:pt x="1925320" y="33362"/>
                </a:lnTo>
                <a:lnTo>
                  <a:pt x="1925040" y="43446"/>
                </a:lnTo>
                <a:lnTo>
                  <a:pt x="1928533" y="52539"/>
                </a:lnTo>
                <a:lnTo>
                  <a:pt x="1935175" y="59664"/>
                </a:lnTo>
                <a:lnTo>
                  <a:pt x="1944357" y="63830"/>
                </a:lnTo>
                <a:lnTo>
                  <a:pt x="1954491" y="64122"/>
                </a:lnTo>
                <a:lnTo>
                  <a:pt x="1963585" y="60629"/>
                </a:lnTo>
                <a:lnTo>
                  <a:pt x="1970697" y="53987"/>
                </a:lnTo>
                <a:lnTo>
                  <a:pt x="1974862" y="44805"/>
                </a:lnTo>
                <a:lnTo>
                  <a:pt x="1975142" y="34721"/>
                </a:lnTo>
                <a:close/>
              </a:path>
              <a:path w="2415540" h="2335529">
                <a:moveTo>
                  <a:pt x="2009914" y="2290254"/>
                </a:moveTo>
                <a:lnTo>
                  <a:pt x="2009114" y="2280196"/>
                </a:lnTo>
                <a:lnTo>
                  <a:pt x="2004466" y="2271242"/>
                </a:lnTo>
                <a:lnTo>
                  <a:pt x="1997011" y="2264981"/>
                </a:lnTo>
                <a:lnTo>
                  <a:pt x="1987753" y="2261971"/>
                </a:lnTo>
                <a:lnTo>
                  <a:pt x="1977694" y="2262771"/>
                </a:lnTo>
                <a:lnTo>
                  <a:pt x="1968690" y="2267432"/>
                </a:lnTo>
                <a:lnTo>
                  <a:pt x="1962429" y="2274887"/>
                </a:lnTo>
                <a:lnTo>
                  <a:pt x="1959419" y="2284145"/>
                </a:lnTo>
                <a:lnTo>
                  <a:pt x="1960232" y="2294204"/>
                </a:lnTo>
                <a:lnTo>
                  <a:pt x="1964867" y="2303157"/>
                </a:lnTo>
                <a:lnTo>
                  <a:pt x="1972322" y="2309418"/>
                </a:lnTo>
                <a:lnTo>
                  <a:pt x="1981581" y="2312428"/>
                </a:lnTo>
                <a:lnTo>
                  <a:pt x="1991690" y="2311616"/>
                </a:lnTo>
                <a:lnTo>
                  <a:pt x="2000643" y="2306967"/>
                </a:lnTo>
                <a:lnTo>
                  <a:pt x="2006904" y="2299512"/>
                </a:lnTo>
                <a:lnTo>
                  <a:pt x="2009914" y="2290254"/>
                </a:lnTo>
                <a:close/>
              </a:path>
              <a:path w="2415540" h="2335529">
                <a:moveTo>
                  <a:pt x="2025764" y="738314"/>
                </a:moveTo>
                <a:lnTo>
                  <a:pt x="2023770" y="728433"/>
                </a:lnTo>
                <a:lnTo>
                  <a:pt x="2018322" y="720356"/>
                </a:lnTo>
                <a:lnTo>
                  <a:pt x="2010257" y="714908"/>
                </a:lnTo>
                <a:lnTo>
                  <a:pt x="2000313" y="712914"/>
                </a:lnTo>
                <a:lnTo>
                  <a:pt x="1990432" y="714908"/>
                </a:lnTo>
                <a:lnTo>
                  <a:pt x="1982355" y="720356"/>
                </a:lnTo>
                <a:lnTo>
                  <a:pt x="1976907" y="728433"/>
                </a:lnTo>
                <a:lnTo>
                  <a:pt x="1974913" y="738314"/>
                </a:lnTo>
                <a:lnTo>
                  <a:pt x="1976907" y="748207"/>
                </a:lnTo>
                <a:lnTo>
                  <a:pt x="1982355" y="756285"/>
                </a:lnTo>
                <a:lnTo>
                  <a:pt x="1990432" y="761720"/>
                </a:lnTo>
                <a:lnTo>
                  <a:pt x="2000364" y="763714"/>
                </a:lnTo>
                <a:lnTo>
                  <a:pt x="2010257" y="761720"/>
                </a:lnTo>
                <a:lnTo>
                  <a:pt x="2018322" y="756285"/>
                </a:lnTo>
                <a:lnTo>
                  <a:pt x="2023770" y="748207"/>
                </a:lnTo>
                <a:lnTo>
                  <a:pt x="2025764" y="738314"/>
                </a:lnTo>
                <a:close/>
              </a:path>
              <a:path w="2415540" h="2335529">
                <a:moveTo>
                  <a:pt x="2072208" y="70624"/>
                </a:moveTo>
                <a:lnTo>
                  <a:pt x="2070569" y="61023"/>
                </a:lnTo>
                <a:lnTo>
                  <a:pt x="2065464" y="52730"/>
                </a:lnTo>
                <a:lnTo>
                  <a:pt x="2057234" y="46824"/>
                </a:lnTo>
                <a:lnTo>
                  <a:pt x="2047405" y="44564"/>
                </a:lnTo>
                <a:lnTo>
                  <a:pt x="2037803" y="46189"/>
                </a:lnTo>
                <a:lnTo>
                  <a:pt x="2029510" y="51308"/>
                </a:lnTo>
                <a:lnTo>
                  <a:pt x="2023618" y="59486"/>
                </a:lnTo>
                <a:lnTo>
                  <a:pt x="2021357" y="69316"/>
                </a:lnTo>
                <a:lnTo>
                  <a:pt x="2022995" y="78917"/>
                </a:lnTo>
                <a:lnTo>
                  <a:pt x="2028101" y="87210"/>
                </a:lnTo>
                <a:lnTo>
                  <a:pt x="2036292" y="93103"/>
                </a:lnTo>
                <a:lnTo>
                  <a:pt x="2046173" y="95377"/>
                </a:lnTo>
                <a:lnTo>
                  <a:pt x="2055761" y="93751"/>
                </a:lnTo>
                <a:lnTo>
                  <a:pt x="2064054" y="88633"/>
                </a:lnTo>
                <a:lnTo>
                  <a:pt x="2069947" y="80454"/>
                </a:lnTo>
                <a:lnTo>
                  <a:pt x="2072208" y="70624"/>
                </a:lnTo>
                <a:close/>
              </a:path>
              <a:path w="2415540" h="2335529">
                <a:moveTo>
                  <a:pt x="2104491" y="2248179"/>
                </a:moveTo>
                <a:lnTo>
                  <a:pt x="2101748" y="2238464"/>
                </a:lnTo>
                <a:lnTo>
                  <a:pt x="2095449" y="2230590"/>
                </a:lnTo>
                <a:lnTo>
                  <a:pt x="2086927" y="2225891"/>
                </a:lnTo>
                <a:lnTo>
                  <a:pt x="2077250" y="2224748"/>
                </a:lnTo>
                <a:lnTo>
                  <a:pt x="2067547" y="2227491"/>
                </a:lnTo>
                <a:lnTo>
                  <a:pt x="2059622" y="2233803"/>
                </a:lnTo>
                <a:lnTo>
                  <a:pt x="2054923" y="2242337"/>
                </a:lnTo>
                <a:lnTo>
                  <a:pt x="2053780" y="2252002"/>
                </a:lnTo>
                <a:lnTo>
                  <a:pt x="2056523" y="2261705"/>
                </a:lnTo>
                <a:lnTo>
                  <a:pt x="2062810" y="2269591"/>
                </a:lnTo>
                <a:lnTo>
                  <a:pt x="2071344" y="2274290"/>
                </a:lnTo>
                <a:lnTo>
                  <a:pt x="2081009" y="2275433"/>
                </a:lnTo>
                <a:lnTo>
                  <a:pt x="2090762" y="2272665"/>
                </a:lnTo>
                <a:lnTo>
                  <a:pt x="2098649" y="2266378"/>
                </a:lnTo>
                <a:lnTo>
                  <a:pt x="2103335" y="2257844"/>
                </a:lnTo>
                <a:lnTo>
                  <a:pt x="2104491" y="2248179"/>
                </a:lnTo>
                <a:close/>
              </a:path>
              <a:path w="2415540" h="2335529">
                <a:moveTo>
                  <a:pt x="2127415" y="738314"/>
                </a:moveTo>
                <a:lnTo>
                  <a:pt x="2125421" y="728433"/>
                </a:lnTo>
                <a:lnTo>
                  <a:pt x="2119973" y="720356"/>
                </a:lnTo>
                <a:lnTo>
                  <a:pt x="2111908" y="714908"/>
                </a:lnTo>
                <a:lnTo>
                  <a:pt x="2101964" y="712914"/>
                </a:lnTo>
                <a:lnTo>
                  <a:pt x="2092083" y="714908"/>
                </a:lnTo>
                <a:lnTo>
                  <a:pt x="2084006" y="720356"/>
                </a:lnTo>
                <a:lnTo>
                  <a:pt x="2078558" y="728433"/>
                </a:lnTo>
                <a:lnTo>
                  <a:pt x="2076564" y="738314"/>
                </a:lnTo>
                <a:lnTo>
                  <a:pt x="2078558" y="748207"/>
                </a:lnTo>
                <a:lnTo>
                  <a:pt x="2084006" y="756285"/>
                </a:lnTo>
                <a:lnTo>
                  <a:pt x="2092083" y="761720"/>
                </a:lnTo>
                <a:lnTo>
                  <a:pt x="2102015" y="763714"/>
                </a:lnTo>
                <a:lnTo>
                  <a:pt x="2111908" y="761720"/>
                </a:lnTo>
                <a:lnTo>
                  <a:pt x="2119973" y="756285"/>
                </a:lnTo>
                <a:lnTo>
                  <a:pt x="2125421" y="748207"/>
                </a:lnTo>
                <a:lnTo>
                  <a:pt x="2127415" y="738314"/>
                </a:lnTo>
                <a:close/>
              </a:path>
              <a:path w="2415540" h="2335529">
                <a:moveTo>
                  <a:pt x="2161286" y="121869"/>
                </a:moveTo>
                <a:lnTo>
                  <a:pt x="2160816" y="112141"/>
                </a:lnTo>
                <a:lnTo>
                  <a:pt x="2156739" y="103301"/>
                </a:lnTo>
                <a:lnTo>
                  <a:pt x="2149271" y="96431"/>
                </a:lnTo>
                <a:lnTo>
                  <a:pt x="2139785" y="93014"/>
                </a:lnTo>
                <a:lnTo>
                  <a:pt x="2130056" y="93484"/>
                </a:lnTo>
                <a:lnTo>
                  <a:pt x="2121217" y="97574"/>
                </a:lnTo>
                <a:lnTo>
                  <a:pt x="2114385" y="104990"/>
                </a:lnTo>
                <a:lnTo>
                  <a:pt x="2110968" y="114477"/>
                </a:lnTo>
                <a:lnTo>
                  <a:pt x="2111438" y="124206"/>
                </a:lnTo>
                <a:lnTo>
                  <a:pt x="2115515" y="133045"/>
                </a:lnTo>
                <a:lnTo>
                  <a:pt x="2122944" y="139877"/>
                </a:lnTo>
                <a:lnTo>
                  <a:pt x="2132469" y="143319"/>
                </a:lnTo>
                <a:lnTo>
                  <a:pt x="2142198" y="142849"/>
                </a:lnTo>
                <a:lnTo>
                  <a:pt x="2151037" y="138772"/>
                </a:lnTo>
                <a:lnTo>
                  <a:pt x="2157869" y="131356"/>
                </a:lnTo>
                <a:lnTo>
                  <a:pt x="2161286" y="121869"/>
                </a:lnTo>
                <a:close/>
              </a:path>
              <a:path w="2415540" h="2335529">
                <a:moveTo>
                  <a:pt x="2190242" y="2199741"/>
                </a:moveTo>
                <a:lnTo>
                  <a:pt x="2189759" y="2190013"/>
                </a:lnTo>
                <a:lnTo>
                  <a:pt x="2185441" y="2180907"/>
                </a:lnTo>
                <a:lnTo>
                  <a:pt x="2177910" y="2174189"/>
                </a:lnTo>
                <a:lnTo>
                  <a:pt x="2168715" y="2170976"/>
                </a:lnTo>
                <a:lnTo>
                  <a:pt x="2158987" y="2171458"/>
                </a:lnTo>
                <a:lnTo>
                  <a:pt x="2149881" y="2175789"/>
                </a:lnTo>
                <a:lnTo>
                  <a:pt x="2143125" y="2183346"/>
                </a:lnTo>
                <a:lnTo>
                  <a:pt x="2139924" y="2192540"/>
                </a:lnTo>
                <a:lnTo>
                  <a:pt x="2140394" y="2202256"/>
                </a:lnTo>
                <a:lnTo>
                  <a:pt x="2144725" y="2211374"/>
                </a:lnTo>
                <a:lnTo>
                  <a:pt x="2152243" y="2218093"/>
                </a:lnTo>
                <a:lnTo>
                  <a:pt x="2161438" y="2221293"/>
                </a:lnTo>
                <a:lnTo>
                  <a:pt x="2171166" y="2220811"/>
                </a:lnTo>
                <a:lnTo>
                  <a:pt x="2180323" y="2216454"/>
                </a:lnTo>
                <a:lnTo>
                  <a:pt x="2187041" y="2208936"/>
                </a:lnTo>
                <a:lnTo>
                  <a:pt x="2190242" y="2199741"/>
                </a:lnTo>
                <a:close/>
              </a:path>
              <a:path w="2415540" h="2335529">
                <a:moveTo>
                  <a:pt x="2229066" y="738314"/>
                </a:moveTo>
                <a:lnTo>
                  <a:pt x="2227072" y="728433"/>
                </a:lnTo>
                <a:lnTo>
                  <a:pt x="2221623" y="720356"/>
                </a:lnTo>
                <a:lnTo>
                  <a:pt x="2213559" y="714908"/>
                </a:lnTo>
                <a:lnTo>
                  <a:pt x="2203615" y="712914"/>
                </a:lnTo>
                <a:lnTo>
                  <a:pt x="2193734" y="714908"/>
                </a:lnTo>
                <a:lnTo>
                  <a:pt x="2185657" y="720356"/>
                </a:lnTo>
                <a:lnTo>
                  <a:pt x="2180209" y="728433"/>
                </a:lnTo>
                <a:lnTo>
                  <a:pt x="2178215" y="738314"/>
                </a:lnTo>
                <a:lnTo>
                  <a:pt x="2180209" y="748207"/>
                </a:lnTo>
                <a:lnTo>
                  <a:pt x="2185657" y="756285"/>
                </a:lnTo>
                <a:lnTo>
                  <a:pt x="2193734" y="761720"/>
                </a:lnTo>
                <a:lnTo>
                  <a:pt x="2203666" y="763714"/>
                </a:lnTo>
                <a:lnTo>
                  <a:pt x="2213559" y="761720"/>
                </a:lnTo>
                <a:lnTo>
                  <a:pt x="2221623" y="756285"/>
                </a:lnTo>
                <a:lnTo>
                  <a:pt x="2227072" y="748207"/>
                </a:lnTo>
                <a:lnTo>
                  <a:pt x="2229066" y="738314"/>
                </a:lnTo>
                <a:close/>
              </a:path>
              <a:path w="2415540" h="2335529">
                <a:moveTo>
                  <a:pt x="2240788" y="180390"/>
                </a:moveTo>
                <a:lnTo>
                  <a:pt x="2238489" y="170929"/>
                </a:lnTo>
                <a:lnTo>
                  <a:pt x="2232482" y="162750"/>
                </a:lnTo>
                <a:lnTo>
                  <a:pt x="2223833" y="157568"/>
                </a:lnTo>
                <a:lnTo>
                  <a:pt x="2214194" y="156159"/>
                </a:lnTo>
                <a:lnTo>
                  <a:pt x="2204732" y="158457"/>
                </a:lnTo>
                <a:lnTo>
                  <a:pt x="2196604" y="164414"/>
                </a:lnTo>
                <a:lnTo>
                  <a:pt x="2191423" y="173075"/>
                </a:lnTo>
                <a:lnTo>
                  <a:pt x="2190000" y="182702"/>
                </a:lnTo>
                <a:lnTo>
                  <a:pt x="2192299" y="192163"/>
                </a:lnTo>
                <a:lnTo>
                  <a:pt x="2198268" y="200304"/>
                </a:lnTo>
                <a:lnTo>
                  <a:pt x="2206955" y="205524"/>
                </a:lnTo>
                <a:lnTo>
                  <a:pt x="2216594" y="206933"/>
                </a:lnTo>
                <a:lnTo>
                  <a:pt x="2226056" y="204635"/>
                </a:lnTo>
                <a:lnTo>
                  <a:pt x="2234184" y="198666"/>
                </a:lnTo>
                <a:lnTo>
                  <a:pt x="2239365" y="190017"/>
                </a:lnTo>
                <a:lnTo>
                  <a:pt x="2240788" y="180390"/>
                </a:lnTo>
                <a:close/>
              </a:path>
              <a:path w="2415540" h="2335529">
                <a:moveTo>
                  <a:pt x="2265680" y="2126907"/>
                </a:moveTo>
                <a:lnTo>
                  <a:pt x="2263394" y="2117445"/>
                </a:lnTo>
                <a:lnTo>
                  <a:pt x="2257437" y="2109305"/>
                </a:lnTo>
                <a:lnTo>
                  <a:pt x="2248789" y="2104110"/>
                </a:lnTo>
                <a:lnTo>
                  <a:pt x="2239162" y="2102688"/>
                </a:lnTo>
                <a:lnTo>
                  <a:pt x="2229701" y="2104974"/>
                </a:lnTo>
                <a:lnTo>
                  <a:pt x="2221560" y="2110930"/>
                </a:lnTo>
                <a:lnTo>
                  <a:pt x="2216327" y="2119617"/>
                </a:lnTo>
                <a:lnTo>
                  <a:pt x="2214905" y="2129244"/>
                </a:lnTo>
                <a:lnTo>
                  <a:pt x="2217191" y="2138718"/>
                </a:lnTo>
                <a:lnTo>
                  <a:pt x="2223147" y="2146858"/>
                </a:lnTo>
                <a:lnTo>
                  <a:pt x="2231796" y="2152053"/>
                </a:lnTo>
                <a:lnTo>
                  <a:pt x="2241423" y="2153475"/>
                </a:lnTo>
                <a:lnTo>
                  <a:pt x="2250884" y="2151176"/>
                </a:lnTo>
                <a:lnTo>
                  <a:pt x="2259063" y="2145195"/>
                </a:lnTo>
                <a:lnTo>
                  <a:pt x="2264257" y="2136546"/>
                </a:lnTo>
                <a:lnTo>
                  <a:pt x="2265680" y="2126907"/>
                </a:lnTo>
                <a:close/>
              </a:path>
              <a:path w="2415540" h="2335529">
                <a:moveTo>
                  <a:pt x="2307247" y="261607"/>
                </a:moveTo>
                <a:lnTo>
                  <a:pt x="2306764" y="251891"/>
                </a:lnTo>
                <a:lnTo>
                  <a:pt x="2302408" y="242735"/>
                </a:lnTo>
                <a:lnTo>
                  <a:pt x="2294877" y="236029"/>
                </a:lnTo>
                <a:lnTo>
                  <a:pt x="2285682" y="232829"/>
                </a:lnTo>
                <a:lnTo>
                  <a:pt x="2275954" y="233311"/>
                </a:lnTo>
                <a:lnTo>
                  <a:pt x="2266848" y="237642"/>
                </a:lnTo>
                <a:lnTo>
                  <a:pt x="2260130" y="245173"/>
                </a:lnTo>
                <a:lnTo>
                  <a:pt x="2256929" y="254368"/>
                </a:lnTo>
                <a:lnTo>
                  <a:pt x="2257425" y="264096"/>
                </a:lnTo>
                <a:lnTo>
                  <a:pt x="2261755" y="273202"/>
                </a:lnTo>
                <a:lnTo>
                  <a:pt x="2269312" y="279958"/>
                </a:lnTo>
                <a:lnTo>
                  <a:pt x="2278507" y="283159"/>
                </a:lnTo>
                <a:lnTo>
                  <a:pt x="2288235" y="282676"/>
                </a:lnTo>
                <a:lnTo>
                  <a:pt x="2297341" y="278333"/>
                </a:lnTo>
                <a:lnTo>
                  <a:pt x="2304059" y="270814"/>
                </a:lnTo>
                <a:lnTo>
                  <a:pt x="2307247" y="261607"/>
                </a:lnTo>
                <a:close/>
              </a:path>
              <a:path w="2415540" h="2335529">
                <a:moveTo>
                  <a:pt x="2327338" y="2051456"/>
                </a:moveTo>
                <a:lnTo>
                  <a:pt x="2326894" y="2041728"/>
                </a:lnTo>
                <a:lnTo>
                  <a:pt x="2322842" y="2032876"/>
                </a:lnTo>
                <a:lnTo>
                  <a:pt x="2315451" y="2026018"/>
                </a:lnTo>
                <a:lnTo>
                  <a:pt x="2305977" y="2022563"/>
                </a:lnTo>
                <a:lnTo>
                  <a:pt x="2296249" y="2022995"/>
                </a:lnTo>
                <a:lnTo>
                  <a:pt x="2287384" y="2027047"/>
                </a:lnTo>
                <a:lnTo>
                  <a:pt x="2280526" y="2034451"/>
                </a:lnTo>
                <a:lnTo>
                  <a:pt x="2277059" y="2043963"/>
                </a:lnTo>
                <a:lnTo>
                  <a:pt x="2277491" y="2053691"/>
                </a:lnTo>
                <a:lnTo>
                  <a:pt x="2281542" y="2062543"/>
                </a:lnTo>
                <a:lnTo>
                  <a:pt x="2288933" y="2069401"/>
                </a:lnTo>
                <a:lnTo>
                  <a:pt x="2298420" y="2072855"/>
                </a:lnTo>
                <a:lnTo>
                  <a:pt x="2308148" y="2072424"/>
                </a:lnTo>
                <a:lnTo>
                  <a:pt x="2317000" y="2068372"/>
                </a:lnTo>
                <a:lnTo>
                  <a:pt x="2323884" y="2060930"/>
                </a:lnTo>
                <a:lnTo>
                  <a:pt x="2327338" y="2051456"/>
                </a:lnTo>
                <a:close/>
              </a:path>
              <a:path w="2415540" h="2335529">
                <a:moveTo>
                  <a:pt x="2330716" y="738314"/>
                </a:moveTo>
                <a:lnTo>
                  <a:pt x="2328722" y="728433"/>
                </a:lnTo>
                <a:lnTo>
                  <a:pt x="2323274" y="720356"/>
                </a:lnTo>
                <a:lnTo>
                  <a:pt x="2315210" y="714908"/>
                </a:lnTo>
                <a:lnTo>
                  <a:pt x="2305266" y="712914"/>
                </a:lnTo>
                <a:lnTo>
                  <a:pt x="2295385" y="714908"/>
                </a:lnTo>
                <a:lnTo>
                  <a:pt x="2287308" y="720356"/>
                </a:lnTo>
                <a:lnTo>
                  <a:pt x="2281859" y="728433"/>
                </a:lnTo>
                <a:lnTo>
                  <a:pt x="2279866" y="738314"/>
                </a:lnTo>
                <a:lnTo>
                  <a:pt x="2281859" y="748207"/>
                </a:lnTo>
                <a:lnTo>
                  <a:pt x="2287308" y="756285"/>
                </a:lnTo>
                <a:lnTo>
                  <a:pt x="2295385" y="761720"/>
                </a:lnTo>
                <a:lnTo>
                  <a:pt x="2305316" y="763714"/>
                </a:lnTo>
                <a:lnTo>
                  <a:pt x="2315210" y="761720"/>
                </a:lnTo>
                <a:lnTo>
                  <a:pt x="2323274" y="756285"/>
                </a:lnTo>
                <a:lnTo>
                  <a:pt x="2328722" y="748207"/>
                </a:lnTo>
                <a:lnTo>
                  <a:pt x="2330716" y="738314"/>
                </a:lnTo>
                <a:close/>
              </a:path>
              <a:path w="2415540" h="2335529">
                <a:moveTo>
                  <a:pt x="2360053" y="344170"/>
                </a:moveTo>
                <a:lnTo>
                  <a:pt x="2357767" y="334289"/>
                </a:lnTo>
                <a:lnTo>
                  <a:pt x="2351862" y="326110"/>
                </a:lnTo>
                <a:lnTo>
                  <a:pt x="2343569" y="321017"/>
                </a:lnTo>
                <a:lnTo>
                  <a:pt x="2333968" y="319392"/>
                </a:lnTo>
                <a:lnTo>
                  <a:pt x="2324138" y="321652"/>
                </a:lnTo>
                <a:lnTo>
                  <a:pt x="2315959" y="327558"/>
                </a:lnTo>
                <a:lnTo>
                  <a:pt x="2310854" y="335851"/>
                </a:lnTo>
                <a:lnTo>
                  <a:pt x="2309241" y="345452"/>
                </a:lnTo>
                <a:lnTo>
                  <a:pt x="2311501" y="355282"/>
                </a:lnTo>
                <a:lnTo>
                  <a:pt x="2317432" y="363512"/>
                </a:lnTo>
                <a:lnTo>
                  <a:pt x="2325725" y="368617"/>
                </a:lnTo>
                <a:lnTo>
                  <a:pt x="2335326" y="370230"/>
                </a:lnTo>
                <a:lnTo>
                  <a:pt x="2345156" y="367969"/>
                </a:lnTo>
                <a:lnTo>
                  <a:pt x="2353335" y="362064"/>
                </a:lnTo>
                <a:lnTo>
                  <a:pt x="2358428" y="353771"/>
                </a:lnTo>
                <a:lnTo>
                  <a:pt x="2360053" y="344170"/>
                </a:lnTo>
                <a:close/>
              </a:path>
              <a:path w="2415540" h="2335529">
                <a:moveTo>
                  <a:pt x="2374366" y="1957070"/>
                </a:moveTo>
                <a:lnTo>
                  <a:pt x="2372283" y="1947557"/>
                </a:lnTo>
                <a:lnTo>
                  <a:pt x="2366784" y="1939518"/>
                </a:lnTo>
                <a:lnTo>
                  <a:pt x="2358339" y="1934019"/>
                </a:lnTo>
                <a:lnTo>
                  <a:pt x="2348407" y="1932228"/>
                </a:lnTo>
                <a:lnTo>
                  <a:pt x="2338895" y="1934311"/>
                </a:lnTo>
                <a:lnTo>
                  <a:pt x="2330856" y="1939810"/>
                </a:lnTo>
                <a:lnTo>
                  <a:pt x="2325357" y="1948256"/>
                </a:lnTo>
                <a:lnTo>
                  <a:pt x="2323554" y="1958238"/>
                </a:lnTo>
                <a:lnTo>
                  <a:pt x="2325624" y="1967750"/>
                </a:lnTo>
                <a:lnTo>
                  <a:pt x="2331123" y="1975777"/>
                </a:lnTo>
                <a:lnTo>
                  <a:pt x="2339581" y="1981288"/>
                </a:lnTo>
                <a:lnTo>
                  <a:pt x="2349500" y="1983079"/>
                </a:lnTo>
                <a:lnTo>
                  <a:pt x="2359012" y="1980996"/>
                </a:lnTo>
                <a:lnTo>
                  <a:pt x="2367051" y="1975497"/>
                </a:lnTo>
                <a:lnTo>
                  <a:pt x="2372576" y="1967001"/>
                </a:lnTo>
                <a:lnTo>
                  <a:pt x="2374366" y="1957070"/>
                </a:lnTo>
                <a:close/>
              </a:path>
              <a:path w="2415540" h="2335529">
                <a:moveTo>
                  <a:pt x="2395245" y="443039"/>
                </a:moveTo>
                <a:lnTo>
                  <a:pt x="2394432" y="432930"/>
                </a:lnTo>
                <a:lnTo>
                  <a:pt x="2389797" y="423976"/>
                </a:lnTo>
                <a:lnTo>
                  <a:pt x="2382342" y="417715"/>
                </a:lnTo>
                <a:lnTo>
                  <a:pt x="2373071" y="414705"/>
                </a:lnTo>
                <a:lnTo>
                  <a:pt x="2363025" y="415518"/>
                </a:lnTo>
                <a:lnTo>
                  <a:pt x="2354072" y="420154"/>
                </a:lnTo>
                <a:lnTo>
                  <a:pt x="2347798" y="427609"/>
                </a:lnTo>
                <a:lnTo>
                  <a:pt x="2344788" y="436867"/>
                </a:lnTo>
                <a:lnTo>
                  <a:pt x="2345601" y="446925"/>
                </a:lnTo>
                <a:lnTo>
                  <a:pt x="2350249" y="455930"/>
                </a:lnTo>
                <a:lnTo>
                  <a:pt x="2357704" y="462191"/>
                </a:lnTo>
                <a:lnTo>
                  <a:pt x="2366975" y="465201"/>
                </a:lnTo>
                <a:lnTo>
                  <a:pt x="2377021" y="464400"/>
                </a:lnTo>
                <a:lnTo>
                  <a:pt x="2385974" y="459752"/>
                </a:lnTo>
                <a:lnTo>
                  <a:pt x="2392248" y="452297"/>
                </a:lnTo>
                <a:lnTo>
                  <a:pt x="2395245" y="443039"/>
                </a:lnTo>
                <a:close/>
              </a:path>
              <a:path w="2415540" h="2335529">
                <a:moveTo>
                  <a:pt x="2403487" y="1856155"/>
                </a:moveTo>
                <a:lnTo>
                  <a:pt x="2400008" y="1847062"/>
                </a:lnTo>
                <a:lnTo>
                  <a:pt x="2393378" y="1839937"/>
                </a:lnTo>
                <a:lnTo>
                  <a:pt x="2384196" y="1835759"/>
                </a:lnTo>
                <a:lnTo>
                  <a:pt x="2374112" y="1835467"/>
                </a:lnTo>
                <a:lnTo>
                  <a:pt x="2365019" y="1838934"/>
                </a:lnTo>
                <a:lnTo>
                  <a:pt x="2357894" y="1845564"/>
                </a:lnTo>
                <a:lnTo>
                  <a:pt x="2353716" y="1854746"/>
                </a:lnTo>
                <a:lnTo>
                  <a:pt x="2353399" y="1864880"/>
                </a:lnTo>
                <a:lnTo>
                  <a:pt x="2356878" y="1873973"/>
                </a:lnTo>
                <a:lnTo>
                  <a:pt x="2363508" y="1881111"/>
                </a:lnTo>
                <a:lnTo>
                  <a:pt x="2372690" y="1885289"/>
                </a:lnTo>
                <a:lnTo>
                  <a:pt x="2382774" y="1885581"/>
                </a:lnTo>
                <a:lnTo>
                  <a:pt x="2391867" y="1882101"/>
                </a:lnTo>
                <a:lnTo>
                  <a:pt x="2399004" y="1875472"/>
                </a:lnTo>
                <a:lnTo>
                  <a:pt x="2403195" y="1866239"/>
                </a:lnTo>
                <a:lnTo>
                  <a:pt x="2403487" y="1856155"/>
                </a:lnTo>
                <a:close/>
              </a:path>
              <a:path w="2415540" h="2335529">
                <a:moveTo>
                  <a:pt x="2413063" y="537984"/>
                </a:moveTo>
                <a:lnTo>
                  <a:pt x="2410345" y="528281"/>
                </a:lnTo>
                <a:lnTo>
                  <a:pt x="2404326" y="520623"/>
                </a:lnTo>
                <a:lnTo>
                  <a:pt x="2395867" y="515797"/>
                </a:lnTo>
                <a:lnTo>
                  <a:pt x="2385860" y="514540"/>
                </a:lnTo>
                <a:lnTo>
                  <a:pt x="2376144" y="517258"/>
                </a:lnTo>
                <a:lnTo>
                  <a:pt x="2368499" y="523278"/>
                </a:lnTo>
                <a:lnTo>
                  <a:pt x="2363660" y="531736"/>
                </a:lnTo>
                <a:lnTo>
                  <a:pt x="2362403" y="541743"/>
                </a:lnTo>
                <a:lnTo>
                  <a:pt x="2365133" y="551510"/>
                </a:lnTo>
                <a:lnTo>
                  <a:pt x="2371153" y="559155"/>
                </a:lnTo>
                <a:lnTo>
                  <a:pt x="2379611" y="563981"/>
                </a:lnTo>
                <a:lnTo>
                  <a:pt x="2389619" y="565251"/>
                </a:lnTo>
                <a:lnTo>
                  <a:pt x="2399322" y="562533"/>
                </a:lnTo>
                <a:lnTo>
                  <a:pt x="2406980" y="556501"/>
                </a:lnTo>
                <a:lnTo>
                  <a:pt x="2411806" y="548043"/>
                </a:lnTo>
                <a:lnTo>
                  <a:pt x="2413063" y="537984"/>
                </a:lnTo>
                <a:close/>
              </a:path>
              <a:path w="2415540" h="2335529">
                <a:moveTo>
                  <a:pt x="2415032" y="1760232"/>
                </a:moveTo>
                <a:lnTo>
                  <a:pt x="2413279" y="1750301"/>
                </a:lnTo>
                <a:lnTo>
                  <a:pt x="2408034" y="1742097"/>
                </a:lnTo>
                <a:lnTo>
                  <a:pt x="2400096" y="1736458"/>
                </a:lnTo>
                <a:lnTo>
                  <a:pt x="2390254" y="1734210"/>
                </a:lnTo>
                <a:lnTo>
                  <a:pt x="2380323" y="1735963"/>
                </a:lnTo>
                <a:lnTo>
                  <a:pt x="2372118" y="1741208"/>
                </a:lnTo>
                <a:lnTo>
                  <a:pt x="2366480" y="1749145"/>
                </a:lnTo>
                <a:lnTo>
                  <a:pt x="2364244" y="1758975"/>
                </a:lnTo>
                <a:lnTo>
                  <a:pt x="2365997" y="1768970"/>
                </a:lnTo>
                <a:lnTo>
                  <a:pt x="2371229" y="1777174"/>
                </a:lnTo>
                <a:lnTo>
                  <a:pt x="2379167" y="1782813"/>
                </a:lnTo>
                <a:lnTo>
                  <a:pt x="2389009" y="1785048"/>
                </a:lnTo>
                <a:lnTo>
                  <a:pt x="2398941" y="1783295"/>
                </a:lnTo>
                <a:lnTo>
                  <a:pt x="2407145" y="1778050"/>
                </a:lnTo>
                <a:lnTo>
                  <a:pt x="2412784" y="1770113"/>
                </a:lnTo>
                <a:lnTo>
                  <a:pt x="2415032" y="1760232"/>
                </a:lnTo>
                <a:close/>
              </a:path>
              <a:path w="2415540" h="2335529">
                <a:moveTo>
                  <a:pt x="2415362" y="1657959"/>
                </a:moveTo>
                <a:lnTo>
                  <a:pt x="2413368" y="1648066"/>
                </a:lnTo>
                <a:lnTo>
                  <a:pt x="2407920" y="1640001"/>
                </a:lnTo>
                <a:lnTo>
                  <a:pt x="2399842" y="1634553"/>
                </a:lnTo>
                <a:lnTo>
                  <a:pt x="2389962" y="1632559"/>
                </a:lnTo>
                <a:lnTo>
                  <a:pt x="2380069" y="1634553"/>
                </a:lnTo>
                <a:lnTo>
                  <a:pt x="2372004" y="1640001"/>
                </a:lnTo>
                <a:lnTo>
                  <a:pt x="2366556" y="1648066"/>
                </a:lnTo>
                <a:lnTo>
                  <a:pt x="2364562" y="1658010"/>
                </a:lnTo>
                <a:lnTo>
                  <a:pt x="2366556" y="1667891"/>
                </a:lnTo>
                <a:lnTo>
                  <a:pt x="2372004" y="1675968"/>
                </a:lnTo>
                <a:lnTo>
                  <a:pt x="2380069" y="1681416"/>
                </a:lnTo>
                <a:lnTo>
                  <a:pt x="2389962" y="1683410"/>
                </a:lnTo>
                <a:lnTo>
                  <a:pt x="2399842" y="1681416"/>
                </a:lnTo>
                <a:lnTo>
                  <a:pt x="2407920" y="1675968"/>
                </a:lnTo>
                <a:lnTo>
                  <a:pt x="2413368" y="1667891"/>
                </a:lnTo>
                <a:lnTo>
                  <a:pt x="2415362" y="1657959"/>
                </a:lnTo>
                <a:close/>
              </a:path>
              <a:path w="2415540" h="2335529">
                <a:moveTo>
                  <a:pt x="2415362" y="1556308"/>
                </a:moveTo>
                <a:lnTo>
                  <a:pt x="2413368" y="1546415"/>
                </a:lnTo>
                <a:lnTo>
                  <a:pt x="2407920" y="1538351"/>
                </a:lnTo>
                <a:lnTo>
                  <a:pt x="2399842" y="1532902"/>
                </a:lnTo>
                <a:lnTo>
                  <a:pt x="2389962" y="1530908"/>
                </a:lnTo>
                <a:lnTo>
                  <a:pt x="2380069" y="1532902"/>
                </a:lnTo>
                <a:lnTo>
                  <a:pt x="2372004" y="1538351"/>
                </a:lnTo>
                <a:lnTo>
                  <a:pt x="2366556" y="1546415"/>
                </a:lnTo>
                <a:lnTo>
                  <a:pt x="2364562" y="1556359"/>
                </a:lnTo>
                <a:lnTo>
                  <a:pt x="2366556" y="1566240"/>
                </a:lnTo>
                <a:lnTo>
                  <a:pt x="2372004" y="1574317"/>
                </a:lnTo>
                <a:lnTo>
                  <a:pt x="2380069" y="1579765"/>
                </a:lnTo>
                <a:lnTo>
                  <a:pt x="2389962" y="1581759"/>
                </a:lnTo>
                <a:lnTo>
                  <a:pt x="2399842" y="1579765"/>
                </a:lnTo>
                <a:lnTo>
                  <a:pt x="2407920" y="1574317"/>
                </a:lnTo>
                <a:lnTo>
                  <a:pt x="2413368" y="1566240"/>
                </a:lnTo>
                <a:lnTo>
                  <a:pt x="2415362" y="1556308"/>
                </a:lnTo>
                <a:close/>
              </a:path>
              <a:path w="2415540" h="2335529">
                <a:moveTo>
                  <a:pt x="2415362" y="1454658"/>
                </a:moveTo>
                <a:lnTo>
                  <a:pt x="2413368" y="1444764"/>
                </a:lnTo>
                <a:lnTo>
                  <a:pt x="2407920" y="1436700"/>
                </a:lnTo>
                <a:lnTo>
                  <a:pt x="2399842" y="1431251"/>
                </a:lnTo>
                <a:lnTo>
                  <a:pt x="2389962" y="1429258"/>
                </a:lnTo>
                <a:lnTo>
                  <a:pt x="2380069" y="1431251"/>
                </a:lnTo>
                <a:lnTo>
                  <a:pt x="2372004" y="1436700"/>
                </a:lnTo>
                <a:lnTo>
                  <a:pt x="2366556" y="1444764"/>
                </a:lnTo>
                <a:lnTo>
                  <a:pt x="2364562" y="1454708"/>
                </a:lnTo>
                <a:lnTo>
                  <a:pt x="2366556" y="1464589"/>
                </a:lnTo>
                <a:lnTo>
                  <a:pt x="2372004" y="1472666"/>
                </a:lnTo>
                <a:lnTo>
                  <a:pt x="2380069" y="1478114"/>
                </a:lnTo>
                <a:lnTo>
                  <a:pt x="2389962" y="1480108"/>
                </a:lnTo>
                <a:lnTo>
                  <a:pt x="2399842" y="1478114"/>
                </a:lnTo>
                <a:lnTo>
                  <a:pt x="2407920" y="1472666"/>
                </a:lnTo>
                <a:lnTo>
                  <a:pt x="2413368" y="1464589"/>
                </a:lnTo>
                <a:lnTo>
                  <a:pt x="2415362" y="1454658"/>
                </a:lnTo>
                <a:close/>
              </a:path>
              <a:path w="2415540" h="2335529">
                <a:moveTo>
                  <a:pt x="2415362" y="1353007"/>
                </a:moveTo>
                <a:lnTo>
                  <a:pt x="2413368" y="1343113"/>
                </a:lnTo>
                <a:lnTo>
                  <a:pt x="2407920" y="1335049"/>
                </a:lnTo>
                <a:lnTo>
                  <a:pt x="2399842" y="1329601"/>
                </a:lnTo>
                <a:lnTo>
                  <a:pt x="2389962" y="1327607"/>
                </a:lnTo>
                <a:lnTo>
                  <a:pt x="2380069" y="1329601"/>
                </a:lnTo>
                <a:lnTo>
                  <a:pt x="2372004" y="1335049"/>
                </a:lnTo>
                <a:lnTo>
                  <a:pt x="2366556" y="1343113"/>
                </a:lnTo>
                <a:lnTo>
                  <a:pt x="2364562" y="1353058"/>
                </a:lnTo>
                <a:lnTo>
                  <a:pt x="2366556" y="1362938"/>
                </a:lnTo>
                <a:lnTo>
                  <a:pt x="2372004" y="1371015"/>
                </a:lnTo>
                <a:lnTo>
                  <a:pt x="2380069" y="1376464"/>
                </a:lnTo>
                <a:lnTo>
                  <a:pt x="2389962" y="1378458"/>
                </a:lnTo>
                <a:lnTo>
                  <a:pt x="2399842" y="1376464"/>
                </a:lnTo>
                <a:lnTo>
                  <a:pt x="2407920" y="1371015"/>
                </a:lnTo>
                <a:lnTo>
                  <a:pt x="2413368" y="1362938"/>
                </a:lnTo>
                <a:lnTo>
                  <a:pt x="2415362" y="1353007"/>
                </a:lnTo>
                <a:close/>
              </a:path>
              <a:path w="2415540" h="2335529">
                <a:moveTo>
                  <a:pt x="2415362" y="1251356"/>
                </a:moveTo>
                <a:lnTo>
                  <a:pt x="2413368" y="1241463"/>
                </a:lnTo>
                <a:lnTo>
                  <a:pt x="2407920" y="1233398"/>
                </a:lnTo>
                <a:lnTo>
                  <a:pt x="2399842" y="1227950"/>
                </a:lnTo>
                <a:lnTo>
                  <a:pt x="2389962" y="1225956"/>
                </a:lnTo>
                <a:lnTo>
                  <a:pt x="2380069" y="1227950"/>
                </a:lnTo>
                <a:lnTo>
                  <a:pt x="2372004" y="1233398"/>
                </a:lnTo>
                <a:lnTo>
                  <a:pt x="2366556" y="1241463"/>
                </a:lnTo>
                <a:lnTo>
                  <a:pt x="2364562" y="1251407"/>
                </a:lnTo>
                <a:lnTo>
                  <a:pt x="2366556" y="1261287"/>
                </a:lnTo>
                <a:lnTo>
                  <a:pt x="2372004" y="1269365"/>
                </a:lnTo>
                <a:lnTo>
                  <a:pt x="2380069" y="1274813"/>
                </a:lnTo>
                <a:lnTo>
                  <a:pt x="2389962" y="1276807"/>
                </a:lnTo>
                <a:lnTo>
                  <a:pt x="2399842" y="1274813"/>
                </a:lnTo>
                <a:lnTo>
                  <a:pt x="2407920" y="1269365"/>
                </a:lnTo>
                <a:lnTo>
                  <a:pt x="2413368" y="1261287"/>
                </a:lnTo>
                <a:lnTo>
                  <a:pt x="2415362" y="1251356"/>
                </a:lnTo>
                <a:close/>
              </a:path>
              <a:path w="2415540" h="2335529">
                <a:moveTo>
                  <a:pt x="2415362" y="1149705"/>
                </a:moveTo>
                <a:lnTo>
                  <a:pt x="2413368" y="1139812"/>
                </a:lnTo>
                <a:lnTo>
                  <a:pt x="2407920" y="1131747"/>
                </a:lnTo>
                <a:lnTo>
                  <a:pt x="2399842" y="1126299"/>
                </a:lnTo>
                <a:lnTo>
                  <a:pt x="2389962" y="1124305"/>
                </a:lnTo>
                <a:lnTo>
                  <a:pt x="2380069" y="1126299"/>
                </a:lnTo>
                <a:lnTo>
                  <a:pt x="2372004" y="1131747"/>
                </a:lnTo>
                <a:lnTo>
                  <a:pt x="2366556" y="1139812"/>
                </a:lnTo>
                <a:lnTo>
                  <a:pt x="2364562" y="1149756"/>
                </a:lnTo>
                <a:lnTo>
                  <a:pt x="2366556" y="1159637"/>
                </a:lnTo>
                <a:lnTo>
                  <a:pt x="2372004" y="1167714"/>
                </a:lnTo>
                <a:lnTo>
                  <a:pt x="2380069" y="1173162"/>
                </a:lnTo>
                <a:lnTo>
                  <a:pt x="2389962" y="1175156"/>
                </a:lnTo>
                <a:lnTo>
                  <a:pt x="2399842" y="1173162"/>
                </a:lnTo>
                <a:lnTo>
                  <a:pt x="2407920" y="1167714"/>
                </a:lnTo>
                <a:lnTo>
                  <a:pt x="2413368" y="1159637"/>
                </a:lnTo>
                <a:lnTo>
                  <a:pt x="2415362" y="1149705"/>
                </a:lnTo>
                <a:close/>
              </a:path>
              <a:path w="2415540" h="2335529">
                <a:moveTo>
                  <a:pt x="2415362" y="1048054"/>
                </a:moveTo>
                <a:lnTo>
                  <a:pt x="2413368" y="1038161"/>
                </a:lnTo>
                <a:lnTo>
                  <a:pt x="2407920" y="1030097"/>
                </a:lnTo>
                <a:lnTo>
                  <a:pt x="2399842" y="1024648"/>
                </a:lnTo>
                <a:lnTo>
                  <a:pt x="2389962" y="1022654"/>
                </a:lnTo>
                <a:lnTo>
                  <a:pt x="2380069" y="1024648"/>
                </a:lnTo>
                <a:lnTo>
                  <a:pt x="2372004" y="1030097"/>
                </a:lnTo>
                <a:lnTo>
                  <a:pt x="2366556" y="1038161"/>
                </a:lnTo>
                <a:lnTo>
                  <a:pt x="2364562" y="1048105"/>
                </a:lnTo>
                <a:lnTo>
                  <a:pt x="2366556" y="1057998"/>
                </a:lnTo>
                <a:lnTo>
                  <a:pt x="2372004" y="1066063"/>
                </a:lnTo>
                <a:lnTo>
                  <a:pt x="2380069" y="1071511"/>
                </a:lnTo>
                <a:lnTo>
                  <a:pt x="2389962" y="1073505"/>
                </a:lnTo>
                <a:lnTo>
                  <a:pt x="2399842" y="1071511"/>
                </a:lnTo>
                <a:lnTo>
                  <a:pt x="2407920" y="1066063"/>
                </a:lnTo>
                <a:lnTo>
                  <a:pt x="2413368" y="1057998"/>
                </a:lnTo>
                <a:lnTo>
                  <a:pt x="2415362" y="1048054"/>
                </a:lnTo>
                <a:close/>
              </a:path>
              <a:path w="2415540" h="2335529">
                <a:moveTo>
                  <a:pt x="2415362" y="946404"/>
                </a:moveTo>
                <a:lnTo>
                  <a:pt x="2413368" y="936510"/>
                </a:lnTo>
                <a:lnTo>
                  <a:pt x="2407920" y="928446"/>
                </a:lnTo>
                <a:lnTo>
                  <a:pt x="2399842" y="922997"/>
                </a:lnTo>
                <a:lnTo>
                  <a:pt x="2389962" y="921004"/>
                </a:lnTo>
                <a:lnTo>
                  <a:pt x="2380069" y="922997"/>
                </a:lnTo>
                <a:lnTo>
                  <a:pt x="2372004" y="928446"/>
                </a:lnTo>
                <a:lnTo>
                  <a:pt x="2366556" y="936510"/>
                </a:lnTo>
                <a:lnTo>
                  <a:pt x="2364562" y="946454"/>
                </a:lnTo>
                <a:lnTo>
                  <a:pt x="2366556" y="956348"/>
                </a:lnTo>
                <a:lnTo>
                  <a:pt x="2372004" y="964412"/>
                </a:lnTo>
                <a:lnTo>
                  <a:pt x="2380069" y="969860"/>
                </a:lnTo>
                <a:lnTo>
                  <a:pt x="2389962" y="971854"/>
                </a:lnTo>
                <a:lnTo>
                  <a:pt x="2399842" y="969860"/>
                </a:lnTo>
                <a:lnTo>
                  <a:pt x="2407920" y="964412"/>
                </a:lnTo>
                <a:lnTo>
                  <a:pt x="2413368" y="956348"/>
                </a:lnTo>
                <a:lnTo>
                  <a:pt x="2415362" y="946404"/>
                </a:lnTo>
                <a:close/>
              </a:path>
              <a:path w="2415540" h="2335529">
                <a:moveTo>
                  <a:pt x="2415362" y="844753"/>
                </a:moveTo>
                <a:lnTo>
                  <a:pt x="2413368" y="834859"/>
                </a:lnTo>
                <a:lnTo>
                  <a:pt x="2407920" y="826795"/>
                </a:lnTo>
                <a:lnTo>
                  <a:pt x="2399842" y="821347"/>
                </a:lnTo>
                <a:lnTo>
                  <a:pt x="2389962" y="819353"/>
                </a:lnTo>
                <a:lnTo>
                  <a:pt x="2380069" y="821347"/>
                </a:lnTo>
                <a:lnTo>
                  <a:pt x="2372004" y="826795"/>
                </a:lnTo>
                <a:lnTo>
                  <a:pt x="2366556" y="834859"/>
                </a:lnTo>
                <a:lnTo>
                  <a:pt x="2364562" y="844804"/>
                </a:lnTo>
                <a:lnTo>
                  <a:pt x="2366556" y="854697"/>
                </a:lnTo>
                <a:lnTo>
                  <a:pt x="2372004" y="862761"/>
                </a:lnTo>
                <a:lnTo>
                  <a:pt x="2380069" y="868210"/>
                </a:lnTo>
                <a:lnTo>
                  <a:pt x="2389962" y="870204"/>
                </a:lnTo>
                <a:lnTo>
                  <a:pt x="2399842" y="868210"/>
                </a:lnTo>
                <a:lnTo>
                  <a:pt x="2407920" y="862761"/>
                </a:lnTo>
                <a:lnTo>
                  <a:pt x="2413368" y="854697"/>
                </a:lnTo>
                <a:lnTo>
                  <a:pt x="2415362" y="844753"/>
                </a:lnTo>
                <a:close/>
              </a:path>
              <a:path w="2415540" h="2335529">
                <a:moveTo>
                  <a:pt x="2415362" y="743102"/>
                </a:moveTo>
                <a:lnTo>
                  <a:pt x="2413368" y="733209"/>
                </a:lnTo>
                <a:lnTo>
                  <a:pt x="2407920" y="725144"/>
                </a:lnTo>
                <a:lnTo>
                  <a:pt x="2399842" y="719696"/>
                </a:lnTo>
                <a:lnTo>
                  <a:pt x="2389962" y="717702"/>
                </a:lnTo>
                <a:lnTo>
                  <a:pt x="2380069" y="719696"/>
                </a:lnTo>
                <a:lnTo>
                  <a:pt x="2372004" y="725144"/>
                </a:lnTo>
                <a:lnTo>
                  <a:pt x="2366556" y="733209"/>
                </a:lnTo>
                <a:lnTo>
                  <a:pt x="2364562" y="743153"/>
                </a:lnTo>
                <a:lnTo>
                  <a:pt x="2366556" y="753046"/>
                </a:lnTo>
                <a:lnTo>
                  <a:pt x="2372004" y="761111"/>
                </a:lnTo>
                <a:lnTo>
                  <a:pt x="2380069" y="766559"/>
                </a:lnTo>
                <a:lnTo>
                  <a:pt x="2389962" y="768553"/>
                </a:lnTo>
                <a:lnTo>
                  <a:pt x="2399842" y="766559"/>
                </a:lnTo>
                <a:lnTo>
                  <a:pt x="2407920" y="761111"/>
                </a:lnTo>
                <a:lnTo>
                  <a:pt x="2413368" y="753046"/>
                </a:lnTo>
                <a:lnTo>
                  <a:pt x="2415362" y="743102"/>
                </a:lnTo>
                <a:close/>
              </a:path>
              <a:path w="2415540" h="2335529">
                <a:moveTo>
                  <a:pt x="2415362" y="641451"/>
                </a:moveTo>
                <a:lnTo>
                  <a:pt x="2413368" y="631558"/>
                </a:lnTo>
                <a:lnTo>
                  <a:pt x="2407920" y="623493"/>
                </a:lnTo>
                <a:lnTo>
                  <a:pt x="2399842" y="618045"/>
                </a:lnTo>
                <a:lnTo>
                  <a:pt x="2389962" y="616051"/>
                </a:lnTo>
                <a:lnTo>
                  <a:pt x="2380069" y="618045"/>
                </a:lnTo>
                <a:lnTo>
                  <a:pt x="2372004" y="623493"/>
                </a:lnTo>
                <a:lnTo>
                  <a:pt x="2366556" y="631558"/>
                </a:lnTo>
                <a:lnTo>
                  <a:pt x="2364562" y="641502"/>
                </a:lnTo>
                <a:lnTo>
                  <a:pt x="2366556" y="651395"/>
                </a:lnTo>
                <a:lnTo>
                  <a:pt x="2372004" y="659460"/>
                </a:lnTo>
                <a:lnTo>
                  <a:pt x="2380069" y="664908"/>
                </a:lnTo>
                <a:lnTo>
                  <a:pt x="2389962" y="666902"/>
                </a:lnTo>
                <a:lnTo>
                  <a:pt x="2399842" y="664908"/>
                </a:lnTo>
                <a:lnTo>
                  <a:pt x="2407920" y="659460"/>
                </a:lnTo>
                <a:lnTo>
                  <a:pt x="2413368" y="651395"/>
                </a:lnTo>
                <a:lnTo>
                  <a:pt x="2415362" y="641451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570155" y="6194044"/>
            <a:ext cx="1433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Array@012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85083" y="5987897"/>
            <a:ext cx="5828030" cy="2335530"/>
          </a:xfrm>
          <a:custGeom>
            <a:avLst/>
            <a:gdLst/>
            <a:ahLst/>
            <a:cxnLst/>
            <a:rect l="l" t="t" r="r" b="b"/>
            <a:pathLst>
              <a:path w="5828030" h="2335529">
                <a:moveTo>
                  <a:pt x="50850" y="1249972"/>
                </a:moveTo>
                <a:lnTo>
                  <a:pt x="48856" y="1240091"/>
                </a:lnTo>
                <a:lnTo>
                  <a:pt x="43408" y="1232014"/>
                </a:lnTo>
                <a:lnTo>
                  <a:pt x="35331" y="1226578"/>
                </a:lnTo>
                <a:lnTo>
                  <a:pt x="25400" y="1224572"/>
                </a:lnTo>
                <a:lnTo>
                  <a:pt x="15506" y="1226578"/>
                </a:lnTo>
                <a:lnTo>
                  <a:pt x="7442" y="1232014"/>
                </a:lnTo>
                <a:lnTo>
                  <a:pt x="1993" y="1240091"/>
                </a:lnTo>
                <a:lnTo>
                  <a:pt x="0" y="1249972"/>
                </a:lnTo>
                <a:lnTo>
                  <a:pt x="1993" y="1259865"/>
                </a:lnTo>
                <a:lnTo>
                  <a:pt x="7442" y="1267942"/>
                </a:lnTo>
                <a:lnTo>
                  <a:pt x="15506" y="1273378"/>
                </a:lnTo>
                <a:lnTo>
                  <a:pt x="25450" y="1275372"/>
                </a:lnTo>
                <a:lnTo>
                  <a:pt x="35331" y="1273378"/>
                </a:lnTo>
                <a:lnTo>
                  <a:pt x="43408" y="1267942"/>
                </a:lnTo>
                <a:lnTo>
                  <a:pt x="48856" y="1259865"/>
                </a:lnTo>
                <a:lnTo>
                  <a:pt x="50850" y="1249972"/>
                </a:lnTo>
                <a:close/>
              </a:path>
              <a:path w="5828030" h="2335529">
                <a:moveTo>
                  <a:pt x="152501" y="1249972"/>
                </a:moveTo>
                <a:lnTo>
                  <a:pt x="150507" y="1240091"/>
                </a:lnTo>
                <a:lnTo>
                  <a:pt x="145059" y="1232014"/>
                </a:lnTo>
                <a:lnTo>
                  <a:pt x="136982" y="1226578"/>
                </a:lnTo>
                <a:lnTo>
                  <a:pt x="127050" y="1224572"/>
                </a:lnTo>
                <a:lnTo>
                  <a:pt x="117157" y="1226578"/>
                </a:lnTo>
                <a:lnTo>
                  <a:pt x="109093" y="1232014"/>
                </a:lnTo>
                <a:lnTo>
                  <a:pt x="103644" y="1240091"/>
                </a:lnTo>
                <a:lnTo>
                  <a:pt x="101650" y="1249972"/>
                </a:lnTo>
                <a:lnTo>
                  <a:pt x="103644" y="1259865"/>
                </a:lnTo>
                <a:lnTo>
                  <a:pt x="109093" y="1267942"/>
                </a:lnTo>
                <a:lnTo>
                  <a:pt x="117157" y="1273378"/>
                </a:lnTo>
                <a:lnTo>
                  <a:pt x="127101" y="1275372"/>
                </a:lnTo>
                <a:lnTo>
                  <a:pt x="136982" y="1273378"/>
                </a:lnTo>
                <a:lnTo>
                  <a:pt x="145059" y="1267942"/>
                </a:lnTo>
                <a:lnTo>
                  <a:pt x="150507" y="1259865"/>
                </a:lnTo>
                <a:lnTo>
                  <a:pt x="152501" y="1249972"/>
                </a:lnTo>
                <a:close/>
              </a:path>
              <a:path w="5828030" h="2335529">
                <a:moveTo>
                  <a:pt x="254152" y="1249972"/>
                </a:moveTo>
                <a:lnTo>
                  <a:pt x="252158" y="1240091"/>
                </a:lnTo>
                <a:lnTo>
                  <a:pt x="246710" y="1232014"/>
                </a:lnTo>
                <a:lnTo>
                  <a:pt x="238633" y="1226578"/>
                </a:lnTo>
                <a:lnTo>
                  <a:pt x="228701" y="1224572"/>
                </a:lnTo>
                <a:lnTo>
                  <a:pt x="218808" y="1226578"/>
                </a:lnTo>
                <a:lnTo>
                  <a:pt x="210743" y="1232014"/>
                </a:lnTo>
                <a:lnTo>
                  <a:pt x="205295" y="1240091"/>
                </a:lnTo>
                <a:lnTo>
                  <a:pt x="203301" y="1249972"/>
                </a:lnTo>
                <a:lnTo>
                  <a:pt x="205295" y="1259865"/>
                </a:lnTo>
                <a:lnTo>
                  <a:pt x="210743" y="1267942"/>
                </a:lnTo>
                <a:lnTo>
                  <a:pt x="218808" y="1273378"/>
                </a:lnTo>
                <a:lnTo>
                  <a:pt x="228752" y="1275372"/>
                </a:lnTo>
                <a:lnTo>
                  <a:pt x="238633" y="1273378"/>
                </a:lnTo>
                <a:lnTo>
                  <a:pt x="246710" y="1267942"/>
                </a:lnTo>
                <a:lnTo>
                  <a:pt x="252158" y="1259865"/>
                </a:lnTo>
                <a:lnTo>
                  <a:pt x="254152" y="1249972"/>
                </a:lnTo>
                <a:close/>
              </a:path>
              <a:path w="5828030" h="2335529">
                <a:moveTo>
                  <a:pt x="355803" y="1249972"/>
                </a:moveTo>
                <a:lnTo>
                  <a:pt x="353809" y="1240091"/>
                </a:lnTo>
                <a:lnTo>
                  <a:pt x="348361" y="1232014"/>
                </a:lnTo>
                <a:lnTo>
                  <a:pt x="340283" y="1226578"/>
                </a:lnTo>
                <a:lnTo>
                  <a:pt x="330352" y="1224572"/>
                </a:lnTo>
                <a:lnTo>
                  <a:pt x="320459" y="1226578"/>
                </a:lnTo>
                <a:lnTo>
                  <a:pt x="312394" y="1232014"/>
                </a:lnTo>
                <a:lnTo>
                  <a:pt x="306946" y="1240091"/>
                </a:lnTo>
                <a:lnTo>
                  <a:pt x="304952" y="1249972"/>
                </a:lnTo>
                <a:lnTo>
                  <a:pt x="306946" y="1259865"/>
                </a:lnTo>
                <a:lnTo>
                  <a:pt x="312394" y="1267942"/>
                </a:lnTo>
                <a:lnTo>
                  <a:pt x="320459" y="1273378"/>
                </a:lnTo>
                <a:lnTo>
                  <a:pt x="330403" y="1275372"/>
                </a:lnTo>
                <a:lnTo>
                  <a:pt x="340283" y="1273378"/>
                </a:lnTo>
                <a:lnTo>
                  <a:pt x="348361" y="1267942"/>
                </a:lnTo>
                <a:lnTo>
                  <a:pt x="353809" y="1259865"/>
                </a:lnTo>
                <a:lnTo>
                  <a:pt x="355803" y="1249972"/>
                </a:lnTo>
                <a:close/>
              </a:path>
              <a:path w="5828030" h="2335529">
                <a:moveTo>
                  <a:pt x="457454" y="1249972"/>
                </a:moveTo>
                <a:lnTo>
                  <a:pt x="455460" y="1240091"/>
                </a:lnTo>
                <a:lnTo>
                  <a:pt x="450011" y="1232014"/>
                </a:lnTo>
                <a:lnTo>
                  <a:pt x="441934" y="1226578"/>
                </a:lnTo>
                <a:lnTo>
                  <a:pt x="432003" y="1224572"/>
                </a:lnTo>
                <a:lnTo>
                  <a:pt x="422109" y="1226578"/>
                </a:lnTo>
                <a:lnTo>
                  <a:pt x="414045" y="1232014"/>
                </a:lnTo>
                <a:lnTo>
                  <a:pt x="408597" y="1240091"/>
                </a:lnTo>
                <a:lnTo>
                  <a:pt x="406603" y="1249972"/>
                </a:lnTo>
                <a:lnTo>
                  <a:pt x="408597" y="1259865"/>
                </a:lnTo>
                <a:lnTo>
                  <a:pt x="414045" y="1267942"/>
                </a:lnTo>
                <a:lnTo>
                  <a:pt x="422109" y="1273378"/>
                </a:lnTo>
                <a:lnTo>
                  <a:pt x="432054" y="1275372"/>
                </a:lnTo>
                <a:lnTo>
                  <a:pt x="441934" y="1273378"/>
                </a:lnTo>
                <a:lnTo>
                  <a:pt x="450011" y="1267942"/>
                </a:lnTo>
                <a:lnTo>
                  <a:pt x="455460" y="1259865"/>
                </a:lnTo>
                <a:lnTo>
                  <a:pt x="457454" y="1249972"/>
                </a:lnTo>
                <a:close/>
              </a:path>
              <a:path w="5828030" h="2335529">
                <a:moveTo>
                  <a:pt x="2974797" y="1204785"/>
                </a:moveTo>
                <a:lnTo>
                  <a:pt x="2972803" y="1194892"/>
                </a:lnTo>
                <a:lnTo>
                  <a:pt x="2967355" y="1186827"/>
                </a:lnTo>
                <a:lnTo>
                  <a:pt x="2959290" y="1181379"/>
                </a:lnTo>
                <a:lnTo>
                  <a:pt x="2949346" y="1179385"/>
                </a:lnTo>
                <a:lnTo>
                  <a:pt x="2939465" y="1181379"/>
                </a:lnTo>
                <a:lnTo>
                  <a:pt x="2931388" y="1186827"/>
                </a:lnTo>
                <a:lnTo>
                  <a:pt x="2925940" y="1194892"/>
                </a:lnTo>
                <a:lnTo>
                  <a:pt x="2923946" y="1204785"/>
                </a:lnTo>
                <a:lnTo>
                  <a:pt x="2925953" y="1214666"/>
                </a:lnTo>
                <a:lnTo>
                  <a:pt x="2931388" y="1222743"/>
                </a:lnTo>
                <a:lnTo>
                  <a:pt x="2939465" y="1228191"/>
                </a:lnTo>
                <a:lnTo>
                  <a:pt x="2949397" y="1230185"/>
                </a:lnTo>
                <a:lnTo>
                  <a:pt x="2959290" y="1228191"/>
                </a:lnTo>
                <a:lnTo>
                  <a:pt x="2967367" y="1222743"/>
                </a:lnTo>
                <a:lnTo>
                  <a:pt x="2972803" y="1214666"/>
                </a:lnTo>
                <a:lnTo>
                  <a:pt x="2974797" y="1204785"/>
                </a:lnTo>
                <a:close/>
              </a:path>
              <a:path w="5828030" h="2335529">
                <a:moveTo>
                  <a:pt x="3076448" y="1204785"/>
                </a:moveTo>
                <a:lnTo>
                  <a:pt x="3074454" y="1194892"/>
                </a:lnTo>
                <a:lnTo>
                  <a:pt x="3069005" y="1186827"/>
                </a:lnTo>
                <a:lnTo>
                  <a:pt x="3060941" y="1181379"/>
                </a:lnTo>
                <a:lnTo>
                  <a:pt x="3050997" y="1179385"/>
                </a:lnTo>
                <a:lnTo>
                  <a:pt x="3041116" y="1181379"/>
                </a:lnTo>
                <a:lnTo>
                  <a:pt x="3033039" y="1186827"/>
                </a:lnTo>
                <a:lnTo>
                  <a:pt x="3027591" y="1194892"/>
                </a:lnTo>
                <a:lnTo>
                  <a:pt x="3025597" y="1204785"/>
                </a:lnTo>
                <a:lnTo>
                  <a:pt x="3027591" y="1214666"/>
                </a:lnTo>
                <a:lnTo>
                  <a:pt x="3033039" y="1222743"/>
                </a:lnTo>
                <a:lnTo>
                  <a:pt x="3041116" y="1228191"/>
                </a:lnTo>
                <a:lnTo>
                  <a:pt x="3051048" y="1230185"/>
                </a:lnTo>
                <a:lnTo>
                  <a:pt x="3060941" y="1228191"/>
                </a:lnTo>
                <a:lnTo>
                  <a:pt x="3069005" y="1222743"/>
                </a:lnTo>
                <a:lnTo>
                  <a:pt x="3074454" y="1214666"/>
                </a:lnTo>
                <a:lnTo>
                  <a:pt x="3076448" y="1204785"/>
                </a:lnTo>
                <a:close/>
              </a:path>
              <a:path w="5828030" h="2335529">
                <a:moveTo>
                  <a:pt x="3178111" y="1204785"/>
                </a:moveTo>
                <a:lnTo>
                  <a:pt x="3176105" y="1194892"/>
                </a:lnTo>
                <a:lnTo>
                  <a:pt x="3170669" y="1186827"/>
                </a:lnTo>
                <a:lnTo>
                  <a:pt x="3162592" y="1181379"/>
                </a:lnTo>
                <a:lnTo>
                  <a:pt x="3152660" y="1179385"/>
                </a:lnTo>
                <a:lnTo>
                  <a:pt x="3142767" y="1181379"/>
                </a:lnTo>
                <a:lnTo>
                  <a:pt x="3134690" y="1186827"/>
                </a:lnTo>
                <a:lnTo>
                  <a:pt x="3129254" y="1194892"/>
                </a:lnTo>
                <a:lnTo>
                  <a:pt x="3127260" y="1204785"/>
                </a:lnTo>
                <a:lnTo>
                  <a:pt x="3129254" y="1214666"/>
                </a:lnTo>
                <a:lnTo>
                  <a:pt x="3134690" y="1222743"/>
                </a:lnTo>
                <a:lnTo>
                  <a:pt x="3142767" y="1228191"/>
                </a:lnTo>
                <a:lnTo>
                  <a:pt x="3152711" y="1230185"/>
                </a:lnTo>
                <a:lnTo>
                  <a:pt x="3162592" y="1228191"/>
                </a:lnTo>
                <a:lnTo>
                  <a:pt x="3170669" y="1222743"/>
                </a:lnTo>
                <a:lnTo>
                  <a:pt x="3176105" y="1214666"/>
                </a:lnTo>
                <a:lnTo>
                  <a:pt x="3178111" y="1204785"/>
                </a:lnTo>
                <a:close/>
              </a:path>
              <a:path w="5828030" h="2335529">
                <a:moveTo>
                  <a:pt x="3279762" y="1204785"/>
                </a:moveTo>
                <a:lnTo>
                  <a:pt x="3277755" y="1194892"/>
                </a:lnTo>
                <a:lnTo>
                  <a:pt x="3272320" y="1186827"/>
                </a:lnTo>
                <a:lnTo>
                  <a:pt x="3264243" y="1181379"/>
                </a:lnTo>
                <a:lnTo>
                  <a:pt x="3254311" y="1179385"/>
                </a:lnTo>
                <a:lnTo>
                  <a:pt x="3244418" y="1181379"/>
                </a:lnTo>
                <a:lnTo>
                  <a:pt x="3236341" y="1186827"/>
                </a:lnTo>
                <a:lnTo>
                  <a:pt x="3230905" y="1194892"/>
                </a:lnTo>
                <a:lnTo>
                  <a:pt x="3228911" y="1204785"/>
                </a:lnTo>
                <a:lnTo>
                  <a:pt x="3230905" y="1214666"/>
                </a:lnTo>
                <a:lnTo>
                  <a:pt x="3236341" y="1222743"/>
                </a:lnTo>
                <a:lnTo>
                  <a:pt x="3244418" y="1228191"/>
                </a:lnTo>
                <a:lnTo>
                  <a:pt x="3254362" y="1230185"/>
                </a:lnTo>
                <a:lnTo>
                  <a:pt x="3264243" y="1228191"/>
                </a:lnTo>
                <a:lnTo>
                  <a:pt x="3272320" y="1222743"/>
                </a:lnTo>
                <a:lnTo>
                  <a:pt x="3277755" y="1214666"/>
                </a:lnTo>
                <a:lnTo>
                  <a:pt x="3279762" y="1204785"/>
                </a:lnTo>
                <a:close/>
              </a:path>
              <a:path w="5828030" h="2335529">
                <a:moveTo>
                  <a:pt x="3381413" y="1204785"/>
                </a:moveTo>
                <a:lnTo>
                  <a:pt x="3379406" y="1194892"/>
                </a:lnTo>
                <a:lnTo>
                  <a:pt x="3373971" y="1186827"/>
                </a:lnTo>
                <a:lnTo>
                  <a:pt x="3365893" y="1181379"/>
                </a:lnTo>
                <a:lnTo>
                  <a:pt x="3355962" y="1179385"/>
                </a:lnTo>
                <a:lnTo>
                  <a:pt x="3346069" y="1181379"/>
                </a:lnTo>
                <a:lnTo>
                  <a:pt x="3337991" y="1186827"/>
                </a:lnTo>
                <a:lnTo>
                  <a:pt x="3332556" y="1194892"/>
                </a:lnTo>
                <a:lnTo>
                  <a:pt x="3330562" y="1204785"/>
                </a:lnTo>
                <a:lnTo>
                  <a:pt x="3332556" y="1214666"/>
                </a:lnTo>
                <a:lnTo>
                  <a:pt x="3337991" y="1222743"/>
                </a:lnTo>
                <a:lnTo>
                  <a:pt x="3346069" y="1228191"/>
                </a:lnTo>
                <a:lnTo>
                  <a:pt x="3356013" y="1230185"/>
                </a:lnTo>
                <a:lnTo>
                  <a:pt x="3365893" y="1228191"/>
                </a:lnTo>
                <a:lnTo>
                  <a:pt x="3373971" y="1222743"/>
                </a:lnTo>
                <a:lnTo>
                  <a:pt x="3379406" y="1214666"/>
                </a:lnTo>
                <a:lnTo>
                  <a:pt x="3381413" y="1204785"/>
                </a:lnTo>
                <a:close/>
              </a:path>
              <a:path w="5828030" h="2335529">
                <a:moveTo>
                  <a:pt x="3463391" y="1695869"/>
                </a:moveTo>
                <a:lnTo>
                  <a:pt x="3461385" y="1685975"/>
                </a:lnTo>
                <a:lnTo>
                  <a:pt x="3455936" y="1677911"/>
                </a:lnTo>
                <a:lnTo>
                  <a:pt x="3447872" y="1672463"/>
                </a:lnTo>
                <a:lnTo>
                  <a:pt x="3437991" y="1670469"/>
                </a:lnTo>
                <a:lnTo>
                  <a:pt x="3428098" y="1672463"/>
                </a:lnTo>
                <a:lnTo>
                  <a:pt x="3420021" y="1677911"/>
                </a:lnTo>
                <a:lnTo>
                  <a:pt x="3414585" y="1685975"/>
                </a:lnTo>
                <a:lnTo>
                  <a:pt x="3412591" y="1695919"/>
                </a:lnTo>
                <a:lnTo>
                  <a:pt x="3414585" y="1705800"/>
                </a:lnTo>
                <a:lnTo>
                  <a:pt x="3420021" y="1713877"/>
                </a:lnTo>
                <a:lnTo>
                  <a:pt x="3428098" y="1719326"/>
                </a:lnTo>
                <a:lnTo>
                  <a:pt x="3437991" y="1721319"/>
                </a:lnTo>
                <a:lnTo>
                  <a:pt x="3447872" y="1719326"/>
                </a:lnTo>
                <a:lnTo>
                  <a:pt x="3455949" y="1713877"/>
                </a:lnTo>
                <a:lnTo>
                  <a:pt x="3461385" y="1705800"/>
                </a:lnTo>
                <a:lnTo>
                  <a:pt x="3463391" y="1695869"/>
                </a:lnTo>
                <a:close/>
              </a:path>
              <a:path w="5828030" h="2335529">
                <a:moveTo>
                  <a:pt x="3463391" y="1594218"/>
                </a:moveTo>
                <a:lnTo>
                  <a:pt x="3461385" y="1584325"/>
                </a:lnTo>
                <a:lnTo>
                  <a:pt x="3455936" y="1576260"/>
                </a:lnTo>
                <a:lnTo>
                  <a:pt x="3447872" y="1570812"/>
                </a:lnTo>
                <a:lnTo>
                  <a:pt x="3437991" y="1568818"/>
                </a:lnTo>
                <a:lnTo>
                  <a:pt x="3428098" y="1570812"/>
                </a:lnTo>
                <a:lnTo>
                  <a:pt x="3420021" y="1576260"/>
                </a:lnTo>
                <a:lnTo>
                  <a:pt x="3414585" y="1584325"/>
                </a:lnTo>
                <a:lnTo>
                  <a:pt x="3412591" y="1594269"/>
                </a:lnTo>
                <a:lnTo>
                  <a:pt x="3414585" y="1604162"/>
                </a:lnTo>
                <a:lnTo>
                  <a:pt x="3420021" y="1612226"/>
                </a:lnTo>
                <a:lnTo>
                  <a:pt x="3428098" y="1617675"/>
                </a:lnTo>
                <a:lnTo>
                  <a:pt x="3437991" y="1619669"/>
                </a:lnTo>
                <a:lnTo>
                  <a:pt x="3447872" y="1617675"/>
                </a:lnTo>
                <a:lnTo>
                  <a:pt x="3455949" y="1612226"/>
                </a:lnTo>
                <a:lnTo>
                  <a:pt x="3461385" y="1604162"/>
                </a:lnTo>
                <a:lnTo>
                  <a:pt x="3463391" y="1594218"/>
                </a:lnTo>
                <a:close/>
              </a:path>
              <a:path w="5828030" h="2335529">
                <a:moveTo>
                  <a:pt x="3463391" y="1492567"/>
                </a:moveTo>
                <a:lnTo>
                  <a:pt x="3461385" y="1482674"/>
                </a:lnTo>
                <a:lnTo>
                  <a:pt x="3455936" y="1474609"/>
                </a:lnTo>
                <a:lnTo>
                  <a:pt x="3447872" y="1469161"/>
                </a:lnTo>
                <a:lnTo>
                  <a:pt x="3437991" y="1467167"/>
                </a:lnTo>
                <a:lnTo>
                  <a:pt x="3428098" y="1469161"/>
                </a:lnTo>
                <a:lnTo>
                  <a:pt x="3420021" y="1474609"/>
                </a:lnTo>
                <a:lnTo>
                  <a:pt x="3414585" y="1482674"/>
                </a:lnTo>
                <a:lnTo>
                  <a:pt x="3412591" y="1492618"/>
                </a:lnTo>
                <a:lnTo>
                  <a:pt x="3414585" y="1502511"/>
                </a:lnTo>
                <a:lnTo>
                  <a:pt x="3420021" y="1510576"/>
                </a:lnTo>
                <a:lnTo>
                  <a:pt x="3428098" y="1516024"/>
                </a:lnTo>
                <a:lnTo>
                  <a:pt x="3437991" y="1518018"/>
                </a:lnTo>
                <a:lnTo>
                  <a:pt x="3447872" y="1516024"/>
                </a:lnTo>
                <a:lnTo>
                  <a:pt x="3455949" y="1510576"/>
                </a:lnTo>
                <a:lnTo>
                  <a:pt x="3461385" y="1502511"/>
                </a:lnTo>
                <a:lnTo>
                  <a:pt x="3463391" y="1492567"/>
                </a:lnTo>
                <a:close/>
              </a:path>
              <a:path w="5828030" h="2335529">
                <a:moveTo>
                  <a:pt x="3463391" y="1390916"/>
                </a:moveTo>
                <a:lnTo>
                  <a:pt x="3461385" y="1381023"/>
                </a:lnTo>
                <a:lnTo>
                  <a:pt x="3455936" y="1372958"/>
                </a:lnTo>
                <a:lnTo>
                  <a:pt x="3447872" y="1367510"/>
                </a:lnTo>
                <a:lnTo>
                  <a:pt x="3437991" y="1365516"/>
                </a:lnTo>
                <a:lnTo>
                  <a:pt x="3428098" y="1367510"/>
                </a:lnTo>
                <a:lnTo>
                  <a:pt x="3420021" y="1372958"/>
                </a:lnTo>
                <a:lnTo>
                  <a:pt x="3414585" y="1381023"/>
                </a:lnTo>
                <a:lnTo>
                  <a:pt x="3412591" y="1390967"/>
                </a:lnTo>
                <a:lnTo>
                  <a:pt x="3414585" y="1400860"/>
                </a:lnTo>
                <a:lnTo>
                  <a:pt x="3420021" y="1408925"/>
                </a:lnTo>
                <a:lnTo>
                  <a:pt x="3428098" y="1414373"/>
                </a:lnTo>
                <a:lnTo>
                  <a:pt x="3437991" y="1416367"/>
                </a:lnTo>
                <a:lnTo>
                  <a:pt x="3447872" y="1414373"/>
                </a:lnTo>
                <a:lnTo>
                  <a:pt x="3455949" y="1408925"/>
                </a:lnTo>
                <a:lnTo>
                  <a:pt x="3461385" y="1400860"/>
                </a:lnTo>
                <a:lnTo>
                  <a:pt x="3463391" y="1390916"/>
                </a:lnTo>
                <a:close/>
              </a:path>
              <a:path w="5828030" h="2335529">
                <a:moveTo>
                  <a:pt x="3463391" y="1289265"/>
                </a:moveTo>
                <a:lnTo>
                  <a:pt x="3461385" y="1279372"/>
                </a:lnTo>
                <a:lnTo>
                  <a:pt x="3455936" y="1271308"/>
                </a:lnTo>
                <a:lnTo>
                  <a:pt x="3447872" y="1265859"/>
                </a:lnTo>
                <a:lnTo>
                  <a:pt x="3437991" y="1263865"/>
                </a:lnTo>
                <a:lnTo>
                  <a:pt x="3428098" y="1265859"/>
                </a:lnTo>
                <a:lnTo>
                  <a:pt x="3420021" y="1271308"/>
                </a:lnTo>
                <a:lnTo>
                  <a:pt x="3414585" y="1279372"/>
                </a:lnTo>
                <a:lnTo>
                  <a:pt x="3412591" y="1289316"/>
                </a:lnTo>
                <a:lnTo>
                  <a:pt x="3414585" y="1299210"/>
                </a:lnTo>
                <a:lnTo>
                  <a:pt x="3420021" y="1307274"/>
                </a:lnTo>
                <a:lnTo>
                  <a:pt x="3428098" y="1312722"/>
                </a:lnTo>
                <a:lnTo>
                  <a:pt x="3437991" y="1314716"/>
                </a:lnTo>
                <a:lnTo>
                  <a:pt x="3447872" y="1312722"/>
                </a:lnTo>
                <a:lnTo>
                  <a:pt x="3455949" y="1307274"/>
                </a:lnTo>
                <a:lnTo>
                  <a:pt x="3461385" y="1299210"/>
                </a:lnTo>
                <a:lnTo>
                  <a:pt x="3463391" y="1289265"/>
                </a:lnTo>
                <a:close/>
              </a:path>
              <a:path w="5828030" h="2335529">
                <a:moveTo>
                  <a:pt x="3463391" y="1187615"/>
                </a:moveTo>
                <a:lnTo>
                  <a:pt x="3461385" y="1177721"/>
                </a:lnTo>
                <a:lnTo>
                  <a:pt x="3455936" y="1169657"/>
                </a:lnTo>
                <a:lnTo>
                  <a:pt x="3447872" y="1164209"/>
                </a:lnTo>
                <a:lnTo>
                  <a:pt x="3437991" y="1162215"/>
                </a:lnTo>
                <a:lnTo>
                  <a:pt x="3428098" y="1164209"/>
                </a:lnTo>
                <a:lnTo>
                  <a:pt x="3420021" y="1169657"/>
                </a:lnTo>
                <a:lnTo>
                  <a:pt x="3414585" y="1177721"/>
                </a:lnTo>
                <a:lnTo>
                  <a:pt x="3412591" y="1187665"/>
                </a:lnTo>
                <a:lnTo>
                  <a:pt x="3414585" y="1197559"/>
                </a:lnTo>
                <a:lnTo>
                  <a:pt x="3420021" y="1205623"/>
                </a:lnTo>
                <a:lnTo>
                  <a:pt x="3428098" y="1211072"/>
                </a:lnTo>
                <a:lnTo>
                  <a:pt x="3437991" y="1213065"/>
                </a:lnTo>
                <a:lnTo>
                  <a:pt x="3447872" y="1211072"/>
                </a:lnTo>
                <a:lnTo>
                  <a:pt x="3455949" y="1205623"/>
                </a:lnTo>
                <a:lnTo>
                  <a:pt x="3461385" y="1197559"/>
                </a:lnTo>
                <a:lnTo>
                  <a:pt x="3463391" y="1187615"/>
                </a:lnTo>
                <a:close/>
              </a:path>
              <a:path w="5828030" h="2335529">
                <a:moveTo>
                  <a:pt x="3463391" y="1085964"/>
                </a:moveTo>
                <a:lnTo>
                  <a:pt x="3461385" y="1076071"/>
                </a:lnTo>
                <a:lnTo>
                  <a:pt x="3455936" y="1068006"/>
                </a:lnTo>
                <a:lnTo>
                  <a:pt x="3447872" y="1062558"/>
                </a:lnTo>
                <a:lnTo>
                  <a:pt x="3437991" y="1060564"/>
                </a:lnTo>
                <a:lnTo>
                  <a:pt x="3428098" y="1062558"/>
                </a:lnTo>
                <a:lnTo>
                  <a:pt x="3420021" y="1068006"/>
                </a:lnTo>
                <a:lnTo>
                  <a:pt x="3414585" y="1076071"/>
                </a:lnTo>
                <a:lnTo>
                  <a:pt x="3412591" y="1086015"/>
                </a:lnTo>
                <a:lnTo>
                  <a:pt x="3414585" y="1095908"/>
                </a:lnTo>
                <a:lnTo>
                  <a:pt x="3420021" y="1103972"/>
                </a:lnTo>
                <a:lnTo>
                  <a:pt x="3428098" y="1109421"/>
                </a:lnTo>
                <a:lnTo>
                  <a:pt x="3437991" y="1111415"/>
                </a:lnTo>
                <a:lnTo>
                  <a:pt x="3447872" y="1109421"/>
                </a:lnTo>
                <a:lnTo>
                  <a:pt x="3455949" y="1103972"/>
                </a:lnTo>
                <a:lnTo>
                  <a:pt x="3461385" y="1095908"/>
                </a:lnTo>
                <a:lnTo>
                  <a:pt x="3463391" y="1085964"/>
                </a:lnTo>
                <a:close/>
              </a:path>
              <a:path w="5828030" h="2335529">
                <a:moveTo>
                  <a:pt x="3463391" y="984313"/>
                </a:moveTo>
                <a:lnTo>
                  <a:pt x="3461385" y="974420"/>
                </a:lnTo>
                <a:lnTo>
                  <a:pt x="3455936" y="966355"/>
                </a:lnTo>
                <a:lnTo>
                  <a:pt x="3447872" y="960907"/>
                </a:lnTo>
                <a:lnTo>
                  <a:pt x="3437991" y="958913"/>
                </a:lnTo>
                <a:lnTo>
                  <a:pt x="3428098" y="960907"/>
                </a:lnTo>
                <a:lnTo>
                  <a:pt x="3420021" y="966355"/>
                </a:lnTo>
                <a:lnTo>
                  <a:pt x="3414585" y="974420"/>
                </a:lnTo>
                <a:lnTo>
                  <a:pt x="3412591" y="984364"/>
                </a:lnTo>
                <a:lnTo>
                  <a:pt x="3414585" y="994257"/>
                </a:lnTo>
                <a:lnTo>
                  <a:pt x="3420021" y="1002322"/>
                </a:lnTo>
                <a:lnTo>
                  <a:pt x="3428098" y="1007770"/>
                </a:lnTo>
                <a:lnTo>
                  <a:pt x="3437991" y="1009764"/>
                </a:lnTo>
                <a:lnTo>
                  <a:pt x="3447872" y="1007770"/>
                </a:lnTo>
                <a:lnTo>
                  <a:pt x="3455949" y="1002322"/>
                </a:lnTo>
                <a:lnTo>
                  <a:pt x="3461385" y="994257"/>
                </a:lnTo>
                <a:lnTo>
                  <a:pt x="3463391" y="984313"/>
                </a:lnTo>
                <a:close/>
              </a:path>
              <a:path w="5828030" h="2335529">
                <a:moveTo>
                  <a:pt x="3463391" y="882662"/>
                </a:moveTo>
                <a:lnTo>
                  <a:pt x="3461385" y="872769"/>
                </a:lnTo>
                <a:lnTo>
                  <a:pt x="3455936" y="864704"/>
                </a:lnTo>
                <a:lnTo>
                  <a:pt x="3447872" y="859256"/>
                </a:lnTo>
                <a:lnTo>
                  <a:pt x="3437991" y="857262"/>
                </a:lnTo>
                <a:lnTo>
                  <a:pt x="3428098" y="859256"/>
                </a:lnTo>
                <a:lnTo>
                  <a:pt x="3420021" y="864704"/>
                </a:lnTo>
                <a:lnTo>
                  <a:pt x="3414585" y="872769"/>
                </a:lnTo>
                <a:lnTo>
                  <a:pt x="3412591" y="882713"/>
                </a:lnTo>
                <a:lnTo>
                  <a:pt x="3414585" y="892606"/>
                </a:lnTo>
                <a:lnTo>
                  <a:pt x="3420021" y="900671"/>
                </a:lnTo>
                <a:lnTo>
                  <a:pt x="3428098" y="906119"/>
                </a:lnTo>
                <a:lnTo>
                  <a:pt x="3437991" y="908113"/>
                </a:lnTo>
                <a:lnTo>
                  <a:pt x="3447872" y="906119"/>
                </a:lnTo>
                <a:lnTo>
                  <a:pt x="3455949" y="900671"/>
                </a:lnTo>
                <a:lnTo>
                  <a:pt x="3461385" y="892606"/>
                </a:lnTo>
                <a:lnTo>
                  <a:pt x="3463391" y="882662"/>
                </a:lnTo>
                <a:close/>
              </a:path>
              <a:path w="5828030" h="2335529">
                <a:moveTo>
                  <a:pt x="3463391" y="781011"/>
                </a:moveTo>
                <a:lnTo>
                  <a:pt x="3461385" y="771118"/>
                </a:lnTo>
                <a:lnTo>
                  <a:pt x="3455936" y="763054"/>
                </a:lnTo>
                <a:lnTo>
                  <a:pt x="3447872" y="757605"/>
                </a:lnTo>
                <a:lnTo>
                  <a:pt x="3437991" y="755611"/>
                </a:lnTo>
                <a:lnTo>
                  <a:pt x="3428098" y="757605"/>
                </a:lnTo>
                <a:lnTo>
                  <a:pt x="3420021" y="763054"/>
                </a:lnTo>
                <a:lnTo>
                  <a:pt x="3414585" y="771118"/>
                </a:lnTo>
                <a:lnTo>
                  <a:pt x="3412591" y="781062"/>
                </a:lnTo>
                <a:lnTo>
                  <a:pt x="3414585" y="790956"/>
                </a:lnTo>
                <a:lnTo>
                  <a:pt x="3420021" y="799020"/>
                </a:lnTo>
                <a:lnTo>
                  <a:pt x="3428098" y="804468"/>
                </a:lnTo>
                <a:lnTo>
                  <a:pt x="3437991" y="806462"/>
                </a:lnTo>
                <a:lnTo>
                  <a:pt x="3447872" y="804468"/>
                </a:lnTo>
                <a:lnTo>
                  <a:pt x="3455949" y="799020"/>
                </a:lnTo>
                <a:lnTo>
                  <a:pt x="3461385" y="790956"/>
                </a:lnTo>
                <a:lnTo>
                  <a:pt x="3463391" y="781011"/>
                </a:lnTo>
                <a:close/>
              </a:path>
              <a:path w="5828030" h="2335529">
                <a:moveTo>
                  <a:pt x="3463391" y="679361"/>
                </a:moveTo>
                <a:lnTo>
                  <a:pt x="3461385" y="669467"/>
                </a:lnTo>
                <a:lnTo>
                  <a:pt x="3455936" y="661403"/>
                </a:lnTo>
                <a:lnTo>
                  <a:pt x="3447872" y="655955"/>
                </a:lnTo>
                <a:lnTo>
                  <a:pt x="3437991" y="653961"/>
                </a:lnTo>
                <a:lnTo>
                  <a:pt x="3428098" y="655955"/>
                </a:lnTo>
                <a:lnTo>
                  <a:pt x="3420021" y="661403"/>
                </a:lnTo>
                <a:lnTo>
                  <a:pt x="3414585" y="669467"/>
                </a:lnTo>
                <a:lnTo>
                  <a:pt x="3412591" y="679411"/>
                </a:lnTo>
                <a:lnTo>
                  <a:pt x="3414585" y="689305"/>
                </a:lnTo>
                <a:lnTo>
                  <a:pt x="3420021" y="697369"/>
                </a:lnTo>
                <a:lnTo>
                  <a:pt x="3428098" y="702818"/>
                </a:lnTo>
                <a:lnTo>
                  <a:pt x="3437991" y="704811"/>
                </a:lnTo>
                <a:lnTo>
                  <a:pt x="3447872" y="702818"/>
                </a:lnTo>
                <a:lnTo>
                  <a:pt x="3455949" y="697369"/>
                </a:lnTo>
                <a:lnTo>
                  <a:pt x="3461385" y="689305"/>
                </a:lnTo>
                <a:lnTo>
                  <a:pt x="3463391" y="679361"/>
                </a:lnTo>
                <a:close/>
              </a:path>
              <a:path w="5828030" h="2335529">
                <a:moveTo>
                  <a:pt x="3463645" y="578358"/>
                </a:moveTo>
                <a:lnTo>
                  <a:pt x="3461893" y="568426"/>
                </a:lnTo>
                <a:lnTo>
                  <a:pt x="3456660" y="560209"/>
                </a:lnTo>
                <a:lnTo>
                  <a:pt x="3448723" y="554570"/>
                </a:lnTo>
                <a:lnTo>
                  <a:pt x="3438893" y="552323"/>
                </a:lnTo>
                <a:lnTo>
                  <a:pt x="3428949" y="554062"/>
                </a:lnTo>
                <a:lnTo>
                  <a:pt x="3420745" y="559308"/>
                </a:lnTo>
                <a:lnTo>
                  <a:pt x="3415106" y="567232"/>
                </a:lnTo>
                <a:lnTo>
                  <a:pt x="3412858" y="577126"/>
                </a:lnTo>
                <a:lnTo>
                  <a:pt x="3414598" y="587057"/>
                </a:lnTo>
                <a:lnTo>
                  <a:pt x="3419843" y="595261"/>
                </a:lnTo>
                <a:lnTo>
                  <a:pt x="3427768" y="600913"/>
                </a:lnTo>
                <a:lnTo>
                  <a:pt x="3437610" y="603161"/>
                </a:lnTo>
                <a:lnTo>
                  <a:pt x="3447542" y="601408"/>
                </a:lnTo>
                <a:lnTo>
                  <a:pt x="3455746" y="596176"/>
                </a:lnTo>
                <a:lnTo>
                  <a:pt x="3461397" y="588238"/>
                </a:lnTo>
                <a:lnTo>
                  <a:pt x="3463645" y="578358"/>
                </a:lnTo>
                <a:close/>
              </a:path>
              <a:path w="5828030" h="2335529">
                <a:moveTo>
                  <a:pt x="3465372" y="1791182"/>
                </a:moveTo>
                <a:lnTo>
                  <a:pt x="3462617" y="1781429"/>
                </a:lnTo>
                <a:lnTo>
                  <a:pt x="3456584" y="1773796"/>
                </a:lnTo>
                <a:lnTo>
                  <a:pt x="3448113" y="1768983"/>
                </a:lnTo>
                <a:lnTo>
                  <a:pt x="3438106" y="1767738"/>
                </a:lnTo>
                <a:lnTo>
                  <a:pt x="3428390" y="1770481"/>
                </a:lnTo>
                <a:lnTo>
                  <a:pt x="3420757" y="1776514"/>
                </a:lnTo>
                <a:lnTo>
                  <a:pt x="3415944" y="1784985"/>
                </a:lnTo>
                <a:lnTo>
                  <a:pt x="3414712" y="1795043"/>
                </a:lnTo>
                <a:lnTo>
                  <a:pt x="3417443" y="1804746"/>
                </a:lnTo>
                <a:lnTo>
                  <a:pt x="3423488" y="1812391"/>
                </a:lnTo>
                <a:lnTo>
                  <a:pt x="3431959" y="1817204"/>
                </a:lnTo>
                <a:lnTo>
                  <a:pt x="3441966" y="1818436"/>
                </a:lnTo>
                <a:lnTo>
                  <a:pt x="3451669" y="1815706"/>
                </a:lnTo>
                <a:lnTo>
                  <a:pt x="3459315" y="1809661"/>
                </a:lnTo>
                <a:lnTo>
                  <a:pt x="3464128" y="1801202"/>
                </a:lnTo>
                <a:lnTo>
                  <a:pt x="3465372" y="1791182"/>
                </a:lnTo>
                <a:close/>
              </a:path>
              <a:path w="5828030" h="2335529">
                <a:moveTo>
                  <a:pt x="3474097" y="481253"/>
                </a:moveTo>
                <a:lnTo>
                  <a:pt x="3473881" y="471170"/>
                </a:lnTo>
                <a:lnTo>
                  <a:pt x="3469932" y="462267"/>
                </a:lnTo>
                <a:lnTo>
                  <a:pt x="3462947" y="455485"/>
                </a:lnTo>
                <a:lnTo>
                  <a:pt x="3453561" y="451777"/>
                </a:lnTo>
                <a:lnTo>
                  <a:pt x="3443478" y="452005"/>
                </a:lnTo>
                <a:lnTo>
                  <a:pt x="3434575" y="455942"/>
                </a:lnTo>
                <a:lnTo>
                  <a:pt x="3427793" y="462940"/>
                </a:lnTo>
                <a:lnTo>
                  <a:pt x="3424085" y="472376"/>
                </a:lnTo>
                <a:lnTo>
                  <a:pt x="3424301" y="482460"/>
                </a:lnTo>
                <a:lnTo>
                  <a:pt x="3428250" y="491363"/>
                </a:lnTo>
                <a:lnTo>
                  <a:pt x="3435235" y="498144"/>
                </a:lnTo>
                <a:lnTo>
                  <a:pt x="3444621" y="501840"/>
                </a:lnTo>
                <a:lnTo>
                  <a:pt x="3454704" y="501611"/>
                </a:lnTo>
                <a:lnTo>
                  <a:pt x="3463607" y="497674"/>
                </a:lnTo>
                <a:lnTo>
                  <a:pt x="3470389" y="490689"/>
                </a:lnTo>
                <a:lnTo>
                  <a:pt x="3474097" y="481253"/>
                </a:lnTo>
                <a:close/>
              </a:path>
              <a:path w="5828030" h="2335529">
                <a:moveTo>
                  <a:pt x="3482543" y="1896249"/>
                </a:moveTo>
                <a:lnTo>
                  <a:pt x="3481768" y="1886191"/>
                </a:lnTo>
                <a:lnTo>
                  <a:pt x="3477120" y="1877174"/>
                </a:lnTo>
                <a:lnTo>
                  <a:pt x="3469678" y="1870900"/>
                </a:lnTo>
                <a:lnTo>
                  <a:pt x="3460432" y="1867865"/>
                </a:lnTo>
                <a:lnTo>
                  <a:pt x="3450374" y="1868639"/>
                </a:lnTo>
                <a:lnTo>
                  <a:pt x="3441408" y="1873262"/>
                </a:lnTo>
                <a:lnTo>
                  <a:pt x="3435134" y="1880704"/>
                </a:lnTo>
                <a:lnTo>
                  <a:pt x="3432098" y="1889963"/>
                </a:lnTo>
                <a:lnTo>
                  <a:pt x="3432899" y="1900059"/>
                </a:lnTo>
                <a:lnTo>
                  <a:pt x="3437509" y="1909025"/>
                </a:lnTo>
                <a:lnTo>
                  <a:pt x="3444951" y="1915312"/>
                </a:lnTo>
                <a:lnTo>
                  <a:pt x="3454196" y="1918347"/>
                </a:lnTo>
                <a:lnTo>
                  <a:pt x="3464268" y="1917560"/>
                </a:lnTo>
                <a:lnTo>
                  <a:pt x="3473221" y="1912937"/>
                </a:lnTo>
                <a:lnTo>
                  <a:pt x="3479508" y="1905495"/>
                </a:lnTo>
                <a:lnTo>
                  <a:pt x="3482543" y="1896249"/>
                </a:lnTo>
                <a:close/>
              </a:path>
              <a:path w="5828030" h="2335529">
                <a:moveTo>
                  <a:pt x="3503587" y="378929"/>
                </a:moveTo>
                <a:lnTo>
                  <a:pt x="3501479" y="369417"/>
                </a:lnTo>
                <a:lnTo>
                  <a:pt x="3495967" y="361391"/>
                </a:lnTo>
                <a:lnTo>
                  <a:pt x="3487509" y="355917"/>
                </a:lnTo>
                <a:lnTo>
                  <a:pt x="3477564" y="354139"/>
                </a:lnTo>
                <a:lnTo>
                  <a:pt x="3468065" y="356247"/>
                </a:lnTo>
                <a:lnTo>
                  <a:pt x="3460038" y="361759"/>
                </a:lnTo>
                <a:lnTo>
                  <a:pt x="3454539" y="370268"/>
                </a:lnTo>
                <a:lnTo>
                  <a:pt x="3452761" y="380199"/>
                </a:lnTo>
                <a:lnTo>
                  <a:pt x="3454870" y="389712"/>
                </a:lnTo>
                <a:lnTo>
                  <a:pt x="3460381" y="397738"/>
                </a:lnTo>
                <a:lnTo>
                  <a:pt x="3468840" y="403212"/>
                </a:lnTo>
                <a:lnTo>
                  <a:pt x="3478784" y="404990"/>
                </a:lnTo>
                <a:lnTo>
                  <a:pt x="3488283" y="402882"/>
                </a:lnTo>
                <a:lnTo>
                  <a:pt x="3496310" y="397370"/>
                </a:lnTo>
                <a:lnTo>
                  <a:pt x="3501809" y="388861"/>
                </a:lnTo>
                <a:lnTo>
                  <a:pt x="3503587" y="378929"/>
                </a:lnTo>
                <a:close/>
              </a:path>
              <a:path w="5828030" h="2335529">
                <a:moveTo>
                  <a:pt x="3517798" y="1987740"/>
                </a:moveTo>
                <a:lnTo>
                  <a:pt x="3515550" y="1977910"/>
                </a:lnTo>
                <a:lnTo>
                  <a:pt x="3509632" y="1969681"/>
                </a:lnTo>
                <a:lnTo>
                  <a:pt x="3501339" y="1964563"/>
                </a:lnTo>
                <a:lnTo>
                  <a:pt x="3491738" y="1962937"/>
                </a:lnTo>
                <a:lnTo>
                  <a:pt x="3481895" y="1965198"/>
                </a:lnTo>
                <a:lnTo>
                  <a:pt x="3473716" y="1971090"/>
                </a:lnTo>
                <a:lnTo>
                  <a:pt x="3468611" y="1979371"/>
                </a:lnTo>
                <a:lnTo>
                  <a:pt x="3466973" y="1988972"/>
                </a:lnTo>
                <a:lnTo>
                  <a:pt x="3469259" y="1998853"/>
                </a:lnTo>
                <a:lnTo>
                  <a:pt x="3475151" y="2007031"/>
                </a:lnTo>
                <a:lnTo>
                  <a:pt x="3483445" y="2012149"/>
                </a:lnTo>
                <a:lnTo>
                  <a:pt x="3493046" y="2013775"/>
                </a:lnTo>
                <a:lnTo>
                  <a:pt x="3502876" y="2011527"/>
                </a:lnTo>
                <a:lnTo>
                  <a:pt x="3511054" y="2005634"/>
                </a:lnTo>
                <a:lnTo>
                  <a:pt x="3516160" y="1997341"/>
                </a:lnTo>
                <a:lnTo>
                  <a:pt x="3517798" y="1987740"/>
                </a:lnTo>
                <a:close/>
              </a:path>
              <a:path w="5828030" h="2335529">
                <a:moveTo>
                  <a:pt x="3549751" y="293027"/>
                </a:moveTo>
                <a:lnTo>
                  <a:pt x="3549294" y="283298"/>
                </a:lnTo>
                <a:lnTo>
                  <a:pt x="3545217" y="274447"/>
                </a:lnTo>
                <a:lnTo>
                  <a:pt x="3537813" y="267614"/>
                </a:lnTo>
                <a:lnTo>
                  <a:pt x="3528326" y="264185"/>
                </a:lnTo>
                <a:lnTo>
                  <a:pt x="3518598" y="264642"/>
                </a:lnTo>
                <a:lnTo>
                  <a:pt x="3509746" y="268719"/>
                </a:lnTo>
                <a:lnTo>
                  <a:pt x="3502888" y="276174"/>
                </a:lnTo>
                <a:lnTo>
                  <a:pt x="3499459" y="285661"/>
                </a:lnTo>
                <a:lnTo>
                  <a:pt x="3499916" y="295389"/>
                </a:lnTo>
                <a:lnTo>
                  <a:pt x="3503993" y="304228"/>
                </a:lnTo>
                <a:lnTo>
                  <a:pt x="3511410" y="311073"/>
                </a:lnTo>
                <a:lnTo>
                  <a:pt x="3520884" y="314502"/>
                </a:lnTo>
                <a:lnTo>
                  <a:pt x="3530612" y="314032"/>
                </a:lnTo>
                <a:lnTo>
                  <a:pt x="3539464" y="309968"/>
                </a:lnTo>
                <a:lnTo>
                  <a:pt x="3546310" y="302552"/>
                </a:lnTo>
                <a:lnTo>
                  <a:pt x="3549751" y="293027"/>
                </a:lnTo>
                <a:close/>
              </a:path>
              <a:path w="5828030" h="2335529">
                <a:moveTo>
                  <a:pt x="3569678" y="2079053"/>
                </a:moveTo>
                <a:lnTo>
                  <a:pt x="3569195" y="2069325"/>
                </a:lnTo>
                <a:lnTo>
                  <a:pt x="3564852" y="2060168"/>
                </a:lnTo>
                <a:lnTo>
                  <a:pt x="3557320" y="2053463"/>
                </a:lnTo>
                <a:lnTo>
                  <a:pt x="3548126" y="2050262"/>
                </a:lnTo>
                <a:lnTo>
                  <a:pt x="3538397" y="2050745"/>
                </a:lnTo>
                <a:lnTo>
                  <a:pt x="3529279" y="2055063"/>
                </a:lnTo>
                <a:lnTo>
                  <a:pt x="3522573" y="2062594"/>
                </a:lnTo>
                <a:lnTo>
                  <a:pt x="3519373" y="2071789"/>
                </a:lnTo>
                <a:lnTo>
                  <a:pt x="3519855" y="2081517"/>
                </a:lnTo>
                <a:lnTo>
                  <a:pt x="3524186" y="2090623"/>
                </a:lnTo>
                <a:lnTo>
                  <a:pt x="3531743" y="2097379"/>
                </a:lnTo>
                <a:lnTo>
                  <a:pt x="3540937" y="2100580"/>
                </a:lnTo>
                <a:lnTo>
                  <a:pt x="3550653" y="2100097"/>
                </a:lnTo>
                <a:lnTo>
                  <a:pt x="3559772" y="2095766"/>
                </a:lnTo>
                <a:lnTo>
                  <a:pt x="3566477" y="2088248"/>
                </a:lnTo>
                <a:lnTo>
                  <a:pt x="3569678" y="2079053"/>
                </a:lnTo>
                <a:close/>
              </a:path>
              <a:path w="5828030" h="2335529">
                <a:moveTo>
                  <a:pt x="3611549" y="207492"/>
                </a:moveTo>
                <a:lnTo>
                  <a:pt x="3609238" y="198031"/>
                </a:lnTo>
                <a:lnTo>
                  <a:pt x="3603269" y="189903"/>
                </a:lnTo>
                <a:lnTo>
                  <a:pt x="3594608" y="184734"/>
                </a:lnTo>
                <a:lnTo>
                  <a:pt x="3584968" y="183324"/>
                </a:lnTo>
                <a:lnTo>
                  <a:pt x="3575507" y="185648"/>
                </a:lnTo>
                <a:lnTo>
                  <a:pt x="3567379" y="191617"/>
                </a:lnTo>
                <a:lnTo>
                  <a:pt x="3562185" y="200317"/>
                </a:lnTo>
                <a:lnTo>
                  <a:pt x="3560788" y="209943"/>
                </a:lnTo>
                <a:lnTo>
                  <a:pt x="3563086" y="219405"/>
                </a:lnTo>
                <a:lnTo>
                  <a:pt x="3569068" y="227533"/>
                </a:lnTo>
                <a:lnTo>
                  <a:pt x="3577729" y="232702"/>
                </a:lnTo>
                <a:lnTo>
                  <a:pt x="3587369" y="234111"/>
                </a:lnTo>
                <a:lnTo>
                  <a:pt x="3596817" y="231800"/>
                </a:lnTo>
                <a:lnTo>
                  <a:pt x="3604984" y="225780"/>
                </a:lnTo>
                <a:lnTo>
                  <a:pt x="3610152" y="217131"/>
                </a:lnTo>
                <a:lnTo>
                  <a:pt x="3611549" y="207492"/>
                </a:lnTo>
                <a:close/>
              </a:path>
              <a:path w="5828030" h="2335529">
                <a:moveTo>
                  <a:pt x="3636314" y="2150986"/>
                </a:moveTo>
                <a:lnTo>
                  <a:pt x="3634003" y="2141524"/>
                </a:lnTo>
                <a:lnTo>
                  <a:pt x="3628047" y="2133384"/>
                </a:lnTo>
                <a:lnTo>
                  <a:pt x="3619347" y="2128177"/>
                </a:lnTo>
                <a:lnTo>
                  <a:pt x="3609721" y="2126754"/>
                </a:lnTo>
                <a:lnTo>
                  <a:pt x="3600259" y="2129066"/>
                </a:lnTo>
                <a:lnTo>
                  <a:pt x="3592131" y="2135022"/>
                </a:lnTo>
                <a:lnTo>
                  <a:pt x="3586937" y="2143683"/>
                </a:lnTo>
                <a:lnTo>
                  <a:pt x="3585527" y="2153310"/>
                </a:lnTo>
                <a:lnTo>
                  <a:pt x="3587826" y="2162772"/>
                </a:lnTo>
                <a:lnTo>
                  <a:pt x="3593833" y="2170938"/>
                </a:lnTo>
                <a:lnTo>
                  <a:pt x="3602482" y="2176132"/>
                </a:lnTo>
                <a:lnTo>
                  <a:pt x="3612121" y="2177542"/>
                </a:lnTo>
                <a:lnTo>
                  <a:pt x="3621582" y="2175243"/>
                </a:lnTo>
                <a:lnTo>
                  <a:pt x="3629723" y="2169274"/>
                </a:lnTo>
                <a:lnTo>
                  <a:pt x="3634905" y="2160625"/>
                </a:lnTo>
                <a:lnTo>
                  <a:pt x="3636314" y="2150986"/>
                </a:lnTo>
                <a:close/>
              </a:path>
              <a:path w="5828030" h="2335529">
                <a:moveTo>
                  <a:pt x="3686264" y="143967"/>
                </a:moveTo>
                <a:lnTo>
                  <a:pt x="3685781" y="134239"/>
                </a:lnTo>
                <a:lnTo>
                  <a:pt x="3681450" y="125120"/>
                </a:lnTo>
                <a:lnTo>
                  <a:pt x="3673945" y="118402"/>
                </a:lnTo>
                <a:lnTo>
                  <a:pt x="3664750" y="115201"/>
                </a:lnTo>
                <a:lnTo>
                  <a:pt x="3655022" y="115671"/>
                </a:lnTo>
                <a:lnTo>
                  <a:pt x="3645878" y="120027"/>
                </a:lnTo>
                <a:lnTo>
                  <a:pt x="3639147" y="127546"/>
                </a:lnTo>
                <a:lnTo>
                  <a:pt x="3635933" y="136740"/>
                </a:lnTo>
                <a:lnTo>
                  <a:pt x="3636416" y="146469"/>
                </a:lnTo>
                <a:lnTo>
                  <a:pt x="3640747" y="155575"/>
                </a:lnTo>
                <a:lnTo>
                  <a:pt x="3648252" y="162293"/>
                </a:lnTo>
                <a:lnTo>
                  <a:pt x="3657447" y="165506"/>
                </a:lnTo>
                <a:lnTo>
                  <a:pt x="3667175" y="165036"/>
                </a:lnTo>
                <a:lnTo>
                  <a:pt x="3676294" y="160705"/>
                </a:lnTo>
                <a:lnTo>
                  <a:pt x="3683050" y="153162"/>
                </a:lnTo>
                <a:lnTo>
                  <a:pt x="3686264" y="143967"/>
                </a:lnTo>
                <a:close/>
              </a:path>
              <a:path w="5828030" h="2335529">
                <a:moveTo>
                  <a:pt x="3715080" y="2219629"/>
                </a:moveTo>
                <a:lnTo>
                  <a:pt x="3714648" y="2209901"/>
                </a:lnTo>
                <a:lnTo>
                  <a:pt x="3710584" y="2201049"/>
                </a:lnTo>
                <a:lnTo>
                  <a:pt x="3703180" y="2194191"/>
                </a:lnTo>
                <a:lnTo>
                  <a:pt x="3693668" y="2190724"/>
                </a:lnTo>
                <a:lnTo>
                  <a:pt x="3683939" y="2191156"/>
                </a:lnTo>
                <a:lnTo>
                  <a:pt x="3675088" y="2195220"/>
                </a:lnTo>
                <a:lnTo>
                  <a:pt x="3668230" y="2202611"/>
                </a:lnTo>
                <a:lnTo>
                  <a:pt x="3664775" y="2212098"/>
                </a:lnTo>
                <a:lnTo>
                  <a:pt x="3665220" y="2221827"/>
                </a:lnTo>
                <a:lnTo>
                  <a:pt x="3669284" y="2230678"/>
                </a:lnTo>
                <a:lnTo>
                  <a:pt x="3676726" y="2237562"/>
                </a:lnTo>
                <a:lnTo>
                  <a:pt x="3686200" y="2241004"/>
                </a:lnTo>
                <a:lnTo>
                  <a:pt x="3695928" y="2240559"/>
                </a:lnTo>
                <a:lnTo>
                  <a:pt x="3704780" y="2236508"/>
                </a:lnTo>
                <a:lnTo>
                  <a:pt x="3711638" y="2229104"/>
                </a:lnTo>
                <a:lnTo>
                  <a:pt x="3715080" y="2219629"/>
                </a:lnTo>
                <a:close/>
              </a:path>
              <a:path w="5828030" h="2335529">
                <a:moveTo>
                  <a:pt x="3772217" y="84201"/>
                </a:moveTo>
                <a:lnTo>
                  <a:pt x="3769487" y="74498"/>
                </a:lnTo>
                <a:lnTo>
                  <a:pt x="3763200" y="66611"/>
                </a:lnTo>
                <a:lnTo>
                  <a:pt x="3754678" y="61899"/>
                </a:lnTo>
                <a:lnTo>
                  <a:pt x="3745001" y="60731"/>
                </a:lnTo>
                <a:lnTo>
                  <a:pt x="3735260" y="63487"/>
                </a:lnTo>
                <a:lnTo>
                  <a:pt x="3727361" y="69773"/>
                </a:lnTo>
                <a:lnTo>
                  <a:pt x="3722662" y="78295"/>
                </a:lnTo>
                <a:lnTo>
                  <a:pt x="3721493" y="87960"/>
                </a:lnTo>
                <a:lnTo>
                  <a:pt x="3724224" y="97675"/>
                </a:lnTo>
                <a:lnTo>
                  <a:pt x="3730510" y="105562"/>
                </a:lnTo>
                <a:lnTo>
                  <a:pt x="3739032" y="110274"/>
                </a:lnTo>
                <a:lnTo>
                  <a:pt x="3748697" y="111429"/>
                </a:lnTo>
                <a:lnTo>
                  <a:pt x="3758463" y="108686"/>
                </a:lnTo>
                <a:lnTo>
                  <a:pt x="3766350" y="102400"/>
                </a:lnTo>
                <a:lnTo>
                  <a:pt x="3771049" y="93878"/>
                </a:lnTo>
                <a:lnTo>
                  <a:pt x="3772217" y="84201"/>
                </a:lnTo>
                <a:close/>
              </a:path>
              <a:path w="5828030" h="2335529">
                <a:moveTo>
                  <a:pt x="3804577" y="2264968"/>
                </a:moveTo>
                <a:lnTo>
                  <a:pt x="3802951" y="2255367"/>
                </a:lnTo>
                <a:lnTo>
                  <a:pt x="3797858" y="2247074"/>
                </a:lnTo>
                <a:lnTo>
                  <a:pt x="3789680" y="2241181"/>
                </a:lnTo>
                <a:lnTo>
                  <a:pt x="3779799" y="2238883"/>
                </a:lnTo>
                <a:lnTo>
                  <a:pt x="3770198" y="2240508"/>
                </a:lnTo>
                <a:lnTo>
                  <a:pt x="3761905" y="2245614"/>
                </a:lnTo>
                <a:lnTo>
                  <a:pt x="3755999" y="2253792"/>
                </a:lnTo>
                <a:lnTo>
                  <a:pt x="3753726" y="2263622"/>
                </a:lnTo>
                <a:lnTo>
                  <a:pt x="3755352" y="2273223"/>
                </a:lnTo>
                <a:lnTo>
                  <a:pt x="3760457" y="2281517"/>
                </a:lnTo>
                <a:lnTo>
                  <a:pt x="3768636" y="2287409"/>
                </a:lnTo>
                <a:lnTo>
                  <a:pt x="3778504" y="2289708"/>
                </a:lnTo>
                <a:lnTo>
                  <a:pt x="3788105" y="2288082"/>
                </a:lnTo>
                <a:lnTo>
                  <a:pt x="3796398" y="2282977"/>
                </a:lnTo>
                <a:lnTo>
                  <a:pt x="3802316" y="2274798"/>
                </a:lnTo>
                <a:lnTo>
                  <a:pt x="3804577" y="2264968"/>
                </a:lnTo>
                <a:close/>
              </a:path>
              <a:path w="5828030" h="2335529">
                <a:moveTo>
                  <a:pt x="3866400" y="51676"/>
                </a:moveTo>
                <a:lnTo>
                  <a:pt x="3865626" y="41630"/>
                </a:lnTo>
                <a:lnTo>
                  <a:pt x="3860990" y="32664"/>
                </a:lnTo>
                <a:lnTo>
                  <a:pt x="3853548" y="26377"/>
                </a:lnTo>
                <a:lnTo>
                  <a:pt x="3844302" y="23355"/>
                </a:lnTo>
                <a:lnTo>
                  <a:pt x="3834193" y="24142"/>
                </a:lnTo>
                <a:lnTo>
                  <a:pt x="3825227" y="28765"/>
                </a:lnTo>
                <a:lnTo>
                  <a:pt x="3818953" y="36207"/>
                </a:lnTo>
                <a:lnTo>
                  <a:pt x="3815918" y="45453"/>
                </a:lnTo>
                <a:lnTo>
                  <a:pt x="3816705" y="55511"/>
                </a:lnTo>
                <a:lnTo>
                  <a:pt x="3821315" y="64477"/>
                </a:lnTo>
                <a:lnTo>
                  <a:pt x="3828758" y="70764"/>
                </a:lnTo>
                <a:lnTo>
                  <a:pt x="3838003" y="73787"/>
                </a:lnTo>
                <a:lnTo>
                  <a:pt x="3848074" y="73012"/>
                </a:lnTo>
                <a:lnTo>
                  <a:pt x="3857079" y="68376"/>
                </a:lnTo>
                <a:lnTo>
                  <a:pt x="3863365" y="60934"/>
                </a:lnTo>
                <a:lnTo>
                  <a:pt x="3866400" y="51676"/>
                </a:lnTo>
                <a:close/>
              </a:path>
              <a:path w="5828030" h="2335529">
                <a:moveTo>
                  <a:pt x="3900767" y="2291270"/>
                </a:moveTo>
                <a:lnTo>
                  <a:pt x="3897287" y="2282164"/>
                </a:lnTo>
                <a:lnTo>
                  <a:pt x="3890657" y="2275040"/>
                </a:lnTo>
                <a:lnTo>
                  <a:pt x="3881488" y="2270861"/>
                </a:lnTo>
                <a:lnTo>
                  <a:pt x="3871353" y="2270556"/>
                </a:lnTo>
                <a:lnTo>
                  <a:pt x="3862247" y="2274036"/>
                </a:lnTo>
                <a:lnTo>
                  <a:pt x="3855123" y="2280666"/>
                </a:lnTo>
                <a:lnTo>
                  <a:pt x="3850944" y="2289835"/>
                </a:lnTo>
                <a:lnTo>
                  <a:pt x="3850640" y="2299919"/>
                </a:lnTo>
                <a:lnTo>
                  <a:pt x="3854119" y="2309025"/>
                </a:lnTo>
                <a:lnTo>
                  <a:pt x="3860762" y="2316149"/>
                </a:lnTo>
                <a:lnTo>
                  <a:pt x="3869982" y="2320340"/>
                </a:lnTo>
                <a:lnTo>
                  <a:pt x="3880053" y="2320633"/>
                </a:lnTo>
                <a:lnTo>
                  <a:pt x="3889159" y="2317165"/>
                </a:lnTo>
                <a:lnTo>
                  <a:pt x="3896283" y="2310523"/>
                </a:lnTo>
                <a:lnTo>
                  <a:pt x="3900474" y="2301354"/>
                </a:lnTo>
                <a:lnTo>
                  <a:pt x="3900767" y="2291270"/>
                </a:lnTo>
                <a:close/>
              </a:path>
              <a:path w="5828030" h="2335529">
                <a:moveTo>
                  <a:pt x="3965918" y="25463"/>
                </a:moveTo>
                <a:lnTo>
                  <a:pt x="3962692" y="15900"/>
                </a:lnTo>
                <a:lnTo>
                  <a:pt x="3956266" y="8572"/>
                </a:lnTo>
                <a:lnTo>
                  <a:pt x="3947579" y="4191"/>
                </a:lnTo>
                <a:lnTo>
                  <a:pt x="3937470" y="3467"/>
                </a:lnTo>
                <a:lnTo>
                  <a:pt x="3927906" y="6692"/>
                </a:lnTo>
                <a:lnTo>
                  <a:pt x="3920579" y="13106"/>
                </a:lnTo>
                <a:lnTo>
                  <a:pt x="3916197" y="21805"/>
                </a:lnTo>
                <a:lnTo>
                  <a:pt x="3915473" y="31864"/>
                </a:lnTo>
                <a:lnTo>
                  <a:pt x="3918686" y="41427"/>
                </a:lnTo>
                <a:lnTo>
                  <a:pt x="3925112" y="48742"/>
                </a:lnTo>
                <a:lnTo>
                  <a:pt x="3933799" y="53124"/>
                </a:lnTo>
                <a:lnTo>
                  <a:pt x="3943870" y="53860"/>
                </a:lnTo>
                <a:lnTo>
                  <a:pt x="3953472" y="50634"/>
                </a:lnTo>
                <a:lnTo>
                  <a:pt x="3960799" y="44208"/>
                </a:lnTo>
                <a:lnTo>
                  <a:pt x="3965181" y="35521"/>
                </a:lnTo>
                <a:lnTo>
                  <a:pt x="3965918" y="25463"/>
                </a:lnTo>
                <a:close/>
              </a:path>
              <a:path w="5828030" h="2335529">
                <a:moveTo>
                  <a:pt x="4001719" y="2309774"/>
                </a:moveTo>
                <a:lnTo>
                  <a:pt x="3999954" y="2299830"/>
                </a:lnTo>
                <a:lnTo>
                  <a:pt x="3994721" y="2291626"/>
                </a:lnTo>
                <a:lnTo>
                  <a:pt x="3986784" y="2285987"/>
                </a:lnTo>
                <a:lnTo>
                  <a:pt x="3976954" y="2283752"/>
                </a:lnTo>
                <a:lnTo>
                  <a:pt x="3966959" y="2285504"/>
                </a:lnTo>
                <a:lnTo>
                  <a:pt x="3958755" y="2290749"/>
                </a:lnTo>
                <a:lnTo>
                  <a:pt x="3953116" y="2298687"/>
                </a:lnTo>
                <a:lnTo>
                  <a:pt x="3950881" y="2308517"/>
                </a:lnTo>
                <a:lnTo>
                  <a:pt x="3952633" y="2318448"/>
                </a:lnTo>
                <a:lnTo>
                  <a:pt x="3957866" y="2326652"/>
                </a:lnTo>
                <a:lnTo>
                  <a:pt x="3965803" y="2332291"/>
                </a:lnTo>
                <a:lnTo>
                  <a:pt x="3975697" y="2334539"/>
                </a:lnTo>
                <a:lnTo>
                  <a:pt x="3985628" y="2332786"/>
                </a:lnTo>
                <a:lnTo>
                  <a:pt x="3993832" y="2327541"/>
                </a:lnTo>
                <a:lnTo>
                  <a:pt x="3999471" y="2319604"/>
                </a:lnTo>
                <a:lnTo>
                  <a:pt x="4001719" y="2309774"/>
                </a:lnTo>
                <a:close/>
              </a:path>
              <a:path w="5828030" h="2335529">
                <a:moveTo>
                  <a:pt x="4067657" y="25400"/>
                </a:moveTo>
                <a:lnTo>
                  <a:pt x="4065651" y="15519"/>
                </a:lnTo>
                <a:lnTo>
                  <a:pt x="4060215" y="7442"/>
                </a:lnTo>
                <a:lnTo>
                  <a:pt x="4052138" y="1993"/>
                </a:lnTo>
                <a:lnTo>
                  <a:pt x="4042206" y="0"/>
                </a:lnTo>
                <a:lnTo>
                  <a:pt x="4032313" y="1993"/>
                </a:lnTo>
                <a:lnTo>
                  <a:pt x="4024236" y="7442"/>
                </a:lnTo>
                <a:lnTo>
                  <a:pt x="4018800" y="15519"/>
                </a:lnTo>
                <a:lnTo>
                  <a:pt x="4016806" y="25400"/>
                </a:lnTo>
                <a:lnTo>
                  <a:pt x="4018800" y="35293"/>
                </a:lnTo>
                <a:lnTo>
                  <a:pt x="4024236" y="43370"/>
                </a:lnTo>
                <a:lnTo>
                  <a:pt x="4032313" y="48806"/>
                </a:lnTo>
                <a:lnTo>
                  <a:pt x="4042257" y="50800"/>
                </a:lnTo>
                <a:lnTo>
                  <a:pt x="4052138" y="48806"/>
                </a:lnTo>
                <a:lnTo>
                  <a:pt x="4060215" y="43370"/>
                </a:lnTo>
                <a:lnTo>
                  <a:pt x="4065651" y="35293"/>
                </a:lnTo>
                <a:lnTo>
                  <a:pt x="4067657" y="25400"/>
                </a:lnTo>
                <a:close/>
              </a:path>
              <a:path w="5828030" h="2335529">
                <a:moveTo>
                  <a:pt x="4103370" y="2309774"/>
                </a:moveTo>
                <a:lnTo>
                  <a:pt x="4101363" y="2299881"/>
                </a:lnTo>
                <a:lnTo>
                  <a:pt x="4095927" y="2291804"/>
                </a:lnTo>
                <a:lnTo>
                  <a:pt x="4087850" y="2286368"/>
                </a:lnTo>
                <a:lnTo>
                  <a:pt x="4077919" y="2284374"/>
                </a:lnTo>
                <a:lnTo>
                  <a:pt x="4068026" y="2286368"/>
                </a:lnTo>
                <a:lnTo>
                  <a:pt x="4059948" y="2291804"/>
                </a:lnTo>
                <a:lnTo>
                  <a:pt x="4054513" y="2299881"/>
                </a:lnTo>
                <a:lnTo>
                  <a:pt x="4052519" y="2309774"/>
                </a:lnTo>
                <a:lnTo>
                  <a:pt x="4054513" y="2319655"/>
                </a:lnTo>
                <a:lnTo>
                  <a:pt x="4059948" y="2327732"/>
                </a:lnTo>
                <a:lnTo>
                  <a:pt x="4068026" y="2333167"/>
                </a:lnTo>
                <a:lnTo>
                  <a:pt x="4077970" y="2335174"/>
                </a:lnTo>
                <a:lnTo>
                  <a:pt x="4087850" y="2333167"/>
                </a:lnTo>
                <a:lnTo>
                  <a:pt x="4095927" y="2327732"/>
                </a:lnTo>
                <a:lnTo>
                  <a:pt x="4101363" y="2319655"/>
                </a:lnTo>
                <a:lnTo>
                  <a:pt x="4103370" y="2309774"/>
                </a:lnTo>
                <a:close/>
              </a:path>
              <a:path w="5828030" h="2335529">
                <a:moveTo>
                  <a:pt x="4169308" y="25400"/>
                </a:moveTo>
                <a:lnTo>
                  <a:pt x="4167301" y="15519"/>
                </a:lnTo>
                <a:lnTo>
                  <a:pt x="4161866" y="7442"/>
                </a:lnTo>
                <a:lnTo>
                  <a:pt x="4153789" y="1993"/>
                </a:lnTo>
                <a:lnTo>
                  <a:pt x="4143857" y="0"/>
                </a:lnTo>
                <a:lnTo>
                  <a:pt x="4133964" y="1993"/>
                </a:lnTo>
                <a:lnTo>
                  <a:pt x="4125887" y="7442"/>
                </a:lnTo>
                <a:lnTo>
                  <a:pt x="4120451" y="15519"/>
                </a:lnTo>
                <a:lnTo>
                  <a:pt x="4118457" y="25400"/>
                </a:lnTo>
                <a:lnTo>
                  <a:pt x="4120451" y="35293"/>
                </a:lnTo>
                <a:lnTo>
                  <a:pt x="4125887" y="43370"/>
                </a:lnTo>
                <a:lnTo>
                  <a:pt x="4133964" y="48806"/>
                </a:lnTo>
                <a:lnTo>
                  <a:pt x="4143908" y="50800"/>
                </a:lnTo>
                <a:lnTo>
                  <a:pt x="4153789" y="48806"/>
                </a:lnTo>
                <a:lnTo>
                  <a:pt x="4161866" y="43370"/>
                </a:lnTo>
                <a:lnTo>
                  <a:pt x="4167301" y="35293"/>
                </a:lnTo>
                <a:lnTo>
                  <a:pt x="4169308" y="25400"/>
                </a:lnTo>
                <a:close/>
              </a:path>
              <a:path w="5828030" h="2335529">
                <a:moveTo>
                  <a:pt x="4205020" y="2309774"/>
                </a:moveTo>
                <a:lnTo>
                  <a:pt x="4203014" y="2299881"/>
                </a:lnTo>
                <a:lnTo>
                  <a:pt x="4197578" y="2291804"/>
                </a:lnTo>
                <a:lnTo>
                  <a:pt x="4189501" y="2286368"/>
                </a:lnTo>
                <a:lnTo>
                  <a:pt x="4179570" y="2284374"/>
                </a:lnTo>
                <a:lnTo>
                  <a:pt x="4169676" y="2286368"/>
                </a:lnTo>
                <a:lnTo>
                  <a:pt x="4161599" y="2291804"/>
                </a:lnTo>
                <a:lnTo>
                  <a:pt x="4156164" y="2299881"/>
                </a:lnTo>
                <a:lnTo>
                  <a:pt x="4154170" y="2309774"/>
                </a:lnTo>
                <a:lnTo>
                  <a:pt x="4156164" y="2319655"/>
                </a:lnTo>
                <a:lnTo>
                  <a:pt x="4161599" y="2327732"/>
                </a:lnTo>
                <a:lnTo>
                  <a:pt x="4169676" y="2333167"/>
                </a:lnTo>
                <a:lnTo>
                  <a:pt x="4179620" y="2335174"/>
                </a:lnTo>
                <a:lnTo>
                  <a:pt x="4189501" y="2333167"/>
                </a:lnTo>
                <a:lnTo>
                  <a:pt x="4197578" y="2327732"/>
                </a:lnTo>
                <a:lnTo>
                  <a:pt x="4203014" y="2319655"/>
                </a:lnTo>
                <a:lnTo>
                  <a:pt x="4205020" y="2309774"/>
                </a:lnTo>
                <a:close/>
              </a:path>
              <a:path w="5828030" h="2335529">
                <a:moveTo>
                  <a:pt x="4270959" y="25400"/>
                </a:moveTo>
                <a:lnTo>
                  <a:pt x="4268952" y="15519"/>
                </a:lnTo>
                <a:lnTo>
                  <a:pt x="4263517" y="7442"/>
                </a:lnTo>
                <a:lnTo>
                  <a:pt x="4255440" y="1993"/>
                </a:lnTo>
                <a:lnTo>
                  <a:pt x="4245508" y="0"/>
                </a:lnTo>
                <a:lnTo>
                  <a:pt x="4235615" y="1993"/>
                </a:lnTo>
                <a:lnTo>
                  <a:pt x="4227538" y="7442"/>
                </a:lnTo>
                <a:lnTo>
                  <a:pt x="4222102" y="15519"/>
                </a:lnTo>
                <a:lnTo>
                  <a:pt x="4220108" y="25400"/>
                </a:lnTo>
                <a:lnTo>
                  <a:pt x="4222102" y="35293"/>
                </a:lnTo>
                <a:lnTo>
                  <a:pt x="4227538" y="43370"/>
                </a:lnTo>
                <a:lnTo>
                  <a:pt x="4235615" y="48806"/>
                </a:lnTo>
                <a:lnTo>
                  <a:pt x="4245559" y="50800"/>
                </a:lnTo>
                <a:lnTo>
                  <a:pt x="4255440" y="48806"/>
                </a:lnTo>
                <a:lnTo>
                  <a:pt x="4263517" y="43370"/>
                </a:lnTo>
                <a:lnTo>
                  <a:pt x="4268952" y="35293"/>
                </a:lnTo>
                <a:lnTo>
                  <a:pt x="4270959" y="25400"/>
                </a:lnTo>
                <a:close/>
              </a:path>
              <a:path w="5828030" h="2335529">
                <a:moveTo>
                  <a:pt x="4306671" y="2309774"/>
                </a:moveTo>
                <a:lnTo>
                  <a:pt x="4304665" y="2299881"/>
                </a:lnTo>
                <a:lnTo>
                  <a:pt x="4299229" y="2291804"/>
                </a:lnTo>
                <a:lnTo>
                  <a:pt x="4291152" y="2286368"/>
                </a:lnTo>
                <a:lnTo>
                  <a:pt x="4281221" y="2284374"/>
                </a:lnTo>
                <a:lnTo>
                  <a:pt x="4271327" y="2286368"/>
                </a:lnTo>
                <a:lnTo>
                  <a:pt x="4263250" y="2291804"/>
                </a:lnTo>
                <a:lnTo>
                  <a:pt x="4257814" y="2299881"/>
                </a:lnTo>
                <a:lnTo>
                  <a:pt x="4255821" y="2309774"/>
                </a:lnTo>
                <a:lnTo>
                  <a:pt x="4257814" y="2319655"/>
                </a:lnTo>
                <a:lnTo>
                  <a:pt x="4263250" y="2327732"/>
                </a:lnTo>
                <a:lnTo>
                  <a:pt x="4271327" y="2333167"/>
                </a:lnTo>
                <a:lnTo>
                  <a:pt x="4281271" y="2335174"/>
                </a:lnTo>
                <a:lnTo>
                  <a:pt x="4291152" y="2333167"/>
                </a:lnTo>
                <a:lnTo>
                  <a:pt x="4299229" y="2327732"/>
                </a:lnTo>
                <a:lnTo>
                  <a:pt x="4304665" y="2319655"/>
                </a:lnTo>
                <a:lnTo>
                  <a:pt x="4306671" y="2309774"/>
                </a:lnTo>
                <a:close/>
              </a:path>
              <a:path w="5828030" h="2335529">
                <a:moveTo>
                  <a:pt x="4372610" y="25400"/>
                </a:moveTo>
                <a:lnTo>
                  <a:pt x="4370603" y="15519"/>
                </a:lnTo>
                <a:lnTo>
                  <a:pt x="4365168" y="7442"/>
                </a:lnTo>
                <a:lnTo>
                  <a:pt x="4357090" y="1993"/>
                </a:lnTo>
                <a:lnTo>
                  <a:pt x="4347159" y="0"/>
                </a:lnTo>
                <a:lnTo>
                  <a:pt x="4337266" y="1993"/>
                </a:lnTo>
                <a:lnTo>
                  <a:pt x="4329188" y="7442"/>
                </a:lnTo>
                <a:lnTo>
                  <a:pt x="4323753" y="15519"/>
                </a:lnTo>
                <a:lnTo>
                  <a:pt x="4321759" y="25400"/>
                </a:lnTo>
                <a:lnTo>
                  <a:pt x="4323753" y="35293"/>
                </a:lnTo>
                <a:lnTo>
                  <a:pt x="4329188" y="43370"/>
                </a:lnTo>
                <a:lnTo>
                  <a:pt x="4337266" y="48806"/>
                </a:lnTo>
                <a:lnTo>
                  <a:pt x="4347210" y="50800"/>
                </a:lnTo>
                <a:lnTo>
                  <a:pt x="4357090" y="48806"/>
                </a:lnTo>
                <a:lnTo>
                  <a:pt x="4365168" y="43370"/>
                </a:lnTo>
                <a:lnTo>
                  <a:pt x="4370603" y="35293"/>
                </a:lnTo>
                <a:lnTo>
                  <a:pt x="4372610" y="25400"/>
                </a:lnTo>
                <a:close/>
              </a:path>
              <a:path w="5828030" h="2335529">
                <a:moveTo>
                  <a:pt x="4408322" y="2309774"/>
                </a:moveTo>
                <a:lnTo>
                  <a:pt x="4406316" y="2299881"/>
                </a:lnTo>
                <a:lnTo>
                  <a:pt x="4400880" y="2291804"/>
                </a:lnTo>
                <a:lnTo>
                  <a:pt x="4392803" y="2286368"/>
                </a:lnTo>
                <a:lnTo>
                  <a:pt x="4382871" y="2284374"/>
                </a:lnTo>
                <a:lnTo>
                  <a:pt x="4372978" y="2286368"/>
                </a:lnTo>
                <a:lnTo>
                  <a:pt x="4364901" y="2291804"/>
                </a:lnTo>
                <a:lnTo>
                  <a:pt x="4359465" y="2299881"/>
                </a:lnTo>
                <a:lnTo>
                  <a:pt x="4357471" y="2309774"/>
                </a:lnTo>
                <a:lnTo>
                  <a:pt x="4359465" y="2319655"/>
                </a:lnTo>
                <a:lnTo>
                  <a:pt x="4364901" y="2327732"/>
                </a:lnTo>
                <a:lnTo>
                  <a:pt x="4372978" y="2333167"/>
                </a:lnTo>
                <a:lnTo>
                  <a:pt x="4382922" y="2335174"/>
                </a:lnTo>
                <a:lnTo>
                  <a:pt x="4392803" y="2333167"/>
                </a:lnTo>
                <a:lnTo>
                  <a:pt x="4400880" y="2327732"/>
                </a:lnTo>
                <a:lnTo>
                  <a:pt x="4406316" y="2319655"/>
                </a:lnTo>
                <a:lnTo>
                  <a:pt x="4408322" y="2309774"/>
                </a:lnTo>
                <a:close/>
              </a:path>
              <a:path w="5828030" h="2335529">
                <a:moveTo>
                  <a:pt x="4474261" y="25400"/>
                </a:moveTo>
                <a:lnTo>
                  <a:pt x="4472254" y="15519"/>
                </a:lnTo>
                <a:lnTo>
                  <a:pt x="4466818" y="7442"/>
                </a:lnTo>
                <a:lnTo>
                  <a:pt x="4458741" y="1993"/>
                </a:lnTo>
                <a:lnTo>
                  <a:pt x="4448810" y="0"/>
                </a:lnTo>
                <a:lnTo>
                  <a:pt x="4438916" y="1993"/>
                </a:lnTo>
                <a:lnTo>
                  <a:pt x="4430839" y="7442"/>
                </a:lnTo>
                <a:lnTo>
                  <a:pt x="4425404" y="15519"/>
                </a:lnTo>
                <a:lnTo>
                  <a:pt x="4423410" y="25400"/>
                </a:lnTo>
                <a:lnTo>
                  <a:pt x="4425404" y="35293"/>
                </a:lnTo>
                <a:lnTo>
                  <a:pt x="4430839" y="43370"/>
                </a:lnTo>
                <a:lnTo>
                  <a:pt x="4438916" y="48806"/>
                </a:lnTo>
                <a:lnTo>
                  <a:pt x="4448861" y="50800"/>
                </a:lnTo>
                <a:lnTo>
                  <a:pt x="4458741" y="48806"/>
                </a:lnTo>
                <a:lnTo>
                  <a:pt x="4466818" y="43370"/>
                </a:lnTo>
                <a:lnTo>
                  <a:pt x="4472254" y="35293"/>
                </a:lnTo>
                <a:lnTo>
                  <a:pt x="4474261" y="25400"/>
                </a:lnTo>
                <a:close/>
              </a:path>
              <a:path w="5828030" h="2335529">
                <a:moveTo>
                  <a:pt x="4509973" y="2309774"/>
                </a:moveTo>
                <a:lnTo>
                  <a:pt x="4507966" y="2299881"/>
                </a:lnTo>
                <a:lnTo>
                  <a:pt x="4502531" y="2291804"/>
                </a:lnTo>
                <a:lnTo>
                  <a:pt x="4494454" y="2286368"/>
                </a:lnTo>
                <a:lnTo>
                  <a:pt x="4484522" y="2284374"/>
                </a:lnTo>
                <a:lnTo>
                  <a:pt x="4474629" y="2286368"/>
                </a:lnTo>
                <a:lnTo>
                  <a:pt x="4466552" y="2291804"/>
                </a:lnTo>
                <a:lnTo>
                  <a:pt x="4461116" y="2299881"/>
                </a:lnTo>
                <a:lnTo>
                  <a:pt x="4459122" y="2309774"/>
                </a:lnTo>
                <a:lnTo>
                  <a:pt x="4461116" y="2319655"/>
                </a:lnTo>
                <a:lnTo>
                  <a:pt x="4466552" y="2327732"/>
                </a:lnTo>
                <a:lnTo>
                  <a:pt x="4474629" y="2333167"/>
                </a:lnTo>
                <a:lnTo>
                  <a:pt x="4484573" y="2335174"/>
                </a:lnTo>
                <a:lnTo>
                  <a:pt x="4494454" y="2333167"/>
                </a:lnTo>
                <a:lnTo>
                  <a:pt x="4502531" y="2327732"/>
                </a:lnTo>
                <a:lnTo>
                  <a:pt x="4507966" y="2319655"/>
                </a:lnTo>
                <a:lnTo>
                  <a:pt x="4509973" y="2309774"/>
                </a:lnTo>
                <a:close/>
              </a:path>
              <a:path w="5828030" h="2335529">
                <a:moveTo>
                  <a:pt x="4575911" y="25400"/>
                </a:moveTo>
                <a:lnTo>
                  <a:pt x="4573905" y="15519"/>
                </a:lnTo>
                <a:lnTo>
                  <a:pt x="4568469" y="7442"/>
                </a:lnTo>
                <a:lnTo>
                  <a:pt x="4560392" y="1993"/>
                </a:lnTo>
                <a:lnTo>
                  <a:pt x="4550461" y="0"/>
                </a:lnTo>
                <a:lnTo>
                  <a:pt x="4540567" y="1993"/>
                </a:lnTo>
                <a:lnTo>
                  <a:pt x="4532490" y="7442"/>
                </a:lnTo>
                <a:lnTo>
                  <a:pt x="4527054" y="15519"/>
                </a:lnTo>
                <a:lnTo>
                  <a:pt x="4525061" y="25400"/>
                </a:lnTo>
                <a:lnTo>
                  <a:pt x="4527054" y="35293"/>
                </a:lnTo>
                <a:lnTo>
                  <a:pt x="4532490" y="43370"/>
                </a:lnTo>
                <a:lnTo>
                  <a:pt x="4540567" y="48806"/>
                </a:lnTo>
                <a:lnTo>
                  <a:pt x="4550511" y="50800"/>
                </a:lnTo>
                <a:lnTo>
                  <a:pt x="4560392" y="48806"/>
                </a:lnTo>
                <a:lnTo>
                  <a:pt x="4568469" y="43370"/>
                </a:lnTo>
                <a:lnTo>
                  <a:pt x="4573905" y="35293"/>
                </a:lnTo>
                <a:lnTo>
                  <a:pt x="4575911" y="25400"/>
                </a:lnTo>
                <a:close/>
              </a:path>
              <a:path w="5828030" h="2335529">
                <a:moveTo>
                  <a:pt x="4611624" y="2309774"/>
                </a:moveTo>
                <a:lnTo>
                  <a:pt x="4609617" y="2299881"/>
                </a:lnTo>
                <a:lnTo>
                  <a:pt x="4604182" y="2291804"/>
                </a:lnTo>
                <a:lnTo>
                  <a:pt x="4596104" y="2286368"/>
                </a:lnTo>
                <a:lnTo>
                  <a:pt x="4586173" y="2284374"/>
                </a:lnTo>
                <a:lnTo>
                  <a:pt x="4576280" y="2286368"/>
                </a:lnTo>
                <a:lnTo>
                  <a:pt x="4568202" y="2291804"/>
                </a:lnTo>
                <a:lnTo>
                  <a:pt x="4562767" y="2299881"/>
                </a:lnTo>
                <a:lnTo>
                  <a:pt x="4560773" y="2309774"/>
                </a:lnTo>
                <a:lnTo>
                  <a:pt x="4562767" y="2319655"/>
                </a:lnTo>
                <a:lnTo>
                  <a:pt x="4568202" y="2327732"/>
                </a:lnTo>
                <a:lnTo>
                  <a:pt x="4576280" y="2333167"/>
                </a:lnTo>
                <a:lnTo>
                  <a:pt x="4586224" y="2335174"/>
                </a:lnTo>
                <a:lnTo>
                  <a:pt x="4596104" y="2333167"/>
                </a:lnTo>
                <a:lnTo>
                  <a:pt x="4604182" y="2327732"/>
                </a:lnTo>
                <a:lnTo>
                  <a:pt x="4609617" y="2319655"/>
                </a:lnTo>
                <a:lnTo>
                  <a:pt x="4611624" y="2309774"/>
                </a:lnTo>
                <a:close/>
              </a:path>
              <a:path w="5828030" h="2335529">
                <a:moveTo>
                  <a:pt x="4677562" y="25400"/>
                </a:moveTo>
                <a:lnTo>
                  <a:pt x="4675556" y="15519"/>
                </a:lnTo>
                <a:lnTo>
                  <a:pt x="4670120" y="7442"/>
                </a:lnTo>
                <a:lnTo>
                  <a:pt x="4662043" y="1993"/>
                </a:lnTo>
                <a:lnTo>
                  <a:pt x="4652111" y="0"/>
                </a:lnTo>
                <a:lnTo>
                  <a:pt x="4642218" y="1993"/>
                </a:lnTo>
                <a:lnTo>
                  <a:pt x="4634141" y="7442"/>
                </a:lnTo>
                <a:lnTo>
                  <a:pt x="4628705" y="15519"/>
                </a:lnTo>
                <a:lnTo>
                  <a:pt x="4626711" y="25400"/>
                </a:lnTo>
                <a:lnTo>
                  <a:pt x="4628705" y="35293"/>
                </a:lnTo>
                <a:lnTo>
                  <a:pt x="4634141" y="43370"/>
                </a:lnTo>
                <a:lnTo>
                  <a:pt x="4642218" y="48806"/>
                </a:lnTo>
                <a:lnTo>
                  <a:pt x="4652162" y="50800"/>
                </a:lnTo>
                <a:lnTo>
                  <a:pt x="4662043" y="48806"/>
                </a:lnTo>
                <a:lnTo>
                  <a:pt x="4670120" y="43370"/>
                </a:lnTo>
                <a:lnTo>
                  <a:pt x="4675556" y="35293"/>
                </a:lnTo>
                <a:lnTo>
                  <a:pt x="4677562" y="25400"/>
                </a:lnTo>
                <a:close/>
              </a:path>
              <a:path w="5828030" h="2335529">
                <a:moveTo>
                  <a:pt x="4713275" y="2309774"/>
                </a:moveTo>
                <a:lnTo>
                  <a:pt x="4711268" y="2299881"/>
                </a:lnTo>
                <a:lnTo>
                  <a:pt x="4705832" y="2291804"/>
                </a:lnTo>
                <a:lnTo>
                  <a:pt x="4697755" y="2286368"/>
                </a:lnTo>
                <a:lnTo>
                  <a:pt x="4687824" y="2284374"/>
                </a:lnTo>
                <a:lnTo>
                  <a:pt x="4677930" y="2286368"/>
                </a:lnTo>
                <a:lnTo>
                  <a:pt x="4669853" y="2291804"/>
                </a:lnTo>
                <a:lnTo>
                  <a:pt x="4664418" y="2299881"/>
                </a:lnTo>
                <a:lnTo>
                  <a:pt x="4662424" y="2309774"/>
                </a:lnTo>
                <a:lnTo>
                  <a:pt x="4664418" y="2319655"/>
                </a:lnTo>
                <a:lnTo>
                  <a:pt x="4669853" y="2327732"/>
                </a:lnTo>
                <a:lnTo>
                  <a:pt x="4677930" y="2333167"/>
                </a:lnTo>
                <a:lnTo>
                  <a:pt x="4687875" y="2335174"/>
                </a:lnTo>
                <a:lnTo>
                  <a:pt x="4697755" y="2333167"/>
                </a:lnTo>
                <a:lnTo>
                  <a:pt x="4705832" y="2327732"/>
                </a:lnTo>
                <a:lnTo>
                  <a:pt x="4711268" y="2319655"/>
                </a:lnTo>
                <a:lnTo>
                  <a:pt x="4713275" y="2309774"/>
                </a:lnTo>
                <a:close/>
              </a:path>
              <a:path w="5828030" h="2335529">
                <a:moveTo>
                  <a:pt x="4779213" y="25400"/>
                </a:moveTo>
                <a:lnTo>
                  <a:pt x="4777206" y="15519"/>
                </a:lnTo>
                <a:lnTo>
                  <a:pt x="4771771" y="7442"/>
                </a:lnTo>
                <a:lnTo>
                  <a:pt x="4763694" y="1993"/>
                </a:lnTo>
                <a:lnTo>
                  <a:pt x="4753762" y="0"/>
                </a:lnTo>
                <a:lnTo>
                  <a:pt x="4743869" y="1993"/>
                </a:lnTo>
                <a:lnTo>
                  <a:pt x="4735792" y="7442"/>
                </a:lnTo>
                <a:lnTo>
                  <a:pt x="4730356" y="15519"/>
                </a:lnTo>
                <a:lnTo>
                  <a:pt x="4728362" y="25400"/>
                </a:lnTo>
                <a:lnTo>
                  <a:pt x="4730356" y="35293"/>
                </a:lnTo>
                <a:lnTo>
                  <a:pt x="4735792" y="43370"/>
                </a:lnTo>
                <a:lnTo>
                  <a:pt x="4743869" y="48806"/>
                </a:lnTo>
                <a:lnTo>
                  <a:pt x="4753813" y="50800"/>
                </a:lnTo>
                <a:lnTo>
                  <a:pt x="4763694" y="48806"/>
                </a:lnTo>
                <a:lnTo>
                  <a:pt x="4771771" y="43370"/>
                </a:lnTo>
                <a:lnTo>
                  <a:pt x="4777206" y="35293"/>
                </a:lnTo>
                <a:lnTo>
                  <a:pt x="4779213" y="25400"/>
                </a:lnTo>
                <a:close/>
              </a:path>
              <a:path w="5828030" h="2335529">
                <a:moveTo>
                  <a:pt x="4814925" y="2309774"/>
                </a:moveTo>
                <a:lnTo>
                  <a:pt x="4812919" y="2299881"/>
                </a:lnTo>
                <a:lnTo>
                  <a:pt x="4807483" y="2291804"/>
                </a:lnTo>
                <a:lnTo>
                  <a:pt x="4799406" y="2286368"/>
                </a:lnTo>
                <a:lnTo>
                  <a:pt x="4789475" y="2284374"/>
                </a:lnTo>
                <a:lnTo>
                  <a:pt x="4779581" y="2286368"/>
                </a:lnTo>
                <a:lnTo>
                  <a:pt x="4771504" y="2291804"/>
                </a:lnTo>
                <a:lnTo>
                  <a:pt x="4766068" y="2299881"/>
                </a:lnTo>
                <a:lnTo>
                  <a:pt x="4764075" y="2309774"/>
                </a:lnTo>
                <a:lnTo>
                  <a:pt x="4766068" y="2319655"/>
                </a:lnTo>
                <a:lnTo>
                  <a:pt x="4771504" y="2327732"/>
                </a:lnTo>
                <a:lnTo>
                  <a:pt x="4779581" y="2333167"/>
                </a:lnTo>
                <a:lnTo>
                  <a:pt x="4789525" y="2335174"/>
                </a:lnTo>
                <a:lnTo>
                  <a:pt x="4799406" y="2333167"/>
                </a:lnTo>
                <a:lnTo>
                  <a:pt x="4807483" y="2327732"/>
                </a:lnTo>
                <a:lnTo>
                  <a:pt x="4812919" y="2319655"/>
                </a:lnTo>
                <a:lnTo>
                  <a:pt x="4814925" y="2309774"/>
                </a:lnTo>
                <a:close/>
              </a:path>
              <a:path w="5828030" h="2335529">
                <a:moveTo>
                  <a:pt x="4880864" y="25400"/>
                </a:moveTo>
                <a:lnTo>
                  <a:pt x="4878857" y="15519"/>
                </a:lnTo>
                <a:lnTo>
                  <a:pt x="4873422" y="7442"/>
                </a:lnTo>
                <a:lnTo>
                  <a:pt x="4865344" y="1993"/>
                </a:lnTo>
                <a:lnTo>
                  <a:pt x="4855413" y="0"/>
                </a:lnTo>
                <a:lnTo>
                  <a:pt x="4845520" y="1993"/>
                </a:lnTo>
                <a:lnTo>
                  <a:pt x="4837442" y="7442"/>
                </a:lnTo>
                <a:lnTo>
                  <a:pt x="4832007" y="15519"/>
                </a:lnTo>
                <a:lnTo>
                  <a:pt x="4830013" y="25400"/>
                </a:lnTo>
                <a:lnTo>
                  <a:pt x="4832007" y="35293"/>
                </a:lnTo>
                <a:lnTo>
                  <a:pt x="4837442" y="43370"/>
                </a:lnTo>
                <a:lnTo>
                  <a:pt x="4845520" y="48806"/>
                </a:lnTo>
                <a:lnTo>
                  <a:pt x="4855464" y="50800"/>
                </a:lnTo>
                <a:lnTo>
                  <a:pt x="4865344" y="48806"/>
                </a:lnTo>
                <a:lnTo>
                  <a:pt x="4873422" y="43370"/>
                </a:lnTo>
                <a:lnTo>
                  <a:pt x="4878857" y="35293"/>
                </a:lnTo>
                <a:lnTo>
                  <a:pt x="4880864" y="25400"/>
                </a:lnTo>
                <a:close/>
              </a:path>
              <a:path w="5828030" h="2335529">
                <a:moveTo>
                  <a:pt x="4916576" y="2309774"/>
                </a:moveTo>
                <a:lnTo>
                  <a:pt x="4914570" y="2299881"/>
                </a:lnTo>
                <a:lnTo>
                  <a:pt x="4909134" y="2291804"/>
                </a:lnTo>
                <a:lnTo>
                  <a:pt x="4901057" y="2286368"/>
                </a:lnTo>
                <a:lnTo>
                  <a:pt x="4891125" y="2284374"/>
                </a:lnTo>
                <a:lnTo>
                  <a:pt x="4881232" y="2286368"/>
                </a:lnTo>
                <a:lnTo>
                  <a:pt x="4873155" y="2291804"/>
                </a:lnTo>
                <a:lnTo>
                  <a:pt x="4867719" y="2299881"/>
                </a:lnTo>
                <a:lnTo>
                  <a:pt x="4865725" y="2309774"/>
                </a:lnTo>
                <a:lnTo>
                  <a:pt x="4867719" y="2319655"/>
                </a:lnTo>
                <a:lnTo>
                  <a:pt x="4873155" y="2327732"/>
                </a:lnTo>
                <a:lnTo>
                  <a:pt x="4881232" y="2333167"/>
                </a:lnTo>
                <a:lnTo>
                  <a:pt x="4891176" y="2335174"/>
                </a:lnTo>
                <a:lnTo>
                  <a:pt x="4901057" y="2333167"/>
                </a:lnTo>
                <a:lnTo>
                  <a:pt x="4909134" y="2327732"/>
                </a:lnTo>
                <a:lnTo>
                  <a:pt x="4914570" y="2319655"/>
                </a:lnTo>
                <a:lnTo>
                  <a:pt x="4916576" y="2309774"/>
                </a:lnTo>
                <a:close/>
              </a:path>
              <a:path w="5828030" h="2335529">
                <a:moveTo>
                  <a:pt x="4982515" y="25400"/>
                </a:moveTo>
                <a:lnTo>
                  <a:pt x="4980508" y="15519"/>
                </a:lnTo>
                <a:lnTo>
                  <a:pt x="4975072" y="7442"/>
                </a:lnTo>
                <a:lnTo>
                  <a:pt x="4966995" y="1993"/>
                </a:lnTo>
                <a:lnTo>
                  <a:pt x="4957064" y="0"/>
                </a:lnTo>
                <a:lnTo>
                  <a:pt x="4947170" y="1993"/>
                </a:lnTo>
                <a:lnTo>
                  <a:pt x="4939093" y="7442"/>
                </a:lnTo>
                <a:lnTo>
                  <a:pt x="4933658" y="15519"/>
                </a:lnTo>
                <a:lnTo>
                  <a:pt x="4931664" y="25400"/>
                </a:lnTo>
                <a:lnTo>
                  <a:pt x="4933658" y="35293"/>
                </a:lnTo>
                <a:lnTo>
                  <a:pt x="4939093" y="43370"/>
                </a:lnTo>
                <a:lnTo>
                  <a:pt x="4947170" y="48806"/>
                </a:lnTo>
                <a:lnTo>
                  <a:pt x="4957115" y="50800"/>
                </a:lnTo>
                <a:lnTo>
                  <a:pt x="4966995" y="48806"/>
                </a:lnTo>
                <a:lnTo>
                  <a:pt x="4975072" y="43370"/>
                </a:lnTo>
                <a:lnTo>
                  <a:pt x="4980508" y="35293"/>
                </a:lnTo>
                <a:lnTo>
                  <a:pt x="4982515" y="25400"/>
                </a:lnTo>
                <a:close/>
              </a:path>
              <a:path w="5828030" h="2335529">
                <a:moveTo>
                  <a:pt x="5018227" y="2309774"/>
                </a:moveTo>
                <a:lnTo>
                  <a:pt x="5016220" y="2299881"/>
                </a:lnTo>
                <a:lnTo>
                  <a:pt x="5010785" y="2291804"/>
                </a:lnTo>
                <a:lnTo>
                  <a:pt x="5002708" y="2286368"/>
                </a:lnTo>
                <a:lnTo>
                  <a:pt x="4992776" y="2284374"/>
                </a:lnTo>
                <a:lnTo>
                  <a:pt x="4982883" y="2286368"/>
                </a:lnTo>
                <a:lnTo>
                  <a:pt x="4974806" y="2291804"/>
                </a:lnTo>
                <a:lnTo>
                  <a:pt x="4969370" y="2299881"/>
                </a:lnTo>
                <a:lnTo>
                  <a:pt x="4967376" y="2309774"/>
                </a:lnTo>
                <a:lnTo>
                  <a:pt x="4969370" y="2319655"/>
                </a:lnTo>
                <a:lnTo>
                  <a:pt x="4974806" y="2327732"/>
                </a:lnTo>
                <a:lnTo>
                  <a:pt x="4982883" y="2333167"/>
                </a:lnTo>
                <a:lnTo>
                  <a:pt x="4992827" y="2335174"/>
                </a:lnTo>
                <a:lnTo>
                  <a:pt x="5002708" y="2333167"/>
                </a:lnTo>
                <a:lnTo>
                  <a:pt x="5010785" y="2327732"/>
                </a:lnTo>
                <a:lnTo>
                  <a:pt x="5016220" y="2319655"/>
                </a:lnTo>
                <a:lnTo>
                  <a:pt x="5018227" y="2309774"/>
                </a:lnTo>
                <a:close/>
              </a:path>
              <a:path w="5828030" h="2335529">
                <a:moveTo>
                  <a:pt x="5084165" y="25400"/>
                </a:moveTo>
                <a:lnTo>
                  <a:pt x="5082159" y="15519"/>
                </a:lnTo>
                <a:lnTo>
                  <a:pt x="5076723" y="7442"/>
                </a:lnTo>
                <a:lnTo>
                  <a:pt x="5068646" y="1993"/>
                </a:lnTo>
                <a:lnTo>
                  <a:pt x="5058715" y="0"/>
                </a:lnTo>
                <a:lnTo>
                  <a:pt x="5048821" y="1993"/>
                </a:lnTo>
                <a:lnTo>
                  <a:pt x="5040744" y="7442"/>
                </a:lnTo>
                <a:lnTo>
                  <a:pt x="5035308" y="15519"/>
                </a:lnTo>
                <a:lnTo>
                  <a:pt x="5033315" y="25400"/>
                </a:lnTo>
                <a:lnTo>
                  <a:pt x="5035308" y="35293"/>
                </a:lnTo>
                <a:lnTo>
                  <a:pt x="5040744" y="43370"/>
                </a:lnTo>
                <a:lnTo>
                  <a:pt x="5048821" y="48806"/>
                </a:lnTo>
                <a:lnTo>
                  <a:pt x="5058765" y="50800"/>
                </a:lnTo>
                <a:lnTo>
                  <a:pt x="5068646" y="48806"/>
                </a:lnTo>
                <a:lnTo>
                  <a:pt x="5076723" y="43370"/>
                </a:lnTo>
                <a:lnTo>
                  <a:pt x="5082159" y="35293"/>
                </a:lnTo>
                <a:lnTo>
                  <a:pt x="5084165" y="25400"/>
                </a:lnTo>
                <a:close/>
              </a:path>
              <a:path w="5828030" h="2335529">
                <a:moveTo>
                  <a:pt x="5119878" y="2309774"/>
                </a:moveTo>
                <a:lnTo>
                  <a:pt x="5117871" y="2299881"/>
                </a:lnTo>
                <a:lnTo>
                  <a:pt x="5112436" y="2291804"/>
                </a:lnTo>
                <a:lnTo>
                  <a:pt x="5104358" y="2286368"/>
                </a:lnTo>
                <a:lnTo>
                  <a:pt x="5094427" y="2284374"/>
                </a:lnTo>
                <a:lnTo>
                  <a:pt x="5084534" y="2286368"/>
                </a:lnTo>
                <a:lnTo>
                  <a:pt x="5076456" y="2291804"/>
                </a:lnTo>
                <a:lnTo>
                  <a:pt x="5071021" y="2299881"/>
                </a:lnTo>
                <a:lnTo>
                  <a:pt x="5069027" y="2309774"/>
                </a:lnTo>
                <a:lnTo>
                  <a:pt x="5071021" y="2319655"/>
                </a:lnTo>
                <a:lnTo>
                  <a:pt x="5076456" y="2327732"/>
                </a:lnTo>
                <a:lnTo>
                  <a:pt x="5084534" y="2333167"/>
                </a:lnTo>
                <a:lnTo>
                  <a:pt x="5094478" y="2335174"/>
                </a:lnTo>
                <a:lnTo>
                  <a:pt x="5104358" y="2333167"/>
                </a:lnTo>
                <a:lnTo>
                  <a:pt x="5112436" y="2327732"/>
                </a:lnTo>
                <a:lnTo>
                  <a:pt x="5117871" y="2319655"/>
                </a:lnTo>
                <a:lnTo>
                  <a:pt x="5119878" y="2309774"/>
                </a:lnTo>
                <a:close/>
              </a:path>
              <a:path w="5828030" h="2335529">
                <a:moveTo>
                  <a:pt x="5185816" y="25400"/>
                </a:moveTo>
                <a:lnTo>
                  <a:pt x="5183810" y="15519"/>
                </a:lnTo>
                <a:lnTo>
                  <a:pt x="5178374" y="7442"/>
                </a:lnTo>
                <a:lnTo>
                  <a:pt x="5170297" y="1993"/>
                </a:lnTo>
                <a:lnTo>
                  <a:pt x="5160365" y="0"/>
                </a:lnTo>
                <a:lnTo>
                  <a:pt x="5150472" y="1993"/>
                </a:lnTo>
                <a:lnTo>
                  <a:pt x="5142395" y="7442"/>
                </a:lnTo>
                <a:lnTo>
                  <a:pt x="5136959" y="15519"/>
                </a:lnTo>
                <a:lnTo>
                  <a:pt x="5134965" y="25400"/>
                </a:lnTo>
                <a:lnTo>
                  <a:pt x="5136959" y="35293"/>
                </a:lnTo>
                <a:lnTo>
                  <a:pt x="5142395" y="43370"/>
                </a:lnTo>
                <a:lnTo>
                  <a:pt x="5150472" y="48806"/>
                </a:lnTo>
                <a:lnTo>
                  <a:pt x="5160416" y="50800"/>
                </a:lnTo>
                <a:lnTo>
                  <a:pt x="5170297" y="48806"/>
                </a:lnTo>
                <a:lnTo>
                  <a:pt x="5178374" y="43370"/>
                </a:lnTo>
                <a:lnTo>
                  <a:pt x="5183810" y="35293"/>
                </a:lnTo>
                <a:lnTo>
                  <a:pt x="5185816" y="25400"/>
                </a:lnTo>
                <a:close/>
              </a:path>
              <a:path w="5828030" h="2335529">
                <a:moveTo>
                  <a:pt x="5221529" y="2309774"/>
                </a:moveTo>
                <a:lnTo>
                  <a:pt x="5219522" y="2299881"/>
                </a:lnTo>
                <a:lnTo>
                  <a:pt x="5214086" y="2291804"/>
                </a:lnTo>
                <a:lnTo>
                  <a:pt x="5206009" y="2286368"/>
                </a:lnTo>
                <a:lnTo>
                  <a:pt x="5196078" y="2284374"/>
                </a:lnTo>
                <a:lnTo>
                  <a:pt x="5186184" y="2286368"/>
                </a:lnTo>
                <a:lnTo>
                  <a:pt x="5178107" y="2291804"/>
                </a:lnTo>
                <a:lnTo>
                  <a:pt x="5172672" y="2299881"/>
                </a:lnTo>
                <a:lnTo>
                  <a:pt x="5170678" y="2309774"/>
                </a:lnTo>
                <a:lnTo>
                  <a:pt x="5172672" y="2319655"/>
                </a:lnTo>
                <a:lnTo>
                  <a:pt x="5178107" y="2327732"/>
                </a:lnTo>
                <a:lnTo>
                  <a:pt x="5186184" y="2333167"/>
                </a:lnTo>
                <a:lnTo>
                  <a:pt x="5196129" y="2335174"/>
                </a:lnTo>
                <a:lnTo>
                  <a:pt x="5206009" y="2333167"/>
                </a:lnTo>
                <a:lnTo>
                  <a:pt x="5214086" y="2327732"/>
                </a:lnTo>
                <a:lnTo>
                  <a:pt x="5219522" y="2319655"/>
                </a:lnTo>
                <a:lnTo>
                  <a:pt x="5221529" y="2309774"/>
                </a:lnTo>
                <a:close/>
              </a:path>
              <a:path w="5828030" h="2335529">
                <a:moveTo>
                  <a:pt x="5287454" y="26619"/>
                </a:moveTo>
                <a:lnTo>
                  <a:pt x="5285702" y="16687"/>
                </a:lnTo>
                <a:lnTo>
                  <a:pt x="5280469" y="8470"/>
                </a:lnTo>
                <a:lnTo>
                  <a:pt x="5272532" y="2832"/>
                </a:lnTo>
                <a:lnTo>
                  <a:pt x="5262651" y="584"/>
                </a:lnTo>
                <a:lnTo>
                  <a:pt x="5252707" y="2324"/>
                </a:lnTo>
                <a:lnTo>
                  <a:pt x="5244503" y="7569"/>
                </a:lnTo>
                <a:lnTo>
                  <a:pt x="5238851" y="15494"/>
                </a:lnTo>
                <a:lnTo>
                  <a:pt x="5236616" y="25323"/>
                </a:lnTo>
                <a:lnTo>
                  <a:pt x="5238356" y="35267"/>
                </a:lnTo>
                <a:lnTo>
                  <a:pt x="5243601" y="43472"/>
                </a:lnTo>
                <a:lnTo>
                  <a:pt x="5251526" y="49123"/>
                </a:lnTo>
                <a:lnTo>
                  <a:pt x="5261368" y="51358"/>
                </a:lnTo>
                <a:lnTo>
                  <a:pt x="5271351" y="49618"/>
                </a:lnTo>
                <a:lnTo>
                  <a:pt x="5279555" y="44386"/>
                </a:lnTo>
                <a:lnTo>
                  <a:pt x="5285206" y="36449"/>
                </a:lnTo>
                <a:lnTo>
                  <a:pt x="5287454" y="26619"/>
                </a:lnTo>
                <a:close/>
              </a:path>
              <a:path w="5828030" h="2335529">
                <a:moveTo>
                  <a:pt x="5322875" y="2303538"/>
                </a:moveTo>
                <a:lnTo>
                  <a:pt x="5319623" y="2293988"/>
                </a:lnTo>
                <a:lnTo>
                  <a:pt x="5313197" y="2286673"/>
                </a:lnTo>
                <a:lnTo>
                  <a:pt x="5304485" y="2282304"/>
                </a:lnTo>
                <a:lnTo>
                  <a:pt x="5294427" y="2281593"/>
                </a:lnTo>
                <a:lnTo>
                  <a:pt x="5284825" y="2284844"/>
                </a:lnTo>
                <a:lnTo>
                  <a:pt x="5277510" y="2291270"/>
                </a:lnTo>
                <a:lnTo>
                  <a:pt x="5273141" y="2299982"/>
                </a:lnTo>
                <a:lnTo>
                  <a:pt x="5272443" y="2310041"/>
                </a:lnTo>
                <a:lnTo>
                  <a:pt x="5275681" y="2319591"/>
                </a:lnTo>
                <a:lnTo>
                  <a:pt x="5282108" y="2326906"/>
                </a:lnTo>
                <a:lnTo>
                  <a:pt x="5290820" y="2331262"/>
                </a:lnTo>
                <a:lnTo>
                  <a:pt x="5300929" y="2331974"/>
                </a:lnTo>
                <a:lnTo>
                  <a:pt x="5310479" y="2328735"/>
                </a:lnTo>
                <a:lnTo>
                  <a:pt x="5317782" y="2322296"/>
                </a:lnTo>
                <a:lnTo>
                  <a:pt x="5322151" y="2313597"/>
                </a:lnTo>
                <a:lnTo>
                  <a:pt x="5322875" y="2303538"/>
                </a:lnTo>
                <a:close/>
              </a:path>
              <a:path w="5828030" h="2335529">
                <a:moveTo>
                  <a:pt x="5387721" y="34721"/>
                </a:moveTo>
                <a:lnTo>
                  <a:pt x="5384241" y="25628"/>
                </a:lnTo>
                <a:lnTo>
                  <a:pt x="5377599" y="18503"/>
                </a:lnTo>
                <a:lnTo>
                  <a:pt x="5368366" y="14325"/>
                </a:lnTo>
                <a:lnTo>
                  <a:pt x="5358282" y="14046"/>
                </a:lnTo>
                <a:lnTo>
                  <a:pt x="5349189" y="17538"/>
                </a:lnTo>
                <a:lnTo>
                  <a:pt x="5342077" y="24180"/>
                </a:lnTo>
                <a:lnTo>
                  <a:pt x="5337911" y="33362"/>
                </a:lnTo>
                <a:lnTo>
                  <a:pt x="5337619" y="43446"/>
                </a:lnTo>
                <a:lnTo>
                  <a:pt x="5341112" y="52539"/>
                </a:lnTo>
                <a:lnTo>
                  <a:pt x="5347754" y="59664"/>
                </a:lnTo>
                <a:lnTo>
                  <a:pt x="5356949" y="63830"/>
                </a:lnTo>
                <a:lnTo>
                  <a:pt x="5367071" y="64122"/>
                </a:lnTo>
                <a:lnTo>
                  <a:pt x="5376164" y="60629"/>
                </a:lnTo>
                <a:lnTo>
                  <a:pt x="5383288" y="53987"/>
                </a:lnTo>
                <a:lnTo>
                  <a:pt x="5387454" y="44805"/>
                </a:lnTo>
                <a:lnTo>
                  <a:pt x="5387721" y="34721"/>
                </a:lnTo>
                <a:close/>
              </a:path>
              <a:path w="5828030" h="2335529">
                <a:moveTo>
                  <a:pt x="5422506" y="2290254"/>
                </a:moveTo>
                <a:lnTo>
                  <a:pt x="5421706" y="2280196"/>
                </a:lnTo>
                <a:lnTo>
                  <a:pt x="5417058" y="2271242"/>
                </a:lnTo>
                <a:lnTo>
                  <a:pt x="5409590" y="2264981"/>
                </a:lnTo>
                <a:lnTo>
                  <a:pt x="5400332" y="2261971"/>
                </a:lnTo>
                <a:lnTo>
                  <a:pt x="5390286" y="2262771"/>
                </a:lnTo>
                <a:lnTo>
                  <a:pt x="5381269" y="2267432"/>
                </a:lnTo>
                <a:lnTo>
                  <a:pt x="5375008" y="2274887"/>
                </a:lnTo>
                <a:lnTo>
                  <a:pt x="5371998" y="2284145"/>
                </a:lnTo>
                <a:lnTo>
                  <a:pt x="5372811" y="2294204"/>
                </a:lnTo>
                <a:lnTo>
                  <a:pt x="5377446" y="2303157"/>
                </a:lnTo>
                <a:lnTo>
                  <a:pt x="5384901" y="2309418"/>
                </a:lnTo>
                <a:lnTo>
                  <a:pt x="5394172" y="2312428"/>
                </a:lnTo>
                <a:lnTo>
                  <a:pt x="5404282" y="2311616"/>
                </a:lnTo>
                <a:lnTo>
                  <a:pt x="5413222" y="2306967"/>
                </a:lnTo>
                <a:lnTo>
                  <a:pt x="5419483" y="2299512"/>
                </a:lnTo>
                <a:lnTo>
                  <a:pt x="5422506" y="2290254"/>
                </a:lnTo>
                <a:close/>
              </a:path>
              <a:path w="5828030" h="2335529">
                <a:moveTo>
                  <a:pt x="5484787" y="70624"/>
                </a:moveTo>
                <a:lnTo>
                  <a:pt x="5483149" y="61023"/>
                </a:lnTo>
                <a:lnTo>
                  <a:pt x="5478043" y="52730"/>
                </a:lnTo>
                <a:lnTo>
                  <a:pt x="5469814" y="46824"/>
                </a:lnTo>
                <a:lnTo>
                  <a:pt x="5459984" y="44564"/>
                </a:lnTo>
                <a:lnTo>
                  <a:pt x="5450383" y="46189"/>
                </a:lnTo>
                <a:lnTo>
                  <a:pt x="5442089" y="51308"/>
                </a:lnTo>
                <a:lnTo>
                  <a:pt x="5436209" y="59486"/>
                </a:lnTo>
                <a:lnTo>
                  <a:pt x="5433949" y="69316"/>
                </a:lnTo>
                <a:lnTo>
                  <a:pt x="5435574" y="78917"/>
                </a:lnTo>
                <a:lnTo>
                  <a:pt x="5440692" y="87210"/>
                </a:lnTo>
                <a:lnTo>
                  <a:pt x="5448884" y="93103"/>
                </a:lnTo>
                <a:lnTo>
                  <a:pt x="5458752" y="95377"/>
                </a:lnTo>
                <a:lnTo>
                  <a:pt x="5468353" y="93751"/>
                </a:lnTo>
                <a:lnTo>
                  <a:pt x="5476633" y="88633"/>
                </a:lnTo>
                <a:lnTo>
                  <a:pt x="5482539" y="80454"/>
                </a:lnTo>
                <a:lnTo>
                  <a:pt x="5484787" y="70624"/>
                </a:lnTo>
                <a:close/>
              </a:path>
              <a:path w="5828030" h="2335529">
                <a:moveTo>
                  <a:pt x="5517070" y="2248179"/>
                </a:moveTo>
                <a:lnTo>
                  <a:pt x="5514340" y="2238464"/>
                </a:lnTo>
                <a:lnTo>
                  <a:pt x="5508041" y="2230590"/>
                </a:lnTo>
                <a:lnTo>
                  <a:pt x="5499506" y="2225891"/>
                </a:lnTo>
                <a:lnTo>
                  <a:pt x="5489841" y="2224748"/>
                </a:lnTo>
                <a:lnTo>
                  <a:pt x="5480088" y="2227503"/>
                </a:lnTo>
                <a:lnTo>
                  <a:pt x="5472201" y="2233803"/>
                </a:lnTo>
                <a:lnTo>
                  <a:pt x="5467502" y="2242337"/>
                </a:lnTo>
                <a:lnTo>
                  <a:pt x="5466359" y="2252002"/>
                </a:lnTo>
                <a:lnTo>
                  <a:pt x="5469102" y="2261705"/>
                </a:lnTo>
                <a:lnTo>
                  <a:pt x="5475389" y="2269591"/>
                </a:lnTo>
                <a:lnTo>
                  <a:pt x="5483923" y="2274290"/>
                </a:lnTo>
                <a:lnTo>
                  <a:pt x="5493588" y="2275433"/>
                </a:lnTo>
                <a:lnTo>
                  <a:pt x="5503354" y="2272665"/>
                </a:lnTo>
                <a:lnTo>
                  <a:pt x="5511228" y="2266378"/>
                </a:lnTo>
                <a:lnTo>
                  <a:pt x="5515915" y="2257844"/>
                </a:lnTo>
                <a:lnTo>
                  <a:pt x="5517070" y="2248179"/>
                </a:lnTo>
                <a:close/>
              </a:path>
              <a:path w="5828030" h="2335529">
                <a:moveTo>
                  <a:pt x="5573865" y="121869"/>
                </a:moveTo>
                <a:lnTo>
                  <a:pt x="5573407" y="112141"/>
                </a:lnTo>
                <a:lnTo>
                  <a:pt x="5569318" y="103301"/>
                </a:lnTo>
                <a:lnTo>
                  <a:pt x="5561914" y="96456"/>
                </a:lnTo>
                <a:lnTo>
                  <a:pt x="5552376" y="93014"/>
                </a:lnTo>
                <a:lnTo>
                  <a:pt x="5542648" y="93484"/>
                </a:lnTo>
                <a:lnTo>
                  <a:pt x="5533809" y="97574"/>
                </a:lnTo>
                <a:lnTo>
                  <a:pt x="5526976" y="104990"/>
                </a:lnTo>
                <a:lnTo>
                  <a:pt x="5523547" y="114477"/>
                </a:lnTo>
                <a:lnTo>
                  <a:pt x="5524017" y="124206"/>
                </a:lnTo>
                <a:lnTo>
                  <a:pt x="5528107" y="133045"/>
                </a:lnTo>
                <a:lnTo>
                  <a:pt x="5535523" y="139877"/>
                </a:lnTo>
                <a:lnTo>
                  <a:pt x="5545048" y="143319"/>
                </a:lnTo>
                <a:lnTo>
                  <a:pt x="5554777" y="142849"/>
                </a:lnTo>
                <a:lnTo>
                  <a:pt x="5563616" y="138772"/>
                </a:lnTo>
                <a:lnTo>
                  <a:pt x="5570461" y="131356"/>
                </a:lnTo>
                <a:lnTo>
                  <a:pt x="5573865" y="121869"/>
                </a:lnTo>
                <a:close/>
              </a:path>
              <a:path w="5828030" h="2335529">
                <a:moveTo>
                  <a:pt x="5602821" y="2199741"/>
                </a:moveTo>
                <a:lnTo>
                  <a:pt x="5602338" y="2190013"/>
                </a:lnTo>
                <a:lnTo>
                  <a:pt x="5598020" y="2180907"/>
                </a:lnTo>
                <a:lnTo>
                  <a:pt x="5590489" y="2174189"/>
                </a:lnTo>
                <a:lnTo>
                  <a:pt x="5581294" y="2170976"/>
                </a:lnTo>
                <a:lnTo>
                  <a:pt x="5571579" y="2171458"/>
                </a:lnTo>
                <a:lnTo>
                  <a:pt x="5562473" y="2175789"/>
                </a:lnTo>
                <a:lnTo>
                  <a:pt x="5555704" y="2183346"/>
                </a:lnTo>
                <a:lnTo>
                  <a:pt x="5552503" y="2192540"/>
                </a:lnTo>
                <a:lnTo>
                  <a:pt x="5552986" y="2202256"/>
                </a:lnTo>
                <a:lnTo>
                  <a:pt x="5557317" y="2211374"/>
                </a:lnTo>
                <a:lnTo>
                  <a:pt x="5564835" y="2218093"/>
                </a:lnTo>
                <a:lnTo>
                  <a:pt x="5574030" y="2221293"/>
                </a:lnTo>
                <a:lnTo>
                  <a:pt x="5583745" y="2220811"/>
                </a:lnTo>
                <a:lnTo>
                  <a:pt x="5592915" y="2216454"/>
                </a:lnTo>
                <a:lnTo>
                  <a:pt x="5599620" y="2208936"/>
                </a:lnTo>
                <a:lnTo>
                  <a:pt x="5602821" y="2199741"/>
                </a:lnTo>
                <a:close/>
              </a:path>
              <a:path w="5828030" h="2335529">
                <a:moveTo>
                  <a:pt x="5653367" y="180390"/>
                </a:moveTo>
                <a:lnTo>
                  <a:pt x="5651068" y="170929"/>
                </a:lnTo>
                <a:lnTo>
                  <a:pt x="5645074" y="162750"/>
                </a:lnTo>
                <a:lnTo>
                  <a:pt x="5636412" y="157568"/>
                </a:lnTo>
                <a:lnTo>
                  <a:pt x="5626773" y="156159"/>
                </a:lnTo>
                <a:lnTo>
                  <a:pt x="5617311" y="158457"/>
                </a:lnTo>
                <a:lnTo>
                  <a:pt x="5609183" y="164414"/>
                </a:lnTo>
                <a:lnTo>
                  <a:pt x="5604002" y="173075"/>
                </a:lnTo>
                <a:lnTo>
                  <a:pt x="5602579" y="182702"/>
                </a:lnTo>
                <a:lnTo>
                  <a:pt x="5604891" y="192163"/>
                </a:lnTo>
                <a:lnTo>
                  <a:pt x="5610860" y="200304"/>
                </a:lnTo>
                <a:lnTo>
                  <a:pt x="5619547" y="205524"/>
                </a:lnTo>
                <a:lnTo>
                  <a:pt x="5629173" y="206933"/>
                </a:lnTo>
                <a:lnTo>
                  <a:pt x="5638635" y="204635"/>
                </a:lnTo>
                <a:lnTo>
                  <a:pt x="5646775" y="198666"/>
                </a:lnTo>
                <a:lnTo>
                  <a:pt x="5651957" y="190017"/>
                </a:lnTo>
                <a:lnTo>
                  <a:pt x="5653367" y="180390"/>
                </a:lnTo>
                <a:close/>
              </a:path>
              <a:path w="5828030" h="2335529">
                <a:moveTo>
                  <a:pt x="5678271" y="2126907"/>
                </a:moveTo>
                <a:lnTo>
                  <a:pt x="5675973" y="2117445"/>
                </a:lnTo>
                <a:lnTo>
                  <a:pt x="5670029" y="2109305"/>
                </a:lnTo>
                <a:lnTo>
                  <a:pt x="5661368" y="2104110"/>
                </a:lnTo>
                <a:lnTo>
                  <a:pt x="5651741" y="2102688"/>
                </a:lnTo>
                <a:lnTo>
                  <a:pt x="5642280" y="2104974"/>
                </a:lnTo>
                <a:lnTo>
                  <a:pt x="5634139" y="2110930"/>
                </a:lnTo>
                <a:lnTo>
                  <a:pt x="5628906" y="2119617"/>
                </a:lnTo>
                <a:lnTo>
                  <a:pt x="5627484" y="2129244"/>
                </a:lnTo>
                <a:lnTo>
                  <a:pt x="5629770" y="2138718"/>
                </a:lnTo>
                <a:lnTo>
                  <a:pt x="5635739" y="2146858"/>
                </a:lnTo>
                <a:lnTo>
                  <a:pt x="5644375" y="2152053"/>
                </a:lnTo>
                <a:lnTo>
                  <a:pt x="5654002" y="2153475"/>
                </a:lnTo>
                <a:lnTo>
                  <a:pt x="5663463" y="2151176"/>
                </a:lnTo>
                <a:lnTo>
                  <a:pt x="5671655" y="2145195"/>
                </a:lnTo>
                <a:lnTo>
                  <a:pt x="5676836" y="2136546"/>
                </a:lnTo>
                <a:lnTo>
                  <a:pt x="5678271" y="2126907"/>
                </a:lnTo>
                <a:close/>
              </a:path>
              <a:path w="5828030" h="2335529">
                <a:moveTo>
                  <a:pt x="5719838" y="261607"/>
                </a:moveTo>
                <a:lnTo>
                  <a:pt x="5719343" y="251891"/>
                </a:lnTo>
                <a:lnTo>
                  <a:pt x="5715025" y="242773"/>
                </a:lnTo>
                <a:lnTo>
                  <a:pt x="5707456" y="236029"/>
                </a:lnTo>
                <a:lnTo>
                  <a:pt x="5698261" y="232829"/>
                </a:lnTo>
                <a:lnTo>
                  <a:pt x="5688533" y="233311"/>
                </a:lnTo>
                <a:lnTo>
                  <a:pt x="5679427" y="237642"/>
                </a:lnTo>
                <a:lnTo>
                  <a:pt x="5672709" y="245173"/>
                </a:lnTo>
                <a:lnTo>
                  <a:pt x="5669521" y="254368"/>
                </a:lnTo>
                <a:lnTo>
                  <a:pt x="5670004" y="264096"/>
                </a:lnTo>
                <a:lnTo>
                  <a:pt x="5674372" y="273253"/>
                </a:lnTo>
                <a:lnTo>
                  <a:pt x="5681891" y="279958"/>
                </a:lnTo>
                <a:lnTo>
                  <a:pt x="5691098" y="283159"/>
                </a:lnTo>
                <a:lnTo>
                  <a:pt x="5700814" y="282676"/>
                </a:lnTo>
                <a:lnTo>
                  <a:pt x="5709932" y="278333"/>
                </a:lnTo>
                <a:lnTo>
                  <a:pt x="5716638" y="270814"/>
                </a:lnTo>
                <a:lnTo>
                  <a:pt x="5719838" y="261607"/>
                </a:lnTo>
                <a:close/>
              </a:path>
              <a:path w="5828030" h="2335529">
                <a:moveTo>
                  <a:pt x="5739904" y="2051456"/>
                </a:moveTo>
                <a:lnTo>
                  <a:pt x="5739473" y="2041728"/>
                </a:lnTo>
                <a:lnTo>
                  <a:pt x="5735421" y="2032876"/>
                </a:lnTo>
                <a:lnTo>
                  <a:pt x="5728030" y="2026018"/>
                </a:lnTo>
                <a:lnTo>
                  <a:pt x="5718556" y="2022563"/>
                </a:lnTo>
                <a:lnTo>
                  <a:pt x="5708828" y="2022995"/>
                </a:lnTo>
                <a:lnTo>
                  <a:pt x="5699976" y="2027047"/>
                </a:lnTo>
                <a:lnTo>
                  <a:pt x="5693118" y="2034451"/>
                </a:lnTo>
                <a:lnTo>
                  <a:pt x="5689638" y="2043963"/>
                </a:lnTo>
                <a:lnTo>
                  <a:pt x="5690070" y="2053691"/>
                </a:lnTo>
                <a:lnTo>
                  <a:pt x="5694121" y="2062543"/>
                </a:lnTo>
                <a:lnTo>
                  <a:pt x="5701525" y="2069401"/>
                </a:lnTo>
                <a:lnTo>
                  <a:pt x="5710999" y="2072855"/>
                </a:lnTo>
                <a:lnTo>
                  <a:pt x="5720727" y="2072424"/>
                </a:lnTo>
                <a:lnTo>
                  <a:pt x="5729579" y="2068372"/>
                </a:lnTo>
                <a:lnTo>
                  <a:pt x="5736463" y="2060930"/>
                </a:lnTo>
                <a:lnTo>
                  <a:pt x="5739904" y="2051456"/>
                </a:lnTo>
                <a:close/>
              </a:path>
              <a:path w="5828030" h="2335529">
                <a:moveTo>
                  <a:pt x="5772632" y="344170"/>
                </a:moveTo>
                <a:lnTo>
                  <a:pt x="5770359" y="334289"/>
                </a:lnTo>
                <a:lnTo>
                  <a:pt x="5764441" y="326110"/>
                </a:lnTo>
                <a:lnTo>
                  <a:pt x="5756148" y="321017"/>
                </a:lnTo>
                <a:lnTo>
                  <a:pt x="5746547" y="319392"/>
                </a:lnTo>
                <a:lnTo>
                  <a:pt x="5736729" y="321652"/>
                </a:lnTo>
                <a:lnTo>
                  <a:pt x="5728551" y="327558"/>
                </a:lnTo>
                <a:lnTo>
                  <a:pt x="5723445" y="335851"/>
                </a:lnTo>
                <a:lnTo>
                  <a:pt x="5721820" y="345452"/>
                </a:lnTo>
                <a:lnTo>
                  <a:pt x="5724093" y="355282"/>
                </a:lnTo>
                <a:lnTo>
                  <a:pt x="5730011" y="363512"/>
                </a:lnTo>
                <a:lnTo>
                  <a:pt x="5738304" y="368617"/>
                </a:lnTo>
                <a:lnTo>
                  <a:pt x="5747905" y="370230"/>
                </a:lnTo>
                <a:lnTo>
                  <a:pt x="5757735" y="367969"/>
                </a:lnTo>
                <a:lnTo>
                  <a:pt x="5765914" y="362064"/>
                </a:lnTo>
                <a:lnTo>
                  <a:pt x="5771019" y="353771"/>
                </a:lnTo>
                <a:lnTo>
                  <a:pt x="5772632" y="344170"/>
                </a:lnTo>
                <a:close/>
              </a:path>
              <a:path w="5828030" h="2335529">
                <a:moveTo>
                  <a:pt x="5786945" y="1957070"/>
                </a:moveTo>
                <a:lnTo>
                  <a:pt x="5784862" y="1947557"/>
                </a:lnTo>
                <a:lnTo>
                  <a:pt x="5779363" y="1939518"/>
                </a:lnTo>
                <a:lnTo>
                  <a:pt x="5770918" y="1934019"/>
                </a:lnTo>
                <a:lnTo>
                  <a:pt x="5760986" y="1932228"/>
                </a:lnTo>
                <a:lnTo>
                  <a:pt x="5751474" y="1934311"/>
                </a:lnTo>
                <a:lnTo>
                  <a:pt x="5743448" y="1939810"/>
                </a:lnTo>
                <a:lnTo>
                  <a:pt x="5737923" y="1948307"/>
                </a:lnTo>
                <a:lnTo>
                  <a:pt x="5736133" y="1958238"/>
                </a:lnTo>
                <a:lnTo>
                  <a:pt x="5738215" y="1967750"/>
                </a:lnTo>
                <a:lnTo>
                  <a:pt x="5743714" y="1975777"/>
                </a:lnTo>
                <a:lnTo>
                  <a:pt x="5752173" y="1981288"/>
                </a:lnTo>
                <a:lnTo>
                  <a:pt x="5762091" y="1983079"/>
                </a:lnTo>
                <a:lnTo>
                  <a:pt x="5771604" y="1980996"/>
                </a:lnTo>
                <a:lnTo>
                  <a:pt x="5779630" y="1975497"/>
                </a:lnTo>
                <a:lnTo>
                  <a:pt x="5785167" y="1967001"/>
                </a:lnTo>
                <a:lnTo>
                  <a:pt x="5786945" y="1957070"/>
                </a:lnTo>
                <a:close/>
              </a:path>
              <a:path w="5828030" h="2335529">
                <a:moveTo>
                  <a:pt x="5807837" y="443039"/>
                </a:moveTo>
                <a:lnTo>
                  <a:pt x="5807024" y="432930"/>
                </a:lnTo>
                <a:lnTo>
                  <a:pt x="5802376" y="423976"/>
                </a:lnTo>
                <a:lnTo>
                  <a:pt x="5794921" y="417715"/>
                </a:lnTo>
                <a:lnTo>
                  <a:pt x="5785650" y="414705"/>
                </a:lnTo>
                <a:lnTo>
                  <a:pt x="5775604" y="415518"/>
                </a:lnTo>
                <a:lnTo>
                  <a:pt x="5766651" y="420154"/>
                </a:lnTo>
                <a:lnTo>
                  <a:pt x="5760390" y="427609"/>
                </a:lnTo>
                <a:lnTo>
                  <a:pt x="5757367" y="436867"/>
                </a:lnTo>
                <a:lnTo>
                  <a:pt x="5758180" y="446925"/>
                </a:lnTo>
                <a:lnTo>
                  <a:pt x="5762841" y="455930"/>
                </a:lnTo>
                <a:lnTo>
                  <a:pt x="5770296" y="462191"/>
                </a:lnTo>
                <a:lnTo>
                  <a:pt x="5779554" y="465201"/>
                </a:lnTo>
                <a:lnTo>
                  <a:pt x="5789612" y="464400"/>
                </a:lnTo>
                <a:lnTo>
                  <a:pt x="5798566" y="459752"/>
                </a:lnTo>
                <a:lnTo>
                  <a:pt x="5804827" y="452297"/>
                </a:lnTo>
                <a:lnTo>
                  <a:pt x="5807837" y="443039"/>
                </a:lnTo>
                <a:close/>
              </a:path>
              <a:path w="5828030" h="2335529">
                <a:moveTo>
                  <a:pt x="5816066" y="1856155"/>
                </a:moveTo>
                <a:lnTo>
                  <a:pt x="5812587" y="1847062"/>
                </a:lnTo>
                <a:lnTo>
                  <a:pt x="5805957" y="1839937"/>
                </a:lnTo>
                <a:lnTo>
                  <a:pt x="5796788" y="1835759"/>
                </a:lnTo>
                <a:lnTo>
                  <a:pt x="5786704" y="1835467"/>
                </a:lnTo>
                <a:lnTo>
                  <a:pt x="5777598" y="1838934"/>
                </a:lnTo>
                <a:lnTo>
                  <a:pt x="5770473" y="1845564"/>
                </a:lnTo>
                <a:lnTo>
                  <a:pt x="5766295" y="1854746"/>
                </a:lnTo>
                <a:lnTo>
                  <a:pt x="5765978" y="1864880"/>
                </a:lnTo>
                <a:lnTo>
                  <a:pt x="5769457" y="1873973"/>
                </a:lnTo>
                <a:lnTo>
                  <a:pt x="5776099" y="1881111"/>
                </a:lnTo>
                <a:lnTo>
                  <a:pt x="5785282" y="1885289"/>
                </a:lnTo>
                <a:lnTo>
                  <a:pt x="5795353" y="1885581"/>
                </a:lnTo>
                <a:lnTo>
                  <a:pt x="5804459" y="1882101"/>
                </a:lnTo>
                <a:lnTo>
                  <a:pt x="5811583" y="1875472"/>
                </a:lnTo>
                <a:lnTo>
                  <a:pt x="5815774" y="1866239"/>
                </a:lnTo>
                <a:lnTo>
                  <a:pt x="5816066" y="1856155"/>
                </a:lnTo>
                <a:close/>
              </a:path>
              <a:path w="5828030" h="2335529">
                <a:moveTo>
                  <a:pt x="5825655" y="537984"/>
                </a:moveTo>
                <a:lnTo>
                  <a:pt x="5822924" y="528281"/>
                </a:lnTo>
                <a:lnTo>
                  <a:pt x="5816905" y="520623"/>
                </a:lnTo>
                <a:lnTo>
                  <a:pt x="5808446" y="515797"/>
                </a:lnTo>
                <a:lnTo>
                  <a:pt x="5798451" y="514540"/>
                </a:lnTo>
                <a:lnTo>
                  <a:pt x="5788723" y="517258"/>
                </a:lnTo>
                <a:lnTo>
                  <a:pt x="5781078" y="523278"/>
                </a:lnTo>
                <a:lnTo>
                  <a:pt x="5776252" y="531736"/>
                </a:lnTo>
                <a:lnTo>
                  <a:pt x="5774995" y="541794"/>
                </a:lnTo>
                <a:lnTo>
                  <a:pt x="5777712" y="551510"/>
                </a:lnTo>
                <a:lnTo>
                  <a:pt x="5783732" y="559155"/>
                </a:lnTo>
                <a:lnTo>
                  <a:pt x="5792190" y="563981"/>
                </a:lnTo>
                <a:lnTo>
                  <a:pt x="5802198" y="565251"/>
                </a:lnTo>
                <a:lnTo>
                  <a:pt x="5811913" y="562533"/>
                </a:lnTo>
                <a:lnTo>
                  <a:pt x="5819559" y="556501"/>
                </a:lnTo>
                <a:lnTo>
                  <a:pt x="5824385" y="548043"/>
                </a:lnTo>
                <a:lnTo>
                  <a:pt x="5825655" y="537984"/>
                </a:lnTo>
                <a:close/>
              </a:path>
              <a:path w="5828030" h="2335529">
                <a:moveTo>
                  <a:pt x="5827611" y="1760232"/>
                </a:moveTo>
                <a:lnTo>
                  <a:pt x="5825845" y="1750301"/>
                </a:lnTo>
                <a:lnTo>
                  <a:pt x="5820613" y="1742097"/>
                </a:lnTo>
                <a:lnTo>
                  <a:pt x="5812675" y="1736458"/>
                </a:lnTo>
                <a:lnTo>
                  <a:pt x="5802846" y="1734210"/>
                </a:lnTo>
                <a:lnTo>
                  <a:pt x="5792914" y="1735963"/>
                </a:lnTo>
                <a:lnTo>
                  <a:pt x="5784710" y="1741208"/>
                </a:lnTo>
                <a:lnTo>
                  <a:pt x="5779059" y="1749145"/>
                </a:lnTo>
                <a:lnTo>
                  <a:pt x="5776823" y="1759026"/>
                </a:lnTo>
                <a:lnTo>
                  <a:pt x="5778576" y="1768970"/>
                </a:lnTo>
                <a:lnTo>
                  <a:pt x="5783808" y="1777174"/>
                </a:lnTo>
                <a:lnTo>
                  <a:pt x="5791746" y="1782813"/>
                </a:lnTo>
                <a:lnTo>
                  <a:pt x="5801588" y="1785048"/>
                </a:lnTo>
                <a:lnTo>
                  <a:pt x="5811520" y="1783295"/>
                </a:lnTo>
                <a:lnTo>
                  <a:pt x="5819724" y="1778050"/>
                </a:lnTo>
                <a:lnTo>
                  <a:pt x="5825363" y="1770113"/>
                </a:lnTo>
                <a:lnTo>
                  <a:pt x="5827611" y="1760232"/>
                </a:lnTo>
                <a:close/>
              </a:path>
              <a:path w="5828030" h="2335529">
                <a:moveTo>
                  <a:pt x="5827954" y="1657959"/>
                </a:moveTo>
                <a:lnTo>
                  <a:pt x="5825947" y="1648066"/>
                </a:lnTo>
                <a:lnTo>
                  <a:pt x="5820511" y="1640001"/>
                </a:lnTo>
                <a:lnTo>
                  <a:pt x="5812434" y="1634553"/>
                </a:lnTo>
                <a:lnTo>
                  <a:pt x="5802554" y="1632559"/>
                </a:lnTo>
                <a:lnTo>
                  <a:pt x="5792660" y="1634553"/>
                </a:lnTo>
                <a:lnTo>
                  <a:pt x="5784583" y="1640001"/>
                </a:lnTo>
                <a:lnTo>
                  <a:pt x="5779147" y="1648066"/>
                </a:lnTo>
                <a:lnTo>
                  <a:pt x="5777154" y="1658010"/>
                </a:lnTo>
                <a:lnTo>
                  <a:pt x="5779147" y="1667891"/>
                </a:lnTo>
                <a:lnTo>
                  <a:pt x="5784583" y="1675968"/>
                </a:lnTo>
                <a:lnTo>
                  <a:pt x="5792660" y="1681416"/>
                </a:lnTo>
                <a:lnTo>
                  <a:pt x="5802554" y="1683410"/>
                </a:lnTo>
                <a:lnTo>
                  <a:pt x="5812434" y="1681416"/>
                </a:lnTo>
                <a:lnTo>
                  <a:pt x="5820511" y="1675968"/>
                </a:lnTo>
                <a:lnTo>
                  <a:pt x="5825947" y="1667891"/>
                </a:lnTo>
                <a:lnTo>
                  <a:pt x="5827954" y="1657959"/>
                </a:lnTo>
                <a:close/>
              </a:path>
              <a:path w="5828030" h="2335529">
                <a:moveTo>
                  <a:pt x="5827954" y="1556308"/>
                </a:moveTo>
                <a:lnTo>
                  <a:pt x="5825947" y="1546415"/>
                </a:lnTo>
                <a:lnTo>
                  <a:pt x="5820511" y="1538351"/>
                </a:lnTo>
                <a:lnTo>
                  <a:pt x="5812434" y="1532902"/>
                </a:lnTo>
                <a:lnTo>
                  <a:pt x="5802554" y="1530908"/>
                </a:lnTo>
                <a:lnTo>
                  <a:pt x="5792660" y="1532902"/>
                </a:lnTo>
                <a:lnTo>
                  <a:pt x="5784583" y="1538351"/>
                </a:lnTo>
                <a:lnTo>
                  <a:pt x="5779147" y="1546415"/>
                </a:lnTo>
                <a:lnTo>
                  <a:pt x="5777154" y="1556359"/>
                </a:lnTo>
                <a:lnTo>
                  <a:pt x="5779147" y="1566240"/>
                </a:lnTo>
                <a:lnTo>
                  <a:pt x="5784583" y="1574317"/>
                </a:lnTo>
                <a:lnTo>
                  <a:pt x="5792660" y="1579765"/>
                </a:lnTo>
                <a:lnTo>
                  <a:pt x="5802554" y="1581759"/>
                </a:lnTo>
                <a:lnTo>
                  <a:pt x="5812434" y="1579765"/>
                </a:lnTo>
                <a:lnTo>
                  <a:pt x="5820511" y="1574317"/>
                </a:lnTo>
                <a:lnTo>
                  <a:pt x="5825947" y="1566240"/>
                </a:lnTo>
                <a:lnTo>
                  <a:pt x="5827954" y="1556308"/>
                </a:lnTo>
                <a:close/>
              </a:path>
              <a:path w="5828030" h="2335529">
                <a:moveTo>
                  <a:pt x="5827954" y="1454658"/>
                </a:moveTo>
                <a:lnTo>
                  <a:pt x="5825947" y="1444764"/>
                </a:lnTo>
                <a:lnTo>
                  <a:pt x="5820511" y="1436700"/>
                </a:lnTo>
                <a:lnTo>
                  <a:pt x="5812434" y="1431251"/>
                </a:lnTo>
                <a:lnTo>
                  <a:pt x="5802554" y="1429258"/>
                </a:lnTo>
                <a:lnTo>
                  <a:pt x="5792660" y="1431251"/>
                </a:lnTo>
                <a:lnTo>
                  <a:pt x="5784583" y="1436700"/>
                </a:lnTo>
                <a:lnTo>
                  <a:pt x="5779147" y="1444764"/>
                </a:lnTo>
                <a:lnTo>
                  <a:pt x="5777154" y="1454708"/>
                </a:lnTo>
                <a:lnTo>
                  <a:pt x="5779147" y="1464589"/>
                </a:lnTo>
                <a:lnTo>
                  <a:pt x="5784583" y="1472666"/>
                </a:lnTo>
                <a:lnTo>
                  <a:pt x="5792660" y="1478114"/>
                </a:lnTo>
                <a:lnTo>
                  <a:pt x="5802554" y="1480108"/>
                </a:lnTo>
                <a:lnTo>
                  <a:pt x="5812434" y="1478114"/>
                </a:lnTo>
                <a:lnTo>
                  <a:pt x="5820511" y="1472666"/>
                </a:lnTo>
                <a:lnTo>
                  <a:pt x="5825947" y="1464589"/>
                </a:lnTo>
                <a:lnTo>
                  <a:pt x="5827954" y="1454658"/>
                </a:lnTo>
                <a:close/>
              </a:path>
              <a:path w="5828030" h="2335529">
                <a:moveTo>
                  <a:pt x="5827954" y="1353007"/>
                </a:moveTo>
                <a:lnTo>
                  <a:pt x="5825947" y="1343113"/>
                </a:lnTo>
                <a:lnTo>
                  <a:pt x="5820511" y="1335049"/>
                </a:lnTo>
                <a:lnTo>
                  <a:pt x="5812434" y="1329601"/>
                </a:lnTo>
                <a:lnTo>
                  <a:pt x="5802554" y="1327607"/>
                </a:lnTo>
                <a:lnTo>
                  <a:pt x="5792660" y="1329601"/>
                </a:lnTo>
                <a:lnTo>
                  <a:pt x="5784583" y="1335049"/>
                </a:lnTo>
                <a:lnTo>
                  <a:pt x="5779147" y="1343113"/>
                </a:lnTo>
                <a:lnTo>
                  <a:pt x="5777154" y="1353058"/>
                </a:lnTo>
                <a:lnTo>
                  <a:pt x="5779147" y="1362938"/>
                </a:lnTo>
                <a:lnTo>
                  <a:pt x="5784583" y="1371015"/>
                </a:lnTo>
                <a:lnTo>
                  <a:pt x="5792660" y="1376464"/>
                </a:lnTo>
                <a:lnTo>
                  <a:pt x="5802554" y="1378458"/>
                </a:lnTo>
                <a:lnTo>
                  <a:pt x="5812434" y="1376464"/>
                </a:lnTo>
                <a:lnTo>
                  <a:pt x="5820511" y="1371015"/>
                </a:lnTo>
                <a:lnTo>
                  <a:pt x="5825947" y="1362938"/>
                </a:lnTo>
                <a:lnTo>
                  <a:pt x="5827954" y="1353007"/>
                </a:lnTo>
                <a:close/>
              </a:path>
              <a:path w="5828030" h="2335529">
                <a:moveTo>
                  <a:pt x="5827954" y="1251356"/>
                </a:moveTo>
                <a:lnTo>
                  <a:pt x="5825947" y="1241463"/>
                </a:lnTo>
                <a:lnTo>
                  <a:pt x="5820511" y="1233398"/>
                </a:lnTo>
                <a:lnTo>
                  <a:pt x="5812434" y="1227950"/>
                </a:lnTo>
                <a:lnTo>
                  <a:pt x="5802554" y="1225956"/>
                </a:lnTo>
                <a:lnTo>
                  <a:pt x="5792660" y="1227950"/>
                </a:lnTo>
                <a:lnTo>
                  <a:pt x="5784583" y="1233398"/>
                </a:lnTo>
                <a:lnTo>
                  <a:pt x="5779147" y="1241463"/>
                </a:lnTo>
                <a:lnTo>
                  <a:pt x="5777154" y="1251407"/>
                </a:lnTo>
                <a:lnTo>
                  <a:pt x="5779147" y="1261287"/>
                </a:lnTo>
                <a:lnTo>
                  <a:pt x="5784583" y="1269365"/>
                </a:lnTo>
                <a:lnTo>
                  <a:pt x="5792660" y="1274813"/>
                </a:lnTo>
                <a:lnTo>
                  <a:pt x="5802554" y="1276807"/>
                </a:lnTo>
                <a:lnTo>
                  <a:pt x="5812434" y="1274813"/>
                </a:lnTo>
                <a:lnTo>
                  <a:pt x="5820511" y="1269365"/>
                </a:lnTo>
                <a:lnTo>
                  <a:pt x="5825947" y="1261287"/>
                </a:lnTo>
                <a:lnTo>
                  <a:pt x="5827954" y="1251356"/>
                </a:lnTo>
                <a:close/>
              </a:path>
              <a:path w="5828030" h="2335529">
                <a:moveTo>
                  <a:pt x="5827954" y="1149705"/>
                </a:moveTo>
                <a:lnTo>
                  <a:pt x="5825947" y="1139812"/>
                </a:lnTo>
                <a:lnTo>
                  <a:pt x="5820511" y="1131747"/>
                </a:lnTo>
                <a:lnTo>
                  <a:pt x="5812434" y="1126299"/>
                </a:lnTo>
                <a:lnTo>
                  <a:pt x="5802554" y="1124305"/>
                </a:lnTo>
                <a:lnTo>
                  <a:pt x="5792660" y="1126299"/>
                </a:lnTo>
                <a:lnTo>
                  <a:pt x="5784583" y="1131747"/>
                </a:lnTo>
                <a:lnTo>
                  <a:pt x="5779147" y="1139812"/>
                </a:lnTo>
                <a:lnTo>
                  <a:pt x="5777154" y="1149756"/>
                </a:lnTo>
                <a:lnTo>
                  <a:pt x="5779147" y="1159637"/>
                </a:lnTo>
                <a:lnTo>
                  <a:pt x="5784583" y="1167714"/>
                </a:lnTo>
                <a:lnTo>
                  <a:pt x="5792660" y="1173162"/>
                </a:lnTo>
                <a:lnTo>
                  <a:pt x="5802554" y="1175156"/>
                </a:lnTo>
                <a:lnTo>
                  <a:pt x="5812434" y="1173162"/>
                </a:lnTo>
                <a:lnTo>
                  <a:pt x="5820511" y="1167714"/>
                </a:lnTo>
                <a:lnTo>
                  <a:pt x="5825947" y="1159637"/>
                </a:lnTo>
                <a:lnTo>
                  <a:pt x="5827954" y="1149705"/>
                </a:lnTo>
                <a:close/>
              </a:path>
              <a:path w="5828030" h="2335529">
                <a:moveTo>
                  <a:pt x="5827954" y="1048054"/>
                </a:moveTo>
                <a:lnTo>
                  <a:pt x="5825947" y="1038161"/>
                </a:lnTo>
                <a:lnTo>
                  <a:pt x="5820511" y="1030097"/>
                </a:lnTo>
                <a:lnTo>
                  <a:pt x="5812434" y="1024648"/>
                </a:lnTo>
                <a:lnTo>
                  <a:pt x="5802554" y="1022654"/>
                </a:lnTo>
                <a:lnTo>
                  <a:pt x="5792660" y="1024648"/>
                </a:lnTo>
                <a:lnTo>
                  <a:pt x="5784583" y="1030097"/>
                </a:lnTo>
                <a:lnTo>
                  <a:pt x="5779147" y="1038161"/>
                </a:lnTo>
                <a:lnTo>
                  <a:pt x="5777154" y="1048105"/>
                </a:lnTo>
                <a:lnTo>
                  <a:pt x="5779147" y="1057998"/>
                </a:lnTo>
                <a:lnTo>
                  <a:pt x="5784583" y="1066063"/>
                </a:lnTo>
                <a:lnTo>
                  <a:pt x="5792660" y="1071511"/>
                </a:lnTo>
                <a:lnTo>
                  <a:pt x="5802554" y="1073505"/>
                </a:lnTo>
                <a:lnTo>
                  <a:pt x="5812434" y="1071511"/>
                </a:lnTo>
                <a:lnTo>
                  <a:pt x="5820511" y="1066063"/>
                </a:lnTo>
                <a:lnTo>
                  <a:pt x="5825947" y="1057998"/>
                </a:lnTo>
                <a:lnTo>
                  <a:pt x="5827954" y="1048054"/>
                </a:lnTo>
                <a:close/>
              </a:path>
              <a:path w="5828030" h="2335529">
                <a:moveTo>
                  <a:pt x="5827954" y="946404"/>
                </a:moveTo>
                <a:lnTo>
                  <a:pt x="5825947" y="936510"/>
                </a:lnTo>
                <a:lnTo>
                  <a:pt x="5820511" y="928446"/>
                </a:lnTo>
                <a:lnTo>
                  <a:pt x="5812434" y="922997"/>
                </a:lnTo>
                <a:lnTo>
                  <a:pt x="5802554" y="921004"/>
                </a:lnTo>
                <a:lnTo>
                  <a:pt x="5792660" y="922997"/>
                </a:lnTo>
                <a:lnTo>
                  <a:pt x="5784583" y="928446"/>
                </a:lnTo>
                <a:lnTo>
                  <a:pt x="5779147" y="936510"/>
                </a:lnTo>
                <a:lnTo>
                  <a:pt x="5777154" y="946454"/>
                </a:lnTo>
                <a:lnTo>
                  <a:pt x="5779147" y="956348"/>
                </a:lnTo>
                <a:lnTo>
                  <a:pt x="5784583" y="964412"/>
                </a:lnTo>
                <a:lnTo>
                  <a:pt x="5792660" y="969860"/>
                </a:lnTo>
                <a:lnTo>
                  <a:pt x="5802554" y="971854"/>
                </a:lnTo>
                <a:lnTo>
                  <a:pt x="5812434" y="969860"/>
                </a:lnTo>
                <a:lnTo>
                  <a:pt x="5820511" y="964412"/>
                </a:lnTo>
                <a:lnTo>
                  <a:pt x="5825947" y="956348"/>
                </a:lnTo>
                <a:lnTo>
                  <a:pt x="5827954" y="946404"/>
                </a:lnTo>
                <a:close/>
              </a:path>
              <a:path w="5828030" h="2335529">
                <a:moveTo>
                  <a:pt x="5827954" y="844753"/>
                </a:moveTo>
                <a:lnTo>
                  <a:pt x="5825947" y="834859"/>
                </a:lnTo>
                <a:lnTo>
                  <a:pt x="5820511" y="826795"/>
                </a:lnTo>
                <a:lnTo>
                  <a:pt x="5812434" y="821347"/>
                </a:lnTo>
                <a:lnTo>
                  <a:pt x="5802554" y="819353"/>
                </a:lnTo>
                <a:lnTo>
                  <a:pt x="5792660" y="821347"/>
                </a:lnTo>
                <a:lnTo>
                  <a:pt x="5784583" y="826795"/>
                </a:lnTo>
                <a:lnTo>
                  <a:pt x="5779147" y="834859"/>
                </a:lnTo>
                <a:lnTo>
                  <a:pt x="5777154" y="844804"/>
                </a:lnTo>
                <a:lnTo>
                  <a:pt x="5779147" y="854697"/>
                </a:lnTo>
                <a:lnTo>
                  <a:pt x="5784583" y="862761"/>
                </a:lnTo>
                <a:lnTo>
                  <a:pt x="5792660" y="868210"/>
                </a:lnTo>
                <a:lnTo>
                  <a:pt x="5802554" y="870204"/>
                </a:lnTo>
                <a:lnTo>
                  <a:pt x="5812434" y="868210"/>
                </a:lnTo>
                <a:lnTo>
                  <a:pt x="5820511" y="862761"/>
                </a:lnTo>
                <a:lnTo>
                  <a:pt x="5825947" y="854697"/>
                </a:lnTo>
                <a:lnTo>
                  <a:pt x="5827954" y="844753"/>
                </a:lnTo>
                <a:close/>
              </a:path>
              <a:path w="5828030" h="2335529">
                <a:moveTo>
                  <a:pt x="5827954" y="743102"/>
                </a:moveTo>
                <a:lnTo>
                  <a:pt x="5825947" y="733209"/>
                </a:lnTo>
                <a:lnTo>
                  <a:pt x="5820511" y="725144"/>
                </a:lnTo>
                <a:lnTo>
                  <a:pt x="5812434" y="719696"/>
                </a:lnTo>
                <a:lnTo>
                  <a:pt x="5802554" y="717702"/>
                </a:lnTo>
                <a:lnTo>
                  <a:pt x="5792660" y="719696"/>
                </a:lnTo>
                <a:lnTo>
                  <a:pt x="5784583" y="725144"/>
                </a:lnTo>
                <a:lnTo>
                  <a:pt x="5779147" y="733209"/>
                </a:lnTo>
                <a:lnTo>
                  <a:pt x="5777154" y="743153"/>
                </a:lnTo>
                <a:lnTo>
                  <a:pt x="5779147" y="753046"/>
                </a:lnTo>
                <a:lnTo>
                  <a:pt x="5784583" y="761111"/>
                </a:lnTo>
                <a:lnTo>
                  <a:pt x="5792660" y="766559"/>
                </a:lnTo>
                <a:lnTo>
                  <a:pt x="5802554" y="768553"/>
                </a:lnTo>
                <a:lnTo>
                  <a:pt x="5812434" y="766559"/>
                </a:lnTo>
                <a:lnTo>
                  <a:pt x="5820511" y="761111"/>
                </a:lnTo>
                <a:lnTo>
                  <a:pt x="5825947" y="753046"/>
                </a:lnTo>
                <a:lnTo>
                  <a:pt x="5827954" y="743102"/>
                </a:lnTo>
                <a:close/>
              </a:path>
              <a:path w="5828030" h="2335529">
                <a:moveTo>
                  <a:pt x="5827954" y="641451"/>
                </a:moveTo>
                <a:lnTo>
                  <a:pt x="5825947" y="631558"/>
                </a:lnTo>
                <a:lnTo>
                  <a:pt x="5820511" y="623493"/>
                </a:lnTo>
                <a:lnTo>
                  <a:pt x="5812434" y="618045"/>
                </a:lnTo>
                <a:lnTo>
                  <a:pt x="5802554" y="616051"/>
                </a:lnTo>
                <a:lnTo>
                  <a:pt x="5792660" y="618045"/>
                </a:lnTo>
                <a:lnTo>
                  <a:pt x="5784583" y="623493"/>
                </a:lnTo>
                <a:lnTo>
                  <a:pt x="5779147" y="631558"/>
                </a:lnTo>
                <a:lnTo>
                  <a:pt x="5777154" y="641502"/>
                </a:lnTo>
                <a:lnTo>
                  <a:pt x="5779147" y="651395"/>
                </a:lnTo>
                <a:lnTo>
                  <a:pt x="5784583" y="659460"/>
                </a:lnTo>
                <a:lnTo>
                  <a:pt x="5792660" y="664908"/>
                </a:lnTo>
                <a:lnTo>
                  <a:pt x="5802554" y="666902"/>
                </a:lnTo>
                <a:lnTo>
                  <a:pt x="5812434" y="664908"/>
                </a:lnTo>
                <a:lnTo>
                  <a:pt x="5820511" y="659460"/>
                </a:lnTo>
                <a:lnTo>
                  <a:pt x="5825947" y="651395"/>
                </a:lnTo>
                <a:lnTo>
                  <a:pt x="5827954" y="641451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113727" y="6892035"/>
            <a:ext cx="4133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……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02232" y="6962140"/>
            <a:ext cx="535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28153" y="4354866"/>
            <a:ext cx="5333365" cy="2464435"/>
            <a:chOff x="1928153" y="4354866"/>
            <a:chExt cx="5333365" cy="246443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153" y="4354866"/>
              <a:ext cx="662889" cy="6742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78769" y="6345364"/>
              <a:ext cx="2983230" cy="473709"/>
            </a:xfrm>
            <a:custGeom>
              <a:avLst/>
              <a:gdLst/>
              <a:ahLst/>
              <a:cxnLst/>
              <a:rect l="l" t="t" r="r" b="b"/>
              <a:pathLst>
                <a:path w="2983229" h="473709">
                  <a:moveTo>
                    <a:pt x="25450" y="422697"/>
                  </a:moveTo>
                  <a:lnTo>
                    <a:pt x="15513" y="424693"/>
                  </a:lnTo>
                  <a:lnTo>
                    <a:pt x="7439" y="430137"/>
                  </a:lnTo>
                  <a:lnTo>
                    <a:pt x="1996" y="438210"/>
                  </a:lnTo>
                  <a:lnTo>
                    <a:pt x="0" y="448097"/>
                  </a:lnTo>
                  <a:lnTo>
                    <a:pt x="1996" y="457984"/>
                  </a:lnTo>
                  <a:lnTo>
                    <a:pt x="7439" y="466058"/>
                  </a:lnTo>
                  <a:lnTo>
                    <a:pt x="15513" y="471501"/>
                  </a:lnTo>
                  <a:lnTo>
                    <a:pt x="25400" y="473497"/>
                  </a:lnTo>
                  <a:lnTo>
                    <a:pt x="35337" y="471501"/>
                  </a:lnTo>
                  <a:lnTo>
                    <a:pt x="43411" y="466058"/>
                  </a:lnTo>
                  <a:lnTo>
                    <a:pt x="48854" y="457984"/>
                  </a:lnTo>
                  <a:lnTo>
                    <a:pt x="50850" y="448097"/>
                  </a:lnTo>
                  <a:lnTo>
                    <a:pt x="48854" y="438210"/>
                  </a:lnTo>
                  <a:lnTo>
                    <a:pt x="43411" y="430137"/>
                  </a:lnTo>
                  <a:lnTo>
                    <a:pt x="35337" y="424693"/>
                  </a:lnTo>
                  <a:lnTo>
                    <a:pt x="25450" y="422697"/>
                  </a:lnTo>
                  <a:close/>
                </a:path>
                <a:path w="2983229" h="473709">
                  <a:moveTo>
                    <a:pt x="127101" y="422697"/>
                  </a:moveTo>
                  <a:lnTo>
                    <a:pt x="117163" y="424693"/>
                  </a:lnTo>
                  <a:lnTo>
                    <a:pt x="109090" y="430137"/>
                  </a:lnTo>
                  <a:lnTo>
                    <a:pt x="103646" y="438210"/>
                  </a:lnTo>
                  <a:lnTo>
                    <a:pt x="101650" y="448097"/>
                  </a:lnTo>
                  <a:lnTo>
                    <a:pt x="103646" y="457984"/>
                  </a:lnTo>
                  <a:lnTo>
                    <a:pt x="109090" y="466058"/>
                  </a:lnTo>
                  <a:lnTo>
                    <a:pt x="117163" y="471501"/>
                  </a:lnTo>
                  <a:lnTo>
                    <a:pt x="127050" y="473497"/>
                  </a:lnTo>
                  <a:lnTo>
                    <a:pt x="136988" y="471501"/>
                  </a:lnTo>
                  <a:lnTo>
                    <a:pt x="145062" y="466058"/>
                  </a:lnTo>
                  <a:lnTo>
                    <a:pt x="150505" y="457984"/>
                  </a:lnTo>
                  <a:lnTo>
                    <a:pt x="152501" y="448097"/>
                  </a:lnTo>
                  <a:lnTo>
                    <a:pt x="150505" y="438210"/>
                  </a:lnTo>
                  <a:lnTo>
                    <a:pt x="145062" y="430137"/>
                  </a:lnTo>
                  <a:lnTo>
                    <a:pt x="136988" y="424693"/>
                  </a:lnTo>
                  <a:lnTo>
                    <a:pt x="127101" y="422697"/>
                  </a:lnTo>
                  <a:close/>
                </a:path>
                <a:path w="2983229" h="473709">
                  <a:moveTo>
                    <a:pt x="228752" y="422697"/>
                  </a:moveTo>
                  <a:lnTo>
                    <a:pt x="218814" y="424693"/>
                  </a:lnTo>
                  <a:lnTo>
                    <a:pt x="210740" y="430137"/>
                  </a:lnTo>
                  <a:lnTo>
                    <a:pt x="205297" y="438210"/>
                  </a:lnTo>
                  <a:lnTo>
                    <a:pt x="203301" y="448097"/>
                  </a:lnTo>
                  <a:lnTo>
                    <a:pt x="205297" y="457984"/>
                  </a:lnTo>
                  <a:lnTo>
                    <a:pt x="210740" y="466058"/>
                  </a:lnTo>
                  <a:lnTo>
                    <a:pt x="218814" y="471501"/>
                  </a:lnTo>
                  <a:lnTo>
                    <a:pt x="228701" y="473497"/>
                  </a:lnTo>
                  <a:lnTo>
                    <a:pt x="238639" y="471501"/>
                  </a:lnTo>
                  <a:lnTo>
                    <a:pt x="246713" y="466058"/>
                  </a:lnTo>
                  <a:lnTo>
                    <a:pt x="252156" y="457984"/>
                  </a:lnTo>
                  <a:lnTo>
                    <a:pt x="254152" y="448097"/>
                  </a:lnTo>
                  <a:lnTo>
                    <a:pt x="252156" y="438210"/>
                  </a:lnTo>
                  <a:lnTo>
                    <a:pt x="246713" y="430137"/>
                  </a:lnTo>
                  <a:lnTo>
                    <a:pt x="238639" y="424693"/>
                  </a:lnTo>
                  <a:lnTo>
                    <a:pt x="228752" y="422697"/>
                  </a:lnTo>
                  <a:close/>
                </a:path>
                <a:path w="2983229" h="473709">
                  <a:moveTo>
                    <a:pt x="330403" y="422697"/>
                  </a:moveTo>
                  <a:lnTo>
                    <a:pt x="320465" y="424693"/>
                  </a:lnTo>
                  <a:lnTo>
                    <a:pt x="312391" y="430137"/>
                  </a:lnTo>
                  <a:lnTo>
                    <a:pt x="306948" y="438210"/>
                  </a:lnTo>
                  <a:lnTo>
                    <a:pt x="304952" y="448097"/>
                  </a:lnTo>
                  <a:lnTo>
                    <a:pt x="306948" y="457984"/>
                  </a:lnTo>
                  <a:lnTo>
                    <a:pt x="312391" y="466058"/>
                  </a:lnTo>
                  <a:lnTo>
                    <a:pt x="320465" y="471501"/>
                  </a:lnTo>
                  <a:lnTo>
                    <a:pt x="330352" y="473497"/>
                  </a:lnTo>
                  <a:lnTo>
                    <a:pt x="340290" y="471501"/>
                  </a:lnTo>
                  <a:lnTo>
                    <a:pt x="348363" y="466058"/>
                  </a:lnTo>
                  <a:lnTo>
                    <a:pt x="353807" y="457984"/>
                  </a:lnTo>
                  <a:lnTo>
                    <a:pt x="355803" y="448097"/>
                  </a:lnTo>
                  <a:lnTo>
                    <a:pt x="353807" y="438210"/>
                  </a:lnTo>
                  <a:lnTo>
                    <a:pt x="348363" y="430137"/>
                  </a:lnTo>
                  <a:lnTo>
                    <a:pt x="340290" y="424693"/>
                  </a:lnTo>
                  <a:lnTo>
                    <a:pt x="330403" y="422697"/>
                  </a:lnTo>
                  <a:close/>
                </a:path>
                <a:path w="2983229" h="473709">
                  <a:moveTo>
                    <a:pt x="432053" y="422697"/>
                  </a:moveTo>
                  <a:lnTo>
                    <a:pt x="422116" y="424693"/>
                  </a:lnTo>
                  <a:lnTo>
                    <a:pt x="414042" y="430137"/>
                  </a:lnTo>
                  <a:lnTo>
                    <a:pt x="408599" y="438210"/>
                  </a:lnTo>
                  <a:lnTo>
                    <a:pt x="406603" y="448097"/>
                  </a:lnTo>
                  <a:lnTo>
                    <a:pt x="408599" y="457984"/>
                  </a:lnTo>
                  <a:lnTo>
                    <a:pt x="414042" y="466058"/>
                  </a:lnTo>
                  <a:lnTo>
                    <a:pt x="422116" y="471501"/>
                  </a:lnTo>
                  <a:lnTo>
                    <a:pt x="432003" y="473497"/>
                  </a:lnTo>
                  <a:lnTo>
                    <a:pt x="441940" y="471501"/>
                  </a:lnTo>
                  <a:lnTo>
                    <a:pt x="450014" y="466058"/>
                  </a:lnTo>
                  <a:lnTo>
                    <a:pt x="455457" y="457984"/>
                  </a:lnTo>
                  <a:lnTo>
                    <a:pt x="457453" y="448097"/>
                  </a:lnTo>
                  <a:lnTo>
                    <a:pt x="455457" y="438210"/>
                  </a:lnTo>
                  <a:lnTo>
                    <a:pt x="450014" y="430137"/>
                  </a:lnTo>
                  <a:lnTo>
                    <a:pt x="441940" y="424693"/>
                  </a:lnTo>
                  <a:lnTo>
                    <a:pt x="432053" y="422697"/>
                  </a:lnTo>
                  <a:close/>
                </a:path>
                <a:path w="2983229" h="473709">
                  <a:moveTo>
                    <a:pt x="533704" y="422697"/>
                  </a:moveTo>
                  <a:lnTo>
                    <a:pt x="523767" y="424693"/>
                  </a:lnTo>
                  <a:lnTo>
                    <a:pt x="515693" y="430137"/>
                  </a:lnTo>
                  <a:lnTo>
                    <a:pt x="510250" y="438210"/>
                  </a:lnTo>
                  <a:lnTo>
                    <a:pt x="508253" y="448097"/>
                  </a:lnTo>
                  <a:lnTo>
                    <a:pt x="510250" y="457984"/>
                  </a:lnTo>
                  <a:lnTo>
                    <a:pt x="515693" y="466058"/>
                  </a:lnTo>
                  <a:lnTo>
                    <a:pt x="523767" y="471501"/>
                  </a:lnTo>
                  <a:lnTo>
                    <a:pt x="533653" y="473497"/>
                  </a:lnTo>
                  <a:lnTo>
                    <a:pt x="543591" y="471501"/>
                  </a:lnTo>
                  <a:lnTo>
                    <a:pt x="551665" y="466058"/>
                  </a:lnTo>
                  <a:lnTo>
                    <a:pt x="557108" y="457984"/>
                  </a:lnTo>
                  <a:lnTo>
                    <a:pt x="559104" y="448097"/>
                  </a:lnTo>
                  <a:lnTo>
                    <a:pt x="557108" y="438210"/>
                  </a:lnTo>
                  <a:lnTo>
                    <a:pt x="551665" y="430137"/>
                  </a:lnTo>
                  <a:lnTo>
                    <a:pt x="543591" y="424693"/>
                  </a:lnTo>
                  <a:lnTo>
                    <a:pt x="533704" y="422697"/>
                  </a:lnTo>
                  <a:close/>
                </a:path>
                <a:path w="2983229" h="473709">
                  <a:moveTo>
                    <a:pt x="635355" y="422697"/>
                  </a:moveTo>
                  <a:lnTo>
                    <a:pt x="625417" y="424693"/>
                  </a:lnTo>
                  <a:lnTo>
                    <a:pt x="617344" y="430137"/>
                  </a:lnTo>
                  <a:lnTo>
                    <a:pt x="611900" y="438210"/>
                  </a:lnTo>
                  <a:lnTo>
                    <a:pt x="609904" y="448097"/>
                  </a:lnTo>
                  <a:lnTo>
                    <a:pt x="611900" y="457984"/>
                  </a:lnTo>
                  <a:lnTo>
                    <a:pt x="617344" y="466058"/>
                  </a:lnTo>
                  <a:lnTo>
                    <a:pt x="625417" y="471501"/>
                  </a:lnTo>
                  <a:lnTo>
                    <a:pt x="635304" y="473497"/>
                  </a:lnTo>
                  <a:lnTo>
                    <a:pt x="645242" y="471501"/>
                  </a:lnTo>
                  <a:lnTo>
                    <a:pt x="653316" y="466058"/>
                  </a:lnTo>
                  <a:lnTo>
                    <a:pt x="658759" y="457984"/>
                  </a:lnTo>
                  <a:lnTo>
                    <a:pt x="660755" y="448097"/>
                  </a:lnTo>
                  <a:lnTo>
                    <a:pt x="658759" y="438210"/>
                  </a:lnTo>
                  <a:lnTo>
                    <a:pt x="653316" y="430137"/>
                  </a:lnTo>
                  <a:lnTo>
                    <a:pt x="645242" y="424693"/>
                  </a:lnTo>
                  <a:lnTo>
                    <a:pt x="635355" y="422697"/>
                  </a:lnTo>
                  <a:close/>
                </a:path>
                <a:path w="2983229" h="473709">
                  <a:moveTo>
                    <a:pt x="737006" y="422697"/>
                  </a:moveTo>
                  <a:lnTo>
                    <a:pt x="727068" y="424693"/>
                  </a:lnTo>
                  <a:lnTo>
                    <a:pt x="718994" y="430137"/>
                  </a:lnTo>
                  <a:lnTo>
                    <a:pt x="713551" y="438210"/>
                  </a:lnTo>
                  <a:lnTo>
                    <a:pt x="711555" y="448097"/>
                  </a:lnTo>
                  <a:lnTo>
                    <a:pt x="713551" y="457984"/>
                  </a:lnTo>
                  <a:lnTo>
                    <a:pt x="718994" y="466058"/>
                  </a:lnTo>
                  <a:lnTo>
                    <a:pt x="727068" y="471501"/>
                  </a:lnTo>
                  <a:lnTo>
                    <a:pt x="736955" y="473497"/>
                  </a:lnTo>
                  <a:lnTo>
                    <a:pt x="746893" y="471501"/>
                  </a:lnTo>
                  <a:lnTo>
                    <a:pt x="754967" y="466058"/>
                  </a:lnTo>
                  <a:lnTo>
                    <a:pt x="760410" y="457984"/>
                  </a:lnTo>
                  <a:lnTo>
                    <a:pt x="762406" y="448097"/>
                  </a:lnTo>
                  <a:lnTo>
                    <a:pt x="760410" y="438210"/>
                  </a:lnTo>
                  <a:lnTo>
                    <a:pt x="754967" y="430137"/>
                  </a:lnTo>
                  <a:lnTo>
                    <a:pt x="746893" y="424693"/>
                  </a:lnTo>
                  <a:lnTo>
                    <a:pt x="737006" y="422697"/>
                  </a:lnTo>
                  <a:close/>
                </a:path>
                <a:path w="2983229" h="473709">
                  <a:moveTo>
                    <a:pt x="838657" y="422697"/>
                  </a:moveTo>
                  <a:lnTo>
                    <a:pt x="828719" y="424693"/>
                  </a:lnTo>
                  <a:lnTo>
                    <a:pt x="820645" y="430137"/>
                  </a:lnTo>
                  <a:lnTo>
                    <a:pt x="815202" y="438210"/>
                  </a:lnTo>
                  <a:lnTo>
                    <a:pt x="813206" y="448097"/>
                  </a:lnTo>
                  <a:lnTo>
                    <a:pt x="815202" y="457984"/>
                  </a:lnTo>
                  <a:lnTo>
                    <a:pt x="820645" y="466058"/>
                  </a:lnTo>
                  <a:lnTo>
                    <a:pt x="828719" y="471501"/>
                  </a:lnTo>
                  <a:lnTo>
                    <a:pt x="838606" y="473497"/>
                  </a:lnTo>
                  <a:lnTo>
                    <a:pt x="848544" y="471501"/>
                  </a:lnTo>
                  <a:lnTo>
                    <a:pt x="856617" y="466058"/>
                  </a:lnTo>
                  <a:lnTo>
                    <a:pt x="862061" y="457984"/>
                  </a:lnTo>
                  <a:lnTo>
                    <a:pt x="864057" y="448097"/>
                  </a:lnTo>
                  <a:lnTo>
                    <a:pt x="862061" y="438210"/>
                  </a:lnTo>
                  <a:lnTo>
                    <a:pt x="856617" y="430137"/>
                  </a:lnTo>
                  <a:lnTo>
                    <a:pt x="848544" y="424693"/>
                  </a:lnTo>
                  <a:lnTo>
                    <a:pt x="838657" y="422697"/>
                  </a:lnTo>
                  <a:close/>
                </a:path>
                <a:path w="2983229" h="473709">
                  <a:moveTo>
                    <a:pt x="940308" y="422697"/>
                  </a:moveTo>
                  <a:lnTo>
                    <a:pt x="930370" y="424693"/>
                  </a:lnTo>
                  <a:lnTo>
                    <a:pt x="922296" y="430137"/>
                  </a:lnTo>
                  <a:lnTo>
                    <a:pt x="916853" y="438210"/>
                  </a:lnTo>
                  <a:lnTo>
                    <a:pt x="914857" y="448097"/>
                  </a:lnTo>
                  <a:lnTo>
                    <a:pt x="916853" y="457984"/>
                  </a:lnTo>
                  <a:lnTo>
                    <a:pt x="922296" y="466058"/>
                  </a:lnTo>
                  <a:lnTo>
                    <a:pt x="930370" y="471501"/>
                  </a:lnTo>
                  <a:lnTo>
                    <a:pt x="940257" y="473497"/>
                  </a:lnTo>
                  <a:lnTo>
                    <a:pt x="950194" y="471501"/>
                  </a:lnTo>
                  <a:lnTo>
                    <a:pt x="958268" y="466058"/>
                  </a:lnTo>
                  <a:lnTo>
                    <a:pt x="963711" y="457984"/>
                  </a:lnTo>
                  <a:lnTo>
                    <a:pt x="965708" y="448097"/>
                  </a:lnTo>
                  <a:lnTo>
                    <a:pt x="963711" y="438210"/>
                  </a:lnTo>
                  <a:lnTo>
                    <a:pt x="958268" y="430137"/>
                  </a:lnTo>
                  <a:lnTo>
                    <a:pt x="950194" y="424693"/>
                  </a:lnTo>
                  <a:lnTo>
                    <a:pt x="940308" y="422697"/>
                  </a:lnTo>
                  <a:close/>
                </a:path>
                <a:path w="2983229" h="473709">
                  <a:moveTo>
                    <a:pt x="1041958" y="422697"/>
                  </a:moveTo>
                  <a:lnTo>
                    <a:pt x="1032021" y="424693"/>
                  </a:lnTo>
                  <a:lnTo>
                    <a:pt x="1023947" y="430137"/>
                  </a:lnTo>
                  <a:lnTo>
                    <a:pt x="1018504" y="438210"/>
                  </a:lnTo>
                  <a:lnTo>
                    <a:pt x="1016508" y="448097"/>
                  </a:lnTo>
                  <a:lnTo>
                    <a:pt x="1018504" y="457984"/>
                  </a:lnTo>
                  <a:lnTo>
                    <a:pt x="1023947" y="466058"/>
                  </a:lnTo>
                  <a:lnTo>
                    <a:pt x="1032021" y="471501"/>
                  </a:lnTo>
                  <a:lnTo>
                    <a:pt x="1041908" y="473497"/>
                  </a:lnTo>
                  <a:lnTo>
                    <a:pt x="1051845" y="471501"/>
                  </a:lnTo>
                  <a:lnTo>
                    <a:pt x="1059919" y="466058"/>
                  </a:lnTo>
                  <a:lnTo>
                    <a:pt x="1065362" y="457984"/>
                  </a:lnTo>
                  <a:lnTo>
                    <a:pt x="1067358" y="448097"/>
                  </a:lnTo>
                  <a:lnTo>
                    <a:pt x="1065362" y="438210"/>
                  </a:lnTo>
                  <a:lnTo>
                    <a:pt x="1059919" y="430137"/>
                  </a:lnTo>
                  <a:lnTo>
                    <a:pt x="1051845" y="424693"/>
                  </a:lnTo>
                  <a:lnTo>
                    <a:pt x="1041958" y="422697"/>
                  </a:lnTo>
                  <a:close/>
                </a:path>
                <a:path w="2983229" h="473709">
                  <a:moveTo>
                    <a:pt x="1143609" y="422697"/>
                  </a:moveTo>
                  <a:lnTo>
                    <a:pt x="1133671" y="424693"/>
                  </a:lnTo>
                  <a:lnTo>
                    <a:pt x="1125598" y="430137"/>
                  </a:lnTo>
                  <a:lnTo>
                    <a:pt x="1120154" y="438210"/>
                  </a:lnTo>
                  <a:lnTo>
                    <a:pt x="1118158" y="448097"/>
                  </a:lnTo>
                  <a:lnTo>
                    <a:pt x="1120154" y="457984"/>
                  </a:lnTo>
                  <a:lnTo>
                    <a:pt x="1125598" y="466058"/>
                  </a:lnTo>
                  <a:lnTo>
                    <a:pt x="1133671" y="471501"/>
                  </a:lnTo>
                  <a:lnTo>
                    <a:pt x="1143558" y="473497"/>
                  </a:lnTo>
                  <a:lnTo>
                    <a:pt x="1153496" y="471501"/>
                  </a:lnTo>
                  <a:lnTo>
                    <a:pt x="1161570" y="466058"/>
                  </a:lnTo>
                  <a:lnTo>
                    <a:pt x="1167013" y="457984"/>
                  </a:lnTo>
                  <a:lnTo>
                    <a:pt x="1169009" y="448097"/>
                  </a:lnTo>
                  <a:lnTo>
                    <a:pt x="1167013" y="438210"/>
                  </a:lnTo>
                  <a:lnTo>
                    <a:pt x="1161570" y="430137"/>
                  </a:lnTo>
                  <a:lnTo>
                    <a:pt x="1153496" y="424693"/>
                  </a:lnTo>
                  <a:lnTo>
                    <a:pt x="1143609" y="422697"/>
                  </a:lnTo>
                  <a:close/>
                </a:path>
                <a:path w="2983229" h="473709">
                  <a:moveTo>
                    <a:pt x="1245260" y="422697"/>
                  </a:moveTo>
                  <a:lnTo>
                    <a:pt x="1235322" y="424693"/>
                  </a:lnTo>
                  <a:lnTo>
                    <a:pt x="1227248" y="430137"/>
                  </a:lnTo>
                  <a:lnTo>
                    <a:pt x="1221805" y="438210"/>
                  </a:lnTo>
                  <a:lnTo>
                    <a:pt x="1219809" y="448097"/>
                  </a:lnTo>
                  <a:lnTo>
                    <a:pt x="1221805" y="457984"/>
                  </a:lnTo>
                  <a:lnTo>
                    <a:pt x="1227248" y="466058"/>
                  </a:lnTo>
                  <a:lnTo>
                    <a:pt x="1235322" y="471501"/>
                  </a:lnTo>
                  <a:lnTo>
                    <a:pt x="1245209" y="473497"/>
                  </a:lnTo>
                  <a:lnTo>
                    <a:pt x="1255147" y="471501"/>
                  </a:lnTo>
                  <a:lnTo>
                    <a:pt x="1263221" y="466058"/>
                  </a:lnTo>
                  <a:lnTo>
                    <a:pt x="1268664" y="457984"/>
                  </a:lnTo>
                  <a:lnTo>
                    <a:pt x="1270660" y="448097"/>
                  </a:lnTo>
                  <a:lnTo>
                    <a:pt x="1268664" y="438210"/>
                  </a:lnTo>
                  <a:lnTo>
                    <a:pt x="1263221" y="430137"/>
                  </a:lnTo>
                  <a:lnTo>
                    <a:pt x="1255147" y="424693"/>
                  </a:lnTo>
                  <a:lnTo>
                    <a:pt x="1245260" y="422697"/>
                  </a:lnTo>
                  <a:close/>
                </a:path>
                <a:path w="2983229" h="473709">
                  <a:moveTo>
                    <a:pt x="1346911" y="422697"/>
                  </a:moveTo>
                  <a:lnTo>
                    <a:pt x="1336973" y="424693"/>
                  </a:lnTo>
                  <a:lnTo>
                    <a:pt x="1328899" y="430137"/>
                  </a:lnTo>
                  <a:lnTo>
                    <a:pt x="1323456" y="438210"/>
                  </a:lnTo>
                  <a:lnTo>
                    <a:pt x="1321460" y="448097"/>
                  </a:lnTo>
                  <a:lnTo>
                    <a:pt x="1323456" y="457984"/>
                  </a:lnTo>
                  <a:lnTo>
                    <a:pt x="1328899" y="466058"/>
                  </a:lnTo>
                  <a:lnTo>
                    <a:pt x="1336973" y="471501"/>
                  </a:lnTo>
                  <a:lnTo>
                    <a:pt x="1346860" y="473497"/>
                  </a:lnTo>
                  <a:lnTo>
                    <a:pt x="1356798" y="471501"/>
                  </a:lnTo>
                  <a:lnTo>
                    <a:pt x="1364871" y="466058"/>
                  </a:lnTo>
                  <a:lnTo>
                    <a:pt x="1370315" y="457984"/>
                  </a:lnTo>
                  <a:lnTo>
                    <a:pt x="1372311" y="448097"/>
                  </a:lnTo>
                  <a:lnTo>
                    <a:pt x="1370315" y="438210"/>
                  </a:lnTo>
                  <a:lnTo>
                    <a:pt x="1364871" y="430137"/>
                  </a:lnTo>
                  <a:lnTo>
                    <a:pt x="1356798" y="424693"/>
                  </a:lnTo>
                  <a:lnTo>
                    <a:pt x="1346911" y="422697"/>
                  </a:lnTo>
                  <a:close/>
                </a:path>
                <a:path w="2983229" h="473709">
                  <a:moveTo>
                    <a:pt x="1448562" y="422697"/>
                  </a:moveTo>
                  <a:lnTo>
                    <a:pt x="1438624" y="424693"/>
                  </a:lnTo>
                  <a:lnTo>
                    <a:pt x="1430550" y="430137"/>
                  </a:lnTo>
                  <a:lnTo>
                    <a:pt x="1425107" y="438210"/>
                  </a:lnTo>
                  <a:lnTo>
                    <a:pt x="1423111" y="448097"/>
                  </a:lnTo>
                  <a:lnTo>
                    <a:pt x="1425107" y="457984"/>
                  </a:lnTo>
                  <a:lnTo>
                    <a:pt x="1430550" y="466058"/>
                  </a:lnTo>
                  <a:lnTo>
                    <a:pt x="1438624" y="471501"/>
                  </a:lnTo>
                  <a:lnTo>
                    <a:pt x="1448511" y="473497"/>
                  </a:lnTo>
                  <a:lnTo>
                    <a:pt x="1458448" y="471501"/>
                  </a:lnTo>
                  <a:lnTo>
                    <a:pt x="1466522" y="466058"/>
                  </a:lnTo>
                  <a:lnTo>
                    <a:pt x="1471965" y="457984"/>
                  </a:lnTo>
                  <a:lnTo>
                    <a:pt x="1473962" y="448097"/>
                  </a:lnTo>
                  <a:lnTo>
                    <a:pt x="1471965" y="438210"/>
                  </a:lnTo>
                  <a:lnTo>
                    <a:pt x="1466522" y="430137"/>
                  </a:lnTo>
                  <a:lnTo>
                    <a:pt x="1458448" y="424693"/>
                  </a:lnTo>
                  <a:lnTo>
                    <a:pt x="1448562" y="422697"/>
                  </a:lnTo>
                  <a:close/>
                </a:path>
                <a:path w="2983229" h="473709">
                  <a:moveTo>
                    <a:pt x="1521532" y="394017"/>
                  </a:moveTo>
                  <a:lnTo>
                    <a:pt x="1511645" y="396013"/>
                  </a:lnTo>
                  <a:lnTo>
                    <a:pt x="1503571" y="401456"/>
                  </a:lnTo>
                  <a:lnTo>
                    <a:pt x="1498128" y="409530"/>
                  </a:lnTo>
                  <a:lnTo>
                    <a:pt x="1496132" y="419417"/>
                  </a:lnTo>
                  <a:lnTo>
                    <a:pt x="1498128" y="429354"/>
                  </a:lnTo>
                  <a:lnTo>
                    <a:pt x="1503571" y="437428"/>
                  </a:lnTo>
                  <a:lnTo>
                    <a:pt x="1511645" y="442872"/>
                  </a:lnTo>
                  <a:lnTo>
                    <a:pt x="1521532" y="444868"/>
                  </a:lnTo>
                  <a:lnTo>
                    <a:pt x="1531419" y="442872"/>
                  </a:lnTo>
                  <a:lnTo>
                    <a:pt x="1539493" y="437428"/>
                  </a:lnTo>
                  <a:lnTo>
                    <a:pt x="1544936" y="429354"/>
                  </a:lnTo>
                  <a:lnTo>
                    <a:pt x="1546932" y="419468"/>
                  </a:lnTo>
                  <a:lnTo>
                    <a:pt x="1544936" y="409530"/>
                  </a:lnTo>
                  <a:lnTo>
                    <a:pt x="1539493" y="401456"/>
                  </a:lnTo>
                  <a:lnTo>
                    <a:pt x="1531419" y="396013"/>
                  </a:lnTo>
                  <a:lnTo>
                    <a:pt x="1521532" y="394017"/>
                  </a:lnTo>
                  <a:close/>
                </a:path>
                <a:path w="2983229" h="473709">
                  <a:moveTo>
                    <a:pt x="1521532" y="292366"/>
                  </a:moveTo>
                  <a:lnTo>
                    <a:pt x="1511645" y="294362"/>
                  </a:lnTo>
                  <a:lnTo>
                    <a:pt x="1503571" y="299806"/>
                  </a:lnTo>
                  <a:lnTo>
                    <a:pt x="1498128" y="307879"/>
                  </a:lnTo>
                  <a:lnTo>
                    <a:pt x="1496132" y="317766"/>
                  </a:lnTo>
                  <a:lnTo>
                    <a:pt x="1498128" y="327703"/>
                  </a:lnTo>
                  <a:lnTo>
                    <a:pt x="1503571" y="335777"/>
                  </a:lnTo>
                  <a:lnTo>
                    <a:pt x="1511645" y="341221"/>
                  </a:lnTo>
                  <a:lnTo>
                    <a:pt x="1521532" y="343217"/>
                  </a:lnTo>
                  <a:lnTo>
                    <a:pt x="1531419" y="341221"/>
                  </a:lnTo>
                  <a:lnTo>
                    <a:pt x="1539493" y="335777"/>
                  </a:lnTo>
                  <a:lnTo>
                    <a:pt x="1544936" y="327703"/>
                  </a:lnTo>
                  <a:lnTo>
                    <a:pt x="1546932" y="317817"/>
                  </a:lnTo>
                  <a:lnTo>
                    <a:pt x="1544936" y="307879"/>
                  </a:lnTo>
                  <a:lnTo>
                    <a:pt x="1539493" y="299806"/>
                  </a:lnTo>
                  <a:lnTo>
                    <a:pt x="1531419" y="294362"/>
                  </a:lnTo>
                  <a:lnTo>
                    <a:pt x="1521532" y="292366"/>
                  </a:lnTo>
                  <a:close/>
                </a:path>
                <a:path w="2983229" h="473709">
                  <a:moveTo>
                    <a:pt x="1521532" y="190714"/>
                  </a:moveTo>
                  <a:lnTo>
                    <a:pt x="1511645" y="192710"/>
                  </a:lnTo>
                  <a:lnTo>
                    <a:pt x="1503571" y="198154"/>
                  </a:lnTo>
                  <a:lnTo>
                    <a:pt x="1498128" y="206228"/>
                  </a:lnTo>
                  <a:lnTo>
                    <a:pt x="1496132" y="216114"/>
                  </a:lnTo>
                  <a:lnTo>
                    <a:pt x="1498128" y="226052"/>
                  </a:lnTo>
                  <a:lnTo>
                    <a:pt x="1503571" y="234126"/>
                  </a:lnTo>
                  <a:lnTo>
                    <a:pt x="1511645" y="239569"/>
                  </a:lnTo>
                  <a:lnTo>
                    <a:pt x="1521532" y="241565"/>
                  </a:lnTo>
                  <a:lnTo>
                    <a:pt x="1531419" y="239569"/>
                  </a:lnTo>
                  <a:lnTo>
                    <a:pt x="1539493" y="234126"/>
                  </a:lnTo>
                  <a:lnTo>
                    <a:pt x="1544936" y="226052"/>
                  </a:lnTo>
                  <a:lnTo>
                    <a:pt x="1546932" y="216165"/>
                  </a:lnTo>
                  <a:lnTo>
                    <a:pt x="1544936" y="206228"/>
                  </a:lnTo>
                  <a:lnTo>
                    <a:pt x="1539493" y="198154"/>
                  </a:lnTo>
                  <a:lnTo>
                    <a:pt x="1531419" y="192710"/>
                  </a:lnTo>
                  <a:lnTo>
                    <a:pt x="1521532" y="190714"/>
                  </a:lnTo>
                  <a:close/>
                </a:path>
                <a:path w="2983229" h="473709">
                  <a:moveTo>
                    <a:pt x="1521532" y="89065"/>
                  </a:moveTo>
                  <a:lnTo>
                    <a:pt x="1511645" y="91061"/>
                  </a:lnTo>
                  <a:lnTo>
                    <a:pt x="1503571" y="96504"/>
                  </a:lnTo>
                  <a:lnTo>
                    <a:pt x="1498128" y="104578"/>
                  </a:lnTo>
                  <a:lnTo>
                    <a:pt x="1496132" y="114465"/>
                  </a:lnTo>
                  <a:lnTo>
                    <a:pt x="1498128" y="124402"/>
                  </a:lnTo>
                  <a:lnTo>
                    <a:pt x="1503571" y="132476"/>
                  </a:lnTo>
                  <a:lnTo>
                    <a:pt x="1511645" y="137919"/>
                  </a:lnTo>
                  <a:lnTo>
                    <a:pt x="1521532" y="139915"/>
                  </a:lnTo>
                  <a:lnTo>
                    <a:pt x="1531419" y="137919"/>
                  </a:lnTo>
                  <a:lnTo>
                    <a:pt x="1539493" y="132476"/>
                  </a:lnTo>
                  <a:lnTo>
                    <a:pt x="1544936" y="124402"/>
                  </a:lnTo>
                  <a:lnTo>
                    <a:pt x="1546932" y="114515"/>
                  </a:lnTo>
                  <a:lnTo>
                    <a:pt x="1544936" y="104578"/>
                  </a:lnTo>
                  <a:lnTo>
                    <a:pt x="1539493" y="96504"/>
                  </a:lnTo>
                  <a:lnTo>
                    <a:pt x="1531419" y="91061"/>
                  </a:lnTo>
                  <a:lnTo>
                    <a:pt x="1521532" y="89065"/>
                  </a:lnTo>
                  <a:close/>
                </a:path>
                <a:path w="2983229" h="473709">
                  <a:moveTo>
                    <a:pt x="1534119" y="0"/>
                  </a:moveTo>
                  <a:lnTo>
                    <a:pt x="1524181" y="1996"/>
                  </a:lnTo>
                  <a:lnTo>
                    <a:pt x="1516107" y="7439"/>
                  </a:lnTo>
                  <a:lnTo>
                    <a:pt x="1510664" y="15513"/>
                  </a:lnTo>
                  <a:lnTo>
                    <a:pt x="1508668" y="25400"/>
                  </a:lnTo>
                  <a:lnTo>
                    <a:pt x="1510664" y="35286"/>
                  </a:lnTo>
                  <a:lnTo>
                    <a:pt x="1516107" y="43360"/>
                  </a:lnTo>
                  <a:lnTo>
                    <a:pt x="1524181" y="48803"/>
                  </a:lnTo>
                  <a:lnTo>
                    <a:pt x="1534068" y="50800"/>
                  </a:lnTo>
                  <a:lnTo>
                    <a:pt x="1544005" y="48803"/>
                  </a:lnTo>
                  <a:lnTo>
                    <a:pt x="1552079" y="43360"/>
                  </a:lnTo>
                  <a:lnTo>
                    <a:pt x="1557523" y="35286"/>
                  </a:lnTo>
                  <a:lnTo>
                    <a:pt x="1559519" y="25400"/>
                  </a:lnTo>
                  <a:lnTo>
                    <a:pt x="1557523" y="15513"/>
                  </a:lnTo>
                  <a:lnTo>
                    <a:pt x="1552079" y="7439"/>
                  </a:lnTo>
                  <a:lnTo>
                    <a:pt x="1544005" y="1996"/>
                  </a:lnTo>
                  <a:lnTo>
                    <a:pt x="1534119" y="0"/>
                  </a:lnTo>
                  <a:close/>
                </a:path>
                <a:path w="2983229" h="473709">
                  <a:moveTo>
                    <a:pt x="1635770" y="0"/>
                  </a:moveTo>
                  <a:lnTo>
                    <a:pt x="1625832" y="1996"/>
                  </a:lnTo>
                  <a:lnTo>
                    <a:pt x="1617758" y="7439"/>
                  </a:lnTo>
                  <a:lnTo>
                    <a:pt x="1612315" y="15513"/>
                  </a:lnTo>
                  <a:lnTo>
                    <a:pt x="1610319" y="25400"/>
                  </a:lnTo>
                  <a:lnTo>
                    <a:pt x="1612315" y="35286"/>
                  </a:lnTo>
                  <a:lnTo>
                    <a:pt x="1617758" y="43360"/>
                  </a:lnTo>
                  <a:lnTo>
                    <a:pt x="1625832" y="48803"/>
                  </a:lnTo>
                  <a:lnTo>
                    <a:pt x="1635719" y="50800"/>
                  </a:lnTo>
                  <a:lnTo>
                    <a:pt x="1645656" y="48803"/>
                  </a:lnTo>
                  <a:lnTo>
                    <a:pt x="1653730" y="43360"/>
                  </a:lnTo>
                  <a:lnTo>
                    <a:pt x="1659173" y="35286"/>
                  </a:lnTo>
                  <a:lnTo>
                    <a:pt x="1661170" y="25400"/>
                  </a:lnTo>
                  <a:lnTo>
                    <a:pt x="1659173" y="15513"/>
                  </a:lnTo>
                  <a:lnTo>
                    <a:pt x="1653730" y="7439"/>
                  </a:lnTo>
                  <a:lnTo>
                    <a:pt x="1645656" y="1996"/>
                  </a:lnTo>
                  <a:lnTo>
                    <a:pt x="1635770" y="0"/>
                  </a:lnTo>
                  <a:close/>
                </a:path>
                <a:path w="2983229" h="473709">
                  <a:moveTo>
                    <a:pt x="1737420" y="0"/>
                  </a:moveTo>
                  <a:lnTo>
                    <a:pt x="1727483" y="1996"/>
                  </a:lnTo>
                  <a:lnTo>
                    <a:pt x="1719409" y="7439"/>
                  </a:lnTo>
                  <a:lnTo>
                    <a:pt x="1713966" y="15513"/>
                  </a:lnTo>
                  <a:lnTo>
                    <a:pt x="1711970" y="25400"/>
                  </a:lnTo>
                  <a:lnTo>
                    <a:pt x="1713966" y="35286"/>
                  </a:lnTo>
                  <a:lnTo>
                    <a:pt x="1719409" y="43360"/>
                  </a:lnTo>
                  <a:lnTo>
                    <a:pt x="1727483" y="48803"/>
                  </a:lnTo>
                  <a:lnTo>
                    <a:pt x="1737370" y="50800"/>
                  </a:lnTo>
                  <a:lnTo>
                    <a:pt x="1747307" y="48803"/>
                  </a:lnTo>
                  <a:lnTo>
                    <a:pt x="1755381" y="43360"/>
                  </a:lnTo>
                  <a:lnTo>
                    <a:pt x="1760824" y="35286"/>
                  </a:lnTo>
                  <a:lnTo>
                    <a:pt x="1762820" y="25400"/>
                  </a:lnTo>
                  <a:lnTo>
                    <a:pt x="1760824" y="15513"/>
                  </a:lnTo>
                  <a:lnTo>
                    <a:pt x="1755381" y="7439"/>
                  </a:lnTo>
                  <a:lnTo>
                    <a:pt x="1747307" y="1996"/>
                  </a:lnTo>
                  <a:lnTo>
                    <a:pt x="1737420" y="0"/>
                  </a:lnTo>
                  <a:close/>
                </a:path>
                <a:path w="2983229" h="473709">
                  <a:moveTo>
                    <a:pt x="1839071" y="0"/>
                  </a:moveTo>
                  <a:lnTo>
                    <a:pt x="1829133" y="1996"/>
                  </a:lnTo>
                  <a:lnTo>
                    <a:pt x="1821060" y="7439"/>
                  </a:lnTo>
                  <a:lnTo>
                    <a:pt x="1815616" y="15513"/>
                  </a:lnTo>
                  <a:lnTo>
                    <a:pt x="1813620" y="25400"/>
                  </a:lnTo>
                  <a:lnTo>
                    <a:pt x="1815616" y="35286"/>
                  </a:lnTo>
                  <a:lnTo>
                    <a:pt x="1821060" y="43360"/>
                  </a:lnTo>
                  <a:lnTo>
                    <a:pt x="1829133" y="48803"/>
                  </a:lnTo>
                  <a:lnTo>
                    <a:pt x="1839020" y="50800"/>
                  </a:lnTo>
                  <a:lnTo>
                    <a:pt x="1848958" y="48803"/>
                  </a:lnTo>
                  <a:lnTo>
                    <a:pt x="1857031" y="43360"/>
                  </a:lnTo>
                  <a:lnTo>
                    <a:pt x="1862475" y="35286"/>
                  </a:lnTo>
                  <a:lnTo>
                    <a:pt x="1864471" y="25400"/>
                  </a:lnTo>
                  <a:lnTo>
                    <a:pt x="1862475" y="15513"/>
                  </a:lnTo>
                  <a:lnTo>
                    <a:pt x="1857031" y="7439"/>
                  </a:lnTo>
                  <a:lnTo>
                    <a:pt x="1848958" y="1996"/>
                  </a:lnTo>
                  <a:lnTo>
                    <a:pt x="1839071" y="0"/>
                  </a:lnTo>
                  <a:close/>
                </a:path>
                <a:path w="2983229" h="473709">
                  <a:moveTo>
                    <a:pt x="1940722" y="0"/>
                  </a:moveTo>
                  <a:lnTo>
                    <a:pt x="1930784" y="1996"/>
                  </a:lnTo>
                  <a:lnTo>
                    <a:pt x="1922711" y="7439"/>
                  </a:lnTo>
                  <a:lnTo>
                    <a:pt x="1917267" y="15513"/>
                  </a:lnTo>
                  <a:lnTo>
                    <a:pt x="1915271" y="25400"/>
                  </a:lnTo>
                  <a:lnTo>
                    <a:pt x="1917267" y="35286"/>
                  </a:lnTo>
                  <a:lnTo>
                    <a:pt x="1922711" y="43360"/>
                  </a:lnTo>
                  <a:lnTo>
                    <a:pt x="1930784" y="48803"/>
                  </a:lnTo>
                  <a:lnTo>
                    <a:pt x="1940671" y="50800"/>
                  </a:lnTo>
                  <a:lnTo>
                    <a:pt x="1950609" y="48803"/>
                  </a:lnTo>
                  <a:lnTo>
                    <a:pt x="1958682" y="43360"/>
                  </a:lnTo>
                  <a:lnTo>
                    <a:pt x="1964126" y="35286"/>
                  </a:lnTo>
                  <a:lnTo>
                    <a:pt x="1966122" y="25400"/>
                  </a:lnTo>
                  <a:lnTo>
                    <a:pt x="1964126" y="15513"/>
                  </a:lnTo>
                  <a:lnTo>
                    <a:pt x="1958682" y="7439"/>
                  </a:lnTo>
                  <a:lnTo>
                    <a:pt x="1950609" y="1996"/>
                  </a:lnTo>
                  <a:lnTo>
                    <a:pt x="1940722" y="0"/>
                  </a:lnTo>
                  <a:close/>
                </a:path>
                <a:path w="2983229" h="473709">
                  <a:moveTo>
                    <a:pt x="2042372" y="0"/>
                  </a:moveTo>
                  <a:lnTo>
                    <a:pt x="2032434" y="1996"/>
                  </a:lnTo>
                  <a:lnTo>
                    <a:pt x="2024361" y="7439"/>
                  </a:lnTo>
                  <a:lnTo>
                    <a:pt x="2018917" y="15513"/>
                  </a:lnTo>
                  <a:lnTo>
                    <a:pt x="2016921" y="25400"/>
                  </a:lnTo>
                  <a:lnTo>
                    <a:pt x="2018917" y="35286"/>
                  </a:lnTo>
                  <a:lnTo>
                    <a:pt x="2024361" y="43360"/>
                  </a:lnTo>
                  <a:lnTo>
                    <a:pt x="2032434" y="48803"/>
                  </a:lnTo>
                  <a:lnTo>
                    <a:pt x="2042321" y="50800"/>
                  </a:lnTo>
                  <a:lnTo>
                    <a:pt x="2052259" y="48803"/>
                  </a:lnTo>
                  <a:lnTo>
                    <a:pt x="2060332" y="43360"/>
                  </a:lnTo>
                  <a:lnTo>
                    <a:pt x="2065776" y="35286"/>
                  </a:lnTo>
                  <a:lnTo>
                    <a:pt x="2067772" y="25400"/>
                  </a:lnTo>
                  <a:lnTo>
                    <a:pt x="2065776" y="15513"/>
                  </a:lnTo>
                  <a:lnTo>
                    <a:pt x="2060332" y="7439"/>
                  </a:lnTo>
                  <a:lnTo>
                    <a:pt x="2052259" y="1996"/>
                  </a:lnTo>
                  <a:lnTo>
                    <a:pt x="2042372" y="0"/>
                  </a:lnTo>
                  <a:close/>
                </a:path>
                <a:path w="2983229" h="473709">
                  <a:moveTo>
                    <a:pt x="2144022" y="0"/>
                  </a:moveTo>
                  <a:lnTo>
                    <a:pt x="2134085" y="1996"/>
                  </a:lnTo>
                  <a:lnTo>
                    <a:pt x="2126011" y="7439"/>
                  </a:lnTo>
                  <a:lnTo>
                    <a:pt x="2120568" y="15513"/>
                  </a:lnTo>
                  <a:lnTo>
                    <a:pt x="2118572" y="25400"/>
                  </a:lnTo>
                  <a:lnTo>
                    <a:pt x="2120568" y="35286"/>
                  </a:lnTo>
                  <a:lnTo>
                    <a:pt x="2126011" y="43360"/>
                  </a:lnTo>
                  <a:lnTo>
                    <a:pt x="2134085" y="48803"/>
                  </a:lnTo>
                  <a:lnTo>
                    <a:pt x="2143972" y="50800"/>
                  </a:lnTo>
                  <a:lnTo>
                    <a:pt x="2153909" y="48803"/>
                  </a:lnTo>
                  <a:lnTo>
                    <a:pt x="2161983" y="43360"/>
                  </a:lnTo>
                  <a:lnTo>
                    <a:pt x="2167426" y="35286"/>
                  </a:lnTo>
                  <a:lnTo>
                    <a:pt x="2169422" y="25400"/>
                  </a:lnTo>
                  <a:lnTo>
                    <a:pt x="2167426" y="15513"/>
                  </a:lnTo>
                  <a:lnTo>
                    <a:pt x="2161983" y="7439"/>
                  </a:lnTo>
                  <a:lnTo>
                    <a:pt x="2153909" y="1996"/>
                  </a:lnTo>
                  <a:lnTo>
                    <a:pt x="2144022" y="0"/>
                  </a:lnTo>
                  <a:close/>
                </a:path>
                <a:path w="2983229" h="473709">
                  <a:moveTo>
                    <a:pt x="2245673" y="0"/>
                  </a:moveTo>
                  <a:lnTo>
                    <a:pt x="2235736" y="1996"/>
                  </a:lnTo>
                  <a:lnTo>
                    <a:pt x="2227662" y="7439"/>
                  </a:lnTo>
                  <a:lnTo>
                    <a:pt x="2222219" y="15513"/>
                  </a:lnTo>
                  <a:lnTo>
                    <a:pt x="2220222" y="25400"/>
                  </a:lnTo>
                  <a:lnTo>
                    <a:pt x="2222219" y="35286"/>
                  </a:lnTo>
                  <a:lnTo>
                    <a:pt x="2227662" y="43360"/>
                  </a:lnTo>
                  <a:lnTo>
                    <a:pt x="2235736" y="48803"/>
                  </a:lnTo>
                  <a:lnTo>
                    <a:pt x="2245622" y="50800"/>
                  </a:lnTo>
                  <a:lnTo>
                    <a:pt x="2255560" y="48803"/>
                  </a:lnTo>
                  <a:lnTo>
                    <a:pt x="2263634" y="43360"/>
                  </a:lnTo>
                  <a:lnTo>
                    <a:pt x="2269077" y="35286"/>
                  </a:lnTo>
                  <a:lnTo>
                    <a:pt x="2271073" y="25400"/>
                  </a:lnTo>
                  <a:lnTo>
                    <a:pt x="2269077" y="15513"/>
                  </a:lnTo>
                  <a:lnTo>
                    <a:pt x="2263634" y="7439"/>
                  </a:lnTo>
                  <a:lnTo>
                    <a:pt x="2255560" y="1996"/>
                  </a:lnTo>
                  <a:lnTo>
                    <a:pt x="2245673" y="0"/>
                  </a:lnTo>
                  <a:close/>
                </a:path>
                <a:path w="2983229" h="473709">
                  <a:moveTo>
                    <a:pt x="2347324" y="0"/>
                  </a:moveTo>
                  <a:lnTo>
                    <a:pt x="2337387" y="1996"/>
                  </a:lnTo>
                  <a:lnTo>
                    <a:pt x="2329313" y="7439"/>
                  </a:lnTo>
                  <a:lnTo>
                    <a:pt x="2323869" y="15513"/>
                  </a:lnTo>
                  <a:lnTo>
                    <a:pt x="2321873" y="25400"/>
                  </a:lnTo>
                  <a:lnTo>
                    <a:pt x="2323869" y="35286"/>
                  </a:lnTo>
                  <a:lnTo>
                    <a:pt x="2329313" y="43360"/>
                  </a:lnTo>
                  <a:lnTo>
                    <a:pt x="2337387" y="48803"/>
                  </a:lnTo>
                  <a:lnTo>
                    <a:pt x="2347273" y="50800"/>
                  </a:lnTo>
                  <a:lnTo>
                    <a:pt x="2357211" y="48803"/>
                  </a:lnTo>
                  <a:lnTo>
                    <a:pt x="2365285" y="43360"/>
                  </a:lnTo>
                  <a:lnTo>
                    <a:pt x="2370728" y="35286"/>
                  </a:lnTo>
                  <a:lnTo>
                    <a:pt x="2372724" y="25400"/>
                  </a:lnTo>
                  <a:lnTo>
                    <a:pt x="2370728" y="15513"/>
                  </a:lnTo>
                  <a:lnTo>
                    <a:pt x="2365285" y="7439"/>
                  </a:lnTo>
                  <a:lnTo>
                    <a:pt x="2357211" y="1996"/>
                  </a:lnTo>
                  <a:lnTo>
                    <a:pt x="2347324" y="0"/>
                  </a:lnTo>
                  <a:close/>
                </a:path>
                <a:path w="2983229" h="473709">
                  <a:moveTo>
                    <a:pt x="2448975" y="0"/>
                  </a:moveTo>
                  <a:lnTo>
                    <a:pt x="2439038" y="1996"/>
                  </a:lnTo>
                  <a:lnTo>
                    <a:pt x="2430964" y="7439"/>
                  </a:lnTo>
                  <a:lnTo>
                    <a:pt x="2425520" y="15513"/>
                  </a:lnTo>
                  <a:lnTo>
                    <a:pt x="2423524" y="25400"/>
                  </a:lnTo>
                  <a:lnTo>
                    <a:pt x="2425520" y="35286"/>
                  </a:lnTo>
                  <a:lnTo>
                    <a:pt x="2430964" y="43360"/>
                  </a:lnTo>
                  <a:lnTo>
                    <a:pt x="2439038" y="48803"/>
                  </a:lnTo>
                  <a:lnTo>
                    <a:pt x="2448924" y="50800"/>
                  </a:lnTo>
                  <a:lnTo>
                    <a:pt x="2458862" y="48803"/>
                  </a:lnTo>
                  <a:lnTo>
                    <a:pt x="2466935" y="43360"/>
                  </a:lnTo>
                  <a:lnTo>
                    <a:pt x="2472379" y="35286"/>
                  </a:lnTo>
                  <a:lnTo>
                    <a:pt x="2474375" y="25400"/>
                  </a:lnTo>
                  <a:lnTo>
                    <a:pt x="2472379" y="15513"/>
                  </a:lnTo>
                  <a:lnTo>
                    <a:pt x="2466935" y="7439"/>
                  </a:lnTo>
                  <a:lnTo>
                    <a:pt x="2458862" y="1996"/>
                  </a:lnTo>
                  <a:lnTo>
                    <a:pt x="2448975" y="0"/>
                  </a:lnTo>
                  <a:close/>
                </a:path>
                <a:path w="2983229" h="473709">
                  <a:moveTo>
                    <a:pt x="2550626" y="0"/>
                  </a:moveTo>
                  <a:lnTo>
                    <a:pt x="2540688" y="1996"/>
                  </a:lnTo>
                  <a:lnTo>
                    <a:pt x="2532615" y="7439"/>
                  </a:lnTo>
                  <a:lnTo>
                    <a:pt x="2527171" y="15513"/>
                  </a:lnTo>
                  <a:lnTo>
                    <a:pt x="2525175" y="25400"/>
                  </a:lnTo>
                  <a:lnTo>
                    <a:pt x="2527171" y="35286"/>
                  </a:lnTo>
                  <a:lnTo>
                    <a:pt x="2532615" y="43360"/>
                  </a:lnTo>
                  <a:lnTo>
                    <a:pt x="2540688" y="48803"/>
                  </a:lnTo>
                  <a:lnTo>
                    <a:pt x="2550575" y="50800"/>
                  </a:lnTo>
                  <a:lnTo>
                    <a:pt x="2560513" y="48803"/>
                  </a:lnTo>
                  <a:lnTo>
                    <a:pt x="2568586" y="43360"/>
                  </a:lnTo>
                  <a:lnTo>
                    <a:pt x="2574030" y="35286"/>
                  </a:lnTo>
                  <a:lnTo>
                    <a:pt x="2576026" y="25400"/>
                  </a:lnTo>
                  <a:lnTo>
                    <a:pt x="2574030" y="15513"/>
                  </a:lnTo>
                  <a:lnTo>
                    <a:pt x="2568586" y="7439"/>
                  </a:lnTo>
                  <a:lnTo>
                    <a:pt x="2560513" y="1996"/>
                  </a:lnTo>
                  <a:lnTo>
                    <a:pt x="2550626" y="0"/>
                  </a:lnTo>
                  <a:close/>
                </a:path>
                <a:path w="2983229" h="473709">
                  <a:moveTo>
                    <a:pt x="2652276" y="0"/>
                  </a:moveTo>
                  <a:lnTo>
                    <a:pt x="2642339" y="1996"/>
                  </a:lnTo>
                  <a:lnTo>
                    <a:pt x="2634265" y="7439"/>
                  </a:lnTo>
                  <a:lnTo>
                    <a:pt x="2628822" y="15513"/>
                  </a:lnTo>
                  <a:lnTo>
                    <a:pt x="2626826" y="25400"/>
                  </a:lnTo>
                  <a:lnTo>
                    <a:pt x="2628822" y="35286"/>
                  </a:lnTo>
                  <a:lnTo>
                    <a:pt x="2634265" y="43360"/>
                  </a:lnTo>
                  <a:lnTo>
                    <a:pt x="2642339" y="48803"/>
                  </a:lnTo>
                  <a:lnTo>
                    <a:pt x="2652226" y="50800"/>
                  </a:lnTo>
                  <a:lnTo>
                    <a:pt x="2662163" y="48803"/>
                  </a:lnTo>
                  <a:lnTo>
                    <a:pt x="2670237" y="43360"/>
                  </a:lnTo>
                  <a:lnTo>
                    <a:pt x="2675680" y="35286"/>
                  </a:lnTo>
                  <a:lnTo>
                    <a:pt x="2677676" y="25400"/>
                  </a:lnTo>
                  <a:lnTo>
                    <a:pt x="2675680" y="15513"/>
                  </a:lnTo>
                  <a:lnTo>
                    <a:pt x="2670237" y="7439"/>
                  </a:lnTo>
                  <a:lnTo>
                    <a:pt x="2662163" y="1996"/>
                  </a:lnTo>
                  <a:lnTo>
                    <a:pt x="2652276" y="0"/>
                  </a:lnTo>
                  <a:close/>
                </a:path>
                <a:path w="2983229" h="473709">
                  <a:moveTo>
                    <a:pt x="2753927" y="0"/>
                  </a:moveTo>
                  <a:lnTo>
                    <a:pt x="2743990" y="1996"/>
                  </a:lnTo>
                  <a:lnTo>
                    <a:pt x="2735916" y="7439"/>
                  </a:lnTo>
                  <a:lnTo>
                    <a:pt x="2730473" y="15513"/>
                  </a:lnTo>
                  <a:lnTo>
                    <a:pt x="2728476" y="25400"/>
                  </a:lnTo>
                  <a:lnTo>
                    <a:pt x="2730473" y="35286"/>
                  </a:lnTo>
                  <a:lnTo>
                    <a:pt x="2735916" y="43360"/>
                  </a:lnTo>
                  <a:lnTo>
                    <a:pt x="2743990" y="48803"/>
                  </a:lnTo>
                  <a:lnTo>
                    <a:pt x="2753876" y="50800"/>
                  </a:lnTo>
                  <a:lnTo>
                    <a:pt x="2763814" y="48803"/>
                  </a:lnTo>
                  <a:lnTo>
                    <a:pt x="2771888" y="43360"/>
                  </a:lnTo>
                  <a:lnTo>
                    <a:pt x="2777331" y="35286"/>
                  </a:lnTo>
                  <a:lnTo>
                    <a:pt x="2779327" y="25400"/>
                  </a:lnTo>
                  <a:lnTo>
                    <a:pt x="2777331" y="15513"/>
                  </a:lnTo>
                  <a:lnTo>
                    <a:pt x="2771888" y="7439"/>
                  </a:lnTo>
                  <a:lnTo>
                    <a:pt x="2763814" y="1996"/>
                  </a:lnTo>
                  <a:lnTo>
                    <a:pt x="2753927" y="0"/>
                  </a:lnTo>
                  <a:close/>
                </a:path>
                <a:path w="2983229" h="473709">
                  <a:moveTo>
                    <a:pt x="2855578" y="0"/>
                  </a:moveTo>
                  <a:lnTo>
                    <a:pt x="2845641" y="1996"/>
                  </a:lnTo>
                  <a:lnTo>
                    <a:pt x="2837567" y="7439"/>
                  </a:lnTo>
                  <a:lnTo>
                    <a:pt x="2832123" y="15513"/>
                  </a:lnTo>
                  <a:lnTo>
                    <a:pt x="2830127" y="25400"/>
                  </a:lnTo>
                  <a:lnTo>
                    <a:pt x="2832123" y="35286"/>
                  </a:lnTo>
                  <a:lnTo>
                    <a:pt x="2837567" y="43360"/>
                  </a:lnTo>
                  <a:lnTo>
                    <a:pt x="2845641" y="48803"/>
                  </a:lnTo>
                  <a:lnTo>
                    <a:pt x="2855527" y="50800"/>
                  </a:lnTo>
                  <a:lnTo>
                    <a:pt x="2865465" y="48803"/>
                  </a:lnTo>
                  <a:lnTo>
                    <a:pt x="2873539" y="43360"/>
                  </a:lnTo>
                  <a:lnTo>
                    <a:pt x="2878982" y="35286"/>
                  </a:lnTo>
                  <a:lnTo>
                    <a:pt x="2880978" y="25400"/>
                  </a:lnTo>
                  <a:lnTo>
                    <a:pt x="2878982" y="15513"/>
                  </a:lnTo>
                  <a:lnTo>
                    <a:pt x="2873539" y="7439"/>
                  </a:lnTo>
                  <a:lnTo>
                    <a:pt x="2865465" y="1996"/>
                  </a:lnTo>
                  <a:lnTo>
                    <a:pt x="2855578" y="0"/>
                  </a:lnTo>
                  <a:close/>
                </a:path>
                <a:path w="2983229" h="473709">
                  <a:moveTo>
                    <a:pt x="2957229" y="0"/>
                  </a:moveTo>
                  <a:lnTo>
                    <a:pt x="2947292" y="1996"/>
                  </a:lnTo>
                  <a:lnTo>
                    <a:pt x="2939219" y="7439"/>
                  </a:lnTo>
                  <a:lnTo>
                    <a:pt x="2933775" y="15513"/>
                  </a:lnTo>
                  <a:lnTo>
                    <a:pt x="2931779" y="25400"/>
                  </a:lnTo>
                  <a:lnTo>
                    <a:pt x="2933775" y="35286"/>
                  </a:lnTo>
                  <a:lnTo>
                    <a:pt x="2939219" y="43360"/>
                  </a:lnTo>
                  <a:lnTo>
                    <a:pt x="2947292" y="48803"/>
                  </a:lnTo>
                  <a:lnTo>
                    <a:pt x="2957179" y="50800"/>
                  </a:lnTo>
                  <a:lnTo>
                    <a:pt x="2967116" y="48803"/>
                  </a:lnTo>
                  <a:lnTo>
                    <a:pt x="2975189" y="43360"/>
                  </a:lnTo>
                  <a:lnTo>
                    <a:pt x="2980633" y="35286"/>
                  </a:lnTo>
                  <a:lnTo>
                    <a:pt x="2982629" y="25400"/>
                  </a:lnTo>
                  <a:lnTo>
                    <a:pt x="2980633" y="15513"/>
                  </a:lnTo>
                  <a:lnTo>
                    <a:pt x="2975189" y="7439"/>
                  </a:lnTo>
                  <a:lnTo>
                    <a:pt x="2967116" y="1996"/>
                  </a:lnTo>
                  <a:lnTo>
                    <a:pt x="2957229" y="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5168" y="2257908"/>
            <a:ext cx="501650" cy="56200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8380" y="2861310"/>
            <a:ext cx="59448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3580891"/>
            <a:ext cx="8791575" cy="3101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difference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primitives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spc="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Debug</a:t>
            </a:r>
            <a:r>
              <a:rPr sz="3600" spc="-10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5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mode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spc="6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Changing</a:t>
            </a:r>
            <a:r>
              <a:rPr sz="3600" spc="-8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6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both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600" spc="-8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1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spc="6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Equality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5246" y="754380"/>
            <a:ext cx="6480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Variables</a:t>
            </a:r>
            <a:r>
              <a:rPr spc="-430" dirty="0"/>
              <a:t> </a:t>
            </a:r>
            <a:r>
              <a:rPr spc="114" dirty="0"/>
              <a:t>and</a:t>
            </a:r>
            <a:r>
              <a:rPr spc="-420" dirty="0"/>
              <a:t> </a:t>
            </a:r>
            <a:r>
              <a:rPr spc="210" dirty="0"/>
              <a:t>Scope</a:t>
            </a:r>
            <a:endParaRPr spc="2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5387" y="3315736"/>
            <a:ext cx="3888503" cy="4634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11595" marR="436880" indent="3175">
              <a:lnSpc>
                <a:spcPts val="3980"/>
              </a:lnSpc>
              <a:spcBef>
                <a:spcPts val="315"/>
              </a:spcBef>
            </a:pPr>
            <a:r>
              <a:rPr spc="-20" dirty="0"/>
              <a:t>Scope</a:t>
            </a:r>
            <a:r>
              <a:rPr spc="-65" dirty="0"/>
              <a:t> </a:t>
            </a:r>
            <a:r>
              <a:rPr spc="-5" dirty="0"/>
              <a:t>defines</a:t>
            </a:r>
            <a:r>
              <a:rPr spc="-60" dirty="0"/>
              <a:t> </a:t>
            </a:r>
            <a:r>
              <a:rPr spc="-30" dirty="0"/>
              <a:t>from</a:t>
            </a:r>
            <a:r>
              <a:rPr spc="-55" dirty="0"/>
              <a:t> </a:t>
            </a:r>
            <a:r>
              <a:rPr spc="35" dirty="0"/>
              <a:t>where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45" dirty="0"/>
              <a:t>variables</a:t>
            </a:r>
            <a:r>
              <a:rPr spc="-60" dirty="0"/>
              <a:t> </a:t>
            </a:r>
            <a:r>
              <a:rPr spc="10" dirty="0"/>
              <a:t>are </a:t>
            </a:r>
            <a:r>
              <a:rPr spc="-930" dirty="0"/>
              <a:t> </a:t>
            </a:r>
            <a:r>
              <a:rPr spc="-30" dirty="0"/>
              <a:t>accessible</a:t>
            </a:r>
            <a:endParaRPr spc="-30" dirty="0"/>
          </a:p>
          <a:p>
            <a:pPr marL="6411595" marR="5080" indent="3175">
              <a:lnSpc>
                <a:spcPct val="101000"/>
              </a:lnSpc>
              <a:spcBef>
                <a:spcPts val="2600"/>
              </a:spcBef>
            </a:pPr>
            <a:r>
              <a:rPr spc="-55" dirty="0"/>
              <a:t>Variables </a:t>
            </a:r>
            <a:r>
              <a:rPr spc="10" dirty="0"/>
              <a:t>are</a:t>
            </a:r>
            <a:r>
              <a:rPr spc="-55" dirty="0"/>
              <a:t> </a:t>
            </a:r>
            <a:r>
              <a:rPr spc="-30" dirty="0"/>
              <a:t>accessible</a:t>
            </a:r>
            <a:r>
              <a:rPr spc="-55" dirty="0"/>
              <a:t> </a:t>
            </a:r>
            <a:r>
              <a:rPr spc="-40" dirty="0"/>
              <a:t>in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50" dirty="0"/>
              <a:t> </a:t>
            </a:r>
            <a:r>
              <a:rPr spc="-30" dirty="0"/>
              <a:t>block</a:t>
            </a:r>
            <a:r>
              <a:rPr spc="-60" dirty="0"/>
              <a:t> </a:t>
            </a:r>
            <a:r>
              <a:rPr spc="50" dirty="0"/>
              <a:t>after</a:t>
            </a:r>
            <a:r>
              <a:rPr spc="-55" dirty="0"/>
              <a:t>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20" dirty="0"/>
              <a:t>point</a:t>
            </a:r>
            <a:r>
              <a:rPr spc="-70" dirty="0"/>
              <a:t> </a:t>
            </a:r>
            <a:r>
              <a:rPr spc="65" dirty="0"/>
              <a:t>they</a:t>
            </a:r>
            <a:r>
              <a:rPr spc="-55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10" dirty="0"/>
              <a:t>defined,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45" dirty="0"/>
              <a:t>its</a:t>
            </a:r>
            <a:r>
              <a:rPr spc="-65" dirty="0"/>
              <a:t> </a:t>
            </a:r>
            <a:r>
              <a:rPr spc="-10" dirty="0"/>
              <a:t>inner</a:t>
            </a:r>
            <a:r>
              <a:rPr spc="-60" dirty="0"/>
              <a:t> </a:t>
            </a:r>
            <a:r>
              <a:rPr spc="-75" dirty="0"/>
              <a:t>blocks</a:t>
            </a:r>
            <a:endParaRPr spc="-75" dirty="0"/>
          </a:p>
          <a:p>
            <a:pPr marL="6414770">
              <a:lnSpc>
                <a:spcPct val="100000"/>
              </a:lnSpc>
              <a:spcBef>
                <a:spcPts val="2710"/>
              </a:spcBef>
            </a:pPr>
            <a:r>
              <a:rPr spc="-220" dirty="0"/>
              <a:t>A</a:t>
            </a:r>
            <a:r>
              <a:rPr spc="-60" dirty="0"/>
              <a:t> </a:t>
            </a:r>
            <a:r>
              <a:rPr spc="15" dirty="0"/>
              <a:t>b</a:t>
            </a:r>
            <a:r>
              <a:rPr spc="-65" dirty="0"/>
              <a:t>l</a:t>
            </a:r>
            <a:r>
              <a:rPr spc="-45" dirty="0"/>
              <a:t>o</a:t>
            </a:r>
            <a:r>
              <a:rPr spc="70" dirty="0"/>
              <a:t>c</a:t>
            </a:r>
            <a:r>
              <a:rPr spc="-125" dirty="0"/>
              <a:t>k</a:t>
            </a:r>
            <a:r>
              <a:rPr spc="-65" dirty="0"/>
              <a:t> </a:t>
            </a:r>
            <a:r>
              <a:rPr spc="-245" dirty="0"/>
              <a:t>s</a:t>
            </a:r>
            <a:r>
              <a:rPr spc="175" dirty="0"/>
              <a:t>t</a:t>
            </a:r>
            <a:r>
              <a:rPr spc="-30" dirty="0"/>
              <a:t>a</a:t>
            </a:r>
            <a:r>
              <a:rPr spc="90" dirty="0"/>
              <a:t>r</a:t>
            </a:r>
            <a:r>
              <a:rPr spc="30" dirty="0"/>
              <a:t>t</a:t>
            </a:r>
            <a:r>
              <a:rPr spc="-245" dirty="0"/>
              <a:t>s</a:t>
            </a:r>
            <a:r>
              <a:rPr spc="-60" dirty="0"/>
              <a:t> </a:t>
            </a:r>
            <a:r>
              <a:rPr spc="25" dirty="0"/>
              <a:t>w</a:t>
            </a:r>
            <a:r>
              <a:rPr spc="-65" dirty="0"/>
              <a:t>i</a:t>
            </a:r>
            <a:r>
              <a:rPr spc="215" dirty="0"/>
              <a:t>t</a:t>
            </a:r>
            <a:r>
              <a:rPr spc="-20" dirty="0"/>
              <a:t>h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-50" dirty="0"/>
              <a:t>{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20" dirty="0"/>
              <a:t>n</a:t>
            </a:r>
            <a:r>
              <a:rPr spc="20" dirty="0"/>
              <a:t>d</a:t>
            </a:r>
            <a:r>
              <a:rPr spc="-60" dirty="0"/>
              <a:t> </a:t>
            </a:r>
            <a:r>
              <a:rPr spc="105" dirty="0"/>
              <a:t>e</a:t>
            </a:r>
            <a:r>
              <a:rPr spc="-20" dirty="0"/>
              <a:t>n</a:t>
            </a:r>
            <a:r>
              <a:rPr spc="15" dirty="0"/>
              <a:t>d</a:t>
            </a:r>
            <a:r>
              <a:rPr spc="-245" dirty="0"/>
              <a:t>s</a:t>
            </a:r>
            <a:r>
              <a:rPr spc="-60" dirty="0"/>
              <a:t> </a:t>
            </a:r>
            <a:r>
              <a:rPr spc="25" dirty="0"/>
              <a:t>w</a:t>
            </a:r>
            <a:r>
              <a:rPr spc="-65" dirty="0"/>
              <a:t>i</a:t>
            </a:r>
            <a:r>
              <a:rPr spc="215" dirty="0"/>
              <a:t>t</a:t>
            </a:r>
            <a:r>
              <a:rPr spc="-20" dirty="0"/>
              <a:t>h</a:t>
            </a:r>
            <a:r>
              <a:rPr spc="-60" dirty="0"/>
              <a:t> </a:t>
            </a:r>
            <a:r>
              <a:rPr spc="-50" dirty="0"/>
              <a:t>}</a:t>
            </a:r>
            <a:endParaRPr spc="-50" dirty="0"/>
          </a:p>
          <a:p>
            <a:pPr marL="6411595" marR="25400" indent="3175">
              <a:lnSpc>
                <a:spcPct val="99000"/>
              </a:lnSpc>
              <a:spcBef>
                <a:spcPts val="2740"/>
              </a:spcBef>
            </a:pPr>
            <a:r>
              <a:rPr spc="-40" dirty="0"/>
              <a:t>Exception: </a:t>
            </a:r>
            <a:r>
              <a:rPr spc="-105" dirty="0"/>
              <a:t>class </a:t>
            </a:r>
            <a:r>
              <a:rPr spc="-20" dirty="0"/>
              <a:t>level, </a:t>
            </a:r>
            <a:r>
              <a:rPr spc="65" dirty="0"/>
              <a:t>they </a:t>
            </a:r>
            <a:r>
              <a:rPr spc="10" dirty="0"/>
              <a:t>are </a:t>
            </a:r>
            <a:r>
              <a:rPr spc="-30" dirty="0"/>
              <a:t>accessible </a:t>
            </a:r>
            <a:r>
              <a:rPr spc="-40" dirty="0"/>
              <a:t>in </a:t>
            </a:r>
            <a:r>
              <a:rPr spc="-35" dirty="0"/>
              <a:t> </a:t>
            </a:r>
            <a:r>
              <a:rPr spc="-5" dirty="0"/>
              <a:t>methods</a:t>
            </a:r>
            <a:r>
              <a:rPr spc="-65" dirty="0"/>
              <a:t> </a:t>
            </a:r>
            <a:r>
              <a:rPr spc="35" dirty="0"/>
              <a:t>even</a:t>
            </a:r>
            <a:r>
              <a:rPr spc="-65" dirty="0"/>
              <a:t> </a:t>
            </a:r>
            <a:r>
              <a:rPr dirty="0"/>
              <a:t>if</a:t>
            </a:r>
            <a:r>
              <a:rPr spc="-60" dirty="0"/>
              <a:t> </a:t>
            </a:r>
            <a:r>
              <a:rPr spc="65" dirty="0"/>
              <a:t>they</a:t>
            </a:r>
            <a:r>
              <a:rPr spc="-55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defined</a:t>
            </a:r>
            <a:r>
              <a:rPr spc="-65" dirty="0"/>
              <a:t> </a:t>
            </a:r>
            <a:r>
              <a:rPr spc="25" dirty="0"/>
              <a:t>underneath </a:t>
            </a:r>
            <a:r>
              <a:rPr spc="-930" dirty="0"/>
              <a:t> </a:t>
            </a:r>
            <a:r>
              <a:rPr spc="35" dirty="0"/>
              <a:t>these</a:t>
            </a:r>
            <a:r>
              <a:rPr spc="-65" dirty="0"/>
              <a:t> </a:t>
            </a:r>
            <a:r>
              <a:rPr spc="-5" dirty="0"/>
              <a:t>methods</a:t>
            </a:r>
            <a:endParaRPr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0765" y="2861310"/>
            <a:ext cx="60020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sz="540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848859"/>
            <a:ext cx="553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scope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Presentation</Application>
  <PresentationFormat>On-screen Show 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Tahoma</vt:lpstr>
      <vt:lpstr>Arial</vt:lpstr>
      <vt:lpstr>Microsoft Sans Serif</vt:lpstr>
      <vt:lpstr>Lucida Sans Unicode</vt:lpstr>
      <vt:lpstr>Microsoft YaHei</vt:lpstr>
      <vt:lpstr>Arial Unicode MS</vt:lpstr>
      <vt:lpstr>Calibri</vt:lpstr>
      <vt:lpstr>Office Theme</vt:lpstr>
      <vt:lpstr>Variables and Scope</vt:lpstr>
      <vt:lpstr>PowerPoint 演示文稿</vt:lpstr>
      <vt:lpstr>Variables</vt:lpstr>
      <vt:lpstr>PowerPoint 演示文稿</vt:lpstr>
      <vt:lpstr>Primitives vs Reference Types</vt:lpstr>
      <vt:lpstr>Heap and Stack</vt:lpstr>
      <vt:lpstr>Demo</vt:lpstr>
      <vt:lpstr>Variables and Scope</vt:lpstr>
      <vt:lpstr>PowerPoint 演示文稿</vt:lpstr>
      <vt:lpstr>Access Modifiers</vt:lpstr>
      <vt:lpstr>Public</vt:lpstr>
      <vt:lpstr>PowerPoint 演示文稿</vt:lpstr>
      <vt:lpstr>Private Access</vt:lpstr>
      <vt:lpstr>PowerPoint 演示文稿</vt:lpstr>
      <vt:lpstr>Default</vt:lpstr>
      <vt:lpstr>PowerPoint 演示文稿</vt:lpstr>
      <vt:lpstr>Protected</vt:lpstr>
      <vt:lpstr>PowerPoint 演示文稿</vt:lpstr>
      <vt:lpstr>Default  Private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Scope</dc:title>
  <dc:creator/>
  <cp:lastModifiedBy>Steve Sam</cp:lastModifiedBy>
  <cp:revision>3</cp:revision>
  <dcterms:created xsi:type="dcterms:W3CDTF">2022-09-19T06:58:32Z</dcterms:created>
  <dcterms:modified xsi:type="dcterms:W3CDTF">2022-09-19T07:20:14Z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2021-09-02T05:30:00Z</vt:filetime>
  </property>
  <property fmtid="{D5CDD505-2E9C-101B-9397-08002B2CF9AE}" pid="3" name="LastSaved">
    <vt:filetime>2022-09-19T05:30:00Z</vt:filetime>
  </property>
  <property fmtid="{D5CDD505-2E9C-101B-9397-08002B2CF9AE}" pid="4" name="ICV">
    <vt:lpwstr>70544987465D4009A95B49FB0C7E0976</vt:lpwstr>
  </property>
  <property fmtid="{D5CDD505-2E9C-101B-9397-08002B2CF9AE}" pid="5" name="KSOProductBuildVer">
    <vt:lpwstr>1033-11.2.0.11306</vt:lpwstr>
  </property>
</Properties>
</file>