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61524" y="860991"/>
            <a:ext cx="6381051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1370" y="3395079"/>
            <a:ext cx="17541358" cy="432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3518315"/>
            <a:ext cx="10960100" cy="1131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50" spc="-540" dirty="0">
                <a:solidFill>
                  <a:srgbClr val="171717"/>
                </a:solidFill>
              </a:rPr>
              <a:t>W</a:t>
            </a:r>
            <a:r>
              <a:rPr sz="7250" spc="-245" dirty="0">
                <a:solidFill>
                  <a:srgbClr val="171717"/>
                </a:solidFill>
              </a:rPr>
              <a:t>o</a:t>
            </a:r>
            <a:r>
              <a:rPr sz="7250" spc="-75" dirty="0">
                <a:solidFill>
                  <a:srgbClr val="171717"/>
                </a:solidFill>
              </a:rPr>
              <a:t>r</a:t>
            </a:r>
            <a:r>
              <a:rPr sz="7250" spc="-505" dirty="0">
                <a:solidFill>
                  <a:srgbClr val="171717"/>
                </a:solidFill>
              </a:rPr>
              <a:t>k</a:t>
            </a:r>
            <a:r>
              <a:rPr sz="7250" spc="-290" dirty="0">
                <a:solidFill>
                  <a:srgbClr val="171717"/>
                </a:solidFill>
              </a:rPr>
              <a:t>i</a:t>
            </a:r>
            <a:r>
              <a:rPr sz="7250" spc="-35" dirty="0">
                <a:solidFill>
                  <a:srgbClr val="171717"/>
                </a:solidFill>
              </a:rPr>
              <a:t>n</a:t>
            </a:r>
            <a:r>
              <a:rPr sz="7250" spc="195" dirty="0">
                <a:solidFill>
                  <a:srgbClr val="171717"/>
                </a:solidFill>
              </a:rPr>
              <a:t>g</a:t>
            </a:r>
            <a:r>
              <a:rPr sz="7250" spc="-535" dirty="0">
                <a:solidFill>
                  <a:srgbClr val="171717"/>
                </a:solidFill>
              </a:rPr>
              <a:t> </a:t>
            </a:r>
            <a:r>
              <a:rPr sz="7250" spc="-395" dirty="0">
                <a:solidFill>
                  <a:srgbClr val="171717"/>
                </a:solidFill>
              </a:rPr>
              <a:t>w</a:t>
            </a:r>
            <a:r>
              <a:rPr sz="7250" spc="-290" dirty="0">
                <a:solidFill>
                  <a:srgbClr val="171717"/>
                </a:solidFill>
              </a:rPr>
              <a:t>i</a:t>
            </a:r>
            <a:r>
              <a:rPr sz="7250" spc="395" dirty="0">
                <a:solidFill>
                  <a:srgbClr val="171717"/>
                </a:solidFill>
              </a:rPr>
              <a:t>t</a:t>
            </a:r>
            <a:r>
              <a:rPr sz="7250" spc="150" dirty="0">
                <a:solidFill>
                  <a:srgbClr val="171717"/>
                </a:solidFill>
              </a:rPr>
              <a:t>h</a:t>
            </a:r>
            <a:r>
              <a:rPr sz="7250" spc="-535" dirty="0">
                <a:solidFill>
                  <a:srgbClr val="171717"/>
                </a:solidFill>
              </a:rPr>
              <a:t> </a:t>
            </a:r>
            <a:r>
              <a:rPr sz="7250" spc="-915" dirty="0">
                <a:solidFill>
                  <a:srgbClr val="171717"/>
                </a:solidFill>
              </a:rPr>
              <a:t>S</a:t>
            </a:r>
            <a:r>
              <a:rPr sz="7250" spc="-155" dirty="0">
                <a:solidFill>
                  <a:srgbClr val="171717"/>
                </a:solidFill>
              </a:rPr>
              <a:t>e</a:t>
            </a:r>
            <a:r>
              <a:rPr sz="7250" spc="305" dirty="0">
                <a:solidFill>
                  <a:srgbClr val="171717"/>
                </a:solidFill>
              </a:rPr>
              <a:t>t</a:t>
            </a:r>
            <a:r>
              <a:rPr sz="7250" spc="-320" dirty="0">
                <a:solidFill>
                  <a:srgbClr val="171717"/>
                </a:solidFill>
              </a:rPr>
              <a:t>s</a:t>
            </a:r>
            <a:r>
              <a:rPr sz="7250" spc="-535" dirty="0">
                <a:solidFill>
                  <a:srgbClr val="171717"/>
                </a:solidFill>
              </a:rPr>
              <a:t> </a:t>
            </a:r>
            <a:r>
              <a:rPr sz="7250" spc="-405" dirty="0">
                <a:solidFill>
                  <a:srgbClr val="171717"/>
                </a:solidFill>
              </a:rPr>
              <a:t>a</a:t>
            </a:r>
            <a:r>
              <a:rPr sz="7250" spc="-35" dirty="0">
                <a:solidFill>
                  <a:srgbClr val="171717"/>
                </a:solidFill>
              </a:rPr>
              <a:t>n</a:t>
            </a:r>
            <a:r>
              <a:rPr sz="7250" spc="280" dirty="0">
                <a:solidFill>
                  <a:srgbClr val="171717"/>
                </a:solidFill>
              </a:rPr>
              <a:t>d</a:t>
            </a:r>
            <a:r>
              <a:rPr sz="7250" spc="-535" dirty="0">
                <a:solidFill>
                  <a:srgbClr val="171717"/>
                </a:solidFill>
              </a:rPr>
              <a:t> </a:t>
            </a:r>
            <a:r>
              <a:rPr sz="7250" spc="55" dirty="0">
                <a:solidFill>
                  <a:srgbClr val="171717"/>
                </a:solidFill>
              </a:rPr>
              <a:t>M</a:t>
            </a:r>
            <a:r>
              <a:rPr sz="7250" spc="-405" dirty="0">
                <a:solidFill>
                  <a:srgbClr val="171717"/>
                </a:solidFill>
              </a:rPr>
              <a:t>a</a:t>
            </a:r>
            <a:r>
              <a:rPr sz="7250" spc="95" dirty="0">
                <a:solidFill>
                  <a:srgbClr val="171717"/>
                </a:solidFill>
              </a:rPr>
              <a:t>p</a:t>
            </a:r>
            <a:r>
              <a:rPr sz="7250" spc="-320" dirty="0">
                <a:solidFill>
                  <a:srgbClr val="171717"/>
                </a:solidFill>
              </a:rPr>
              <a:t>s</a:t>
            </a:r>
            <a:endParaRPr sz="72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11371" y="2832374"/>
          <a:ext cx="10487025" cy="133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/>
                <a:gridCol w="1047115"/>
                <a:gridCol w="1047115"/>
                <a:gridCol w="1047114"/>
                <a:gridCol w="1047114"/>
                <a:gridCol w="1047114"/>
                <a:gridCol w="1047114"/>
                <a:gridCol w="1047115"/>
                <a:gridCol w="1047115"/>
                <a:gridCol w="1047115"/>
              </a:tblGrid>
              <a:tr h="6632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"A"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"A"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"B"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"B"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"C"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"C"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"D"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"D"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"E"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"E"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32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dirty="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dirty="0"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dirty="0"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dirty="0"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dirty="0"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dirty="0"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dirty="0">
                          <a:latin typeface="Courier New" panose="02070309020205020404"/>
                          <a:cs typeface="Courier New" panose="02070309020205020404"/>
                        </a:rPr>
                        <a:t>6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dirty="0">
                          <a:latin typeface="Courier New" panose="02070309020205020404"/>
                          <a:cs typeface="Courier New" panose="02070309020205020404"/>
                        </a:rPr>
                        <a:t>7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dirty="0">
                          <a:latin typeface="Courier New" panose="02070309020205020404"/>
                          <a:cs typeface="Courier New" panose="02070309020205020404"/>
                        </a:rPr>
                        <a:t>8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dirty="0">
                          <a:latin typeface="Courier New" panose="02070309020205020404"/>
                          <a:cs typeface="Courier New" panose="02070309020205020404"/>
                        </a:rPr>
                        <a:t>9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54495" y="1690209"/>
            <a:ext cx="99568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List</a:t>
            </a:r>
            <a:endParaRPr sz="4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39630" y="6538913"/>
            <a:ext cx="8225155" cy="4010660"/>
          </a:xfrm>
          <a:custGeom>
            <a:avLst/>
            <a:gdLst/>
            <a:ahLst/>
            <a:cxnLst/>
            <a:rect l="l" t="t" r="r" b="b"/>
            <a:pathLst>
              <a:path w="8225155" h="4010659">
                <a:moveTo>
                  <a:pt x="1101558" y="0"/>
                </a:moveTo>
                <a:lnTo>
                  <a:pt x="7123281" y="0"/>
                </a:lnTo>
                <a:lnTo>
                  <a:pt x="7195612" y="24"/>
                </a:lnTo>
                <a:lnTo>
                  <a:pt x="7263528" y="196"/>
                </a:lnTo>
                <a:lnTo>
                  <a:pt x="7327208" y="663"/>
                </a:lnTo>
                <a:lnTo>
                  <a:pt x="7386826" y="1572"/>
                </a:lnTo>
                <a:lnTo>
                  <a:pt x="7442560" y="3071"/>
                </a:lnTo>
                <a:lnTo>
                  <a:pt x="7494586" y="5307"/>
                </a:lnTo>
                <a:lnTo>
                  <a:pt x="7543081" y="8427"/>
                </a:lnTo>
                <a:lnTo>
                  <a:pt x="7588222" y="12580"/>
                </a:lnTo>
                <a:lnTo>
                  <a:pt x="7630184" y="17911"/>
                </a:lnTo>
                <a:lnTo>
                  <a:pt x="7669145" y="24570"/>
                </a:lnTo>
                <a:lnTo>
                  <a:pt x="7738768" y="42457"/>
                </a:lnTo>
                <a:lnTo>
                  <a:pt x="7815536" y="72564"/>
                </a:lnTo>
                <a:lnTo>
                  <a:pt x="7859503" y="94302"/>
                </a:lnTo>
                <a:lnTo>
                  <a:pt x="7901548" y="119058"/>
                </a:lnTo>
                <a:lnTo>
                  <a:pt x="7941533" y="146694"/>
                </a:lnTo>
                <a:lnTo>
                  <a:pt x="7979322" y="177073"/>
                </a:lnTo>
                <a:lnTo>
                  <a:pt x="8014779" y="210060"/>
                </a:lnTo>
                <a:lnTo>
                  <a:pt x="8047765" y="245516"/>
                </a:lnTo>
                <a:lnTo>
                  <a:pt x="8078145" y="283305"/>
                </a:lnTo>
                <a:lnTo>
                  <a:pt x="8105781" y="323291"/>
                </a:lnTo>
                <a:lnTo>
                  <a:pt x="8130536" y="365335"/>
                </a:lnTo>
                <a:lnTo>
                  <a:pt x="8152274" y="409302"/>
                </a:lnTo>
                <a:lnTo>
                  <a:pt x="8170858" y="455055"/>
                </a:lnTo>
                <a:lnTo>
                  <a:pt x="8192136" y="519558"/>
                </a:lnTo>
                <a:lnTo>
                  <a:pt x="8206927" y="594655"/>
                </a:lnTo>
                <a:lnTo>
                  <a:pt x="8212259" y="636617"/>
                </a:lnTo>
                <a:lnTo>
                  <a:pt x="8216411" y="681757"/>
                </a:lnTo>
                <a:lnTo>
                  <a:pt x="8219532" y="730252"/>
                </a:lnTo>
                <a:lnTo>
                  <a:pt x="8221768" y="782279"/>
                </a:lnTo>
                <a:lnTo>
                  <a:pt x="8223267" y="838013"/>
                </a:lnTo>
                <a:lnTo>
                  <a:pt x="8224176" y="897631"/>
                </a:lnTo>
                <a:lnTo>
                  <a:pt x="8224643" y="961310"/>
                </a:lnTo>
                <a:lnTo>
                  <a:pt x="8224815" y="1029227"/>
                </a:lnTo>
                <a:lnTo>
                  <a:pt x="8224839" y="1101558"/>
                </a:lnTo>
                <a:lnTo>
                  <a:pt x="8224839" y="2908531"/>
                </a:lnTo>
                <a:lnTo>
                  <a:pt x="8224815" y="2980862"/>
                </a:lnTo>
                <a:lnTo>
                  <a:pt x="8224643" y="3048778"/>
                </a:lnTo>
                <a:lnTo>
                  <a:pt x="8224176" y="3112457"/>
                </a:lnTo>
                <a:lnTo>
                  <a:pt x="8223267" y="3172076"/>
                </a:lnTo>
                <a:lnTo>
                  <a:pt x="8221768" y="3227810"/>
                </a:lnTo>
                <a:lnTo>
                  <a:pt x="8219532" y="3279836"/>
                </a:lnTo>
                <a:lnTo>
                  <a:pt x="8216411" y="3328331"/>
                </a:lnTo>
                <a:lnTo>
                  <a:pt x="8212259" y="3373471"/>
                </a:lnTo>
                <a:lnTo>
                  <a:pt x="8206927" y="3415434"/>
                </a:lnTo>
                <a:lnTo>
                  <a:pt x="8200269" y="3454395"/>
                </a:lnTo>
                <a:lnTo>
                  <a:pt x="8182381" y="3524018"/>
                </a:lnTo>
                <a:lnTo>
                  <a:pt x="8152274" y="3600786"/>
                </a:lnTo>
                <a:lnTo>
                  <a:pt x="8130536" y="3644753"/>
                </a:lnTo>
                <a:lnTo>
                  <a:pt x="8105781" y="3686797"/>
                </a:lnTo>
                <a:lnTo>
                  <a:pt x="8078145" y="3726783"/>
                </a:lnTo>
                <a:lnTo>
                  <a:pt x="8047765" y="3764572"/>
                </a:lnTo>
                <a:lnTo>
                  <a:pt x="8014779" y="3800028"/>
                </a:lnTo>
                <a:lnTo>
                  <a:pt x="7979322" y="3833015"/>
                </a:lnTo>
                <a:lnTo>
                  <a:pt x="7941533" y="3863394"/>
                </a:lnTo>
                <a:lnTo>
                  <a:pt x="7901548" y="3891030"/>
                </a:lnTo>
                <a:lnTo>
                  <a:pt x="7859503" y="3915786"/>
                </a:lnTo>
                <a:lnTo>
                  <a:pt x="7815536" y="3937524"/>
                </a:lnTo>
                <a:lnTo>
                  <a:pt x="7769784" y="3956107"/>
                </a:lnTo>
                <a:lnTo>
                  <a:pt x="7705281" y="3977385"/>
                </a:lnTo>
                <a:lnTo>
                  <a:pt x="7630184" y="3992177"/>
                </a:lnTo>
                <a:lnTo>
                  <a:pt x="7588222" y="3997509"/>
                </a:lnTo>
                <a:lnTo>
                  <a:pt x="7543081" y="4001661"/>
                </a:lnTo>
                <a:lnTo>
                  <a:pt x="7494586" y="4004782"/>
                </a:lnTo>
                <a:lnTo>
                  <a:pt x="7442560" y="4007018"/>
                </a:lnTo>
                <a:lnTo>
                  <a:pt x="7386826" y="4008516"/>
                </a:lnTo>
                <a:lnTo>
                  <a:pt x="7327208" y="4009426"/>
                </a:lnTo>
                <a:lnTo>
                  <a:pt x="7263528" y="4009892"/>
                </a:lnTo>
                <a:lnTo>
                  <a:pt x="7195612" y="4010064"/>
                </a:lnTo>
                <a:lnTo>
                  <a:pt x="7123281" y="4010089"/>
                </a:lnTo>
                <a:lnTo>
                  <a:pt x="1101558" y="4010089"/>
                </a:lnTo>
                <a:lnTo>
                  <a:pt x="1029227" y="4010064"/>
                </a:lnTo>
                <a:lnTo>
                  <a:pt x="961310" y="4009892"/>
                </a:lnTo>
                <a:lnTo>
                  <a:pt x="897631" y="4009426"/>
                </a:lnTo>
                <a:lnTo>
                  <a:pt x="838013" y="4008516"/>
                </a:lnTo>
                <a:lnTo>
                  <a:pt x="782279" y="4007018"/>
                </a:lnTo>
                <a:lnTo>
                  <a:pt x="730252" y="4004782"/>
                </a:lnTo>
                <a:lnTo>
                  <a:pt x="681757" y="4001661"/>
                </a:lnTo>
                <a:lnTo>
                  <a:pt x="636617" y="3997509"/>
                </a:lnTo>
                <a:lnTo>
                  <a:pt x="594655" y="3992177"/>
                </a:lnTo>
                <a:lnTo>
                  <a:pt x="555694" y="3985518"/>
                </a:lnTo>
                <a:lnTo>
                  <a:pt x="486070" y="3967631"/>
                </a:lnTo>
                <a:lnTo>
                  <a:pt x="409302" y="3937524"/>
                </a:lnTo>
                <a:lnTo>
                  <a:pt x="365335" y="3915786"/>
                </a:lnTo>
                <a:lnTo>
                  <a:pt x="323291" y="3891030"/>
                </a:lnTo>
                <a:lnTo>
                  <a:pt x="283305" y="3863394"/>
                </a:lnTo>
                <a:lnTo>
                  <a:pt x="245516" y="3833015"/>
                </a:lnTo>
                <a:lnTo>
                  <a:pt x="210060" y="3800028"/>
                </a:lnTo>
                <a:lnTo>
                  <a:pt x="177073" y="3764572"/>
                </a:lnTo>
                <a:lnTo>
                  <a:pt x="146694" y="3726783"/>
                </a:lnTo>
                <a:lnTo>
                  <a:pt x="119058" y="3686797"/>
                </a:lnTo>
                <a:lnTo>
                  <a:pt x="94302" y="3644753"/>
                </a:lnTo>
                <a:lnTo>
                  <a:pt x="72564" y="3600786"/>
                </a:lnTo>
                <a:lnTo>
                  <a:pt x="53981" y="3555034"/>
                </a:lnTo>
                <a:lnTo>
                  <a:pt x="32703" y="3490530"/>
                </a:lnTo>
                <a:lnTo>
                  <a:pt x="17911" y="3415434"/>
                </a:lnTo>
                <a:lnTo>
                  <a:pt x="12580" y="3373471"/>
                </a:lnTo>
                <a:lnTo>
                  <a:pt x="8427" y="3328331"/>
                </a:lnTo>
                <a:lnTo>
                  <a:pt x="5307" y="3279836"/>
                </a:lnTo>
                <a:lnTo>
                  <a:pt x="3071" y="3227810"/>
                </a:lnTo>
                <a:lnTo>
                  <a:pt x="1572" y="3172076"/>
                </a:lnTo>
                <a:lnTo>
                  <a:pt x="663" y="3112457"/>
                </a:lnTo>
                <a:lnTo>
                  <a:pt x="196" y="3048778"/>
                </a:lnTo>
                <a:lnTo>
                  <a:pt x="24" y="2980862"/>
                </a:lnTo>
                <a:lnTo>
                  <a:pt x="0" y="2908531"/>
                </a:lnTo>
                <a:lnTo>
                  <a:pt x="0" y="1101558"/>
                </a:lnTo>
                <a:lnTo>
                  <a:pt x="24" y="1029227"/>
                </a:lnTo>
                <a:lnTo>
                  <a:pt x="196" y="961310"/>
                </a:lnTo>
                <a:lnTo>
                  <a:pt x="663" y="897631"/>
                </a:lnTo>
                <a:lnTo>
                  <a:pt x="1572" y="838013"/>
                </a:lnTo>
                <a:lnTo>
                  <a:pt x="3071" y="782279"/>
                </a:lnTo>
                <a:lnTo>
                  <a:pt x="5307" y="730252"/>
                </a:lnTo>
                <a:lnTo>
                  <a:pt x="8427" y="681757"/>
                </a:lnTo>
                <a:lnTo>
                  <a:pt x="12580" y="636617"/>
                </a:lnTo>
                <a:lnTo>
                  <a:pt x="17911" y="594655"/>
                </a:lnTo>
                <a:lnTo>
                  <a:pt x="24570" y="555694"/>
                </a:lnTo>
                <a:lnTo>
                  <a:pt x="42457" y="486070"/>
                </a:lnTo>
                <a:lnTo>
                  <a:pt x="72564" y="409302"/>
                </a:lnTo>
                <a:lnTo>
                  <a:pt x="94302" y="365335"/>
                </a:lnTo>
                <a:lnTo>
                  <a:pt x="119058" y="323291"/>
                </a:lnTo>
                <a:lnTo>
                  <a:pt x="146694" y="283305"/>
                </a:lnTo>
                <a:lnTo>
                  <a:pt x="177073" y="245516"/>
                </a:lnTo>
                <a:lnTo>
                  <a:pt x="210060" y="210060"/>
                </a:lnTo>
                <a:lnTo>
                  <a:pt x="245516" y="177073"/>
                </a:lnTo>
                <a:lnTo>
                  <a:pt x="283305" y="146694"/>
                </a:lnTo>
                <a:lnTo>
                  <a:pt x="323291" y="119058"/>
                </a:lnTo>
                <a:lnTo>
                  <a:pt x="365335" y="94302"/>
                </a:lnTo>
                <a:lnTo>
                  <a:pt x="409302" y="72564"/>
                </a:lnTo>
                <a:lnTo>
                  <a:pt x="455055" y="53981"/>
                </a:lnTo>
                <a:lnTo>
                  <a:pt x="519558" y="32703"/>
                </a:lnTo>
                <a:lnTo>
                  <a:pt x="594655" y="17911"/>
                </a:lnTo>
                <a:lnTo>
                  <a:pt x="636617" y="12580"/>
                </a:lnTo>
                <a:lnTo>
                  <a:pt x="681757" y="8427"/>
                </a:lnTo>
                <a:lnTo>
                  <a:pt x="730252" y="5307"/>
                </a:lnTo>
                <a:lnTo>
                  <a:pt x="782279" y="3071"/>
                </a:lnTo>
                <a:lnTo>
                  <a:pt x="838013" y="1572"/>
                </a:lnTo>
                <a:lnTo>
                  <a:pt x="897631" y="663"/>
                </a:lnTo>
                <a:lnTo>
                  <a:pt x="961310" y="196"/>
                </a:lnTo>
                <a:lnTo>
                  <a:pt x="1029227" y="24"/>
                </a:lnTo>
                <a:lnTo>
                  <a:pt x="1101558" y="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01801" y="5486714"/>
            <a:ext cx="5614670" cy="461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 algn="ctr">
              <a:lnSpc>
                <a:spcPct val="100000"/>
              </a:lnSpc>
              <a:spcBef>
                <a:spcPts val="100"/>
              </a:spcBef>
            </a:pPr>
            <a:r>
              <a:rPr sz="445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44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7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"Circle"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2962275">
              <a:lnSpc>
                <a:spcPct val="100000"/>
              </a:lnSpc>
              <a:spcBef>
                <a:spcPts val="970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"Triangle"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699770">
              <a:lnSpc>
                <a:spcPct val="100000"/>
              </a:lnSpc>
              <a:spcBef>
                <a:spcPts val="3510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"Square"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06475" algn="ctr">
              <a:lnSpc>
                <a:spcPct val="100000"/>
              </a:lnSpc>
              <a:spcBef>
                <a:spcPts val="3110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"Rectangle"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005" y="860991"/>
            <a:ext cx="835850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70" dirty="0"/>
              <a:t> </a:t>
            </a:r>
            <a:r>
              <a:rPr spc="80" dirty="0"/>
              <a:t>Collection</a:t>
            </a:r>
            <a:r>
              <a:rPr spc="-165" dirty="0"/>
              <a:t> </a:t>
            </a:r>
            <a:r>
              <a:rPr spc="95" dirty="0"/>
              <a:t>Interface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575279" y="3180483"/>
            <a:ext cx="2511425" cy="141097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383540">
              <a:lnSpc>
                <a:spcPct val="100000"/>
              </a:lnSpc>
            </a:pPr>
            <a:r>
              <a:rPr sz="28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5279" y="5038547"/>
            <a:ext cx="2511425" cy="1410970"/>
          </a:xfrm>
          <a:custGeom>
            <a:avLst/>
            <a:gdLst/>
            <a:ahLst/>
            <a:cxnLst/>
            <a:rect l="l" t="t" r="r" b="b"/>
            <a:pathLst>
              <a:path w="2511425" h="1410970">
                <a:moveTo>
                  <a:pt x="2511332" y="0"/>
                </a:moveTo>
                <a:lnTo>
                  <a:pt x="0" y="0"/>
                </a:lnTo>
                <a:lnTo>
                  <a:pt x="0" y="1410858"/>
                </a:lnTo>
                <a:lnTo>
                  <a:pt x="2511332" y="1410858"/>
                </a:lnTo>
                <a:lnTo>
                  <a:pt x="251133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52902" y="5505831"/>
            <a:ext cx="11563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Queue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3058" y="5038547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7500" y="5038547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92687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50545">
              <a:lnSpc>
                <a:spcPct val="100000"/>
              </a:lnSpc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HashSet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9964" y="7680118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388620">
              <a:lnSpc>
                <a:spcPct val="100000"/>
              </a:lnSpc>
            </a:pPr>
            <a:r>
              <a:rPr sz="28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LinkedList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51325" y="7685176"/>
            <a:ext cx="2511425" cy="1410970"/>
          </a:xfrm>
          <a:custGeom>
            <a:avLst/>
            <a:gdLst/>
            <a:ahLst/>
            <a:cxnLst/>
            <a:rect l="l" t="t" r="r" b="b"/>
            <a:pathLst>
              <a:path w="2511425" h="1410970">
                <a:moveTo>
                  <a:pt x="2511332" y="0"/>
                </a:moveTo>
                <a:lnTo>
                  <a:pt x="0" y="0"/>
                </a:lnTo>
                <a:lnTo>
                  <a:pt x="0" y="1410858"/>
                </a:lnTo>
                <a:lnTo>
                  <a:pt x="2511332" y="1410858"/>
                </a:lnTo>
                <a:lnTo>
                  <a:pt x="2511332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16432" y="8152460"/>
            <a:ext cx="23812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PriorityQueue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603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04825">
              <a:lnSpc>
                <a:spcPct val="100000"/>
              </a:lnSpc>
            </a:pPr>
            <a:r>
              <a:rPr sz="28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ArrayList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90876" y="6498114"/>
            <a:ext cx="1279525" cy="1069975"/>
            <a:chOff x="1990876" y="6498114"/>
            <a:chExt cx="1279525" cy="1069975"/>
          </a:xfrm>
        </p:grpSpPr>
        <p:sp>
          <p:nvSpPr>
            <p:cNvPr id="14" name="object 14"/>
            <p:cNvSpPr/>
            <p:nvPr/>
          </p:nvSpPr>
          <p:spPr>
            <a:xfrm>
              <a:off x="2022289" y="6638748"/>
              <a:ext cx="1079500" cy="897890"/>
            </a:xfrm>
            <a:custGeom>
              <a:avLst/>
              <a:gdLst/>
              <a:ahLst/>
              <a:cxnLst/>
              <a:rect l="l" t="t" r="r" b="b"/>
              <a:pathLst>
                <a:path w="1079500" h="897890">
                  <a:moveTo>
                    <a:pt x="1078909" y="0"/>
                  </a:moveTo>
                  <a:lnTo>
                    <a:pt x="1054761" y="20090"/>
                  </a:lnTo>
                  <a:lnTo>
                    <a:pt x="0" y="897630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96688" y="6498114"/>
              <a:ext cx="273685" cy="257810"/>
            </a:xfrm>
            <a:custGeom>
              <a:avLst/>
              <a:gdLst/>
              <a:ahLst/>
              <a:cxnLst/>
              <a:rect l="l" t="t" r="r" b="b"/>
              <a:pathLst>
                <a:path w="273685" h="257809">
                  <a:moveTo>
                    <a:pt x="273545" y="0"/>
                  </a:moveTo>
                  <a:lnTo>
                    <a:pt x="0" y="64133"/>
                  </a:lnTo>
                  <a:lnTo>
                    <a:pt x="160723" y="257316"/>
                  </a:lnTo>
                  <a:lnTo>
                    <a:pt x="273545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374943" y="6499229"/>
            <a:ext cx="1549400" cy="1173480"/>
            <a:chOff x="3374943" y="6499229"/>
            <a:chExt cx="1549400" cy="1173480"/>
          </a:xfrm>
        </p:grpSpPr>
        <p:sp>
          <p:nvSpPr>
            <p:cNvPr id="17" name="object 17"/>
            <p:cNvSpPr/>
            <p:nvPr/>
          </p:nvSpPr>
          <p:spPr>
            <a:xfrm>
              <a:off x="3550646" y="6631438"/>
              <a:ext cx="1342390" cy="1009650"/>
            </a:xfrm>
            <a:custGeom>
              <a:avLst/>
              <a:gdLst/>
              <a:ahLst/>
              <a:cxnLst/>
              <a:rect l="l" t="t" r="r" b="b"/>
              <a:pathLst>
                <a:path w="1342389" h="1009650">
                  <a:moveTo>
                    <a:pt x="0" y="0"/>
                  </a:moveTo>
                  <a:lnTo>
                    <a:pt x="25100" y="18887"/>
                  </a:lnTo>
                  <a:lnTo>
                    <a:pt x="1341802" y="1009649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74943" y="6499229"/>
              <a:ext cx="276860" cy="252095"/>
            </a:xfrm>
            <a:custGeom>
              <a:avLst/>
              <a:gdLst/>
              <a:ahLst/>
              <a:cxnLst/>
              <a:rect l="l" t="t" r="r" b="b"/>
              <a:pathLst>
                <a:path w="276860" h="252095">
                  <a:moveTo>
                    <a:pt x="0" y="0"/>
                  </a:moveTo>
                  <a:lnTo>
                    <a:pt x="125254" y="251498"/>
                  </a:lnTo>
                  <a:lnTo>
                    <a:pt x="276351" y="50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6761681" y="6530475"/>
            <a:ext cx="1069975" cy="1069975"/>
            <a:chOff x="6761681" y="6530475"/>
            <a:chExt cx="1069975" cy="1069975"/>
          </a:xfrm>
        </p:grpSpPr>
        <p:sp>
          <p:nvSpPr>
            <p:cNvPr id="20" name="object 20"/>
            <p:cNvSpPr/>
            <p:nvPr/>
          </p:nvSpPr>
          <p:spPr>
            <a:xfrm>
              <a:off x="6917166" y="6685960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4" h="883284">
                  <a:moveTo>
                    <a:pt x="0" y="0"/>
                  </a:moveTo>
                  <a:lnTo>
                    <a:pt x="22212" y="22212"/>
                  </a:lnTo>
                  <a:lnTo>
                    <a:pt x="882780" y="882780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61681" y="6530475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88848" y="266544"/>
                  </a:lnTo>
                  <a:lnTo>
                    <a:pt x="266544" y="88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3380758" y="4489445"/>
            <a:ext cx="13380719" cy="3184525"/>
            <a:chOff x="3380758" y="4489445"/>
            <a:chExt cx="13380719" cy="3184525"/>
          </a:xfrm>
        </p:grpSpPr>
        <p:sp>
          <p:nvSpPr>
            <p:cNvPr id="23" name="object 23"/>
            <p:cNvSpPr/>
            <p:nvPr/>
          </p:nvSpPr>
          <p:spPr>
            <a:xfrm>
              <a:off x="6823181" y="4804880"/>
              <a:ext cx="0" cy="194945"/>
            </a:xfrm>
            <a:custGeom>
              <a:avLst/>
              <a:gdLst/>
              <a:ahLst/>
              <a:cxnLst/>
              <a:rect l="l" t="t" r="r" b="b"/>
              <a:pathLst>
                <a:path h="194945">
                  <a:moveTo>
                    <a:pt x="0" y="0"/>
                  </a:moveTo>
                  <a:lnTo>
                    <a:pt x="0" y="194758"/>
                  </a:lnTo>
                </a:path>
              </a:pathLst>
            </a:custGeom>
            <a:ln w="62825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97531" y="4584991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650" y="0"/>
                  </a:moveTo>
                  <a:lnTo>
                    <a:pt x="0" y="251301"/>
                  </a:lnTo>
                  <a:lnTo>
                    <a:pt x="251301" y="251301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448370" y="4616184"/>
              <a:ext cx="1689735" cy="327025"/>
            </a:xfrm>
            <a:custGeom>
              <a:avLst/>
              <a:gdLst/>
              <a:ahLst/>
              <a:cxnLst/>
              <a:rect l="l" t="t" r="r" b="b"/>
              <a:pathLst>
                <a:path w="1689734" h="327025">
                  <a:moveTo>
                    <a:pt x="0" y="0"/>
                  </a:moveTo>
                  <a:lnTo>
                    <a:pt x="30841" y="5961"/>
                  </a:lnTo>
                  <a:lnTo>
                    <a:pt x="1689469" y="326589"/>
                  </a:lnTo>
                </a:path>
              </a:pathLst>
            </a:custGeom>
            <a:ln w="62825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32478" y="4498779"/>
              <a:ext cx="271145" cy="247015"/>
            </a:xfrm>
            <a:custGeom>
              <a:avLst/>
              <a:gdLst/>
              <a:ahLst/>
              <a:cxnLst/>
              <a:rect l="l" t="t" r="r" b="b"/>
              <a:pathLst>
                <a:path w="271145" h="247014">
                  <a:moveTo>
                    <a:pt x="270581" y="0"/>
                  </a:moveTo>
                  <a:lnTo>
                    <a:pt x="0" y="75670"/>
                  </a:lnTo>
                  <a:lnTo>
                    <a:pt x="222885" y="246733"/>
                  </a:lnTo>
                  <a:lnTo>
                    <a:pt x="270581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412191" y="4606766"/>
              <a:ext cx="1801495" cy="351155"/>
            </a:xfrm>
            <a:custGeom>
              <a:avLst/>
              <a:gdLst/>
              <a:ahLst/>
              <a:cxnLst/>
              <a:rect l="l" t="t" r="r" b="b"/>
              <a:pathLst>
                <a:path w="1801495" h="351154">
                  <a:moveTo>
                    <a:pt x="1801395" y="0"/>
                  </a:moveTo>
                  <a:lnTo>
                    <a:pt x="1770563" y="6009"/>
                  </a:lnTo>
                  <a:lnTo>
                    <a:pt x="0" y="351124"/>
                  </a:lnTo>
                </a:path>
              </a:pathLst>
            </a:custGeom>
            <a:ln w="62825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58715" y="4489445"/>
              <a:ext cx="271145" cy="247015"/>
            </a:xfrm>
            <a:custGeom>
              <a:avLst/>
              <a:gdLst/>
              <a:ahLst/>
              <a:cxnLst/>
              <a:rect l="l" t="t" r="r" b="b"/>
              <a:pathLst>
                <a:path w="271145" h="247014">
                  <a:moveTo>
                    <a:pt x="0" y="0"/>
                  </a:moveTo>
                  <a:lnTo>
                    <a:pt x="48078" y="246659"/>
                  </a:lnTo>
                  <a:lnTo>
                    <a:pt x="270698" y="75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381534" y="6687781"/>
              <a:ext cx="558165" cy="955040"/>
            </a:xfrm>
            <a:custGeom>
              <a:avLst/>
              <a:gdLst/>
              <a:ahLst/>
              <a:cxnLst/>
              <a:rect l="l" t="t" r="r" b="b"/>
              <a:pathLst>
                <a:path w="558165" h="955040">
                  <a:moveTo>
                    <a:pt x="0" y="0"/>
                  </a:moveTo>
                  <a:lnTo>
                    <a:pt x="15850" y="27120"/>
                  </a:lnTo>
                  <a:lnTo>
                    <a:pt x="557907" y="954598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270581" y="6497938"/>
              <a:ext cx="235585" cy="280670"/>
            </a:xfrm>
            <a:custGeom>
              <a:avLst/>
              <a:gdLst/>
              <a:ahLst/>
              <a:cxnLst/>
              <a:rect l="l" t="t" r="r" b="b"/>
              <a:pathLst>
                <a:path w="235584" h="280670">
                  <a:moveTo>
                    <a:pt x="0" y="0"/>
                  </a:moveTo>
                  <a:lnTo>
                    <a:pt x="18320" y="280365"/>
                  </a:lnTo>
                  <a:lnTo>
                    <a:pt x="235287" y="153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4249576" y="5824584"/>
              <a:ext cx="2511425" cy="1410970"/>
            </a:xfrm>
            <a:custGeom>
              <a:avLst/>
              <a:gdLst/>
              <a:ahLst/>
              <a:cxnLst/>
              <a:rect l="l" t="t" r="r" b="b"/>
              <a:pathLst>
                <a:path w="2511425" h="1410970">
                  <a:moveTo>
                    <a:pt x="2511332" y="0"/>
                  </a:moveTo>
                  <a:lnTo>
                    <a:pt x="0" y="0"/>
                  </a:lnTo>
                  <a:lnTo>
                    <a:pt x="0" y="1410858"/>
                  </a:lnTo>
                  <a:lnTo>
                    <a:pt x="2511332" y="1410858"/>
                  </a:lnTo>
                  <a:lnTo>
                    <a:pt x="2511332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5540752" y="3180483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704161" y="6291869"/>
            <a:ext cx="1602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HashMap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304698" y="5829642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16255">
              <a:lnSpc>
                <a:spcPct val="100000"/>
              </a:lnSpc>
            </a:pPr>
            <a:r>
              <a:rPr sz="28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TreeMap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7110640" y="4664702"/>
            <a:ext cx="1670050" cy="1183005"/>
            <a:chOff x="17110640" y="4664702"/>
            <a:chExt cx="1670050" cy="1183005"/>
          </a:xfrm>
        </p:grpSpPr>
        <p:sp>
          <p:nvSpPr>
            <p:cNvPr id="36" name="object 36"/>
            <p:cNvSpPr/>
            <p:nvPr/>
          </p:nvSpPr>
          <p:spPr>
            <a:xfrm>
              <a:off x="17290554" y="4791123"/>
              <a:ext cx="1458595" cy="1024890"/>
            </a:xfrm>
            <a:custGeom>
              <a:avLst/>
              <a:gdLst/>
              <a:ahLst/>
              <a:cxnLst/>
              <a:rect l="l" t="t" r="r" b="b"/>
              <a:pathLst>
                <a:path w="1458594" h="1024889">
                  <a:moveTo>
                    <a:pt x="0" y="0"/>
                  </a:moveTo>
                  <a:lnTo>
                    <a:pt x="25701" y="18060"/>
                  </a:lnTo>
                  <a:lnTo>
                    <a:pt x="1458147" y="1024605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110640" y="4664702"/>
              <a:ext cx="278130" cy="247650"/>
            </a:xfrm>
            <a:custGeom>
              <a:avLst/>
              <a:gdLst/>
              <a:ahLst/>
              <a:cxnLst/>
              <a:rect l="l" t="t" r="r" b="b"/>
              <a:pathLst>
                <a:path w="278130" h="247650">
                  <a:moveTo>
                    <a:pt x="0" y="0"/>
                  </a:moveTo>
                  <a:lnTo>
                    <a:pt x="133378" y="247288"/>
                  </a:lnTo>
                  <a:lnTo>
                    <a:pt x="277855" y="41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15514276" y="4664842"/>
            <a:ext cx="1126490" cy="1126490"/>
            <a:chOff x="15514276" y="4664842"/>
            <a:chExt cx="1126490" cy="1126490"/>
          </a:xfrm>
        </p:grpSpPr>
        <p:sp>
          <p:nvSpPr>
            <p:cNvPr id="39" name="object 39"/>
            <p:cNvSpPr/>
            <p:nvPr/>
          </p:nvSpPr>
          <p:spPr>
            <a:xfrm>
              <a:off x="15545708" y="4820327"/>
              <a:ext cx="939165" cy="939165"/>
            </a:xfrm>
            <a:custGeom>
              <a:avLst/>
              <a:gdLst/>
              <a:ahLst/>
              <a:cxnLst/>
              <a:rect l="l" t="t" r="r" b="b"/>
              <a:pathLst>
                <a:path w="939165" h="939164">
                  <a:moveTo>
                    <a:pt x="939021" y="0"/>
                  </a:moveTo>
                  <a:lnTo>
                    <a:pt x="916809" y="22212"/>
                  </a:lnTo>
                  <a:lnTo>
                    <a:pt x="0" y="939021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6373678" y="4664842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536" y="0"/>
                  </a:moveTo>
                  <a:lnTo>
                    <a:pt x="0" y="88848"/>
                  </a:lnTo>
                  <a:lnTo>
                    <a:pt x="177690" y="266544"/>
                  </a:lnTo>
                  <a:lnTo>
                    <a:pt x="266536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2534047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99440">
              <a:lnSpc>
                <a:spcPct val="100000"/>
              </a:lnSpc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TreeSet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726114" y="2624425"/>
            <a:ext cx="11098530" cy="7028180"/>
            <a:chOff x="4726114" y="2624425"/>
            <a:chExt cx="11098530" cy="7028180"/>
          </a:xfrm>
        </p:grpSpPr>
        <p:sp>
          <p:nvSpPr>
            <p:cNvPr id="43" name="object 43"/>
            <p:cNvSpPr/>
            <p:nvPr/>
          </p:nvSpPr>
          <p:spPr>
            <a:xfrm>
              <a:off x="4788939" y="2687251"/>
              <a:ext cx="4084320" cy="2397760"/>
            </a:xfrm>
            <a:custGeom>
              <a:avLst/>
              <a:gdLst/>
              <a:ahLst/>
              <a:cxnLst/>
              <a:rect l="l" t="t" r="r" b="b"/>
              <a:pathLst>
                <a:path w="4084320" h="2397760">
                  <a:moveTo>
                    <a:pt x="3486084" y="351079"/>
                  </a:moveTo>
                  <a:lnTo>
                    <a:pt x="3532079" y="378946"/>
                  </a:lnTo>
                  <a:lnTo>
                    <a:pt x="3576233" y="407457"/>
                  </a:lnTo>
                  <a:lnTo>
                    <a:pt x="3618548" y="436587"/>
                  </a:lnTo>
                  <a:lnTo>
                    <a:pt x="3659023" y="466309"/>
                  </a:lnTo>
                  <a:lnTo>
                    <a:pt x="3697658" y="496596"/>
                  </a:lnTo>
                  <a:lnTo>
                    <a:pt x="3734454" y="527423"/>
                  </a:lnTo>
                  <a:lnTo>
                    <a:pt x="3769410" y="558763"/>
                  </a:lnTo>
                  <a:lnTo>
                    <a:pt x="3802525" y="590589"/>
                  </a:lnTo>
                  <a:lnTo>
                    <a:pt x="3833802" y="622876"/>
                  </a:lnTo>
                  <a:lnTo>
                    <a:pt x="3863238" y="655597"/>
                  </a:lnTo>
                  <a:lnTo>
                    <a:pt x="3890835" y="688726"/>
                  </a:lnTo>
                  <a:lnTo>
                    <a:pt x="3916592" y="722236"/>
                  </a:lnTo>
                  <a:lnTo>
                    <a:pt x="3940509" y="756102"/>
                  </a:lnTo>
                  <a:lnTo>
                    <a:pt x="3962586" y="790296"/>
                  </a:lnTo>
                  <a:lnTo>
                    <a:pt x="3982823" y="824793"/>
                  </a:lnTo>
                  <a:lnTo>
                    <a:pt x="4001221" y="859567"/>
                  </a:lnTo>
                  <a:lnTo>
                    <a:pt x="4017779" y="894590"/>
                  </a:lnTo>
                  <a:lnTo>
                    <a:pt x="4032497" y="929837"/>
                  </a:lnTo>
                  <a:lnTo>
                    <a:pt x="4056414" y="1000896"/>
                  </a:lnTo>
                  <a:lnTo>
                    <a:pt x="4072972" y="1072535"/>
                  </a:lnTo>
                  <a:lnTo>
                    <a:pt x="4082171" y="1144541"/>
                  </a:lnTo>
                  <a:lnTo>
                    <a:pt x="4084011" y="1180617"/>
                  </a:lnTo>
                  <a:lnTo>
                    <a:pt x="4084011" y="1216706"/>
                  </a:lnTo>
                  <a:lnTo>
                    <a:pt x="4078492" y="1288818"/>
                  </a:lnTo>
                  <a:lnTo>
                    <a:pt x="4065613" y="1360666"/>
                  </a:lnTo>
                  <a:lnTo>
                    <a:pt x="4045376" y="1432041"/>
                  </a:lnTo>
                  <a:lnTo>
                    <a:pt x="4017779" y="1502733"/>
                  </a:lnTo>
                  <a:lnTo>
                    <a:pt x="4001221" y="1537756"/>
                  </a:lnTo>
                  <a:lnTo>
                    <a:pt x="3982823" y="1572529"/>
                  </a:lnTo>
                  <a:lnTo>
                    <a:pt x="3962586" y="1607026"/>
                  </a:lnTo>
                  <a:lnTo>
                    <a:pt x="3940509" y="1641221"/>
                  </a:lnTo>
                  <a:lnTo>
                    <a:pt x="3916592" y="1675086"/>
                  </a:lnTo>
                  <a:lnTo>
                    <a:pt x="3890835" y="1708597"/>
                  </a:lnTo>
                  <a:lnTo>
                    <a:pt x="3863238" y="1741725"/>
                  </a:lnTo>
                  <a:lnTo>
                    <a:pt x="3833802" y="1774446"/>
                  </a:lnTo>
                  <a:lnTo>
                    <a:pt x="3802525" y="1806733"/>
                  </a:lnTo>
                  <a:lnTo>
                    <a:pt x="3769410" y="1838560"/>
                  </a:lnTo>
                  <a:lnTo>
                    <a:pt x="3734454" y="1869900"/>
                  </a:lnTo>
                  <a:lnTo>
                    <a:pt x="3697658" y="1900726"/>
                  </a:lnTo>
                  <a:lnTo>
                    <a:pt x="3659023" y="1931014"/>
                  </a:lnTo>
                  <a:lnTo>
                    <a:pt x="3618548" y="1960735"/>
                  </a:lnTo>
                  <a:lnTo>
                    <a:pt x="3576233" y="1989865"/>
                  </a:lnTo>
                  <a:lnTo>
                    <a:pt x="3532079" y="2018376"/>
                  </a:lnTo>
                  <a:lnTo>
                    <a:pt x="3486084" y="2046243"/>
                  </a:lnTo>
                  <a:lnTo>
                    <a:pt x="3447111" y="2068528"/>
                  </a:lnTo>
                  <a:lnTo>
                    <a:pt x="3407389" y="2090082"/>
                  </a:lnTo>
                  <a:lnTo>
                    <a:pt x="3366944" y="2110906"/>
                  </a:lnTo>
                  <a:lnTo>
                    <a:pt x="3325800" y="2130999"/>
                  </a:lnTo>
                  <a:lnTo>
                    <a:pt x="3283982" y="2150361"/>
                  </a:lnTo>
                  <a:lnTo>
                    <a:pt x="3241516" y="2168993"/>
                  </a:lnTo>
                  <a:lnTo>
                    <a:pt x="3198426" y="2186894"/>
                  </a:lnTo>
                  <a:lnTo>
                    <a:pt x="3154737" y="2204064"/>
                  </a:lnTo>
                  <a:lnTo>
                    <a:pt x="3110474" y="2220504"/>
                  </a:lnTo>
                  <a:lnTo>
                    <a:pt x="3065662" y="2236213"/>
                  </a:lnTo>
                  <a:lnTo>
                    <a:pt x="3020326" y="2251192"/>
                  </a:lnTo>
                  <a:lnTo>
                    <a:pt x="2974492" y="2265439"/>
                  </a:lnTo>
                  <a:lnTo>
                    <a:pt x="2928183" y="2278956"/>
                  </a:lnTo>
                  <a:lnTo>
                    <a:pt x="2881425" y="2291743"/>
                  </a:lnTo>
                  <a:lnTo>
                    <a:pt x="2834243" y="2303799"/>
                  </a:lnTo>
                  <a:lnTo>
                    <a:pt x="2786662" y="2315124"/>
                  </a:lnTo>
                  <a:lnTo>
                    <a:pt x="2738707" y="2325718"/>
                  </a:lnTo>
                  <a:lnTo>
                    <a:pt x="2690402" y="2335582"/>
                  </a:lnTo>
                  <a:lnTo>
                    <a:pt x="2641773" y="2344715"/>
                  </a:lnTo>
                  <a:lnTo>
                    <a:pt x="2592844" y="2353118"/>
                  </a:lnTo>
                  <a:lnTo>
                    <a:pt x="2543641" y="2360790"/>
                  </a:lnTo>
                  <a:lnTo>
                    <a:pt x="2494189" y="2367731"/>
                  </a:lnTo>
                  <a:lnTo>
                    <a:pt x="2444512" y="2373942"/>
                  </a:lnTo>
                  <a:lnTo>
                    <a:pt x="2394635" y="2379422"/>
                  </a:lnTo>
                  <a:lnTo>
                    <a:pt x="2344584" y="2384171"/>
                  </a:lnTo>
                  <a:lnTo>
                    <a:pt x="2294383" y="2388189"/>
                  </a:lnTo>
                  <a:lnTo>
                    <a:pt x="2244057" y="2391477"/>
                  </a:lnTo>
                  <a:lnTo>
                    <a:pt x="2193632" y="2394035"/>
                  </a:lnTo>
                  <a:lnTo>
                    <a:pt x="2143131" y="2395861"/>
                  </a:lnTo>
                  <a:lnTo>
                    <a:pt x="2092581" y="2396957"/>
                  </a:lnTo>
                  <a:lnTo>
                    <a:pt x="2042006" y="2397323"/>
                  </a:lnTo>
                  <a:lnTo>
                    <a:pt x="1991430" y="2396957"/>
                  </a:lnTo>
                  <a:lnTo>
                    <a:pt x="1940880" y="2395861"/>
                  </a:lnTo>
                  <a:lnTo>
                    <a:pt x="1890380" y="2394035"/>
                  </a:lnTo>
                  <a:lnTo>
                    <a:pt x="1839954" y="2391477"/>
                  </a:lnTo>
                  <a:lnTo>
                    <a:pt x="1789628" y="2388189"/>
                  </a:lnTo>
                  <a:lnTo>
                    <a:pt x="1739427" y="2384171"/>
                  </a:lnTo>
                  <a:lnTo>
                    <a:pt x="1689376" y="2379422"/>
                  </a:lnTo>
                  <a:lnTo>
                    <a:pt x="1639500" y="2373942"/>
                  </a:lnTo>
                  <a:lnTo>
                    <a:pt x="1589823" y="2367731"/>
                  </a:lnTo>
                  <a:lnTo>
                    <a:pt x="1540370" y="2360790"/>
                  </a:lnTo>
                  <a:lnTo>
                    <a:pt x="1491167" y="2353118"/>
                  </a:lnTo>
                  <a:lnTo>
                    <a:pt x="1442239" y="2344715"/>
                  </a:lnTo>
                  <a:lnTo>
                    <a:pt x="1393609" y="2335582"/>
                  </a:lnTo>
                  <a:lnTo>
                    <a:pt x="1345305" y="2325718"/>
                  </a:lnTo>
                  <a:lnTo>
                    <a:pt x="1297349" y="2315124"/>
                  </a:lnTo>
                  <a:lnTo>
                    <a:pt x="1249768" y="2303799"/>
                  </a:lnTo>
                  <a:lnTo>
                    <a:pt x="1202586" y="2291743"/>
                  </a:lnTo>
                  <a:lnTo>
                    <a:pt x="1155828" y="2278956"/>
                  </a:lnTo>
                  <a:lnTo>
                    <a:pt x="1109519" y="2265439"/>
                  </a:lnTo>
                  <a:lnTo>
                    <a:pt x="1063685" y="2251192"/>
                  </a:lnTo>
                  <a:lnTo>
                    <a:pt x="1018349" y="2236213"/>
                  </a:lnTo>
                  <a:lnTo>
                    <a:pt x="973537" y="2220504"/>
                  </a:lnTo>
                  <a:lnTo>
                    <a:pt x="929274" y="2204064"/>
                  </a:lnTo>
                  <a:lnTo>
                    <a:pt x="885585" y="2186894"/>
                  </a:lnTo>
                  <a:lnTo>
                    <a:pt x="842495" y="2168993"/>
                  </a:lnTo>
                  <a:lnTo>
                    <a:pt x="800029" y="2150361"/>
                  </a:lnTo>
                  <a:lnTo>
                    <a:pt x="758211" y="2130999"/>
                  </a:lnTo>
                  <a:lnTo>
                    <a:pt x="717067" y="2110906"/>
                  </a:lnTo>
                  <a:lnTo>
                    <a:pt x="676622" y="2090082"/>
                  </a:lnTo>
                  <a:lnTo>
                    <a:pt x="636900" y="2068528"/>
                  </a:lnTo>
                  <a:lnTo>
                    <a:pt x="597927" y="2046243"/>
                  </a:lnTo>
                  <a:lnTo>
                    <a:pt x="551932" y="2018376"/>
                  </a:lnTo>
                  <a:lnTo>
                    <a:pt x="507778" y="1989865"/>
                  </a:lnTo>
                  <a:lnTo>
                    <a:pt x="465463" y="1960735"/>
                  </a:lnTo>
                  <a:lnTo>
                    <a:pt x="424988" y="1931014"/>
                  </a:lnTo>
                  <a:lnTo>
                    <a:pt x="386352" y="1900726"/>
                  </a:lnTo>
                  <a:lnTo>
                    <a:pt x="349557" y="1869900"/>
                  </a:lnTo>
                  <a:lnTo>
                    <a:pt x="314601" y="1838560"/>
                  </a:lnTo>
                  <a:lnTo>
                    <a:pt x="281485" y="1806733"/>
                  </a:lnTo>
                  <a:lnTo>
                    <a:pt x="250209" y="1774446"/>
                  </a:lnTo>
                  <a:lnTo>
                    <a:pt x="220773" y="1741725"/>
                  </a:lnTo>
                  <a:lnTo>
                    <a:pt x="193176" y="1708597"/>
                  </a:lnTo>
                  <a:lnTo>
                    <a:pt x="167419" y="1675086"/>
                  </a:lnTo>
                  <a:lnTo>
                    <a:pt x="143502" y="1641221"/>
                  </a:lnTo>
                  <a:lnTo>
                    <a:pt x="121425" y="1607026"/>
                  </a:lnTo>
                  <a:lnTo>
                    <a:pt x="101187" y="1572529"/>
                  </a:lnTo>
                  <a:lnTo>
                    <a:pt x="82789" y="1537756"/>
                  </a:lnTo>
                  <a:lnTo>
                    <a:pt x="66231" y="1502733"/>
                  </a:lnTo>
                  <a:lnTo>
                    <a:pt x="51513" y="1467486"/>
                  </a:lnTo>
                  <a:lnTo>
                    <a:pt x="27596" y="1396426"/>
                  </a:lnTo>
                  <a:lnTo>
                    <a:pt x="11038" y="1324788"/>
                  </a:lnTo>
                  <a:lnTo>
                    <a:pt x="1839" y="1252781"/>
                  </a:lnTo>
                  <a:lnTo>
                    <a:pt x="0" y="1216706"/>
                  </a:lnTo>
                  <a:lnTo>
                    <a:pt x="0" y="1180617"/>
                  </a:lnTo>
                  <a:lnTo>
                    <a:pt x="5519" y="1108505"/>
                  </a:lnTo>
                  <a:lnTo>
                    <a:pt x="18397" y="1036656"/>
                  </a:lnTo>
                  <a:lnTo>
                    <a:pt x="38635" y="965281"/>
                  </a:lnTo>
                  <a:lnTo>
                    <a:pt x="66231" y="894590"/>
                  </a:lnTo>
                  <a:lnTo>
                    <a:pt x="82789" y="859567"/>
                  </a:lnTo>
                  <a:lnTo>
                    <a:pt x="101187" y="824793"/>
                  </a:lnTo>
                  <a:lnTo>
                    <a:pt x="121425" y="790296"/>
                  </a:lnTo>
                  <a:lnTo>
                    <a:pt x="143502" y="756102"/>
                  </a:lnTo>
                  <a:lnTo>
                    <a:pt x="167419" y="722236"/>
                  </a:lnTo>
                  <a:lnTo>
                    <a:pt x="193176" y="688726"/>
                  </a:lnTo>
                  <a:lnTo>
                    <a:pt x="220773" y="655597"/>
                  </a:lnTo>
                  <a:lnTo>
                    <a:pt x="250209" y="622876"/>
                  </a:lnTo>
                  <a:lnTo>
                    <a:pt x="281485" y="590589"/>
                  </a:lnTo>
                  <a:lnTo>
                    <a:pt x="314601" y="558763"/>
                  </a:lnTo>
                  <a:lnTo>
                    <a:pt x="349557" y="527423"/>
                  </a:lnTo>
                  <a:lnTo>
                    <a:pt x="386352" y="496596"/>
                  </a:lnTo>
                  <a:lnTo>
                    <a:pt x="424988" y="466309"/>
                  </a:lnTo>
                  <a:lnTo>
                    <a:pt x="465463" y="436587"/>
                  </a:lnTo>
                  <a:lnTo>
                    <a:pt x="507778" y="407457"/>
                  </a:lnTo>
                  <a:lnTo>
                    <a:pt x="551932" y="378946"/>
                  </a:lnTo>
                  <a:lnTo>
                    <a:pt x="597927" y="351079"/>
                  </a:lnTo>
                  <a:lnTo>
                    <a:pt x="636900" y="328794"/>
                  </a:lnTo>
                  <a:lnTo>
                    <a:pt x="676622" y="307240"/>
                  </a:lnTo>
                  <a:lnTo>
                    <a:pt x="717067" y="286416"/>
                  </a:lnTo>
                  <a:lnTo>
                    <a:pt x="758211" y="266323"/>
                  </a:lnTo>
                  <a:lnTo>
                    <a:pt x="800029" y="246961"/>
                  </a:lnTo>
                  <a:lnTo>
                    <a:pt x="842495" y="228329"/>
                  </a:lnTo>
                  <a:lnTo>
                    <a:pt x="885585" y="210428"/>
                  </a:lnTo>
                  <a:lnTo>
                    <a:pt x="929274" y="193258"/>
                  </a:lnTo>
                  <a:lnTo>
                    <a:pt x="973537" y="176818"/>
                  </a:lnTo>
                  <a:lnTo>
                    <a:pt x="1018349" y="161109"/>
                  </a:lnTo>
                  <a:lnTo>
                    <a:pt x="1063685" y="146131"/>
                  </a:lnTo>
                  <a:lnTo>
                    <a:pt x="1109519" y="131883"/>
                  </a:lnTo>
                  <a:lnTo>
                    <a:pt x="1155828" y="118366"/>
                  </a:lnTo>
                  <a:lnTo>
                    <a:pt x="1202586" y="105579"/>
                  </a:lnTo>
                  <a:lnTo>
                    <a:pt x="1249768" y="93523"/>
                  </a:lnTo>
                  <a:lnTo>
                    <a:pt x="1297349" y="82198"/>
                  </a:lnTo>
                  <a:lnTo>
                    <a:pt x="1345305" y="71604"/>
                  </a:lnTo>
                  <a:lnTo>
                    <a:pt x="1393609" y="61740"/>
                  </a:lnTo>
                  <a:lnTo>
                    <a:pt x="1442239" y="52607"/>
                  </a:lnTo>
                  <a:lnTo>
                    <a:pt x="1491167" y="44204"/>
                  </a:lnTo>
                  <a:lnTo>
                    <a:pt x="1540370" y="36532"/>
                  </a:lnTo>
                  <a:lnTo>
                    <a:pt x="1589823" y="29591"/>
                  </a:lnTo>
                  <a:lnTo>
                    <a:pt x="1639500" y="23380"/>
                  </a:lnTo>
                  <a:lnTo>
                    <a:pt x="1689376" y="17901"/>
                  </a:lnTo>
                  <a:lnTo>
                    <a:pt x="1739427" y="13151"/>
                  </a:lnTo>
                  <a:lnTo>
                    <a:pt x="1789628" y="9133"/>
                  </a:lnTo>
                  <a:lnTo>
                    <a:pt x="1839954" y="5845"/>
                  </a:lnTo>
                  <a:lnTo>
                    <a:pt x="1890380" y="3287"/>
                  </a:lnTo>
                  <a:lnTo>
                    <a:pt x="1940880" y="1461"/>
                  </a:lnTo>
                  <a:lnTo>
                    <a:pt x="1991430" y="365"/>
                  </a:lnTo>
                  <a:lnTo>
                    <a:pt x="2042006" y="0"/>
                  </a:lnTo>
                  <a:lnTo>
                    <a:pt x="2092581" y="365"/>
                  </a:lnTo>
                  <a:lnTo>
                    <a:pt x="2143131" y="1461"/>
                  </a:lnTo>
                  <a:lnTo>
                    <a:pt x="2193632" y="3287"/>
                  </a:lnTo>
                  <a:lnTo>
                    <a:pt x="2244057" y="5845"/>
                  </a:lnTo>
                  <a:lnTo>
                    <a:pt x="2294383" y="9133"/>
                  </a:lnTo>
                  <a:lnTo>
                    <a:pt x="2344584" y="13151"/>
                  </a:lnTo>
                  <a:lnTo>
                    <a:pt x="2394635" y="17901"/>
                  </a:lnTo>
                  <a:lnTo>
                    <a:pt x="2444512" y="23380"/>
                  </a:lnTo>
                  <a:lnTo>
                    <a:pt x="2494189" y="29591"/>
                  </a:lnTo>
                  <a:lnTo>
                    <a:pt x="2543641" y="36532"/>
                  </a:lnTo>
                  <a:lnTo>
                    <a:pt x="2592844" y="44204"/>
                  </a:lnTo>
                  <a:lnTo>
                    <a:pt x="2641773" y="52607"/>
                  </a:lnTo>
                  <a:lnTo>
                    <a:pt x="2690402" y="61740"/>
                  </a:lnTo>
                  <a:lnTo>
                    <a:pt x="2738707" y="71604"/>
                  </a:lnTo>
                  <a:lnTo>
                    <a:pt x="2786662" y="82198"/>
                  </a:lnTo>
                  <a:lnTo>
                    <a:pt x="2834243" y="93523"/>
                  </a:lnTo>
                  <a:lnTo>
                    <a:pt x="2881425" y="105579"/>
                  </a:lnTo>
                  <a:lnTo>
                    <a:pt x="2928183" y="118366"/>
                  </a:lnTo>
                  <a:lnTo>
                    <a:pt x="2974492" y="131883"/>
                  </a:lnTo>
                  <a:lnTo>
                    <a:pt x="3020326" y="146131"/>
                  </a:lnTo>
                  <a:lnTo>
                    <a:pt x="3065662" y="161109"/>
                  </a:lnTo>
                  <a:lnTo>
                    <a:pt x="3110474" y="176818"/>
                  </a:lnTo>
                  <a:lnTo>
                    <a:pt x="3154737" y="193258"/>
                  </a:lnTo>
                  <a:lnTo>
                    <a:pt x="3198426" y="210428"/>
                  </a:lnTo>
                  <a:lnTo>
                    <a:pt x="3241516" y="228329"/>
                  </a:lnTo>
                  <a:lnTo>
                    <a:pt x="3283982" y="246961"/>
                  </a:lnTo>
                  <a:lnTo>
                    <a:pt x="3325800" y="266323"/>
                  </a:lnTo>
                  <a:lnTo>
                    <a:pt x="3366944" y="286416"/>
                  </a:lnTo>
                  <a:lnTo>
                    <a:pt x="3407389" y="307240"/>
                  </a:lnTo>
                  <a:lnTo>
                    <a:pt x="3447111" y="328794"/>
                  </a:lnTo>
                  <a:lnTo>
                    <a:pt x="3486084" y="351079"/>
                  </a:lnTo>
                  <a:close/>
                </a:path>
              </a:pathLst>
            </a:custGeom>
            <a:ln w="125650">
              <a:solidFill>
                <a:srgbClr val="C048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856054" y="6626380"/>
              <a:ext cx="2903855" cy="956944"/>
            </a:xfrm>
            <a:custGeom>
              <a:avLst/>
              <a:gdLst/>
              <a:ahLst/>
              <a:cxnLst/>
              <a:rect l="l" t="t" r="r" b="b"/>
              <a:pathLst>
                <a:path w="2903855" h="956945">
                  <a:moveTo>
                    <a:pt x="0" y="0"/>
                  </a:moveTo>
                  <a:lnTo>
                    <a:pt x="29834" y="9832"/>
                  </a:lnTo>
                  <a:lnTo>
                    <a:pt x="2903266" y="956799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647214" y="6516875"/>
              <a:ext cx="278130" cy="238760"/>
            </a:xfrm>
            <a:custGeom>
              <a:avLst/>
              <a:gdLst/>
              <a:ahLst/>
              <a:cxnLst/>
              <a:rect l="l" t="t" r="r" b="b"/>
              <a:pathLst>
                <a:path w="278129" h="238759">
                  <a:moveTo>
                    <a:pt x="278002" y="0"/>
                  </a:moveTo>
                  <a:lnTo>
                    <a:pt x="0" y="40679"/>
                  </a:lnTo>
                  <a:lnTo>
                    <a:pt x="199344" y="238674"/>
                  </a:lnTo>
                  <a:lnTo>
                    <a:pt x="278002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125256" y="4506453"/>
              <a:ext cx="4084320" cy="2397760"/>
            </a:xfrm>
            <a:custGeom>
              <a:avLst/>
              <a:gdLst/>
              <a:ahLst/>
              <a:cxnLst/>
              <a:rect l="l" t="t" r="r" b="b"/>
              <a:pathLst>
                <a:path w="4084320" h="2397759">
                  <a:moveTo>
                    <a:pt x="3486084" y="351079"/>
                  </a:moveTo>
                  <a:lnTo>
                    <a:pt x="3532079" y="378946"/>
                  </a:lnTo>
                  <a:lnTo>
                    <a:pt x="3576233" y="407457"/>
                  </a:lnTo>
                  <a:lnTo>
                    <a:pt x="3618548" y="436587"/>
                  </a:lnTo>
                  <a:lnTo>
                    <a:pt x="3659023" y="466309"/>
                  </a:lnTo>
                  <a:lnTo>
                    <a:pt x="3697658" y="496596"/>
                  </a:lnTo>
                  <a:lnTo>
                    <a:pt x="3734454" y="527423"/>
                  </a:lnTo>
                  <a:lnTo>
                    <a:pt x="3769410" y="558763"/>
                  </a:lnTo>
                  <a:lnTo>
                    <a:pt x="3802525" y="590589"/>
                  </a:lnTo>
                  <a:lnTo>
                    <a:pt x="3833802" y="622876"/>
                  </a:lnTo>
                  <a:lnTo>
                    <a:pt x="3863238" y="655597"/>
                  </a:lnTo>
                  <a:lnTo>
                    <a:pt x="3890835" y="688726"/>
                  </a:lnTo>
                  <a:lnTo>
                    <a:pt x="3916592" y="722236"/>
                  </a:lnTo>
                  <a:lnTo>
                    <a:pt x="3940509" y="756102"/>
                  </a:lnTo>
                  <a:lnTo>
                    <a:pt x="3962586" y="790296"/>
                  </a:lnTo>
                  <a:lnTo>
                    <a:pt x="3982823" y="824793"/>
                  </a:lnTo>
                  <a:lnTo>
                    <a:pt x="4001221" y="859567"/>
                  </a:lnTo>
                  <a:lnTo>
                    <a:pt x="4017779" y="894590"/>
                  </a:lnTo>
                  <a:lnTo>
                    <a:pt x="4032497" y="929837"/>
                  </a:lnTo>
                  <a:lnTo>
                    <a:pt x="4056414" y="1000896"/>
                  </a:lnTo>
                  <a:lnTo>
                    <a:pt x="4072972" y="1072535"/>
                  </a:lnTo>
                  <a:lnTo>
                    <a:pt x="4082171" y="1144541"/>
                  </a:lnTo>
                  <a:lnTo>
                    <a:pt x="4084011" y="1180617"/>
                  </a:lnTo>
                  <a:lnTo>
                    <a:pt x="4084011" y="1216706"/>
                  </a:lnTo>
                  <a:lnTo>
                    <a:pt x="4078492" y="1288818"/>
                  </a:lnTo>
                  <a:lnTo>
                    <a:pt x="4065613" y="1360666"/>
                  </a:lnTo>
                  <a:lnTo>
                    <a:pt x="4045376" y="1432041"/>
                  </a:lnTo>
                  <a:lnTo>
                    <a:pt x="4017779" y="1502733"/>
                  </a:lnTo>
                  <a:lnTo>
                    <a:pt x="4001221" y="1537756"/>
                  </a:lnTo>
                  <a:lnTo>
                    <a:pt x="3982823" y="1572529"/>
                  </a:lnTo>
                  <a:lnTo>
                    <a:pt x="3962586" y="1607026"/>
                  </a:lnTo>
                  <a:lnTo>
                    <a:pt x="3940509" y="1641221"/>
                  </a:lnTo>
                  <a:lnTo>
                    <a:pt x="3916592" y="1675086"/>
                  </a:lnTo>
                  <a:lnTo>
                    <a:pt x="3890835" y="1708597"/>
                  </a:lnTo>
                  <a:lnTo>
                    <a:pt x="3863238" y="1741725"/>
                  </a:lnTo>
                  <a:lnTo>
                    <a:pt x="3833802" y="1774446"/>
                  </a:lnTo>
                  <a:lnTo>
                    <a:pt x="3802525" y="1806733"/>
                  </a:lnTo>
                  <a:lnTo>
                    <a:pt x="3769410" y="1838560"/>
                  </a:lnTo>
                  <a:lnTo>
                    <a:pt x="3734454" y="1869900"/>
                  </a:lnTo>
                  <a:lnTo>
                    <a:pt x="3697658" y="1900726"/>
                  </a:lnTo>
                  <a:lnTo>
                    <a:pt x="3659023" y="1931014"/>
                  </a:lnTo>
                  <a:lnTo>
                    <a:pt x="3618548" y="1960735"/>
                  </a:lnTo>
                  <a:lnTo>
                    <a:pt x="3576233" y="1989865"/>
                  </a:lnTo>
                  <a:lnTo>
                    <a:pt x="3532079" y="2018376"/>
                  </a:lnTo>
                  <a:lnTo>
                    <a:pt x="3486084" y="2046243"/>
                  </a:lnTo>
                  <a:lnTo>
                    <a:pt x="3447111" y="2068528"/>
                  </a:lnTo>
                  <a:lnTo>
                    <a:pt x="3407389" y="2090082"/>
                  </a:lnTo>
                  <a:lnTo>
                    <a:pt x="3366944" y="2110906"/>
                  </a:lnTo>
                  <a:lnTo>
                    <a:pt x="3325800" y="2130999"/>
                  </a:lnTo>
                  <a:lnTo>
                    <a:pt x="3283982" y="2150361"/>
                  </a:lnTo>
                  <a:lnTo>
                    <a:pt x="3241516" y="2168993"/>
                  </a:lnTo>
                  <a:lnTo>
                    <a:pt x="3198426" y="2186894"/>
                  </a:lnTo>
                  <a:lnTo>
                    <a:pt x="3154737" y="2204064"/>
                  </a:lnTo>
                  <a:lnTo>
                    <a:pt x="3110474" y="2220504"/>
                  </a:lnTo>
                  <a:lnTo>
                    <a:pt x="3065662" y="2236213"/>
                  </a:lnTo>
                  <a:lnTo>
                    <a:pt x="3020326" y="2251192"/>
                  </a:lnTo>
                  <a:lnTo>
                    <a:pt x="2974492" y="2265439"/>
                  </a:lnTo>
                  <a:lnTo>
                    <a:pt x="2928183" y="2278956"/>
                  </a:lnTo>
                  <a:lnTo>
                    <a:pt x="2881425" y="2291743"/>
                  </a:lnTo>
                  <a:lnTo>
                    <a:pt x="2834243" y="2303799"/>
                  </a:lnTo>
                  <a:lnTo>
                    <a:pt x="2786662" y="2315124"/>
                  </a:lnTo>
                  <a:lnTo>
                    <a:pt x="2738707" y="2325718"/>
                  </a:lnTo>
                  <a:lnTo>
                    <a:pt x="2690402" y="2335582"/>
                  </a:lnTo>
                  <a:lnTo>
                    <a:pt x="2641773" y="2344715"/>
                  </a:lnTo>
                  <a:lnTo>
                    <a:pt x="2592844" y="2353118"/>
                  </a:lnTo>
                  <a:lnTo>
                    <a:pt x="2543641" y="2360790"/>
                  </a:lnTo>
                  <a:lnTo>
                    <a:pt x="2494189" y="2367731"/>
                  </a:lnTo>
                  <a:lnTo>
                    <a:pt x="2444512" y="2373942"/>
                  </a:lnTo>
                  <a:lnTo>
                    <a:pt x="2394635" y="2379422"/>
                  </a:lnTo>
                  <a:lnTo>
                    <a:pt x="2344584" y="2384171"/>
                  </a:lnTo>
                  <a:lnTo>
                    <a:pt x="2294383" y="2388189"/>
                  </a:lnTo>
                  <a:lnTo>
                    <a:pt x="2244057" y="2391477"/>
                  </a:lnTo>
                  <a:lnTo>
                    <a:pt x="2193632" y="2394035"/>
                  </a:lnTo>
                  <a:lnTo>
                    <a:pt x="2143131" y="2395861"/>
                  </a:lnTo>
                  <a:lnTo>
                    <a:pt x="2092581" y="2396957"/>
                  </a:lnTo>
                  <a:lnTo>
                    <a:pt x="2042006" y="2397323"/>
                  </a:lnTo>
                  <a:lnTo>
                    <a:pt x="1991430" y="2396957"/>
                  </a:lnTo>
                  <a:lnTo>
                    <a:pt x="1940880" y="2395861"/>
                  </a:lnTo>
                  <a:lnTo>
                    <a:pt x="1890380" y="2394035"/>
                  </a:lnTo>
                  <a:lnTo>
                    <a:pt x="1839954" y="2391477"/>
                  </a:lnTo>
                  <a:lnTo>
                    <a:pt x="1789628" y="2388189"/>
                  </a:lnTo>
                  <a:lnTo>
                    <a:pt x="1739427" y="2384171"/>
                  </a:lnTo>
                  <a:lnTo>
                    <a:pt x="1689376" y="2379422"/>
                  </a:lnTo>
                  <a:lnTo>
                    <a:pt x="1639500" y="2373942"/>
                  </a:lnTo>
                  <a:lnTo>
                    <a:pt x="1589823" y="2367731"/>
                  </a:lnTo>
                  <a:lnTo>
                    <a:pt x="1540370" y="2360790"/>
                  </a:lnTo>
                  <a:lnTo>
                    <a:pt x="1491167" y="2353118"/>
                  </a:lnTo>
                  <a:lnTo>
                    <a:pt x="1442239" y="2344715"/>
                  </a:lnTo>
                  <a:lnTo>
                    <a:pt x="1393609" y="2335582"/>
                  </a:lnTo>
                  <a:lnTo>
                    <a:pt x="1345305" y="2325718"/>
                  </a:lnTo>
                  <a:lnTo>
                    <a:pt x="1297349" y="2315124"/>
                  </a:lnTo>
                  <a:lnTo>
                    <a:pt x="1249768" y="2303799"/>
                  </a:lnTo>
                  <a:lnTo>
                    <a:pt x="1202586" y="2291743"/>
                  </a:lnTo>
                  <a:lnTo>
                    <a:pt x="1155828" y="2278956"/>
                  </a:lnTo>
                  <a:lnTo>
                    <a:pt x="1109519" y="2265439"/>
                  </a:lnTo>
                  <a:lnTo>
                    <a:pt x="1063685" y="2251192"/>
                  </a:lnTo>
                  <a:lnTo>
                    <a:pt x="1018349" y="2236213"/>
                  </a:lnTo>
                  <a:lnTo>
                    <a:pt x="973537" y="2220504"/>
                  </a:lnTo>
                  <a:lnTo>
                    <a:pt x="929274" y="2204064"/>
                  </a:lnTo>
                  <a:lnTo>
                    <a:pt x="885585" y="2186894"/>
                  </a:lnTo>
                  <a:lnTo>
                    <a:pt x="842495" y="2168993"/>
                  </a:lnTo>
                  <a:lnTo>
                    <a:pt x="800029" y="2150361"/>
                  </a:lnTo>
                  <a:lnTo>
                    <a:pt x="758211" y="2130999"/>
                  </a:lnTo>
                  <a:lnTo>
                    <a:pt x="717067" y="2110906"/>
                  </a:lnTo>
                  <a:lnTo>
                    <a:pt x="676622" y="2090082"/>
                  </a:lnTo>
                  <a:lnTo>
                    <a:pt x="636900" y="2068528"/>
                  </a:lnTo>
                  <a:lnTo>
                    <a:pt x="597927" y="2046243"/>
                  </a:lnTo>
                  <a:lnTo>
                    <a:pt x="551932" y="2018376"/>
                  </a:lnTo>
                  <a:lnTo>
                    <a:pt x="507778" y="1989865"/>
                  </a:lnTo>
                  <a:lnTo>
                    <a:pt x="465463" y="1960735"/>
                  </a:lnTo>
                  <a:lnTo>
                    <a:pt x="424988" y="1931014"/>
                  </a:lnTo>
                  <a:lnTo>
                    <a:pt x="386352" y="1900726"/>
                  </a:lnTo>
                  <a:lnTo>
                    <a:pt x="349557" y="1869900"/>
                  </a:lnTo>
                  <a:lnTo>
                    <a:pt x="314601" y="1838560"/>
                  </a:lnTo>
                  <a:lnTo>
                    <a:pt x="281485" y="1806733"/>
                  </a:lnTo>
                  <a:lnTo>
                    <a:pt x="250209" y="1774446"/>
                  </a:lnTo>
                  <a:lnTo>
                    <a:pt x="220773" y="1741725"/>
                  </a:lnTo>
                  <a:lnTo>
                    <a:pt x="193176" y="1708597"/>
                  </a:lnTo>
                  <a:lnTo>
                    <a:pt x="167419" y="1675086"/>
                  </a:lnTo>
                  <a:lnTo>
                    <a:pt x="143502" y="1641221"/>
                  </a:lnTo>
                  <a:lnTo>
                    <a:pt x="121425" y="1607026"/>
                  </a:lnTo>
                  <a:lnTo>
                    <a:pt x="101187" y="1572529"/>
                  </a:lnTo>
                  <a:lnTo>
                    <a:pt x="82789" y="1537756"/>
                  </a:lnTo>
                  <a:lnTo>
                    <a:pt x="66231" y="1502733"/>
                  </a:lnTo>
                  <a:lnTo>
                    <a:pt x="51513" y="1467486"/>
                  </a:lnTo>
                  <a:lnTo>
                    <a:pt x="27596" y="1396426"/>
                  </a:lnTo>
                  <a:lnTo>
                    <a:pt x="11038" y="1324788"/>
                  </a:lnTo>
                  <a:lnTo>
                    <a:pt x="1839" y="1252781"/>
                  </a:lnTo>
                  <a:lnTo>
                    <a:pt x="0" y="1216706"/>
                  </a:lnTo>
                  <a:lnTo>
                    <a:pt x="0" y="1180617"/>
                  </a:lnTo>
                  <a:lnTo>
                    <a:pt x="5519" y="1108505"/>
                  </a:lnTo>
                  <a:lnTo>
                    <a:pt x="18397" y="1036656"/>
                  </a:lnTo>
                  <a:lnTo>
                    <a:pt x="38635" y="965281"/>
                  </a:lnTo>
                  <a:lnTo>
                    <a:pt x="66231" y="894590"/>
                  </a:lnTo>
                  <a:lnTo>
                    <a:pt x="82789" y="859567"/>
                  </a:lnTo>
                  <a:lnTo>
                    <a:pt x="101187" y="824793"/>
                  </a:lnTo>
                  <a:lnTo>
                    <a:pt x="121425" y="790296"/>
                  </a:lnTo>
                  <a:lnTo>
                    <a:pt x="143502" y="756102"/>
                  </a:lnTo>
                  <a:lnTo>
                    <a:pt x="167419" y="722236"/>
                  </a:lnTo>
                  <a:lnTo>
                    <a:pt x="193176" y="688726"/>
                  </a:lnTo>
                  <a:lnTo>
                    <a:pt x="220773" y="655597"/>
                  </a:lnTo>
                  <a:lnTo>
                    <a:pt x="250209" y="622876"/>
                  </a:lnTo>
                  <a:lnTo>
                    <a:pt x="281485" y="590589"/>
                  </a:lnTo>
                  <a:lnTo>
                    <a:pt x="314601" y="558763"/>
                  </a:lnTo>
                  <a:lnTo>
                    <a:pt x="349557" y="527423"/>
                  </a:lnTo>
                  <a:lnTo>
                    <a:pt x="386352" y="496596"/>
                  </a:lnTo>
                  <a:lnTo>
                    <a:pt x="424988" y="466309"/>
                  </a:lnTo>
                  <a:lnTo>
                    <a:pt x="465463" y="436587"/>
                  </a:lnTo>
                  <a:lnTo>
                    <a:pt x="507778" y="407457"/>
                  </a:lnTo>
                  <a:lnTo>
                    <a:pt x="551932" y="378946"/>
                  </a:lnTo>
                  <a:lnTo>
                    <a:pt x="597927" y="351079"/>
                  </a:lnTo>
                  <a:lnTo>
                    <a:pt x="636900" y="328794"/>
                  </a:lnTo>
                  <a:lnTo>
                    <a:pt x="676622" y="307240"/>
                  </a:lnTo>
                  <a:lnTo>
                    <a:pt x="717067" y="286416"/>
                  </a:lnTo>
                  <a:lnTo>
                    <a:pt x="758211" y="266323"/>
                  </a:lnTo>
                  <a:lnTo>
                    <a:pt x="800029" y="246961"/>
                  </a:lnTo>
                  <a:lnTo>
                    <a:pt x="842495" y="228329"/>
                  </a:lnTo>
                  <a:lnTo>
                    <a:pt x="885585" y="210428"/>
                  </a:lnTo>
                  <a:lnTo>
                    <a:pt x="929274" y="193258"/>
                  </a:lnTo>
                  <a:lnTo>
                    <a:pt x="973537" y="176818"/>
                  </a:lnTo>
                  <a:lnTo>
                    <a:pt x="1018349" y="161109"/>
                  </a:lnTo>
                  <a:lnTo>
                    <a:pt x="1063685" y="146131"/>
                  </a:lnTo>
                  <a:lnTo>
                    <a:pt x="1109519" y="131883"/>
                  </a:lnTo>
                  <a:lnTo>
                    <a:pt x="1155828" y="118366"/>
                  </a:lnTo>
                  <a:lnTo>
                    <a:pt x="1202586" y="105579"/>
                  </a:lnTo>
                  <a:lnTo>
                    <a:pt x="1249768" y="93523"/>
                  </a:lnTo>
                  <a:lnTo>
                    <a:pt x="1297349" y="82198"/>
                  </a:lnTo>
                  <a:lnTo>
                    <a:pt x="1345305" y="71604"/>
                  </a:lnTo>
                  <a:lnTo>
                    <a:pt x="1393609" y="61740"/>
                  </a:lnTo>
                  <a:lnTo>
                    <a:pt x="1442239" y="52607"/>
                  </a:lnTo>
                  <a:lnTo>
                    <a:pt x="1491167" y="44204"/>
                  </a:lnTo>
                  <a:lnTo>
                    <a:pt x="1540370" y="36532"/>
                  </a:lnTo>
                  <a:lnTo>
                    <a:pt x="1589823" y="29591"/>
                  </a:lnTo>
                  <a:lnTo>
                    <a:pt x="1639500" y="23380"/>
                  </a:lnTo>
                  <a:lnTo>
                    <a:pt x="1689376" y="17901"/>
                  </a:lnTo>
                  <a:lnTo>
                    <a:pt x="1739427" y="13151"/>
                  </a:lnTo>
                  <a:lnTo>
                    <a:pt x="1789628" y="9133"/>
                  </a:lnTo>
                  <a:lnTo>
                    <a:pt x="1839954" y="5845"/>
                  </a:lnTo>
                  <a:lnTo>
                    <a:pt x="1890380" y="3287"/>
                  </a:lnTo>
                  <a:lnTo>
                    <a:pt x="1940880" y="1461"/>
                  </a:lnTo>
                  <a:lnTo>
                    <a:pt x="1991430" y="365"/>
                  </a:lnTo>
                  <a:lnTo>
                    <a:pt x="2042006" y="0"/>
                  </a:lnTo>
                  <a:lnTo>
                    <a:pt x="2092581" y="365"/>
                  </a:lnTo>
                  <a:lnTo>
                    <a:pt x="2143131" y="1461"/>
                  </a:lnTo>
                  <a:lnTo>
                    <a:pt x="2193632" y="3287"/>
                  </a:lnTo>
                  <a:lnTo>
                    <a:pt x="2244057" y="5845"/>
                  </a:lnTo>
                  <a:lnTo>
                    <a:pt x="2294383" y="9133"/>
                  </a:lnTo>
                  <a:lnTo>
                    <a:pt x="2344584" y="13151"/>
                  </a:lnTo>
                  <a:lnTo>
                    <a:pt x="2394635" y="17901"/>
                  </a:lnTo>
                  <a:lnTo>
                    <a:pt x="2444512" y="23380"/>
                  </a:lnTo>
                  <a:lnTo>
                    <a:pt x="2494189" y="29591"/>
                  </a:lnTo>
                  <a:lnTo>
                    <a:pt x="2543641" y="36532"/>
                  </a:lnTo>
                  <a:lnTo>
                    <a:pt x="2592844" y="44204"/>
                  </a:lnTo>
                  <a:lnTo>
                    <a:pt x="2641773" y="52607"/>
                  </a:lnTo>
                  <a:lnTo>
                    <a:pt x="2690402" y="61740"/>
                  </a:lnTo>
                  <a:lnTo>
                    <a:pt x="2738707" y="71604"/>
                  </a:lnTo>
                  <a:lnTo>
                    <a:pt x="2786662" y="82198"/>
                  </a:lnTo>
                  <a:lnTo>
                    <a:pt x="2834243" y="93523"/>
                  </a:lnTo>
                  <a:lnTo>
                    <a:pt x="2881425" y="105579"/>
                  </a:lnTo>
                  <a:lnTo>
                    <a:pt x="2928183" y="118366"/>
                  </a:lnTo>
                  <a:lnTo>
                    <a:pt x="2974492" y="131883"/>
                  </a:lnTo>
                  <a:lnTo>
                    <a:pt x="3020326" y="146131"/>
                  </a:lnTo>
                  <a:lnTo>
                    <a:pt x="3065662" y="161109"/>
                  </a:lnTo>
                  <a:lnTo>
                    <a:pt x="3110474" y="176818"/>
                  </a:lnTo>
                  <a:lnTo>
                    <a:pt x="3154737" y="193258"/>
                  </a:lnTo>
                  <a:lnTo>
                    <a:pt x="3198426" y="210428"/>
                  </a:lnTo>
                  <a:lnTo>
                    <a:pt x="3241516" y="228329"/>
                  </a:lnTo>
                  <a:lnTo>
                    <a:pt x="3283982" y="246961"/>
                  </a:lnTo>
                  <a:lnTo>
                    <a:pt x="3325800" y="266323"/>
                  </a:lnTo>
                  <a:lnTo>
                    <a:pt x="3366944" y="286416"/>
                  </a:lnTo>
                  <a:lnTo>
                    <a:pt x="3407389" y="307240"/>
                  </a:lnTo>
                  <a:lnTo>
                    <a:pt x="3447111" y="328794"/>
                  </a:lnTo>
                  <a:lnTo>
                    <a:pt x="3486084" y="351079"/>
                  </a:lnTo>
                  <a:close/>
                </a:path>
              </a:pathLst>
            </a:custGeom>
            <a:ln w="125650">
              <a:solidFill>
                <a:srgbClr val="C048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004740" y="7191981"/>
              <a:ext cx="6757670" cy="2397760"/>
            </a:xfrm>
            <a:custGeom>
              <a:avLst/>
              <a:gdLst/>
              <a:ahLst/>
              <a:cxnLst/>
              <a:rect l="l" t="t" r="r" b="b"/>
              <a:pathLst>
                <a:path w="6757669" h="2397759">
                  <a:moveTo>
                    <a:pt x="5767527" y="351042"/>
                  </a:moveTo>
                  <a:lnTo>
                    <a:pt x="5823264" y="371280"/>
                  </a:lnTo>
                  <a:lnTo>
                    <a:pt x="5877387" y="391864"/>
                  </a:lnTo>
                  <a:lnTo>
                    <a:pt x="5929894" y="412784"/>
                  </a:lnTo>
                  <a:lnTo>
                    <a:pt x="5980785" y="434029"/>
                  </a:lnTo>
                  <a:lnTo>
                    <a:pt x="6030060" y="455590"/>
                  </a:lnTo>
                  <a:lnTo>
                    <a:pt x="6077720" y="477456"/>
                  </a:lnTo>
                  <a:lnTo>
                    <a:pt x="6123765" y="499618"/>
                  </a:lnTo>
                  <a:lnTo>
                    <a:pt x="6168194" y="522064"/>
                  </a:lnTo>
                  <a:lnTo>
                    <a:pt x="6211007" y="544785"/>
                  </a:lnTo>
                  <a:lnTo>
                    <a:pt x="6252204" y="567770"/>
                  </a:lnTo>
                  <a:lnTo>
                    <a:pt x="6291786" y="591010"/>
                  </a:lnTo>
                  <a:lnTo>
                    <a:pt x="6329753" y="614494"/>
                  </a:lnTo>
                  <a:lnTo>
                    <a:pt x="6366104" y="638212"/>
                  </a:lnTo>
                  <a:lnTo>
                    <a:pt x="6400839" y="662154"/>
                  </a:lnTo>
                  <a:lnTo>
                    <a:pt x="6433958" y="686309"/>
                  </a:lnTo>
                  <a:lnTo>
                    <a:pt x="6465463" y="710668"/>
                  </a:lnTo>
                  <a:lnTo>
                    <a:pt x="6495351" y="735221"/>
                  </a:lnTo>
                  <a:lnTo>
                    <a:pt x="6550281" y="784865"/>
                  </a:lnTo>
                  <a:lnTo>
                    <a:pt x="6598749" y="835160"/>
                  </a:lnTo>
                  <a:lnTo>
                    <a:pt x="6640754" y="886025"/>
                  </a:lnTo>
                  <a:lnTo>
                    <a:pt x="6676297" y="937379"/>
                  </a:lnTo>
                  <a:lnTo>
                    <a:pt x="6705378" y="989140"/>
                  </a:lnTo>
                  <a:lnTo>
                    <a:pt x="6727996" y="1041226"/>
                  </a:lnTo>
                  <a:lnTo>
                    <a:pt x="6744152" y="1093556"/>
                  </a:lnTo>
                  <a:lnTo>
                    <a:pt x="6753846" y="1146049"/>
                  </a:lnTo>
                  <a:lnTo>
                    <a:pt x="6757077" y="1198624"/>
                  </a:lnTo>
                  <a:lnTo>
                    <a:pt x="6756269" y="1224916"/>
                  </a:lnTo>
                  <a:lnTo>
                    <a:pt x="6749807" y="1277460"/>
                  </a:lnTo>
                  <a:lnTo>
                    <a:pt x="6736882" y="1329882"/>
                  </a:lnTo>
                  <a:lnTo>
                    <a:pt x="6717495" y="1382101"/>
                  </a:lnTo>
                  <a:lnTo>
                    <a:pt x="6691646" y="1434034"/>
                  </a:lnTo>
                  <a:lnTo>
                    <a:pt x="6659334" y="1485602"/>
                  </a:lnTo>
                  <a:lnTo>
                    <a:pt x="6620559" y="1536721"/>
                  </a:lnTo>
                  <a:lnTo>
                    <a:pt x="6575323" y="1587312"/>
                  </a:lnTo>
                  <a:lnTo>
                    <a:pt x="6523624" y="1637291"/>
                  </a:lnTo>
                  <a:lnTo>
                    <a:pt x="6465463" y="1686579"/>
                  </a:lnTo>
                  <a:lnTo>
                    <a:pt x="6433958" y="1710939"/>
                  </a:lnTo>
                  <a:lnTo>
                    <a:pt x="6400839" y="1735094"/>
                  </a:lnTo>
                  <a:lnTo>
                    <a:pt x="6366104" y="1759036"/>
                  </a:lnTo>
                  <a:lnTo>
                    <a:pt x="6329753" y="1782754"/>
                  </a:lnTo>
                  <a:lnTo>
                    <a:pt x="6291786" y="1806238"/>
                  </a:lnTo>
                  <a:lnTo>
                    <a:pt x="6252204" y="1829478"/>
                  </a:lnTo>
                  <a:lnTo>
                    <a:pt x="6211007" y="1852463"/>
                  </a:lnTo>
                  <a:lnTo>
                    <a:pt x="6168194" y="1875184"/>
                  </a:lnTo>
                  <a:lnTo>
                    <a:pt x="6123765" y="1897630"/>
                  </a:lnTo>
                  <a:lnTo>
                    <a:pt x="6077720" y="1919791"/>
                  </a:lnTo>
                  <a:lnTo>
                    <a:pt x="6030060" y="1941657"/>
                  </a:lnTo>
                  <a:lnTo>
                    <a:pt x="5980785" y="1963218"/>
                  </a:lnTo>
                  <a:lnTo>
                    <a:pt x="5929894" y="1984464"/>
                  </a:lnTo>
                  <a:lnTo>
                    <a:pt x="5877387" y="2005384"/>
                  </a:lnTo>
                  <a:lnTo>
                    <a:pt x="5823264" y="2025968"/>
                  </a:lnTo>
                  <a:lnTo>
                    <a:pt x="5767527" y="2046206"/>
                  </a:lnTo>
                  <a:lnTo>
                    <a:pt x="5726461" y="2060534"/>
                  </a:lnTo>
                  <a:lnTo>
                    <a:pt x="5684883" y="2074564"/>
                  </a:lnTo>
                  <a:lnTo>
                    <a:pt x="5642804" y="2088295"/>
                  </a:lnTo>
                  <a:lnTo>
                    <a:pt x="5600234" y="2101728"/>
                  </a:lnTo>
                  <a:lnTo>
                    <a:pt x="5557185" y="2114862"/>
                  </a:lnTo>
                  <a:lnTo>
                    <a:pt x="5513667" y="2127698"/>
                  </a:lnTo>
                  <a:lnTo>
                    <a:pt x="5469691" y="2140235"/>
                  </a:lnTo>
                  <a:lnTo>
                    <a:pt x="5425268" y="2152474"/>
                  </a:lnTo>
                  <a:lnTo>
                    <a:pt x="5380408" y="2164414"/>
                  </a:lnTo>
                  <a:lnTo>
                    <a:pt x="5335123" y="2176055"/>
                  </a:lnTo>
                  <a:lnTo>
                    <a:pt x="5289422" y="2187399"/>
                  </a:lnTo>
                  <a:lnTo>
                    <a:pt x="5243317" y="2198443"/>
                  </a:lnTo>
                  <a:lnTo>
                    <a:pt x="5196819" y="2209190"/>
                  </a:lnTo>
                  <a:lnTo>
                    <a:pt x="5149938" y="2219637"/>
                  </a:lnTo>
                  <a:lnTo>
                    <a:pt x="5102686" y="2229786"/>
                  </a:lnTo>
                  <a:lnTo>
                    <a:pt x="5055072" y="2239637"/>
                  </a:lnTo>
                  <a:lnTo>
                    <a:pt x="5007108" y="2249189"/>
                  </a:lnTo>
                  <a:lnTo>
                    <a:pt x="4958804" y="2258443"/>
                  </a:lnTo>
                  <a:lnTo>
                    <a:pt x="4910172" y="2267398"/>
                  </a:lnTo>
                  <a:lnTo>
                    <a:pt x="4861222" y="2276055"/>
                  </a:lnTo>
                  <a:lnTo>
                    <a:pt x="4811964" y="2284413"/>
                  </a:lnTo>
                  <a:lnTo>
                    <a:pt x="4762410" y="2292473"/>
                  </a:lnTo>
                  <a:lnTo>
                    <a:pt x="4712571" y="2300234"/>
                  </a:lnTo>
                  <a:lnTo>
                    <a:pt x="4662456" y="2307696"/>
                  </a:lnTo>
                  <a:lnTo>
                    <a:pt x="4612078" y="2314860"/>
                  </a:lnTo>
                  <a:lnTo>
                    <a:pt x="4561446" y="2321726"/>
                  </a:lnTo>
                  <a:lnTo>
                    <a:pt x="4510572" y="2328293"/>
                  </a:lnTo>
                  <a:lnTo>
                    <a:pt x="4459466" y="2334562"/>
                  </a:lnTo>
                  <a:lnTo>
                    <a:pt x="4408139" y="2340532"/>
                  </a:lnTo>
                  <a:lnTo>
                    <a:pt x="4356602" y="2346204"/>
                  </a:lnTo>
                  <a:lnTo>
                    <a:pt x="4304865" y="2351577"/>
                  </a:lnTo>
                  <a:lnTo>
                    <a:pt x="4252940" y="2356651"/>
                  </a:lnTo>
                  <a:lnTo>
                    <a:pt x="4200837" y="2361427"/>
                  </a:lnTo>
                  <a:lnTo>
                    <a:pt x="4148567" y="2365905"/>
                  </a:lnTo>
                  <a:lnTo>
                    <a:pt x="4096141" y="2370084"/>
                  </a:lnTo>
                  <a:lnTo>
                    <a:pt x="4043569" y="2373965"/>
                  </a:lnTo>
                  <a:lnTo>
                    <a:pt x="3990862" y="2377547"/>
                  </a:lnTo>
                  <a:lnTo>
                    <a:pt x="3938032" y="2380830"/>
                  </a:lnTo>
                  <a:lnTo>
                    <a:pt x="3885088" y="2383815"/>
                  </a:lnTo>
                  <a:lnTo>
                    <a:pt x="3832042" y="2386502"/>
                  </a:lnTo>
                  <a:lnTo>
                    <a:pt x="3778904" y="2388890"/>
                  </a:lnTo>
                  <a:lnTo>
                    <a:pt x="3725685" y="2390979"/>
                  </a:lnTo>
                  <a:lnTo>
                    <a:pt x="3672397" y="2392770"/>
                  </a:lnTo>
                  <a:lnTo>
                    <a:pt x="3619049" y="2394263"/>
                  </a:lnTo>
                  <a:lnTo>
                    <a:pt x="3565652" y="2395457"/>
                  </a:lnTo>
                  <a:lnTo>
                    <a:pt x="3512218" y="2396352"/>
                  </a:lnTo>
                  <a:lnTo>
                    <a:pt x="3458757" y="2396949"/>
                  </a:lnTo>
                  <a:lnTo>
                    <a:pt x="3405280" y="2397248"/>
                  </a:lnTo>
                  <a:lnTo>
                    <a:pt x="3351797" y="2397248"/>
                  </a:lnTo>
                  <a:lnTo>
                    <a:pt x="3298320" y="2396949"/>
                  </a:lnTo>
                  <a:lnTo>
                    <a:pt x="3244859" y="2396352"/>
                  </a:lnTo>
                  <a:lnTo>
                    <a:pt x="3191425" y="2395457"/>
                  </a:lnTo>
                  <a:lnTo>
                    <a:pt x="3138028" y="2394263"/>
                  </a:lnTo>
                  <a:lnTo>
                    <a:pt x="3084680" y="2392770"/>
                  </a:lnTo>
                  <a:lnTo>
                    <a:pt x="3031392" y="2390979"/>
                  </a:lnTo>
                  <a:lnTo>
                    <a:pt x="2978173" y="2388890"/>
                  </a:lnTo>
                  <a:lnTo>
                    <a:pt x="2925035" y="2386502"/>
                  </a:lnTo>
                  <a:lnTo>
                    <a:pt x="2871989" y="2383815"/>
                  </a:lnTo>
                  <a:lnTo>
                    <a:pt x="2819045" y="2380830"/>
                  </a:lnTo>
                  <a:lnTo>
                    <a:pt x="2766215" y="2377547"/>
                  </a:lnTo>
                  <a:lnTo>
                    <a:pt x="2713508" y="2373965"/>
                  </a:lnTo>
                  <a:lnTo>
                    <a:pt x="2660936" y="2370084"/>
                  </a:lnTo>
                  <a:lnTo>
                    <a:pt x="2608510" y="2365905"/>
                  </a:lnTo>
                  <a:lnTo>
                    <a:pt x="2556240" y="2361427"/>
                  </a:lnTo>
                  <a:lnTo>
                    <a:pt x="2504137" y="2356651"/>
                  </a:lnTo>
                  <a:lnTo>
                    <a:pt x="2452212" y="2351577"/>
                  </a:lnTo>
                  <a:lnTo>
                    <a:pt x="2400475" y="2346204"/>
                  </a:lnTo>
                  <a:lnTo>
                    <a:pt x="2348938" y="2340532"/>
                  </a:lnTo>
                  <a:lnTo>
                    <a:pt x="2297611" y="2334562"/>
                  </a:lnTo>
                  <a:lnTo>
                    <a:pt x="2246505" y="2328293"/>
                  </a:lnTo>
                  <a:lnTo>
                    <a:pt x="2195631" y="2321726"/>
                  </a:lnTo>
                  <a:lnTo>
                    <a:pt x="2144999" y="2314860"/>
                  </a:lnTo>
                  <a:lnTo>
                    <a:pt x="2094621" y="2307696"/>
                  </a:lnTo>
                  <a:lnTo>
                    <a:pt x="2044506" y="2300234"/>
                  </a:lnTo>
                  <a:lnTo>
                    <a:pt x="1994667" y="2292473"/>
                  </a:lnTo>
                  <a:lnTo>
                    <a:pt x="1945113" y="2284413"/>
                  </a:lnTo>
                  <a:lnTo>
                    <a:pt x="1895855" y="2276055"/>
                  </a:lnTo>
                  <a:lnTo>
                    <a:pt x="1846905" y="2267398"/>
                  </a:lnTo>
                  <a:lnTo>
                    <a:pt x="1798273" y="2258443"/>
                  </a:lnTo>
                  <a:lnTo>
                    <a:pt x="1749969" y="2249189"/>
                  </a:lnTo>
                  <a:lnTo>
                    <a:pt x="1702005" y="2239637"/>
                  </a:lnTo>
                  <a:lnTo>
                    <a:pt x="1654391" y="2229786"/>
                  </a:lnTo>
                  <a:lnTo>
                    <a:pt x="1607139" y="2219637"/>
                  </a:lnTo>
                  <a:lnTo>
                    <a:pt x="1560258" y="2209190"/>
                  </a:lnTo>
                  <a:lnTo>
                    <a:pt x="1513760" y="2198443"/>
                  </a:lnTo>
                  <a:lnTo>
                    <a:pt x="1467655" y="2187399"/>
                  </a:lnTo>
                  <a:lnTo>
                    <a:pt x="1421954" y="2176055"/>
                  </a:lnTo>
                  <a:lnTo>
                    <a:pt x="1376669" y="2164414"/>
                  </a:lnTo>
                  <a:lnTo>
                    <a:pt x="1331809" y="2152474"/>
                  </a:lnTo>
                  <a:lnTo>
                    <a:pt x="1287386" y="2140235"/>
                  </a:lnTo>
                  <a:lnTo>
                    <a:pt x="1243410" y="2127698"/>
                  </a:lnTo>
                  <a:lnTo>
                    <a:pt x="1199892" y="2114862"/>
                  </a:lnTo>
                  <a:lnTo>
                    <a:pt x="1156843" y="2101728"/>
                  </a:lnTo>
                  <a:lnTo>
                    <a:pt x="1114273" y="2088295"/>
                  </a:lnTo>
                  <a:lnTo>
                    <a:pt x="1072194" y="2074564"/>
                  </a:lnTo>
                  <a:lnTo>
                    <a:pt x="1030616" y="2060534"/>
                  </a:lnTo>
                  <a:lnTo>
                    <a:pt x="989551" y="2046206"/>
                  </a:lnTo>
                  <a:lnTo>
                    <a:pt x="933813" y="2025968"/>
                  </a:lnTo>
                  <a:lnTo>
                    <a:pt x="879690" y="2005384"/>
                  </a:lnTo>
                  <a:lnTo>
                    <a:pt x="827183" y="1984464"/>
                  </a:lnTo>
                  <a:lnTo>
                    <a:pt x="776292" y="1963218"/>
                  </a:lnTo>
                  <a:lnTo>
                    <a:pt x="727017" y="1941657"/>
                  </a:lnTo>
                  <a:lnTo>
                    <a:pt x="679357" y="1919791"/>
                  </a:lnTo>
                  <a:lnTo>
                    <a:pt x="633312" y="1897630"/>
                  </a:lnTo>
                  <a:lnTo>
                    <a:pt x="588883" y="1875184"/>
                  </a:lnTo>
                  <a:lnTo>
                    <a:pt x="546070" y="1852463"/>
                  </a:lnTo>
                  <a:lnTo>
                    <a:pt x="504872" y="1829478"/>
                  </a:lnTo>
                  <a:lnTo>
                    <a:pt x="465290" y="1806238"/>
                  </a:lnTo>
                  <a:lnTo>
                    <a:pt x="427324" y="1782754"/>
                  </a:lnTo>
                  <a:lnTo>
                    <a:pt x="390973" y="1759036"/>
                  </a:lnTo>
                  <a:lnTo>
                    <a:pt x="356238" y="1735094"/>
                  </a:lnTo>
                  <a:lnTo>
                    <a:pt x="323118" y="1710939"/>
                  </a:lnTo>
                  <a:lnTo>
                    <a:pt x="291614" y="1686579"/>
                  </a:lnTo>
                  <a:lnTo>
                    <a:pt x="261726" y="1662027"/>
                  </a:lnTo>
                  <a:lnTo>
                    <a:pt x="206795" y="1612383"/>
                  </a:lnTo>
                  <a:lnTo>
                    <a:pt x="158328" y="1562088"/>
                  </a:lnTo>
                  <a:lnTo>
                    <a:pt x="116322" y="1511222"/>
                  </a:lnTo>
                  <a:lnTo>
                    <a:pt x="80779" y="1459869"/>
                  </a:lnTo>
                  <a:lnTo>
                    <a:pt x="51698" y="1408108"/>
                  </a:lnTo>
                  <a:lnTo>
                    <a:pt x="29080" y="1356022"/>
                  </a:lnTo>
                  <a:lnTo>
                    <a:pt x="12924" y="1303692"/>
                  </a:lnTo>
                  <a:lnTo>
                    <a:pt x="3231" y="1251199"/>
                  </a:lnTo>
                  <a:lnTo>
                    <a:pt x="0" y="1198624"/>
                  </a:lnTo>
                  <a:lnTo>
                    <a:pt x="807" y="1172332"/>
                  </a:lnTo>
                  <a:lnTo>
                    <a:pt x="7270" y="1119788"/>
                  </a:lnTo>
                  <a:lnTo>
                    <a:pt x="20194" y="1067366"/>
                  </a:lnTo>
                  <a:lnTo>
                    <a:pt x="39582" y="1015147"/>
                  </a:lnTo>
                  <a:lnTo>
                    <a:pt x="65431" y="963214"/>
                  </a:lnTo>
                  <a:lnTo>
                    <a:pt x="97743" y="911646"/>
                  </a:lnTo>
                  <a:lnTo>
                    <a:pt x="136517" y="860527"/>
                  </a:lnTo>
                  <a:lnTo>
                    <a:pt x="181754" y="809936"/>
                  </a:lnTo>
                  <a:lnTo>
                    <a:pt x="233453" y="759956"/>
                  </a:lnTo>
                  <a:lnTo>
                    <a:pt x="291614" y="710668"/>
                  </a:lnTo>
                  <a:lnTo>
                    <a:pt x="323118" y="686309"/>
                  </a:lnTo>
                  <a:lnTo>
                    <a:pt x="356238" y="662154"/>
                  </a:lnTo>
                  <a:lnTo>
                    <a:pt x="390973" y="638212"/>
                  </a:lnTo>
                  <a:lnTo>
                    <a:pt x="427324" y="614494"/>
                  </a:lnTo>
                  <a:lnTo>
                    <a:pt x="465290" y="591010"/>
                  </a:lnTo>
                  <a:lnTo>
                    <a:pt x="504872" y="567770"/>
                  </a:lnTo>
                  <a:lnTo>
                    <a:pt x="546070" y="544785"/>
                  </a:lnTo>
                  <a:lnTo>
                    <a:pt x="588883" y="522064"/>
                  </a:lnTo>
                  <a:lnTo>
                    <a:pt x="633312" y="499618"/>
                  </a:lnTo>
                  <a:lnTo>
                    <a:pt x="679357" y="477456"/>
                  </a:lnTo>
                  <a:lnTo>
                    <a:pt x="727017" y="455590"/>
                  </a:lnTo>
                  <a:lnTo>
                    <a:pt x="776292" y="434029"/>
                  </a:lnTo>
                  <a:lnTo>
                    <a:pt x="827183" y="412784"/>
                  </a:lnTo>
                  <a:lnTo>
                    <a:pt x="879690" y="391864"/>
                  </a:lnTo>
                  <a:lnTo>
                    <a:pt x="933813" y="371280"/>
                  </a:lnTo>
                  <a:lnTo>
                    <a:pt x="989551" y="351042"/>
                  </a:lnTo>
                  <a:lnTo>
                    <a:pt x="1030616" y="336714"/>
                  </a:lnTo>
                  <a:lnTo>
                    <a:pt x="1072194" y="322684"/>
                  </a:lnTo>
                  <a:lnTo>
                    <a:pt x="1114273" y="308953"/>
                  </a:lnTo>
                  <a:lnTo>
                    <a:pt x="1156843" y="295520"/>
                  </a:lnTo>
                  <a:lnTo>
                    <a:pt x="1199892" y="282386"/>
                  </a:lnTo>
                  <a:lnTo>
                    <a:pt x="1243410" y="269550"/>
                  </a:lnTo>
                  <a:lnTo>
                    <a:pt x="1287386" y="257013"/>
                  </a:lnTo>
                  <a:lnTo>
                    <a:pt x="1331809" y="244774"/>
                  </a:lnTo>
                  <a:lnTo>
                    <a:pt x="1376669" y="232834"/>
                  </a:lnTo>
                  <a:lnTo>
                    <a:pt x="1421954" y="221192"/>
                  </a:lnTo>
                  <a:lnTo>
                    <a:pt x="1467655" y="209849"/>
                  </a:lnTo>
                  <a:lnTo>
                    <a:pt x="1513760" y="198804"/>
                  </a:lnTo>
                  <a:lnTo>
                    <a:pt x="1560258" y="188058"/>
                  </a:lnTo>
                  <a:lnTo>
                    <a:pt x="1607139" y="177610"/>
                  </a:lnTo>
                  <a:lnTo>
                    <a:pt x="1654391" y="167461"/>
                  </a:lnTo>
                  <a:lnTo>
                    <a:pt x="1702005" y="157610"/>
                  </a:lnTo>
                  <a:lnTo>
                    <a:pt x="1749969" y="148058"/>
                  </a:lnTo>
                  <a:lnTo>
                    <a:pt x="1798273" y="138805"/>
                  </a:lnTo>
                  <a:lnTo>
                    <a:pt x="1846905" y="129849"/>
                  </a:lnTo>
                  <a:lnTo>
                    <a:pt x="1895855" y="121193"/>
                  </a:lnTo>
                  <a:lnTo>
                    <a:pt x="1945113" y="112835"/>
                  </a:lnTo>
                  <a:lnTo>
                    <a:pt x="1994667" y="104775"/>
                  </a:lnTo>
                  <a:lnTo>
                    <a:pt x="2044506" y="97014"/>
                  </a:lnTo>
                  <a:lnTo>
                    <a:pt x="2094621" y="89551"/>
                  </a:lnTo>
                  <a:lnTo>
                    <a:pt x="2144999" y="82387"/>
                  </a:lnTo>
                  <a:lnTo>
                    <a:pt x="2195631" y="75521"/>
                  </a:lnTo>
                  <a:lnTo>
                    <a:pt x="2246505" y="68954"/>
                  </a:lnTo>
                  <a:lnTo>
                    <a:pt x="2297611" y="62686"/>
                  </a:lnTo>
                  <a:lnTo>
                    <a:pt x="2348938" y="56716"/>
                  </a:lnTo>
                  <a:lnTo>
                    <a:pt x="2400475" y="51044"/>
                  </a:lnTo>
                  <a:lnTo>
                    <a:pt x="2452212" y="45671"/>
                  </a:lnTo>
                  <a:lnTo>
                    <a:pt x="2504137" y="40596"/>
                  </a:lnTo>
                  <a:lnTo>
                    <a:pt x="2556240" y="35820"/>
                  </a:lnTo>
                  <a:lnTo>
                    <a:pt x="2608510" y="31343"/>
                  </a:lnTo>
                  <a:lnTo>
                    <a:pt x="2660936" y="27164"/>
                  </a:lnTo>
                  <a:lnTo>
                    <a:pt x="2713508" y="23283"/>
                  </a:lnTo>
                  <a:lnTo>
                    <a:pt x="2766215" y="19701"/>
                  </a:lnTo>
                  <a:lnTo>
                    <a:pt x="2819045" y="16417"/>
                  </a:lnTo>
                  <a:lnTo>
                    <a:pt x="2871989" y="13432"/>
                  </a:lnTo>
                  <a:lnTo>
                    <a:pt x="2925035" y="10746"/>
                  </a:lnTo>
                  <a:lnTo>
                    <a:pt x="2978173" y="8358"/>
                  </a:lnTo>
                  <a:lnTo>
                    <a:pt x="3031392" y="6268"/>
                  </a:lnTo>
                  <a:lnTo>
                    <a:pt x="3084680" y="4477"/>
                  </a:lnTo>
                  <a:lnTo>
                    <a:pt x="3138028" y="2985"/>
                  </a:lnTo>
                  <a:lnTo>
                    <a:pt x="3191425" y="1791"/>
                  </a:lnTo>
                  <a:lnTo>
                    <a:pt x="3244859" y="895"/>
                  </a:lnTo>
                  <a:lnTo>
                    <a:pt x="3298320" y="298"/>
                  </a:lnTo>
                  <a:lnTo>
                    <a:pt x="3351797" y="0"/>
                  </a:lnTo>
                  <a:lnTo>
                    <a:pt x="3405280" y="0"/>
                  </a:lnTo>
                  <a:lnTo>
                    <a:pt x="3458757" y="298"/>
                  </a:lnTo>
                  <a:lnTo>
                    <a:pt x="3512218" y="895"/>
                  </a:lnTo>
                  <a:lnTo>
                    <a:pt x="3565652" y="1791"/>
                  </a:lnTo>
                  <a:lnTo>
                    <a:pt x="3619049" y="2985"/>
                  </a:lnTo>
                  <a:lnTo>
                    <a:pt x="3672397" y="4477"/>
                  </a:lnTo>
                  <a:lnTo>
                    <a:pt x="3725685" y="6268"/>
                  </a:lnTo>
                  <a:lnTo>
                    <a:pt x="3778904" y="8358"/>
                  </a:lnTo>
                  <a:lnTo>
                    <a:pt x="3832042" y="10746"/>
                  </a:lnTo>
                  <a:lnTo>
                    <a:pt x="3885088" y="13432"/>
                  </a:lnTo>
                  <a:lnTo>
                    <a:pt x="3938032" y="16417"/>
                  </a:lnTo>
                  <a:lnTo>
                    <a:pt x="3990862" y="19701"/>
                  </a:lnTo>
                  <a:lnTo>
                    <a:pt x="4043569" y="23283"/>
                  </a:lnTo>
                  <a:lnTo>
                    <a:pt x="4096141" y="27164"/>
                  </a:lnTo>
                  <a:lnTo>
                    <a:pt x="4148567" y="31343"/>
                  </a:lnTo>
                  <a:lnTo>
                    <a:pt x="4200837" y="35820"/>
                  </a:lnTo>
                  <a:lnTo>
                    <a:pt x="4252940" y="40596"/>
                  </a:lnTo>
                  <a:lnTo>
                    <a:pt x="4304865" y="45671"/>
                  </a:lnTo>
                  <a:lnTo>
                    <a:pt x="4356602" y="51044"/>
                  </a:lnTo>
                  <a:lnTo>
                    <a:pt x="4408139" y="56716"/>
                  </a:lnTo>
                  <a:lnTo>
                    <a:pt x="4459466" y="62686"/>
                  </a:lnTo>
                  <a:lnTo>
                    <a:pt x="4510572" y="68954"/>
                  </a:lnTo>
                  <a:lnTo>
                    <a:pt x="4561446" y="75521"/>
                  </a:lnTo>
                  <a:lnTo>
                    <a:pt x="4612078" y="82387"/>
                  </a:lnTo>
                  <a:lnTo>
                    <a:pt x="4662456" y="89551"/>
                  </a:lnTo>
                  <a:lnTo>
                    <a:pt x="4712571" y="97014"/>
                  </a:lnTo>
                  <a:lnTo>
                    <a:pt x="4762410" y="104775"/>
                  </a:lnTo>
                  <a:lnTo>
                    <a:pt x="4811964" y="112835"/>
                  </a:lnTo>
                  <a:lnTo>
                    <a:pt x="4861222" y="121193"/>
                  </a:lnTo>
                  <a:lnTo>
                    <a:pt x="4910172" y="129849"/>
                  </a:lnTo>
                  <a:lnTo>
                    <a:pt x="4958804" y="138805"/>
                  </a:lnTo>
                  <a:lnTo>
                    <a:pt x="5007108" y="148058"/>
                  </a:lnTo>
                  <a:lnTo>
                    <a:pt x="5055072" y="157610"/>
                  </a:lnTo>
                  <a:lnTo>
                    <a:pt x="5102686" y="167461"/>
                  </a:lnTo>
                  <a:lnTo>
                    <a:pt x="5149938" y="177610"/>
                  </a:lnTo>
                  <a:lnTo>
                    <a:pt x="5196819" y="188058"/>
                  </a:lnTo>
                  <a:lnTo>
                    <a:pt x="5243317" y="198804"/>
                  </a:lnTo>
                  <a:lnTo>
                    <a:pt x="5289422" y="209849"/>
                  </a:lnTo>
                  <a:lnTo>
                    <a:pt x="5335123" y="221192"/>
                  </a:lnTo>
                  <a:lnTo>
                    <a:pt x="5380408" y="232834"/>
                  </a:lnTo>
                  <a:lnTo>
                    <a:pt x="5425268" y="244774"/>
                  </a:lnTo>
                  <a:lnTo>
                    <a:pt x="5469691" y="257013"/>
                  </a:lnTo>
                  <a:lnTo>
                    <a:pt x="5513667" y="269550"/>
                  </a:lnTo>
                  <a:lnTo>
                    <a:pt x="5557185" y="282386"/>
                  </a:lnTo>
                  <a:lnTo>
                    <a:pt x="5600234" y="295520"/>
                  </a:lnTo>
                  <a:lnTo>
                    <a:pt x="5642804" y="308953"/>
                  </a:lnTo>
                  <a:lnTo>
                    <a:pt x="5684883" y="322684"/>
                  </a:lnTo>
                  <a:lnTo>
                    <a:pt x="5726461" y="336714"/>
                  </a:lnTo>
                  <a:lnTo>
                    <a:pt x="5767527" y="351042"/>
                  </a:lnTo>
                  <a:close/>
                </a:path>
              </a:pathLst>
            </a:custGeom>
            <a:ln w="125650">
              <a:solidFill>
                <a:srgbClr val="C048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890" y="860991"/>
            <a:ext cx="1108646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65" dirty="0"/>
              <a:t> </a:t>
            </a:r>
            <a:r>
              <a:rPr spc="-80" dirty="0"/>
              <a:t>HashSet</a:t>
            </a:r>
            <a:r>
              <a:rPr spc="-160" dirty="0"/>
              <a:t> </a:t>
            </a:r>
            <a:r>
              <a:rPr spc="20" dirty="0"/>
              <a:t>hashCode</a:t>
            </a:r>
            <a:r>
              <a:rPr spc="-160" dirty="0"/>
              <a:t> </a:t>
            </a:r>
            <a:r>
              <a:rPr spc="190" dirty="0"/>
              <a:t>Method</a:t>
            </a:r>
            <a:endParaRPr spc="19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16080" y="3728072"/>
          <a:ext cx="10277475" cy="133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985"/>
                <a:gridCol w="3183890"/>
                <a:gridCol w="3387090"/>
              </a:tblGrid>
              <a:tr h="663221">
                <a:tc>
                  <a:txBody>
                    <a:bodyPr/>
                    <a:lstStyle/>
                    <a:p>
                      <a:pPr marL="12477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"Red"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"Yellow"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"Blue"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3221">
                <a:tc>
                  <a:txBody>
                    <a:bodyPr/>
                    <a:lstStyle/>
                    <a:p>
                      <a:pPr marL="12477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82033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20" dirty="0">
                          <a:latin typeface="Courier New" panose="02070309020205020404"/>
                          <a:cs typeface="Courier New" panose="02070309020205020404"/>
                        </a:rPr>
                        <a:t>-1650372460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100" spc="15" dirty="0">
                          <a:latin typeface="Courier New" panose="02070309020205020404"/>
                          <a:cs typeface="Courier New" panose="02070309020205020404"/>
                        </a:rPr>
                        <a:t>2073722</a:t>
                      </a:r>
                      <a:endParaRPr sz="31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786927" y="2649861"/>
            <a:ext cx="25304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Color</a:t>
            </a:r>
            <a:r>
              <a:rPr sz="4450" b="1" spc="-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5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4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8526" y="3676356"/>
            <a:ext cx="2812415" cy="1388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48080">
              <a:lnSpc>
                <a:spcPct val="107000"/>
              </a:lnSpc>
              <a:spcBef>
                <a:spcPts val="95"/>
              </a:spcBef>
            </a:pPr>
            <a:r>
              <a:rPr sz="4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Colors  </a:t>
            </a:r>
            <a:r>
              <a:rPr sz="4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Hash</a:t>
            </a:r>
            <a:r>
              <a:rPr sz="4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1316" y="7712607"/>
            <a:ext cx="901065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535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5350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535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5350" spc="5" dirty="0">
                <a:latin typeface="Courier New" panose="02070309020205020404"/>
                <a:cs typeface="Courier New" panose="02070309020205020404"/>
              </a:rPr>
              <a:t>hashCode();</a:t>
            </a:r>
            <a:endParaRPr sz="53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6200" y="860991"/>
            <a:ext cx="1119187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70" dirty="0"/>
              <a:t> </a:t>
            </a:r>
            <a:r>
              <a:rPr spc="-95" dirty="0"/>
              <a:t>TreeSet</a:t>
            </a:r>
            <a:r>
              <a:rPr spc="-170" dirty="0"/>
              <a:t> </a:t>
            </a:r>
            <a:r>
              <a:rPr spc="-25" dirty="0"/>
              <a:t>compareTo</a:t>
            </a:r>
            <a:r>
              <a:rPr spc="-170" dirty="0"/>
              <a:t> </a:t>
            </a:r>
            <a:r>
              <a:rPr spc="190" dirty="0"/>
              <a:t>Method</a:t>
            </a:r>
            <a:endParaRPr spc="190" dirty="0"/>
          </a:p>
        </p:txBody>
      </p:sp>
      <p:sp>
        <p:nvSpPr>
          <p:cNvPr id="3" name="object 3"/>
          <p:cNvSpPr/>
          <p:nvPr/>
        </p:nvSpPr>
        <p:spPr>
          <a:xfrm>
            <a:off x="8304308" y="3152313"/>
            <a:ext cx="3495675" cy="1782445"/>
          </a:xfrm>
          <a:custGeom>
            <a:avLst/>
            <a:gdLst/>
            <a:ahLst/>
            <a:cxnLst/>
            <a:rect l="l" t="t" r="r" b="b"/>
            <a:pathLst>
              <a:path w="3495675" h="1782445">
                <a:moveTo>
                  <a:pt x="2983796" y="260961"/>
                </a:moveTo>
                <a:lnTo>
                  <a:pt x="3032528" y="286800"/>
                </a:lnTo>
                <a:lnTo>
                  <a:pt x="3078823" y="313373"/>
                </a:lnTo>
                <a:lnTo>
                  <a:pt x="3122682" y="340643"/>
                </a:lnTo>
                <a:lnTo>
                  <a:pt x="3164104" y="368571"/>
                </a:lnTo>
                <a:lnTo>
                  <a:pt x="3203090" y="397121"/>
                </a:lnTo>
                <a:lnTo>
                  <a:pt x="3239639" y="426253"/>
                </a:lnTo>
                <a:lnTo>
                  <a:pt x="3273751" y="455932"/>
                </a:lnTo>
                <a:lnTo>
                  <a:pt x="3305427" y="486119"/>
                </a:lnTo>
                <a:lnTo>
                  <a:pt x="3334666" y="516776"/>
                </a:lnTo>
                <a:lnTo>
                  <a:pt x="3361469" y="547866"/>
                </a:lnTo>
                <a:lnTo>
                  <a:pt x="3385835" y="579351"/>
                </a:lnTo>
                <a:lnTo>
                  <a:pt x="3407764" y="611194"/>
                </a:lnTo>
                <a:lnTo>
                  <a:pt x="3444313" y="675802"/>
                </a:lnTo>
                <a:lnTo>
                  <a:pt x="3471116" y="741389"/>
                </a:lnTo>
                <a:lnTo>
                  <a:pt x="3488172" y="807653"/>
                </a:lnTo>
                <a:lnTo>
                  <a:pt x="3495482" y="874294"/>
                </a:lnTo>
                <a:lnTo>
                  <a:pt x="3495482" y="907661"/>
                </a:lnTo>
                <a:lnTo>
                  <a:pt x="3488172" y="974302"/>
                </a:lnTo>
                <a:lnTo>
                  <a:pt x="3471116" y="1040566"/>
                </a:lnTo>
                <a:lnTo>
                  <a:pt x="3444313" y="1106153"/>
                </a:lnTo>
                <a:lnTo>
                  <a:pt x="3407764" y="1170761"/>
                </a:lnTo>
                <a:lnTo>
                  <a:pt x="3385835" y="1202604"/>
                </a:lnTo>
                <a:lnTo>
                  <a:pt x="3361469" y="1234089"/>
                </a:lnTo>
                <a:lnTo>
                  <a:pt x="3334666" y="1265179"/>
                </a:lnTo>
                <a:lnTo>
                  <a:pt x="3305427" y="1295836"/>
                </a:lnTo>
                <a:lnTo>
                  <a:pt x="3273751" y="1326023"/>
                </a:lnTo>
                <a:lnTo>
                  <a:pt x="3239639" y="1355702"/>
                </a:lnTo>
                <a:lnTo>
                  <a:pt x="3203090" y="1384834"/>
                </a:lnTo>
                <a:lnTo>
                  <a:pt x="3164104" y="1413384"/>
                </a:lnTo>
                <a:lnTo>
                  <a:pt x="3122682" y="1441312"/>
                </a:lnTo>
                <a:lnTo>
                  <a:pt x="3078823" y="1468582"/>
                </a:lnTo>
                <a:lnTo>
                  <a:pt x="3032528" y="1495155"/>
                </a:lnTo>
                <a:lnTo>
                  <a:pt x="2983796" y="1520994"/>
                </a:lnTo>
                <a:lnTo>
                  <a:pt x="2943947" y="1540682"/>
                </a:lnTo>
                <a:lnTo>
                  <a:pt x="2903194" y="1559598"/>
                </a:lnTo>
                <a:lnTo>
                  <a:pt x="2861572" y="1577742"/>
                </a:lnTo>
                <a:lnTo>
                  <a:pt x="2819117" y="1595113"/>
                </a:lnTo>
                <a:lnTo>
                  <a:pt x="2775866" y="1611713"/>
                </a:lnTo>
                <a:lnTo>
                  <a:pt x="2731855" y="1627540"/>
                </a:lnTo>
                <a:lnTo>
                  <a:pt x="2687119" y="1642596"/>
                </a:lnTo>
                <a:lnTo>
                  <a:pt x="2641696" y="1656879"/>
                </a:lnTo>
                <a:lnTo>
                  <a:pt x="2595622" y="1670391"/>
                </a:lnTo>
                <a:lnTo>
                  <a:pt x="2548932" y="1683130"/>
                </a:lnTo>
                <a:lnTo>
                  <a:pt x="2501663" y="1695097"/>
                </a:lnTo>
                <a:lnTo>
                  <a:pt x="2453851" y="1706292"/>
                </a:lnTo>
                <a:lnTo>
                  <a:pt x="2405532" y="1716715"/>
                </a:lnTo>
                <a:lnTo>
                  <a:pt x="2356742" y="1726366"/>
                </a:lnTo>
                <a:lnTo>
                  <a:pt x="2307519" y="1735245"/>
                </a:lnTo>
                <a:lnTo>
                  <a:pt x="2257897" y="1743352"/>
                </a:lnTo>
                <a:lnTo>
                  <a:pt x="2207913" y="1750686"/>
                </a:lnTo>
                <a:lnTo>
                  <a:pt x="2157603" y="1757249"/>
                </a:lnTo>
                <a:lnTo>
                  <a:pt x="2107004" y="1763040"/>
                </a:lnTo>
                <a:lnTo>
                  <a:pt x="2056151" y="1768058"/>
                </a:lnTo>
                <a:lnTo>
                  <a:pt x="2005081" y="1772305"/>
                </a:lnTo>
                <a:lnTo>
                  <a:pt x="1953830" y="1775779"/>
                </a:lnTo>
                <a:lnTo>
                  <a:pt x="1902434" y="1778481"/>
                </a:lnTo>
                <a:lnTo>
                  <a:pt x="1850930" y="1780411"/>
                </a:lnTo>
                <a:lnTo>
                  <a:pt x="1799354" y="1781569"/>
                </a:lnTo>
                <a:lnTo>
                  <a:pt x="1747741" y="1781955"/>
                </a:lnTo>
                <a:lnTo>
                  <a:pt x="1696128" y="1781569"/>
                </a:lnTo>
                <a:lnTo>
                  <a:pt x="1644551" y="1780411"/>
                </a:lnTo>
                <a:lnTo>
                  <a:pt x="1593047" y="1778481"/>
                </a:lnTo>
                <a:lnTo>
                  <a:pt x="1541651" y="1775779"/>
                </a:lnTo>
                <a:lnTo>
                  <a:pt x="1490400" y="1772305"/>
                </a:lnTo>
                <a:lnTo>
                  <a:pt x="1439330" y="1768058"/>
                </a:lnTo>
                <a:lnTo>
                  <a:pt x="1388478" y="1763040"/>
                </a:lnTo>
                <a:lnTo>
                  <a:pt x="1337878" y="1757249"/>
                </a:lnTo>
                <a:lnTo>
                  <a:pt x="1287569" y="1750686"/>
                </a:lnTo>
                <a:lnTo>
                  <a:pt x="1237585" y="1743352"/>
                </a:lnTo>
                <a:lnTo>
                  <a:pt x="1187963" y="1735245"/>
                </a:lnTo>
                <a:lnTo>
                  <a:pt x="1138739" y="1726366"/>
                </a:lnTo>
                <a:lnTo>
                  <a:pt x="1089949" y="1716715"/>
                </a:lnTo>
                <a:lnTo>
                  <a:pt x="1041631" y="1706292"/>
                </a:lnTo>
                <a:lnTo>
                  <a:pt x="993819" y="1695097"/>
                </a:lnTo>
                <a:lnTo>
                  <a:pt x="946549" y="1683130"/>
                </a:lnTo>
                <a:lnTo>
                  <a:pt x="899860" y="1670391"/>
                </a:lnTo>
                <a:lnTo>
                  <a:pt x="853785" y="1656879"/>
                </a:lnTo>
                <a:lnTo>
                  <a:pt x="808362" y="1642596"/>
                </a:lnTo>
                <a:lnTo>
                  <a:pt x="763627" y="1627540"/>
                </a:lnTo>
                <a:lnTo>
                  <a:pt x="719616" y="1611713"/>
                </a:lnTo>
                <a:lnTo>
                  <a:pt x="676364" y="1595113"/>
                </a:lnTo>
                <a:lnTo>
                  <a:pt x="633910" y="1577742"/>
                </a:lnTo>
                <a:lnTo>
                  <a:pt x="592288" y="1559598"/>
                </a:lnTo>
                <a:lnTo>
                  <a:pt x="551534" y="1540682"/>
                </a:lnTo>
                <a:lnTo>
                  <a:pt x="511686" y="1520994"/>
                </a:lnTo>
                <a:lnTo>
                  <a:pt x="462954" y="1495155"/>
                </a:lnTo>
                <a:lnTo>
                  <a:pt x="416658" y="1468582"/>
                </a:lnTo>
                <a:lnTo>
                  <a:pt x="372799" y="1441312"/>
                </a:lnTo>
                <a:lnTo>
                  <a:pt x="331377" y="1413384"/>
                </a:lnTo>
                <a:lnTo>
                  <a:pt x="292392" y="1384834"/>
                </a:lnTo>
                <a:lnTo>
                  <a:pt x="255843" y="1355702"/>
                </a:lnTo>
                <a:lnTo>
                  <a:pt x="221730" y="1326023"/>
                </a:lnTo>
                <a:lnTo>
                  <a:pt x="190054" y="1295836"/>
                </a:lnTo>
                <a:lnTo>
                  <a:pt x="160815" y="1265179"/>
                </a:lnTo>
                <a:lnTo>
                  <a:pt x="134013" y="1234089"/>
                </a:lnTo>
                <a:lnTo>
                  <a:pt x="109647" y="1202604"/>
                </a:lnTo>
                <a:lnTo>
                  <a:pt x="87717" y="1170761"/>
                </a:lnTo>
                <a:lnTo>
                  <a:pt x="51168" y="1106153"/>
                </a:lnTo>
                <a:lnTo>
                  <a:pt x="24366" y="1040566"/>
                </a:lnTo>
                <a:lnTo>
                  <a:pt x="7309" y="974302"/>
                </a:lnTo>
                <a:lnTo>
                  <a:pt x="0" y="907661"/>
                </a:lnTo>
                <a:lnTo>
                  <a:pt x="0" y="874294"/>
                </a:lnTo>
                <a:lnTo>
                  <a:pt x="2436" y="840945"/>
                </a:lnTo>
                <a:lnTo>
                  <a:pt x="14619" y="774455"/>
                </a:lnTo>
                <a:lnTo>
                  <a:pt x="36549" y="708492"/>
                </a:lnTo>
                <a:lnTo>
                  <a:pt x="68224" y="643357"/>
                </a:lnTo>
                <a:lnTo>
                  <a:pt x="109647" y="579351"/>
                </a:lnTo>
                <a:lnTo>
                  <a:pt x="134013" y="547866"/>
                </a:lnTo>
                <a:lnTo>
                  <a:pt x="160815" y="516776"/>
                </a:lnTo>
                <a:lnTo>
                  <a:pt x="190054" y="486119"/>
                </a:lnTo>
                <a:lnTo>
                  <a:pt x="221730" y="455932"/>
                </a:lnTo>
                <a:lnTo>
                  <a:pt x="255843" y="426253"/>
                </a:lnTo>
                <a:lnTo>
                  <a:pt x="292392" y="397121"/>
                </a:lnTo>
                <a:lnTo>
                  <a:pt x="331377" y="368571"/>
                </a:lnTo>
                <a:lnTo>
                  <a:pt x="372799" y="340643"/>
                </a:lnTo>
                <a:lnTo>
                  <a:pt x="416658" y="313373"/>
                </a:lnTo>
                <a:lnTo>
                  <a:pt x="462954" y="286800"/>
                </a:lnTo>
                <a:lnTo>
                  <a:pt x="511686" y="260961"/>
                </a:lnTo>
                <a:lnTo>
                  <a:pt x="551534" y="241273"/>
                </a:lnTo>
                <a:lnTo>
                  <a:pt x="592288" y="222357"/>
                </a:lnTo>
                <a:lnTo>
                  <a:pt x="633910" y="204213"/>
                </a:lnTo>
                <a:lnTo>
                  <a:pt x="676364" y="186842"/>
                </a:lnTo>
                <a:lnTo>
                  <a:pt x="719616" y="170242"/>
                </a:lnTo>
                <a:lnTo>
                  <a:pt x="763627" y="154415"/>
                </a:lnTo>
                <a:lnTo>
                  <a:pt x="808362" y="139359"/>
                </a:lnTo>
                <a:lnTo>
                  <a:pt x="853785" y="125076"/>
                </a:lnTo>
                <a:lnTo>
                  <a:pt x="899860" y="111564"/>
                </a:lnTo>
                <a:lnTo>
                  <a:pt x="946549" y="98825"/>
                </a:lnTo>
                <a:lnTo>
                  <a:pt x="993819" y="86858"/>
                </a:lnTo>
                <a:lnTo>
                  <a:pt x="1041631" y="75663"/>
                </a:lnTo>
                <a:lnTo>
                  <a:pt x="1089949" y="65240"/>
                </a:lnTo>
                <a:lnTo>
                  <a:pt x="1138739" y="55589"/>
                </a:lnTo>
                <a:lnTo>
                  <a:pt x="1187963" y="46710"/>
                </a:lnTo>
                <a:lnTo>
                  <a:pt x="1237585" y="38603"/>
                </a:lnTo>
                <a:lnTo>
                  <a:pt x="1287569" y="31269"/>
                </a:lnTo>
                <a:lnTo>
                  <a:pt x="1337878" y="24706"/>
                </a:lnTo>
                <a:lnTo>
                  <a:pt x="1388478" y="18915"/>
                </a:lnTo>
                <a:lnTo>
                  <a:pt x="1439330" y="13897"/>
                </a:lnTo>
                <a:lnTo>
                  <a:pt x="1490400" y="9650"/>
                </a:lnTo>
                <a:lnTo>
                  <a:pt x="1541651" y="6176"/>
                </a:lnTo>
                <a:lnTo>
                  <a:pt x="1593047" y="3474"/>
                </a:lnTo>
                <a:lnTo>
                  <a:pt x="1644551" y="1544"/>
                </a:lnTo>
                <a:lnTo>
                  <a:pt x="1696128" y="386"/>
                </a:lnTo>
                <a:lnTo>
                  <a:pt x="1747741" y="0"/>
                </a:lnTo>
                <a:lnTo>
                  <a:pt x="1799354" y="386"/>
                </a:lnTo>
                <a:lnTo>
                  <a:pt x="1850930" y="1544"/>
                </a:lnTo>
                <a:lnTo>
                  <a:pt x="1902434" y="3474"/>
                </a:lnTo>
                <a:lnTo>
                  <a:pt x="1953830" y="6176"/>
                </a:lnTo>
                <a:lnTo>
                  <a:pt x="2005081" y="9650"/>
                </a:lnTo>
                <a:lnTo>
                  <a:pt x="2056151" y="13897"/>
                </a:lnTo>
                <a:lnTo>
                  <a:pt x="2107004" y="18915"/>
                </a:lnTo>
                <a:lnTo>
                  <a:pt x="2157603" y="24706"/>
                </a:lnTo>
                <a:lnTo>
                  <a:pt x="2207913" y="31269"/>
                </a:lnTo>
                <a:lnTo>
                  <a:pt x="2257897" y="38603"/>
                </a:lnTo>
                <a:lnTo>
                  <a:pt x="2307519" y="46710"/>
                </a:lnTo>
                <a:lnTo>
                  <a:pt x="2356742" y="55589"/>
                </a:lnTo>
                <a:lnTo>
                  <a:pt x="2405532" y="65240"/>
                </a:lnTo>
                <a:lnTo>
                  <a:pt x="2453851" y="75663"/>
                </a:lnTo>
                <a:lnTo>
                  <a:pt x="2501663" y="86858"/>
                </a:lnTo>
                <a:lnTo>
                  <a:pt x="2548932" y="98825"/>
                </a:lnTo>
                <a:lnTo>
                  <a:pt x="2595622" y="111564"/>
                </a:lnTo>
                <a:lnTo>
                  <a:pt x="2641696" y="125076"/>
                </a:lnTo>
                <a:lnTo>
                  <a:pt x="2687119" y="139359"/>
                </a:lnTo>
                <a:lnTo>
                  <a:pt x="2731855" y="154415"/>
                </a:lnTo>
                <a:lnTo>
                  <a:pt x="2775866" y="170242"/>
                </a:lnTo>
                <a:lnTo>
                  <a:pt x="2819117" y="186842"/>
                </a:lnTo>
                <a:lnTo>
                  <a:pt x="2861572" y="204213"/>
                </a:lnTo>
                <a:lnTo>
                  <a:pt x="2903194" y="222357"/>
                </a:lnTo>
                <a:lnTo>
                  <a:pt x="2943947" y="241273"/>
                </a:lnTo>
                <a:lnTo>
                  <a:pt x="2983796" y="260961"/>
                </a:lnTo>
                <a:close/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442412" y="3786641"/>
            <a:ext cx="121983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 panose="02070309020205020404"/>
                <a:cs typeface="Courier New" panose="02070309020205020404"/>
              </a:rPr>
              <a:t>"Red"</a:t>
            </a:r>
            <a:endParaRPr sz="3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1023" y="5588683"/>
            <a:ext cx="3495675" cy="1782445"/>
          </a:xfrm>
          <a:custGeom>
            <a:avLst/>
            <a:gdLst/>
            <a:ahLst/>
            <a:cxnLst/>
            <a:rect l="l" t="t" r="r" b="b"/>
            <a:pathLst>
              <a:path w="3495675" h="1782445">
                <a:moveTo>
                  <a:pt x="2983796" y="260961"/>
                </a:moveTo>
                <a:lnTo>
                  <a:pt x="3032528" y="286800"/>
                </a:lnTo>
                <a:lnTo>
                  <a:pt x="3078823" y="313373"/>
                </a:lnTo>
                <a:lnTo>
                  <a:pt x="3122682" y="340643"/>
                </a:lnTo>
                <a:lnTo>
                  <a:pt x="3164104" y="368571"/>
                </a:lnTo>
                <a:lnTo>
                  <a:pt x="3203090" y="397121"/>
                </a:lnTo>
                <a:lnTo>
                  <a:pt x="3239639" y="426253"/>
                </a:lnTo>
                <a:lnTo>
                  <a:pt x="3273751" y="455932"/>
                </a:lnTo>
                <a:lnTo>
                  <a:pt x="3305427" y="486119"/>
                </a:lnTo>
                <a:lnTo>
                  <a:pt x="3334666" y="516776"/>
                </a:lnTo>
                <a:lnTo>
                  <a:pt x="3361469" y="547866"/>
                </a:lnTo>
                <a:lnTo>
                  <a:pt x="3385835" y="579351"/>
                </a:lnTo>
                <a:lnTo>
                  <a:pt x="3407764" y="611194"/>
                </a:lnTo>
                <a:lnTo>
                  <a:pt x="3444313" y="675802"/>
                </a:lnTo>
                <a:lnTo>
                  <a:pt x="3471116" y="741389"/>
                </a:lnTo>
                <a:lnTo>
                  <a:pt x="3488172" y="807653"/>
                </a:lnTo>
                <a:lnTo>
                  <a:pt x="3495482" y="874294"/>
                </a:lnTo>
                <a:lnTo>
                  <a:pt x="3495482" y="907661"/>
                </a:lnTo>
                <a:lnTo>
                  <a:pt x="3488172" y="974302"/>
                </a:lnTo>
                <a:lnTo>
                  <a:pt x="3471116" y="1040566"/>
                </a:lnTo>
                <a:lnTo>
                  <a:pt x="3444313" y="1106153"/>
                </a:lnTo>
                <a:lnTo>
                  <a:pt x="3407764" y="1170761"/>
                </a:lnTo>
                <a:lnTo>
                  <a:pt x="3385835" y="1202604"/>
                </a:lnTo>
                <a:lnTo>
                  <a:pt x="3361469" y="1234089"/>
                </a:lnTo>
                <a:lnTo>
                  <a:pt x="3334666" y="1265179"/>
                </a:lnTo>
                <a:lnTo>
                  <a:pt x="3305427" y="1295836"/>
                </a:lnTo>
                <a:lnTo>
                  <a:pt x="3273751" y="1326023"/>
                </a:lnTo>
                <a:lnTo>
                  <a:pt x="3239639" y="1355702"/>
                </a:lnTo>
                <a:lnTo>
                  <a:pt x="3203090" y="1384834"/>
                </a:lnTo>
                <a:lnTo>
                  <a:pt x="3164104" y="1413384"/>
                </a:lnTo>
                <a:lnTo>
                  <a:pt x="3122682" y="1441312"/>
                </a:lnTo>
                <a:lnTo>
                  <a:pt x="3078823" y="1468582"/>
                </a:lnTo>
                <a:lnTo>
                  <a:pt x="3032528" y="1495155"/>
                </a:lnTo>
                <a:lnTo>
                  <a:pt x="2983796" y="1520994"/>
                </a:lnTo>
                <a:lnTo>
                  <a:pt x="2943947" y="1540682"/>
                </a:lnTo>
                <a:lnTo>
                  <a:pt x="2903194" y="1559598"/>
                </a:lnTo>
                <a:lnTo>
                  <a:pt x="2861572" y="1577742"/>
                </a:lnTo>
                <a:lnTo>
                  <a:pt x="2819117" y="1595113"/>
                </a:lnTo>
                <a:lnTo>
                  <a:pt x="2775866" y="1611713"/>
                </a:lnTo>
                <a:lnTo>
                  <a:pt x="2731855" y="1627540"/>
                </a:lnTo>
                <a:lnTo>
                  <a:pt x="2687119" y="1642596"/>
                </a:lnTo>
                <a:lnTo>
                  <a:pt x="2641696" y="1656879"/>
                </a:lnTo>
                <a:lnTo>
                  <a:pt x="2595622" y="1670391"/>
                </a:lnTo>
                <a:lnTo>
                  <a:pt x="2548932" y="1683130"/>
                </a:lnTo>
                <a:lnTo>
                  <a:pt x="2501663" y="1695097"/>
                </a:lnTo>
                <a:lnTo>
                  <a:pt x="2453851" y="1706292"/>
                </a:lnTo>
                <a:lnTo>
                  <a:pt x="2405532" y="1716715"/>
                </a:lnTo>
                <a:lnTo>
                  <a:pt x="2356742" y="1726366"/>
                </a:lnTo>
                <a:lnTo>
                  <a:pt x="2307519" y="1735245"/>
                </a:lnTo>
                <a:lnTo>
                  <a:pt x="2257897" y="1743352"/>
                </a:lnTo>
                <a:lnTo>
                  <a:pt x="2207913" y="1750686"/>
                </a:lnTo>
                <a:lnTo>
                  <a:pt x="2157603" y="1757249"/>
                </a:lnTo>
                <a:lnTo>
                  <a:pt x="2107004" y="1763040"/>
                </a:lnTo>
                <a:lnTo>
                  <a:pt x="2056151" y="1768058"/>
                </a:lnTo>
                <a:lnTo>
                  <a:pt x="2005081" y="1772305"/>
                </a:lnTo>
                <a:lnTo>
                  <a:pt x="1953830" y="1775779"/>
                </a:lnTo>
                <a:lnTo>
                  <a:pt x="1902434" y="1778481"/>
                </a:lnTo>
                <a:lnTo>
                  <a:pt x="1850930" y="1780411"/>
                </a:lnTo>
                <a:lnTo>
                  <a:pt x="1799354" y="1781569"/>
                </a:lnTo>
                <a:lnTo>
                  <a:pt x="1747741" y="1781955"/>
                </a:lnTo>
                <a:lnTo>
                  <a:pt x="1696128" y="1781569"/>
                </a:lnTo>
                <a:lnTo>
                  <a:pt x="1644551" y="1780411"/>
                </a:lnTo>
                <a:lnTo>
                  <a:pt x="1593047" y="1778481"/>
                </a:lnTo>
                <a:lnTo>
                  <a:pt x="1541651" y="1775779"/>
                </a:lnTo>
                <a:lnTo>
                  <a:pt x="1490400" y="1772305"/>
                </a:lnTo>
                <a:lnTo>
                  <a:pt x="1439330" y="1768058"/>
                </a:lnTo>
                <a:lnTo>
                  <a:pt x="1388478" y="1763040"/>
                </a:lnTo>
                <a:lnTo>
                  <a:pt x="1337878" y="1757249"/>
                </a:lnTo>
                <a:lnTo>
                  <a:pt x="1287569" y="1750686"/>
                </a:lnTo>
                <a:lnTo>
                  <a:pt x="1237585" y="1743352"/>
                </a:lnTo>
                <a:lnTo>
                  <a:pt x="1187963" y="1735245"/>
                </a:lnTo>
                <a:lnTo>
                  <a:pt x="1138739" y="1726366"/>
                </a:lnTo>
                <a:lnTo>
                  <a:pt x="1089949" y="1716715"/>
                </a:lnTo>
                <a:lnTo>
                  <a:pt x="1041631" y="1706292"/>
                </a:lnTo>
                <a:lnTo>
                  <a:pt x="993819" y="1695097"/>
                </a:lnTo>
                <a:lnTo>
                  <a:pt x="946549" y="1683130"/>
                </a:lnTo>
                <a:lnTo>
                  <a:pt x="899860" y="1670391"/>
                </a:lnTo>
                <a:lnTo>
                  <a:pt x="853785" y="1656879"/>
                </a:lnTo>
                <a:lnTo>
                  <a:pt x="808362" y="1642596"/>
                </a:lnTo>
                <a:lnTo>
                  <a:pt x="763627" y="1627540"/>
                </a:lnTo>
                <a:lnTo>
                  <a:pt x="719616" y="1611713"/>
                </a:lnTo>
                <a:lnTo>
                  <a:pt x="676364" y="1595113"/>
                </a:lnTo>
                <a:lnTo>
                  <a:pt x="633910" y="1577742"/>
                </a:lnTo>
                <a:lnTo>
                  <a:pt x="592288" y="1559598"/>
                </a:lnTo>
                <a:lnTo>
                  <a:pt x="551534" y="1540682"/>
                </a:lnTo>
                <a:lnTo>
                  <a:pt x="511686" y="1520994"/>
                </a:lnTo>
                <a:lnTo>
                  <a:pt x="462954" y="1495155"/>
                </a:lnTo>
                <a:lnTo>
                  <a:pt x="416658" y="1468582"/>
                </a:lnTo>
                <a:lnTo>
                  <a:pt x="372799" y="1441312"/>
                </a:lnTo>
                <a:lnTo>
                  <a:pt x="331377" y="1413384"/>
                </a:lnTo>
                <a:lnTo>
                  <a:pt x="292392" y="1384834"/>
                </a:lnTo>
                <a:lnTo>
                  <a:pt x="255843" y="1355702"/>
                </a:lnTo>
                <a:lnTo>
                  <a:pt x="221730" y="1326023"/>
                </a:lnTo>
                <a:lnTo>
                  <a:pt x="190054" y="1295836"/>
                </a:lnTo>
                <a:lnTo>
                  <a:pt x="160815" y="1265179"/>
                </a:lnTo>
                <a:lnTo>
                  <a:pt x="134013" y="1234089"/>
                </a:lnTo>
                <a:lnTo>
                  <a:pt x="109647" y="1202604"/>
                </a:lnTo>
                <a:lnTo>
                  <a:pt x="87717" y="1170761"/>
                </a:lnTo>
                <a:lnTo>
                  <a:pt x="51168" y="1106153"/>
                </a:lnTo>
                <a:lnTo>
                  <a:pt x="24366" y="1040566"/>
                </a:lnTo>
                <a:lnTo>
                  <a:pt x="7309" y="974302"/>
                </a:lnTo>
                <a:lnTo>
                  <a:pt x="0" y="907661"/>
                </a:lnTo>
                <a:lnTo>
                  <a:pt x="0" y="874294"/>
                </a:lnTo>
                <a:lnTo>
                  <a:pt x="2436" y="840945"/>
                </a:lnTo>
                <a:lnTo>
                  <a:pt x="14619" y="774455"/>
                </a:lnTo>
                <a:lnTo>
                  <a:pt x="36549" y="708492"/>
                </a:lnTo>
                <a:lnTo>
                  <a:pt x="68224" y="643357"/>
                </a:lnTo>
                <a:lnTo>
                  <a:pt x="109647" y="579351"/>
                </a:lnTo>
                <a:lnTo>
                  <a:pt x="134013" y="547866"/>
                </a:lnTo>
                <a:lnTo>
                  <a:pt x="160815" y="516776"/>
                </a:lnTo>
                <a:lnTo>
                  <a:pt x="190054" y="486119"/>
                </a:lnTo>
                <a:lnTo>
                  <a:pt x="221730" y="455932"/>
                </a:lnTo>
                <a:lnTo>
                  <a:pt x="255843" y="426253"/>
                </a:lnTo>
                <a:lnTo>
                  <a:pt x="292392" y="397121"/>
                </a:lnTo>
                <a:lnTo>
                  <a:pt x="331377" y="368571"/>
                </a:lnTo>
                <a:lnTo>
                  <a:pt x="372799" y="340643"/>
                </a:lnTo>
                <a:lnTo>
                  <a:pt x="416658" y="313373"/>
                </a:lnTo>
                <a:lnTo>
                  <a:pt x="462954" y="286800"/>
                </a:lnTo>
                <a:lnTo>
                  <a:pt x="511686" y="260961"/>
                </a:lnTo>
                <a:lnTo>
                  <a:pt x="551534" y="241273"/>
                </a:lnTo>
                <a:lnTo>
                  <a:pt x="592288" y="222357"/>
                </a:lnTo>
                <a:lnTo>
                  <a:pt x="633910" y="204213"/>
                </a:lnTo>
                <a:lnTo>
                  <a:pt x="676364" y="186842"/>
                </a:lnTo>
                <a:lnTo>
                  <a:pt x="719616" y="170242"/>
                </a:lnTo>
                <a:lnTo>
                  <a:pt x="763627" y="154415"/>
                </a:lnTo>
                <a:lnTo>
                  <a:pt x="808362" y="139359"/>
                </a:lnTo>
                <a:lnTo>
                  <a:pt x="853785" y="125076"/>
                </a:lnTo>
                <a:lnTo>
                  <a:pt x="899860" y="111564"/>
                </a:lnTo>
                <a:lnTo>
                  <a:pt x="946549" y="98825"/>
                </a:lnTo>
                <a:lnTo>
                  <a:pt x="993819" y="86858"/>
                </a:lnTo>
                <a:lnTo>
                  <a:pt x="1041631" y="75663"/>
                </a:lnTo>
                <a:lnTo>
                  <a:pt x="1089949" y="65240"/>
                </a:lnTo>
                <a:lnTo>
                  <a:pt x="1138739" y="55589"/>
                </a:lnTo>
                <a:lnTo>
                  <a:pt x="1187963" y="46710"/>
                </a:lnTo>
                <a:lnTo>
                  <a:pt x="1237585" y="38603"/>
                </a:lnTo>
                <a:lnTo>
                  <a:pt x="1287569" y="31269"/>
                </a:lnTo>
                <a:lnTo>
                  <a:pt x="1337878" y="24706"/>
                </a:lnTo>
                <a:lnTo>
                  <a:pt x="1388478" y="18915"/>
                </a:lnTo>
                <a:lnTo>
                  <a:pt x="1439330" y="13897"/>
                </a:lnTo>
                <a:lnTo>
                  <a:pt x="1490400" y="9650"/>
                </a:lnTo>
                <a:lnTo>
                  <a:pt x="1541651" y="6176"/>
                </a:lnTo>
                <a:lnTo>
                  <a:pt x="1593047" y="3474"/>
                </a:lnTo>
                <a:lnTo>
                  <a:pt x="1644551" y="1544"/>
                </a:lnTo>
                <a:lnTo>
                  <a:pt x="1696128" y="386"/>
                </a:lnTo>
                <a:lnTo>
                  <a:pt x="1747741" y="0"/>
                </a:lnTo>
                <a:lnTo>
                  <a:pt x="1799354" y="386"/>
                </a:lnTo>
                <a:lnTo>
                  <a:pt x="1850930" y="1544"/>
                </a:lnTo>
                <a:lnTo>
                  <a:pt x="1902434" y="3474"/>
                </a:lnTo>
                <a:lnTo>
                  <a:pt x="1953830" y="6176"/>
                </a:lnTo>
                <a:lnTo>
                  <a:pt x="2005081" y="9650"/>
                </a:lnTo>
                <a:lnTo>
                  <a:pt x="2056151" y="13897"/>
                </a:lnTo>
                <a:lnTo>
                  <a:pt x="2107004" y="18915"/>
                </a:lnTo>
                <a:lnTo>
                  <a:pt x="2157603" y="24706"/>
                </a:lnTo>
                <a:lnTo>
                  <a:pt x="2207913" y="31269"/>
                </a:lnTo>
                <a:lnTo>
                  <a:pt x="2257897" y="38603"/>
                </a:lnTo>
                <a:lnTo>
                  <a:pt x="2307519" y="46710"/>
                </a:lnTo>
                <a:lnTo>
                  <a:pt x="2356742" y="55589"/>
                </a:lnTo>
                <a:lnTo>
                  <a:pt x="2405532" y="65240"/>
                </a:lnTo>
                <a:lnTo>
                  <a:pt x="2453851" y="75663"/>
                </a:lnTo>
                <a:lnTo>
                  <a:pt x="2501663" y="86858"/>
                </a:lnTo>
                <a:lnTo>
                  <a:pt x="2548932" y="98825"/>
                </a:lnTo>
                <a:lnTo>
                  <a:pt x="2595622" y="111564"/>
                </a:lnTo>
                <a:lnTo>
                  <a:pt x="2641696" y="125076"/>
                </a:lnTo>
                <a:lnTo>
                  <a:pt x="2687119" y="139359"/>
                </a:lnTo>
                <a:lnTo>
                  <a:pt x="2731855" y="154415"/>
                </a:lnTo>
                <a:lnTo>
                  <a:pt x="2775866" y="170242"/>
                </a:lnTo>
                <a:lnTo>
                  <a:pt x="2819117" y="186842"/>
                </a:lnTo>
                <a:lnTo>
                  <a:pt x="2861572" y="204213"/>
                </a:lnTo>
                <a:lnTo>
                  <a:pt x="2903194" y="222357"/>
                </a:lnTo>
                <a:lnTo>
                  <a:pt x="2943947" y="241273"/>
                </a:lnTo>
                <a:lnTo>
                  <a:pt x="2983796" y="260961"/>
                </a:lnTo>
                <a:close/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29741" y="6223012"/>
            <a:ext cx="145859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 panose="02070309020205020404"/>
                <a:cs typeface="Courier New" panose="02070309020205020404"/>
              </a:rPr>
              <a:t>"Blue"</a:t>
            </a:r>
            <a:endParaRPr sz="3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90427" y="5588683"/>
            <a:ext cx="3495675" cy="1782445"/>
          </a:xfrm>
          <a:custGeom>
            <a:avLst/>
            <a:gdLst/>
            <a:ahLst/>
            <a:cxnLst/>
            <a:rect l="l" t="t" r="r" b="b"/>
            <a:pathLst>
              <a:path w="3495675" h="1782445">
                <a:moveTo>
                  <a:pt x="2983796" y="260961"/>
                </a:moveTo>
                <a:lnTo>
                  <a:pt x="3032528" y="286800"/>
                </a:lnTo>
                <a:lnTo>
                  <a:pt x="3078823" y="313373"/>
                </a:lnTo>
                <a:lnTo>
                  <a:pt x="3122682" y="340643"/>
                </a:lnTo>
                <a:lnTo>
                  <a:pt x="3164104" y="368571"/>
                </a:lnTo>
                <a:lnTo>
                  <a:pt x="3203090" y="397121"/>
                </a:lnTo>
                <a:lnTo>
                  <a:pt x="3239639" y="426253"/>
                </a:lnTo>
                <a:lnTo>
                  <a:pt x="3273751" y="455932"/>
                </a:lnTo>
                <a:lnTo>
                  <a:pt x="3305427" y="486119"/>
                </a:lnTo>
                <a:lnTo>
                  <a:pt x="3334666" y="516776"/>
                </a:lnTo>
                <a:lnTo>
                  <a:pt x="3361469" y="547866"/>
                </a:lnTo>
                <a:lnTo>
                  <a:pt x="3385835" y="579351"/>
                </a:lnTo>
                <a:lnTo>
                  <a:pt x="3407764" y="611194"/>
                </a:lnTo>
                <a:lnTo>
                  <a:pt x="3444313" y="675802"/>
                </a:lnTo>
                <a:lnTo>
                  <a:pt x="3471116" y="741389"/>
                </a:lnTo>
                <a:lnTo>
                  <a:pt x="3488172" y="807653"/>
                </a:lnTo>
                <a:lnTo>
                  <a:pt x="3495482" y="874294"/>
                </a:lnTo>
                <a:lnTo>
                  <a:pt x="3495482" y="907661"/>
                </a:lnTo>
                <a:lnTo>
                  <a:pt x="3488172" y="974302"/>
                </a:lnTo>
                <a:lnTo>
                  <a:pt x="3471116" y="1040566"/>
                </a:lnTo>
                <a:lnTo>
                  <a:pt x="3444313" y="1106153"/>
                </a:lnTo>
                <a:lnTo>
                  <a:pt x="3407764" y="1170761"/>
                </a:lnTo>
                <a:lnTo>
                  <a:pt x="3385835" y="1202604"/>
                </a:lnTo>
                <a:lnTo>
                  <a:pt x="3361469" y="1234089"/>
                </a:lnTo>
                <a:lnTo>
                  <a:pt x="3334666" y="1265179"/>
                </a:lnTo>
                <a:lnTo>
                  <a:pt x="3305427" y="1295836"/>
                </a:lnTo>
                <a:lnTo>
                  <a:pt x="3273751" y="1326023"/>
                </a:lnTo>
                <a:lnTo>
                  <a:pt x="3239639" y="1355702"/>
                </a:lnTo>
                <a:lnTo>
                  <a:pt x="3203090" y="1384834"/>
                </a:lnTo>
                <a:lnTo>
                  <a:pt x="3164104" y="1413384"/>
                </a:lnTo>
                <a:lnTo>
                  <a:pt x="3122682" y="1441312"/>
                </a:lnTo>
                <a:lnTo>
                  <a:pt x="3078823" y="1468582"/>
                </a:lnTo>
                <a:lnTo>
                  <a:pt x="3032528" y="1495155"/>
                </a:lnTo>
                <a:lnTo>
                  <a:pt x="2983796" y="1520994"/>
                </a:lnTo>
                <a:lnTo>
                  <a:pt x="2943947" y="1540682"/>
                </a:lnTo>
                <a:lnTo>
                  <a:pt x="2903194" y="1559598"/>
                </a:lnTo>
                <a:lnTo>
                  <a:pt x="2861572" y="1577742"/>
                </a:lnTo>
                <a:lnTo>
                  <a:pt x="2819117" y="1595113"/>
                </a:lnTo>
                <a:lnTo>
                  <a:pt x="2775866" y="1611713"/>
                </a:lnTo>
                <a:lnTo>
                  <a:pt x="2731855" y="1627540"/>
                </a:lnTo>
                <a:lnTo>
                  <a:pt x="2687119" y="1642596"/>
                </a:lnTo>
                <a:lnTo>
                  <a:pt x="2641696" y="1656879"/>
                </a:lnTo>
                <a:lnTo>
                  <a:pt x="2595622" y="1670391"/>
                </a:lnTo>
                <a:lnTo>
                  <a:pt x="2548932" y="1683130"/>
                </a:lnTo>
                <a:lnTo>
                  <a:pt x="2501663" y="1695097"/>
                </a:lnTo>
                <a:lnTo>
                  <a:pt x="2453851" y="1706292"/>
                </a:lnTo>
                <a:lnTo>
                  <a:pt x="2405532" y="1716715"/>
                </a:lnTo>
                <a:lnTo>
                  <a:pt x="2356742" y="1726366"/>
                </a:lnTo>
                <a:lnTo>
                  <a:pt x="2307519" y="1735245"/>
                </a:lnTo>
                <a:lnTo>
                  <a:pt x="2257897" y="1743352"/>
                </a:lnTo>
                <a:lnTo>
                  <a:pt x="2207913" y="1750686"/>
                </a:lnTo>
                <a:lnTo>
                  <a:pt x="2157603" y="1757249"/>
                </a:lnTo>
                <a:lnTo>
                  <a:pt x="2107004" y="1763040"/>
                </a:lnTo>
                <a:lnTo>
                  <a:pt x="2056151" y="1768058"/>
                </a:lnTo>
                <a:lnTo>
                  <a:pt x="2005081" y="1772305"/>
                </a:lnTo>
                <a:lnTo>
                  <a:pt x="1953830" y="1775779"/>
                </a:lnTo>
                <a:lnTo>
                  <a:pt x="1902434" y="1778481"/>
                </a:lnTo>
                <a:lnTo>
                  <a:pt x="1850930" y="1780411"/>
                </a:lnTo>
                <a:lnTo>
                  <a:pt x="1799354" y="1781569"/>
                </a:lnTo>
                <a:lnTo>
                  <a:pt x="1747741" y="1781955"/>
                </a:lnTo>
                <a:lnTo>
                  <a:pt x="1696128" y="1781569"/>
                </a:lnTo>
                <a:lnTo>
                  <a:pt x="1644551" y="1780411"/>
                </a:lnTo>
                <a:lnTo>
                  <a:pt x="1593047" y="1778481"/>
                </a:lnTo>
                <a:lnTo>
                  <a:pt x="1541651" y="1775779"/>
                </a:lnTo>
                <a:lnTo>
                  <a:pt x="1490400" y="1772305"/>
                </a:lnTo>
                <a:lnTo>
                  <a:pt x="1439330" y="1768058"/>
                </a:lnTo>
                <a:lnTo>
                  <a:pt x="1388478" y="1763040"/>
                </a:lnTo>
                <a:lnTo>
                  <a:pt x="1337878" y="1757249"/>
                </a:lnTo>
                <a:lnTo>
                  <a:pt x="1287569" y="1750686"/>
                </a:lnTo>
                <a:lnTo>
                  <a:pt x="1237585" y="1743352"/>
                </a:lnTo>
                <a:lnTo>
                  <a:pt x="1187963" y="1735245"/>
                </a:lnTo>
                <a:lnTo>
                  <a:pt x="1138739" y="1726366"/>
                </a:lnTo>
                <a:lnTo>
                  <a:pt x="1089949" y="1716715"/>
                </a:lnTo>
                <a:lnTo>
                  <a:pt x="1041631" y="1706292"/>
                </a:lnTo>
                <a:lnTo>
                  <a:pt x="993819" y="1695097"/>
                </a:lnTo>
                <a:lnTo>
                  <a:pt x="946549" y="1683130"/>
                </a:lnTo>
                <a:lnTo>
                  <a:pt x="899860" y="1670391"/>
                </a:lnTo>
                <a:lnTo>
                  <a:pt x="853785" y="1656879"/>
                </a:lnTo>
                <a:lnTo>
                  <a:pt x="808362" y="1642596"/>
                </a:lnTo>
                <a:lnTo>
                  <a:pt x="763627" y="1627540"/>
                </a:lnTo>
                <a:lnTo>
                  <a:pt x="719616" y="1611713"/>
                </a:lnTo>
                <a:lnTo>
                  <a:pt x="676364" y="1595113"/>
                </a:lnTo>
                <a:lnTo>
                  <a:pt x="633910" y="1577742"/>
                </a:lnTo>
                <a:lnTo>
                  <a:pt x="592288" y="1559598"/>
                </a:lnTo>
                <a:lnTo>
                  <a:pt x="551534" y="1540682"/>
                </a:lnTo>
                <a:lnTo>
                  <a:pt x="511686" y="1520994"/>
                </a:lnTo>
                <a:lnTo>
                  <a:pt x="462954" y="1495155"/>
                </a:lnTo>
                <a:lnTo>
                  <a:pt x="416658" y="1468582"/>
                </a:lnTo>
                <a:lnTo>
                  <a:pt x="372799" y="1441312"/>
                </a:lnTo>
                <a:lnTo>
                  <a:pt x="331377" y="1413384"/>
                </a:lnTo>
                <a:lnTo>
                  <a:pt x="292392" y="1384834"/>
                </a:lnTo>
                <a:lnTo>
                  <a:pt x="255843" y="1355702"/>
                </a:lnTo>
                <a:lnTo>
                  <a:pt x="221730" y="1326023"/>
                </a:lnTo>
                <a:lnTo>
                  <a:pt x="190054" y="1295836"/>
                </a:lnTo>
                <a:lnTo>
                  <a:pt x="160815" y="1265179"/>
                </a:lnTo>
                <a:lnTo>
                  <a:pt x="134013" y="1234089"/>
                </a:lnTo>
                <a:lnTo>
                  <a:pt x="109647" y="1202604"/>
                </a:lnTo>
                <a:lnTo>
                  <a:pt x="87717" y="1170761"/>
                </a:lnTo>
                <a:lnTo>
                  <a:pt x="51168" y="1106153"/>
                </a:lnTo>
                <a:lnTo>
                  <a:pt x="24366" y="1040566"/>
                </a:lnTo>
                <a:lnTo>
                  <a:pt x="7309" y="974302"/>
                </a:lnTo>
                <a:lnTo>
                  <a:pt x="0" y="907661"/>
                </a:lnTo>
                <a:lnTo>
                  <a:pt x="0" y="874294"/>
                </a:lnTo>
                <a:lnTo>
                  <a:pt x="2436" y="840945"/>
                </a:lnTo>
                <a:lnTo>
                  <a:pt x="14619" y="774455"/>
                </a:lnTo>
                <a:lnTo>
                  <a:pt x="36549" y="708492"/>
                </a:lnTo>
                <a:lnTo>
                  <a:pt x="68224" y="643357"/>
                </a:lnTo>
                <a:lnTo>
                  <a:pt x="109647" y="579351"/>
                </a:lnTo>
                <a:lnTo>
                  <a:pt x="134013" y="547866"/>
                </a:lnTo>
                <a:lnTo>
                  <a:pt x="160815" y="516776"/>
                </a:lnTo>
                <a:lnTo>
                  <a:pt x="190054" y="486119"/>
                </a:lnTo>
                <a:lnTo>
                  <a:pt x="221730" y="455932"/>
                </a:lnTo>
                <a:lnTo>
                  <a:pt x="255843" y="426253"/>
                </a:lnTo>
                <a:lnTo>
                  <a:pt x="292392" y="397121"/>
                </a:lnTo>
                <a:lnTo>
                  <a:pt x="331377" y="368571"/>
                </a:lnTo>
                <a:lnTo>
                  <a:pt x="372799" y="340643"/>
                </a:lnTo>
                <a:lnTo>
                  <a:pt x="416658" y="313373"/>
                </a:lnTo>
                <a:lnTo>
                  <a:pt x="462954" y="286800"/>
                </a:lnTo>
                <a:lnTo>
                  <a:pt x="511686" y="260961"/>
                </a:lnTo>
                <a:lnTo>
                  <a:pt x="551534" y="241273"/>
                </a:lnTo>
                <a:lnTo>
                  <a:pt x="592288" y="222357"/>
                </a:lnTo>
                <a:lnTo>
                  <a:pt x="633910" y="204213"/>
                </a:lnTo>
                <a:lnTo>
                  <a:pt x="676364" y="186842"/>
                </a:lnTo>
                <a:lnTo>
                  <a:pt x="719616" y="170242"/>
                </a:lnTo>
                <a:lnTo>
                  <a:pt x="763627" y="154415"/>
                </a:lnTo>
                <a:lnTo>
                  <a:pt x="808362" y="139359"/>
                </a:lnTo>
                <a:lnTo>
                  <a:pt x="853785" y="125076"/>
                </a:lnTo>
                <a:lnTo>
                  <a:pt x="899860" y="111564"/>
                </a:lnTo>
                <a:lnTo>
                  <a:pt x="946549" y="98825"/>
                </a:lnTo>
                <a:lnTo>
                  <a:pt x="993819" y="86858"/>
                </a:lnTo>
                <a:lnTo>
                  <a:pt x="1041631" y="75663"/>
                </a:lnTo>
                <a:lnTo>
                  <a:pt x="1089949" y="65240"/>
                </a:lnTo>
                <a:lnTo>
                  <a:pt x="1138739" y="55589"/>
                </a:lnTo>
                <a:lnTo>
                  <a:pt x="1187963" y="46710"/>
                </a:lnTo>
                <a:lnTo>
                  <a:pt x="1237585" y="38603"/>
                </a:lnTo>
                <a:lnTo>
                  <a:pt x="1287569" y="31269"/>
                </a:lnTo>
                <a:lnTo>
                  <a:pt x="1337878" y="24706"/>
                </a:lnTo>
                <a:lnTo>
                  <a:pt x="1388478" y="18915"/>
                </a:lnTo>
                <a:lnTo>
                  <a:pt x="1439330" y="13897"/>
                </a:lnTo>
                <a:lnTo>
                  <a:pt x="1490400" y="9650"/>
                </a:lnTo>
                <a:lnTo>
                  <a:pt x="1541651" y="6176"/>
                </a:lnTo>
                <a:lnTo>
                  <a:pt x="1593047" y="3474"/>
                </a:lnTo>
                <a:lnTo>
                  <a:pt x="1644551" y="1544"/>
                </a:lnTo>
                <a:lnTo>
                  <a:pt x="1696128" y="386"/>
                </a:lnTo>
                <a:lnTo>
                  <a:pt x="1747741" y="0"/>
                </a:lnTo>
                <a:lnTo>
                  <a:pt x="1799354" y="386"/>
                </a:lnTo>
                <a:lnTo>
                  <a:pt x="1850930" y="1544"/>
                </a:lnTo>
                <a:lnTo>
                  <a:pt x="1902434" y="3474"/>
                </a:lnTo>
                <a:lnTo>
                  <a:pt x="1953830" y="6176"/>
                </a:lnTo>
                <a:lnTo>
                  <a:pt x="2005081" y="9650"/>
                </a:lnTo>
                <a:lnTo>
                  <a:pt x="2056151" y="13897"/>
                </a:lnTo>
                <a:lnTo>
                  <a:pt x="2107004" y="18915"/>
                </a:lnTo>
                <a:lnTo>
                  <a:pt x="2157603" y="24706"/>
                </a:lnTo>
                <a:lnTo>
                  <a:pt x="2207913" y="31269"/>
                </a:lnTo>
                <a:lnTo>
                  <a:pt x="2257897" y="38603"/>
                </a:lnTo>
                <a:lnTo>
                  <a:pt x="2307519" y="46710"/>
                </a:lnTo>
                <a:lnTo>
                  <a:pt x="2356742" y="55589"/>
                </a:lnTo>
                <a:lnTo>
                  <a:pt x="2405532" y="65240"/>
                </a:lnTo>
                <a:lnTo>
                  <a:pt x="2453851" y="75663"/>
                </a:lnTo>
                <a:lnTo>
                  <a:pt x="2501663" y="86858"/>
                </a:lnTo>
                <a:lnTo>
                  <a:pt x="2548932" y="98825"/>
                </a:lnTo>
                <a:lnTo>
                  <a:pt x="2595622" y="111564"/>
                </a:lnTo>
                <a:lnTo>
                  <a:pt x="2641696" y="125076"/>
                </a:lnTo>
                <a:lnTo>
                  <a:pt x="2687119" y="139359"/>
                </a:lnTo>
                <a:lnTo>
                  <a:pt x="2731855" y="154415"/>
                </a:lnTo>
                <a:lnTo>
                  <a:pt x="2775866" y="170242"/>
                </a:lnTo>
                <a:lnTo>
                  <a:pt x="2819117" y="186842"/>
                </a:lnTo>
                <a:lnTo>
                  <a:pt x="2861572" y="204213"/>
                </a:lnTo>
                <a:lnTo>
                  <a:pt x="2903194" y="222357"/>
                </a:lnTo>
                <a:lnTo>
                  <a:pt x="2943947" y="241273"/>
                </a:lnTo>
                <a:lnTo>
                  <a:pt x="2983796" y="260961"/>
                </a:lnTo>
                <a:close/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870373" y="6223012"/>
            <a:ext cx="1936114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 panose="02070309020205020404"/>
                <a:cs typeface="Courier New" panose="02070309020205020404"/>
              </a:rPr>
              <a:t>"Yellow"</a:t>
            </a:r>
            <a:endParaRPr sz="3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04569" y="4711477"/>
            <a:ext cx="5473065" cy="918210"/>
          </a:xfrm>
          <a:custGeom>
            <a:avLst/>
            <a:gdLst/>
            <a:ahLst/>
            <a:cxnLst/>
            <a:rect l="l" t="t" r="r" b="b"/>
            <a:pathLst>
              <a:path w="5473065" h="918210">
                <a:moveTo>
                  <a:pt x="1526197" y="88112"/>
                </a:moveTo>
                <a:lnTo>
                  <a:pt x="1506956" y="50914"/>
                </a:lnTo>
                <a:lnTo>
                  <a:pt x="0" y="829767"/>
                </a:lnTo>
                <a:lnTo>
                  <a:pt x="19227" y="866978"/>
                </a:lnTo>
                <a:lnTo>
                  <a:pt x="1526197" y="88112"/>
                </a:lnTo>
                <a:close/>
              </a:path>
              <a:path w="5473065" h="918210">
                <a:moveTo>
                  <a:pt x="5472544" y="880325"/>
                </a:moveTo>
                <a:lnTo>
                  <a:pt x="3690188" y="0"/>
                </a:lnTo>
                <a:lnTo>
                  <a:pt x="3671646" y="37553"/>
                </a:lnTo>
                <a:lnTo>
                  <a:pt x="5454002" y="917879"/>
                </a:lnTo>
                <a:lnTo>
                  <a:pt x="5472544" y="880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97476" y="8089424"/>
            <a:ext cx="10643870" cy="2397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535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53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5350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53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5350" dirty="0">
                <a:latin typeface="Courier New" panose="02070309020205020404"/>
                <a:cs typeface="Courier New" panose="02070309020205020404"/>
              </a:rPr>
              <a:t>compareTo(T</a:t>
            </a:r>
            <a:r>
              <a:rPr sz="53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5350" spc="5" dirty="0">
                <a:latin typeface="Courier New" panose="02070309020205020404"/>
                <a:cs typeface="Courier New" panose="02070309020205020404"/>
              </a:rPr>
              <a:t>o);</a:t>
            </a:r>
            <a:endParaRPr sz="5350">
              <a:latin typeface="Courier New" panose="02070309020205020404"/>
              <a:cs typeface="Courier New" panose="02070309020205020404"/>
            </a:endParaRPr>
          </a:p>
          <a:p>
            <a:pPr marL="158115" algn="ctr">
              <a:lnSpc>
                <a:spcPct val="100000"/>
              </a:lnSpc>
              <a:spcBef>
                <a:spcPts val="5940"/>
              </a:spcBef>
              <a:tabLst>
                <a:tab pos="5355590" algn="l"/>
              </a:tabLst>
            </a:pPr>
            <a:r>
              <a:rPr sz="525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HashSet</a:t>
            </a:r>
            <a:r>
              <a:rPr sz="525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5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Sort?	</a:t>
            </a:r>
            <a:r>
              <a:rPr sz="525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endParaRPr sz="5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70" dirty="0"/>
              <a:t> </a:t>
            </a:r>
            <a:r>
              <a:rPr spc="85" dirty="0"/>
              <a:t>Map</a:t>
            </a:r>
            <a:r>
              <a:rPr spc="-170" dirty="0"/>
              <a:t> </a:t>
            </a:r>
            <a:r>
              <a:rPr spc="95" dirty="0"/>
              <a:t>Interface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575279" y="3180483"/>
            <a:ext cx="2511425" cy="141097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383540">
              <a:lnSpc>
                <a:spcPct val="100000"/>
              </a:lnSpc>
            </a:pPr>
            <a:r>
              <a:rPr sz="28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5279" y="5038547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690245">
              <a:lnSpc>
                <a:spcPct val="100000"/>
              </a:lnSpc>
            </a:pPr>
            <a:r>
              <a:rPr sz="28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Queue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3058" y="5038547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7500" y="5038547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2687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50545">
              <a:lnSpc>
                <a:spcPct val="100000"/>
              </a:lnSpc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HashSet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9964" y="7680118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388620">
              <a:lnSpc>
                <a:spcPct val="100000"/>
              </a:lnSpc>
            </a:pPr>
            <a:r>
              <a:rPr sz="28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LinkedList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1325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77470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PriorityQueue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603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04825">
              <a:lnSpc>
                <a:spcPct val="100000"/>
              </a:lnSpc>
            </a:pPr>
            <a:r>
              <a:rPr sz="28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ArrayList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32478" y="4498779"/>
            <a:ext cx="1937385" cy="475615"/>
            <a:chOff x="8232478" y="4498779"/>
            <a:chExt cx="1937385" cy="475615"/>
          </a:xfrm>
        </p:grpSpPr>
        <p:sp>
          <p:nvSpPr>
            <p:cNvPr id="12" name="object 12"/>
            <p:cNvSpPr/>
            <p:nvPr/>
          </p:nvSpPr>
          <p:spPr>
            <a:xfrm>
              <a:off x="8448369" y="4616184"/>
              <a:ext cx="1689735" cy="327025"/>
            </a:xfrm>
            <a:custGeom>
              <a:avLst/>
              <a:gdLst/>
              <a:ahLst/>
              <a:cxnLst/>
              <a:rect l="l" t="t" r="r" b="b"/>
              <a:pathLst>
                <a:path w="1689734" h="327025">
                  <a:moveTo>
                    <a:pt x="0" y="0"/>
                  </a:moveTo>
                  <a:lnTo>
                    <a:pt x="30841" y="5961"/>
                  </a:lnTo>
                  <a:lnTo>
                    <a:pt x="1689469" y="326589"/>
                  </a:lnTo>
                </a:path>
              </a:pathLst>
            </a:custGeom>
            <a:ln w="62825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32478" y="4498779"/>
              <a:ext cx="271145" cy="247015"/>
            </a:xfrm>
            <a:custGeom>
              <a:avLst/>
              <a:gdLst/>
              <a:ahLst/>
              <a:cxnLst/>
              <a:rect l="l" t="t" r="r" b="b"/>
              <a:pathLst>
                <a:path w="271145" h="247014">
                  <a:moveTo>
                    <a:pt x="270581" y="0"/>
                  </a:moveTo>
                  <a:lnTo>
                    <a:pt x="0" y="75670"/>
                  </a:lnTo>
                  <a:lnTo>
                    <a:pt x="222885" y="246733"/>
                  </a:lnTo>
                  <a:lnTo>
                    <a:pt x="270581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697531" y="4584991"/>
            <a:ext cx="251460" cy="414655"/>
            <a:chOff x="6697531" y="4584991"/>
            <a:chExt cx="251460" cy="414655"/>
          </a:xfrm>
        </p:grpSpPr>
        <p:sp>
          <p:nvSpPr>
            <p:cNvPr id="15" name="object 15"/>
            <p:cNvSpPr/>
            <p:nvPr/>
          </p:nvSpPr>
          <p:spPr>
            <a:xfrm>
              <a:off x="6823182" y="4804880"/>
              <a:ext cx="0" cy="194945"/>
            </a:xfrm>
            <a:custGeom>
              <a:avLst/>
              <a:gdLst/>
              <a:ahLst/>
              <a:cxnLst/>
              <a:rect l="l" t="t" r="r" b="b"/>
              <a:pathLst>
                <a:path h="194945">
                  <a:moveTo>
                    <a:pt x="0" y="0"/>
                  </a:moveTo>
                  <a:lnTo>
                    <a:pt x="0" y="194758"/>
                  </a:lnTo>
                </a:path>
              </a:pathLst>
            </a:custGeom>
            <a:ln w="62825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97531" y="4584991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650" y="0"/>
                  </a:moveTo>
                  <a:lnTo>
                    <a:pt x="0" y="251301"/>
                  </a:lnTo>
                  <a:lnTo>
                    <a:pt x="251301" y="251301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3380778" y="4489445"/>
            <a:ext cx="2049145" cy="500380"/>
            <a:chOff x="3380778" y="4489445"/>
            <a:chExt cx="2049145" cy="500380"/>
          </a:xfrm>
        </p:grpSpPr>
        <p:sp>
          <p:nvSpPr>
            <p:cNvPr id="18" name="object 18"/>
            <p:cNvSpPr/>
            <p:nvPr/>
          </p:nvSpPr>
          <p:spPr>
            <a:xfrm>
              <a:off x="3412191" y="4606766"/>
              <a:ext cx="1801495" cy="351155"/>
            </a:xfrm>
            <a:custGeom>
              <a:avLst/>
              <a:gdLst/>
              <a:ahLst/>
              <a:cxnLst/>
              <a:rect l="l" t="t" r="r" b="b"/>
              <a:pathLst>
                <a:path w="1801495" h="351154">
                  <a:moveTo>
                    <a:pt x="1801395" y="0"/>
                  </a:moveTo>
                  <a:lnTo>
                    <a:pt x="1770563" y="6009"/>
                  </a:lnTo>
                  <a:lnTo>
                    <a:pt x="0" y="351124"/>
                  </a:lnTo>
                </a:path>
              </a:pathLst>
            </a:custGeom>
            <a:ln w="62825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58715" y="4489445"/>
              <a:ext cx="271145" cy="247015"/>
            </a:xfrm>
            <a:custGeom>
              <a:avLst/>
              <a:gdLst/>
              <a:ahLst/>
              <a:cxnLst/>
              <a:rect l="l" t="t" r="r" b="b"/>
              <a:pathLst>
                <a:path w="271145" h="247014">
                  <a:moveTo>
                    <a:pt x="0" y="0"/>
                  </a:moveTo>
                  <a:lnTo>
                    <a:pt x="48078" y="246659"/>
                  </a:lnTo>
                  <a:lnTo>
                    <a:pt x="270698" y="75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990876" y="6498114"/>
            <a:ext cx="1279525" cy="1069975"/>
            <a:chOff x="1990876" y="6498114"/>
            <a:chExt cx="1279525" cy="1069975"/>
          </a:xfrm>
        </p:grpSpPr>
        <p:sp>
          <p:nvSpPr>
            <p:cNvPr id="21" name="object 21"/>
            <p:cNvSpPr/>
            <p:nvPr/>
          </p:nvSpPr>
          <p:spPr>
            <a:xfrm>
              <a:off x="2022289" y="6638748"/>
              <a:ext cx="1079500" cy="897890"/>
            </a:xfrm>
            <a:custGeom>
              <a:avLst/>
              <a:gdLst/>
              <a:ahLst/>
              <a:cxnLst/>
              <a:rect l="l" t="t" r="r" b="b"/>
              <a:pathLst>
                <a:path w="1079500" h="897890">
                  <a:moveTo>
                    <a:pt x="1078909" y="0"/>
                  </a:moveTo>
                  <a:lnTo>
                    <a:pt x="1054761" y="20090"/>
                  </a:lnTo>
                  <a:lnTo>
                    <a:pt x="0" y="897630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96688" y="6498114"/>
              <a:ext cx="273685" cy="257810"/>
            </a:xfrm>
            <a:custGeom>
              <a:avLst/>
              <a:gdLst/>
              <a:ahLst/>
              <a:cxnLst/>
              <a:rect l="l" t="t" r="r" b="b"/>
              <a:pathLst>
                <a:path w="273685" h="257809">
                  <a:moveTo>
                    <a:pt x="273545" y="0"/>
                  </a:moveTo>
                  <a:lnTo>
                    <a:pt x="0" y="64133"/>
                  </a:lnTo>
                  <a:lnTo>
                    <a:pt x="160723" y="257316"/>
                  </a:lnTo>
                  <a:lnTo>
                    <a:pt x="273545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3374943" y="6499229"/>
            <a:ext cx="1549400" cy="1173480"/>
            <a:chOff x="3374943" y="6499229"/>
            <a:chExt cx="1549400" cy="1173480"/>
          </a:xfrm>
        </p:grpSpPr>
        <p:sp>
          <p:nvSpPr>
            <p:cNvPr id="24" name="object 24"/>
            <p:cNvSpPr/>
            <p:nvPr/>
          </p:nvSpPr>
          <p:spPr>
            <a:xfrm>
              <a:off x="3550646" y="6631438"/>
              <a:ext cx="1342390" cy="1009650"/>
            </a:xfrm>
            <a:custGeom>
              <a:avLst/>
              <a:gdLst/>
              <a:ahLst/>
              <a:cxnLst/>
              <a:rect l="l" t="t" r="r" b="b"/>
              <a:pathLst>
                <a:path w="1342389" h="1009650">
                  <a:moveTo>
                    <a:pt x="0" y="0"/>
                  </a:moveTo>
                  <a:lnTo>
                    <a:pt x="25100" y="18887"/>
                  </a:lnTo>
                  <a:lnTo>
                    <a:pt x="1341802" y="1009649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374943" y="6499229"/>
              <a:ext cx="276860" cy="252095"/>
            </a:xfrm>
            <a:custGeom>
              <a:avLst/>
              <a:gdLst/>
              <a:ahLst/>
              <a:cxnLst/>
              <a:rect l="l" t="t" r="r" b="b"/>
              <a:pathLst>
                <a:path w="276860" h="252095">
                  <a:moveTo>
                    <a:pt x="0" y="0"/>
                  </a:moveTo>
                  <a:lnTo>
                    <a:pt x="125254" y="251498"/>
                  </a:lnTo>
                  <a:lnTo>
                    <a:pt x="276351" y="50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6761681" y="6530475"/>
            <a:ext cx="1069975" cy="1069975"/>
            <a:chOff x="6761681" y="6530475"/>
            <a:chExt cx="1069975" cy="1069975"/>
          </a:xfrm>
        </p:grpSpPr>
        <p:sp>
          <p:nvSpPr>
            <p:cNvPr id="27" name="object 27"/>
            <p:cNvSpPr/>
            <p:nvPr/>
          </p:nvSpPr>
          <p:spPr>
            <a:xfrm>
              <a:off x="6917166" y="6685960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4" h="883284">
                  <a:moveTo>
                    <a:pt x="0" y="0"/>
                  </a:moveTo>
                  <a:lnTo>
                    <a:pt x="22212" y="22212"/>
                  </a:lnTo>
                  <a:lnTo>
                    <a:pt x="882780" y="882780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761681" y="6530475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88848" y="266544"/>
                  </a:lnTo>
                  <a:lnTo>
                    <a:pt x="266544" y="88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10270581" y="6497938"/>
            <a:ext cx="700405" cy="1176020"/>
            <a:chOff x="10270581" y="6497938"/>
            <a:chExt cx="700405" cy="1176020"/>
          </a:xfrm>
        </p:grpSpPr>
        <p:sp>
          <p:nvSpPr>
            <p:cNvPr id="30" name="object 30"/>
            <p:cNvSpPr/>
            <p:nvPr/>
          </p:nvSpPr>
          <p:spPr>
            <a:xfrm>
              <a:off x="10381534" y="6687781"/>
              <a:ext cx="558165" cy="955040"/>
            </a:xfrm>
            <a:custGeom>
              <a:avLst/>
              <a:gdLst/>
              <a:ahLst/>
              <a:cxnLst/>
              <a:rect l="l" t="t" r="r" b="b"/>
              <a:pathLst>
                <a:path w="558165" h="955040">
                  <a:moveTo>
                    <a:pt x="0" y="0"/>
                  </a:moveTo>
                  <a:lnTo>
                    <a:pt x="15850" y="27120"/>
                  </a:lnTo>
                  <a:lnTo>
                    <a:pt x="557907" y="954598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270581" y="6497938"/>
              <a:ext cx="235585" cy="280670"/>
            </a:xfrm>
            <a:custGeom>
              <a:avLst/>
              <a:gdLst/>
              <a:ahLst/>
              <a:cxnLst/>
              <a:rect l="l" t="t" r="r" b="b"/>
              <a:pathLst>
                <a:path w="235584" h="280670">
                  <a:moveTo>
                    <a:pt x="0" y="0"/>
                  </a:moveTo>
                  <a:lnTo>
                    <a:pt x="18320" y="280365"/>
                  </a:lnTo>
                  <a:lnTo>
                    <a:pt x="235287" y="153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5540752" y="3180483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249576" y="5824584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466725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HashMap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304698" y="5829642"/>
            <a:ext cx="2511425" cy="1410970"/>
          </a:xfrm>
          <a:custGeom>
            <a:avLst/>
            <a:gdLst/>
            <a:ahLst/>
            <a:cxnLst/>
            <a:rect l="l" t="t" r="r" b="b"/>
            <a:pathLst>
              <a:path w="2511425" h="1410970">
                <a:moveTo>
                  <a:pt x="2511332" y="0"/>
                </a:moveTo>
                <a:lnTo>
                  <a:pt x="0" y="0"/>
                </a:lnTo>
                <a:lnTo>
                  <a:pt x="0" y="1410858"/>
                </a:lnTo>
                <a:lnTo>
                  <a:pt x="2511332" y="1410858"/>
                </a:lnTo>
                <a:lnTo>
                  <a:pt x="2511332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7808590" y="6296926"/>
            <a:ext cx="15036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reeMap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534047" y="4664702"/>
            <a:ext cx="6246495" cy="4431665"/>
            <a:chOff x="12534047" y="4664702"/>
            <a:chExt cx="6246495" cy="4431665"/>
          </a:xfrm>
        </p:grpSpPr>
        <p:sp>
          <p:nvSpPr>
            <p:cNvPr id="37" name="object 37"/>
            <p:cNvSpPr/>
            <p:nvPr/>
          </p:nvSpPr>
          <p:spPr>
            <a:xfrm>
              <a:off x="17290554" y="4791123"/>
              <a:ext cx="1458595" cy="1024890"/>
            </a:xfrm>
            <a:custGeom>
              <a:avLst/>
              <a:gdLst/>
              <a:ahLst/>
              <a:cxnLst/>
              <a:rect l="l" t="t" r="r" b="b"/>
              <a:pathLst>
                <a:path w="1458594" h="1024889">
                  <a:moveTo>
                    <a:pt x="0" y="0"/>
                  </a:moveTo>
                  <a:lnTo>
                    <a:pt x="25701" y="18060"/>
                  </a:lnTo>
                  <a:lnTo>
                    <a:pt x="1458147" y="1024605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110640" y="4664702"/>
              <a:ext cx="278130" cy="247650"/>
            </a:xfrm>
            <a:custGeom>
              <a:avLst/>
              <a:gdLst/>
              <a:ahLst/>
              <a:cxnLst/>
              <a:rect l="l" t="t" r="r" b="b"/>
              <a:pathLst>
                <a:path w="278130" h="247650">
                  <a:moveTo>
                    <a:pt x="0" y="0"/>
                  </a:moveTo>
                  <a:lnTo>
                    <a:pt x="133378" y="247288"/>
                  </a:lnTo>
                  <a:lnTo>
                    <a:pt x="277855" y="41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545709" y="4820326"/>
              <a:ext cx="939165" cy="939165"/>
            </a:xfrm>
            <a:custGeom>
              <a:avLst/>
              <a:gdLst/>
              <a:ahLst/>
              <a:cxnLst/>
              <a:rect l="l" t="t" r="r" b="b"/>
              <a:pathLst>
                <a:path w="939165" h="939164">
                  <a:moveTo>
                    <a:pt x="939021" y="0"/>
                  </a:moveTo>
                  <a:lnTo>
                    <a:pt x="916809" y="22212"/>
                  </a:lnTo>
                  <a:lnTo>
                    <a:pt x="0" y="939021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6373679" y="4664842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536" y="0"/>
                  </a:moveTo>
                  <a:lnTo>
                    <a:pt x="0" y="88848"/>
                  </a:lnTo>
                  <a:lnTo>
                    <a:pt x="177690" y="266544"/>
                  </a:lnTo>
                  <a:lnTo>
                    <a:pt x="266536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2534047" y="7685176"/>
              <a:ext cx="2511425" cy="1410970"/>
            </a:xfrm>
            <a:custGeom>
              <a:avLst/>
              <a:gdLst/>
              <a:ahLst/>
              <a:cxnLst/>
              <a:rect l="l" t="t" r="r" b="b"/>
              <a:pathLst>
                <a:path w="2511425" h="1410970">
                  <a:moveTo>
                    <a:pt x="2511332" y="0"/>
                  </a:moveTo>
                  <a:lnTo>
                    <a:pt x="0" y="0"/>
                  </a:lnTo>
                  <a:lnTo>
                    <a:pt x="0" y="1410858"/>
                  </a:lnTo>
                  <a:lnTo>
                    <a:pt x="2511332" y="1410858"/>
                  </a:lnTo>
                  <a:lnTo>
                    <a:pt x="2511332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3121245" y="8152460"/>
            <a:ext cx="13373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reeSet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647215" y="2654689"/>
            <a:ext cx="9519920" cy="5132070"/>
            <a:chOff x="10647215" y="2654689"/>
            <a:chExt cx="9519920" cy="5132070"/>
          </a:xfrm>
        </p:grpSpPr>
        <p:sp>
          <p:nvSpPr>
            <p:cNvPr id="44" name="object 44"/>
            <p:cNvSpPr/>
            <p:nvPr/>
          </p:nvSpPr>
          <p:spPr>
            <a:xfrm>
              <a:off x="10856055" y="6626380"/>
              <a:ext cx="2903855" cy="956944"/>
            </a:xfrm>
            <a:custGeom>
              <a:avLst/>
              <a:gdLst/>
              <a:ahLst/>
              <a:cxnLst/>
              <a:rect l="l" t="t" r="r" b="b"/>
              <a:pathLst>
                <a:path w="2903855" h="956945">
                  <a:moveTo>
                    <a:pt x="0" y="0"/>
                  </a:moveTo>
                  <a:lnTo>
                    <a:pt x="29834" y="9832"/>
                  </a:lnTo>
                  <a:lnTo>
                    <a:pt x="2903266" y="956799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647215" y="6516875"/>
              <a:ext cx="278130" cy="238760"/>
            </a:xfrm>
            <a:custGeom>
              <a:avLst/>
              <a:gdLst/>
              <a:ahLst/>
              <a:cxnLst/>
              <a:rect l="l" t="t" r="r" b="b"/>
              <a:pathLst>
                <a:path w="278129" h="238759">
                  <a:moveTo>
                    <a:pt x="278002" y="0"/>
                  </a:moveTo>
                  <a:lnTo>
                    <a:pt x="0" y="40679"/>
                  </a:lnTo>
                  <a:lnTo>
                    <a:pt x="199344" y="238674"/>
                  </a:lnTo>
                  <a:lnTo>
                    <a:pt x="278002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4726902" y="2717515"/>
              <a:ext cx="4084320" cy="2397760"/>
            </a:xfrm>
            <a:custGeom>
              <a:avLst/>
              <a:gdLst/>
              <a:ahLst/>
              <a:cxnLst/>
              <a:rect l="l" t="t" r="r" b="b"/>
              <a:pathLst>
                <a:path w="4084319" h="2397760">
                  <a:moveTo>
                    <a:pt x="3486084" y="351079"/>
                  </a:moveTo>
                  <a:lnTo>
                    <a:pt x="3532079" y="378946"/>
                  </a:lnTo>
                  <a:lnTo>
                    <a:pt x="3576233" y="407457"/>
                  </a:lnTo>
                  <a:lnTo>
                    <a:pt x="3618548" y="436587"/>
                  </a:lnTo>
                  <a:lnTo>
                    <a:pt x="3659023" y="466309"/>
                  </a:lnTo>
                  <a:lnTo>
                    <a:pt x="3697658" y="496596"/>
                  </a:lnTo>
                  <a:lnTo>
                    <a:pt x="3734454" y="527423"/>
                  </a:lnTo>
                  <a:lnTo>
                    <a:pt x="3769410" y="558763"/>
                  </a:lnTo>
                  <a:lnTo>
                    <a:pt x="3802525" y="590589"/>
                  </a:lnTo>
                  <a:lnTo>
                    <a:pt x="3833802" y="622876"/>
                  </a:lnTo>
                  <a:lnTo>
                    <a:pt x="3863238" y="655597"/>
                  </a:lnTo>
                  <a:lnTo>
                    <a:pt x="3890835" y="688726"/>
                  </a:lnTo>
                  <a:lnTo>
                    <a:pt x="3916592" y="722236"/>
                  </a:lnTo>
                  <a:lnTo>
                    <a:pt x="3940509" y="756102"/>
                  </a:lnTo>
                  <a:lnTo>
                    <a:pt x="3962586" y="790296"/>
                  </a:lnTo>
                  <a:lnTo>
                    <a:pt x="3982823" y="824793"/>
                  </a:lnTo>
                  <a:lnTo>
                    <a:pt x="4001221" y="859567"/>
                  </a:lnTo>
                  <a:lnTo>
                    <a:pt x="4017779" y="894590"/>
                  </a:lnTo>
                  <a:lnTo>
                    <a:pt x="4032497" y="929837"/>
                  </a:lnTo>
                  <a:lnTo>
                    <a:pt x="4056414" y="1000896"/>
                  </a:lnTo>
                  <a:lnTo>
                    <a:pt x="4072972" y="1072535"/>
                  </a:lnTo>
                  <a:lnTo>
                    <a:pt x="4082171" y="1144541"/>
                  </a:lnTo>
                  <a:lnTo>
                    <a:pt x="4084011" y="1180617"/>
                  </a:lnTo>
                  <a:lnTo>
                    <a:pt x="4084011" y="1216706"/>
                  </a:lnTo>
                  <a:lnTo>
                    <a:pt x="4078492" y="1288818"/>
                  </a:lnTo>
                  <a:lnTo>
                    <a:pt x="4065613" y="1360666"/>
                  </a:lnTo>
                  <a:lnTo>
                    <a:pt x="4045376" y="1432041"/>
                  </a:lnTo>
                  <a:lnTo>
                    <a:pt x="4017779" y="1502733"/>
                  </a:lnTo>
                  <a:lnTo>
                    <a:pt x="4001221" y="1537756"/>
                  </a:lnTo>
                  <a:lnTo>
                    <a:pt x="3982823" y="1572529"/>
                  </a:lnTo>
                  <a:lnTo>
                    <a:pt x="3962586" y="1607026"/>
                  </a:lnTo>
                  <a:lnTo>
                    <a:pt x="3940509" y="1641221"/>
                  </a:lnTo>
                  <a:lnTo>
                    <a:pt x="3916592" y="1675086"/>
                  </a:lnTo>
                  <a:lnTo>
                    <a:pt x="3890835" y="1708597"/>
                  </a:lnTo>
                  <a:lnTo>
                    <a:pt x="3863238" y="1741725"/>
                  </a:lnTo>
                  <a:lnTo>
                    <a:pt x="3833802" y="1774446"/>
                  </a:lnTo>
                  <a:lnTo>
                    <a:pt x="3802525" y="1806733"/>
                  </a:lnTo>
                  <a:lnTo>
                    <a:pt x="3769410" y="1838560"/>
                  </a:lnTo>
                  <a:lnTo>
                    <a:pt x="3734454" y="1869900"/>
                  </a:lnTo>
                  <a:lnTo>
                    <a:pt x="3697658" y="1900726"/>
                  </a:lnTo>
                  <a:lnTo>
                    <a:pt x="3659023" y="1931014"/>
                  </a:lnTo>
                  <a:lnTo>
                    <a:pt x="3618548" y="1960735"/>
                  </a:lnTo>
                  <a:lnTo>
                    <a:pt x="3576233" y="1989865"/>
                  </a:lnTo>
                  <a:lnTo>
                    <a:pt x="3532079" y="2018376"/>
                  </a:lnTo>
                  <a:lnTo>
                    <a:pt x="3486084" y="2046243"/>
                  </a:lnTo>
                  <a:lnTo>
                    <a:pt x="3447111" y="2068528"/>
                  </a:lnTo>
                  <a:lnTo>
                    <a:pt x="3407389" y="2090082"/>
                  </a:lnTo>
                  <a:lnTo>
                    <a:pt x="3366944" y="2110906"/>
                  </a:lnTo>
                  <a:lnTo>
                    <a:pt x="3325800" y="2130999"/>
                  </a:lnTo>
                  <a:lnTo>
                    <a:pt x="3283982" y="2150361"/>
                  </a:lnTo>
                  <a:lnTo>
                    <a:pt x="3241516" y="2168993"/>
                  </a:lnTo>
                  <a:lnTo>
                    <a:pt x="3198426" y="2186894"/>
                  </a:lnTo>
                  <a:lnTo>
                    <a:pt x="3154737" y="2204064"/>
                  </a:lnTo>
                  <a:lnTo>
                    <a:pt x="3110474" y="2220504"/>
                  </a:lnTo>
                  <a:lnTo>
                    <a:pt x="3065662" y="2236213"/>
                  </a:lnTo>
                  <a:lnTo>
                    <a:pt x="3020326" y="2251192"/>
                  </a:lnTo>
                  <a:lnTo>
                    <a:pt x="2974492" y="2265439"/>
                  </a:lnTo>
                  <a:lnTo>
                    <a:pt x="2928183" y="2278956"/>
                  </a:lnTo>
                  <a:lnTo>
                    <a:pt x="2881425" y="2291743"/>
                  </a:lnTo>
                  <a:lnTo>
                    <a:pt x="2834243" y="2303799"/>
                  </a:lnTo>
                  <a:lnTo>
                    <a:pt x="2786662" y="2315124"/>
                  </a:lnTo>
                  <a:lnTo>
                    <a:pt x="2738707" y="2325718"/>
                  </a:lnTo>
                  <a:lnTo>
                    <a:pt x="2690402" y="2335582"/>
                  </a:lnTo>
                  <a:lnTo>
                    <a:pt x="2641773" y="2344715"/>
                  </a:lnTo>
                  <a:lnTo>
                    <a:pt x="2592844" y="2353118"/>
                  </a:lnTo>
                  <a:lnTo>
                    <a:pt x="2543641" y="2360790"/>
                  </a:lnTo>
                  <a:lnTo>
                    <a:pt x="2494189" y="2367731"/>
                  </a:lnTo>
                  <a:lnTo>
                    <a:pt x="2444512" y="2373942"/>
                  </a:lnTo>
                  <a:lnTo>
                    <a:pt x="2394635" y="2379422"/>
                  </a:lnTo>
                  <a:lnTo>
                    <a:pt x="2344584" y="2384171"/>
                  </a:lnTo>
                  <a:lnTo>
                    <a:pt x="2294383" y="2388189"/>
                  </a:lnTo>
                  <a:lnTo>
                    <a:pt x="2244057" y="2391477"/>
                  </a:lnTo>
                  <a:lnTo>
                    <a:pt x="2193632" y="2394035"/>
                  </a:lnTo>
                  <a:lnTo>
                    <a:pt x="2143131" y="2395861"/>
                  </a:lnTo>
                  <a:lnTo>
                    <a:pt x="2092581" y="2396957"/>
                  </a:lnTo>
                  <a:lnTo>
                    <a:pt x="2042006" y="2397323"/>
                  </a:lnTo>
                  <a:lnTo>
                    <a:pt x="1991430" y="2396957"/>
                  </a:lnTo>
                  <a:lnTo>
                    <a:pt x="1940880" y="2395861"/>
                  </a:lnTo>
                  <a:lnTo>
                    <a:pt x="1890380" y="2394035"/>
                  </a:lnTo>
                  <a:lnTo>
                    <a:pt x="1839954" y="2391477"/>
                  </a:lnTo>
                  <a:lnTo>
                    <a:pt x="1789628" y="2388189"/>
                  </a:lnTo>
                  <a:lnTo>
                    <a:pt x="1739427" y="2384171"/>
                  </a:lnTo>
                  <a:lnTo>
                    <a:pt x="1689376" y="2379422"/>
                  </a:lnTo>
                  <a:lnTo>
                    <a:pt x="1639500" y="2373942"/>
                  </a:lnTo>
                  <a:lnTo>
                    <a:pt x="1589823" y="2367731"/>
                  </a:lnTo>
                  <a:lnTo>
                    <a:pt x="1540370" y="2360790"/>
                  </a:lnTo>
                  <a:lnTo>
                    <a:pt x="1491167" y="2353118"/>
                  </a:lnTo>
                  <a:lnTo>
                    <a:pt x="1442239" y="2344715"/>
                  </a:lnTo>
                  <a:lnTo>
                    <a:pt x="1393609" y="2335582"/>
                  </a:lnTo>
                  <a:lnTo>
                    <a:pt x="1345305" y="2325718"/>
                  </a:lnTo>
                  <a:lnTo>
                    <a:pt x="1297349" y="2315124"/>
                  </a:lnTo>
                  <a:lnTo>
                    <a:pt x="1249768" y="2303799"/>
                  </a:lnTo>
                  <a:lnTo>
                    <a:pt x="1202586" y="2291743"/>
                  </a:lnTo>
                  <a:lnTo>
                    <a:pt x="1155828" y="2278956"/>
                  </a:lnTo>
                  <a:lnTo>
                    <a:pt x="1109519" y="2265439"/>
                  </a:lnTo>
                  <a:lnTo>
                    <a:pt x="1063685" y="2251192"/>
                  </a:lnTo>
                  <a:lnTo>
                    <a:pt x="1018349" y="2236213"/>
                  </a:lnTo>
                  <a:lnTo>
                    <a:pt x="973537" y="2220504"/>
                  </a:lnTo>
                  <a:lnTo>
                    <a:pt x="929274" y="2204064"/>
                  </a:lnTo>
                  <a:lnTo>
                    <a:pt x="885585" y="2186894"/>
                  </a:lnTo>
                  <a:lnTo>
                    <a:pt x="842495" y="2168993"/>
                  </a:lnTo>
                  <a:lnTo>
                    <a:pt x="800029" y="2150361"/>
                  </a:lnTo>
                  <a:lnTo>
                    <a:pt x="758211" y="2130999"/>
                  </a:lnTo>
                  <a:lnTo>
                    <a:pt x="717067" y="2110906"/>
                  </a:lnTo>
                  <a:lnTo>
                    <a:pt x="676622" y="2090082"/>
                  </a:lnTo>
                  <a:lnTo>
                    <a:pt x="636900" y="2068528"/>
                  </a:lnTo>
                  <a:lnTo>
                    <a:pt x="597927" y="2046243"/>
                  </a:lnTo>
                  <a:lnTo>
                    <a:pt x="551932" y="2018376"/>
                  </a:lnTo>
                  <a:lnTo>
                    <a:pt x="507778" y="1989865"/>
                  </a:lnTo>
                  <a:lnTo>
                    <a:pt x="465463" y="1960735"/>
                  </a:lnTo>
                  <a:lnTo>
                    <a:pt x="424988" y="1931014"/>
                  </a:lnTo>
                  <a:lnTo>
                    <a:pt x="386352" y="1900726"/>
                  </a:lnTo>
                  <a:lnTo>
                    <a:pt x="349557" y="1869900"/>
                  </a:lnTo>
                  <a:lnTo>
                    <a:pt x="314601" y="1838560"/>
                  </a:lnTo>
                  <a:lnTo>
                    <a:pt x="281485" y="1806733"/>
                  </a:lnTo>
                  <a:lnTo>
                    <a:pt x="250209" y="1774446"/>
                  </a:lnTo>
                  <a:lnTo>
                    <a:pt x="220773" y="1741725"/>
                  </a:lnTo>
                  <a:lnTo>
                    <a:pt x="193176" y="1708597"/>
                  </a:lnTo>
                  <a:lnTo>
                    <a:pt x="167419" y="1675086"/>
                  </a:lnTo>
                  <a:lnTo>
                    <a:pt x="143502" y="1641221"/>
                  </a:lnTo>
                  <a:lnTo>
                    <a:pt x="121425" y="1607026"/>
                  </a:lnTo>
                  <a:lnTo>
                    <a:pt x="101187" y="1572529"/>
                  </a:lnTo>
                  <a:lnTo>
                    <a:pt x="82789" y="1537756"/>
                  </a:lnTo>
                  <a:lnTo>
                    <a:pt x="66231" y="1502733"/>
                  </a:lnTo>
                  <a:lnTo>
                    <a:pt x="51513" y="1467486"/>
                  </a:lnTo>
                  <a:lnTo>
                    <a:pt x="27596" y="1396426"/>
                  </a:lnTo>
                  <a:lnTo>
                    <a:pt x="11038" y="1324788"/>
                  </a:lnTo>
                  <a:lnTo>
                    <a:pt x="1839" y="1252781"/>
                  </a:lnTo>
                  <a:lnTo>
                    <a:pt x="0" y="1216706"/>
                  </a:lnTo>
                  <a:lnTo>
                    <a:pt x="0" y="1180617"/>
                  </a:lnTo>
                  <a:lnTo>
                    <a:pt x="5519" y="1108505"/>
                  </a:lnTo>
                  <a:lnTo>
                    <a:pt x="18397" y="1036656"/>
                  </a:lnTo>
                  <a:lnTo>
                    <a:pt x="38635" y="965281"/>
                  </a:lnTo>
                  <a:lnTo>
                    <a:pt x="66231" y="894590"/>
                  </a:lnTo>
                  <a:lnTo>
                    <a:pt x="82789" y="859567"/>
                  </a:lnTo>
                  <a:lnTo>
                    <a:pt x="101187" y="824793"/>
                  </a:lnTo>
                  <a:lnTo>
                    <a:pt x="121425" y="790296"/>
                  </a:lnTo>
                  <a:lnTo>
                    <a:pt x="143502" y="756102"/>
                  </a:lnTo>
                  <a:lnTo>
                    <a:pt x="167419" y="722236"/>
                  </a:lnTo>
                  <a:lnTo>
                    <a:pt x="193176" y="688726"/>
                  </a:lnTo>
                  <a:lnTo>
                    <a:pt x="220773" y="655597"/>
                  </a:lnTo>
                  <a:lnTo>
                    <a:pt x="250209" y="622876"/>
                  </a:lnTo>
                  <a:lnTo>
                    <a:pt x="281485" y="590589"/>
                  </a:lnTo>
                  <a:lnTo>
                    <a:pt x="314601" y="558763"/>
                  </a:lnTo>
                  <a:lnTo>
                    <a:pt x="349557" y="527423"/>
                  </a:lnTo>
                  <a:lnTo>
                    <a:pt x="386352" y="496596"/>
                  </a:lnTo>
                  <a:lnTo>
                    <a:pt x="424988" y="466309"/>
                  </a:lnTo>
                  <a:lnTo>
                    <a:pt x="465463" y="436587"/>
                  </a:lnTo>
                  <a:lnTo>
                    <a:pt x="507778" y="407457"/>
                  </a:lnTo>
                  <a:lnTo>
                    <a:pt x="551932" y="378946"/>
                  </a:lnTo>
                  <a:lnTo>
                    <a:pt x="597927" y="351079"/>
                  </a:lnTo>
                  <a:lnTo>
                    <a:pt x="636900" y="328794"/>
                  </a:lnTo>
                  <a:lnTo>
                    <a:pt x="676622" y="307240"/>
                  </a:lnTo>
                  <a:lnTo>
                    <a:pt x="717067" y="286416"/>
                  </a:lnTo>
                  <a:lnTo>
                    <a:pt x="758211" y="266323"/>
                  </a:lnTo>
                  <a:lnTo>
                    <a:pt x="800029" y="246961"/>
                  </a:lnTo>
                  <a:lnTo>
                    <a:pt x="842495" y="228329"/>
                  </a:lnTo>
                  <a:lnTo>
                    <a:pt x="885585" y="210428"/>
                  </a:lnTo>
                  <a:lnTo>
                    <a:pt x="929274" y="193258"/>
                  </a:lnTo>
                  <a:lnTo>
                    <a:pt x="973537" y="176818"/>
                  </a:lnTo>
                  <a:lnTo>
                    <a:pt x="1018349" y="161109"/>
                  </a:lnTo>
                  <a:lnTo>
                    <a:pt x="1063685" y="146131"/>
                  </a:lnTo>
                  <a:lnTo>
                    <a:pt x="1109519" y="131883"/>
                  </a:lnTo>
                  <a:lnTo>
                    <a:pt x="1155828" y="118366"/>
                  </a:lnTo>
                  <a:lnTo>
                    <a:pt x="1202586" y="105579"/>
                  </a:lnTo>
                  <a:lnTo>
                    <a:pt x="1249768" y="93523"/>
                  </a:lnTo>
                  <a:lnTo>
                    <a:pt x="1297349" y="82198"/>
                  </a:lnTo>
                  <a:lnTo>
                    <a:pt x="1345305" y="71604"/>
                  </a:lnTo>
                  <a:lnTo>
                    <a:pt x="1393609" y="61740"/>
                  </a:lnTo>
                  <a:lnTo>
                    <a:pt x="1442239" y="52607"/>
                  </a:lnTo>
                  <a:lnTo>
                    <a:pt x="1491167" y="44204"/>
                  </a:lnTo>
                  <a:lnTo>
                    <a:pt x="1540370" y="36532"/>
                  </a:lnTo>
                  <a:lnTo>
                    <a:pt x="1589823" y="29591"/>
                  </a:lnTo>
                  <a:lnTo>
                    <a:pt x="1639500" y="23380"/>
                  </a:lnTo>
                  <a:lnTo>
                    <a:pt x="1689376" y="17901"/>
                  </a:lnTo>
                  <a:lnTo>
                    <a:pt x="1739427" y="13151"/>
                  </a:lnTo>
                  <a:lnTo>
                    <a:pt x="1789628" y="9133"/>
                  </a:lnTo>
                  <a:lnTo>
                    <a:pt x="1839954" y="5845"/>
                  </a:lnTo>
                  <a:lnTo>
                    <a:pt x="1890380" y="3287"/>
                  </a:lnTo>
                  <a:lnTo>
                    <a:pt x="1940880" y="1461"/>
                  </a:lnTo>
                  <a:lnTo>
                    <a:pt x="1991430" y="365"/>
                  </a:lnTo>
                  <a:lnTo>
                    <a:pt x="2042006" y="0"/>
                  </a:lnTo>
                  <a:lnTo>
                    <a:pt x="2092581" y="365"/>
                  </a:lnTo>
                  <a:lnTo>
                    <a:pt x="2143131" y="1461"/>
                  </a:lnTo>
                  <a:lnTo>
                    <a:pt x="2193632" y="3287"/>
                  </a:lnTo>
                  <a:lnTo>
                    <a:pt x="2244057" y="5845"/>
                  </a:lnTo>
                  <a:lnTo>
                    <a:pt x="2294383" y="9133"/>
                  </a:lnTo>
                  <a:lnTo>
                    <a:pt x="2344584" y="13151"/>
                  </a:lnTo>
                  <a:lnTo>
                    <a:pt x="2394635" y="17901"/>
                  </a:lnTo>
                  <a:lnTo>
                    <a:pt x="2444512" y="23380"/>
                  </a:lnTo>
                  <a:lnTo>
                    <a:pt x="2494189" y="29591"/>
                  </a:lnTo>
                  <a:lnTo>
                    <a:pt x="2543641" y="36532"/>
                  </a:lnTo>
                  <a:lnTo>
                    <a:pt x="2592844" y="44204"/>
                  </a:lnTo>
                  <a:lnTo>
                    <a:pt x="2641773" y="52607"/>
                  </a:lnTo>
                  <a:lnTo>
                    <a:pt x="2690402" y="61740"/>
                  </a:lnTo>
                  <a:lnTo>
                    <a:pt x="2738707" y="71604"/>
                  </a:lnTo>
                  <a:lnTo>
                    <a:pt x="2786662" y="82198"/>
                  </a:lnTo>
                  <a:lnTo>
                    <a:pt x="2834243" y="93523"/>
                  </a:lnTo>
                  <a:lnTo>
                    <a:pt x="2881425" y="105579"/>
                  </a:lnTo>
                  <a:lnTo>
                    <a:pt x="2928183" y="118366"/>
                  </a:lnTo>
                  <a:lnTo>
                    <a:pt x="2974492" y="131883"/>
                  </a:lnTo>
                  <a:lnTo>
                    <a:pt x="3020326" y="146131"/>
                  </a:lnTo>
                  <a:lnTo>
                    <a:pt x="3065662" y="161109"/>
                  </a:lnTo>
                  <a:lnTo>
                    <a:pt x="3110474" y="176818"/>
                  </a:lnTo>
                  <a:lnTo>
                    <a:pt x="3154737" y="193258"/>
                  </a:lnTo>
                  <a:lnTo>
                    <a:pt x="3198426" y="210428"/>
                  </a:lnTo>
                  <a:lnTo>
                    <a:pt x="3241516" y="228329"/>
                  </a:lnTo>
                  <a:lnTo>
                    <a:pt x="3283982" y="246961"/>
                  </a:lnTo>
                  <a:lnTo>
                    <a:pt x="3325800" y="266323"/>
                  </a:lnTo>
                  <a:lnTo>
                    <a:pt x="3366944" y="286416"/>
                  </a:lnTo>
                  <a:lnTo>
                    <a:pt x="3407389" y="307240"/>
                  </a:lnTo>
                  <a:lnTo>
                    <a:pt x="3447111" y="328794"/>
                  </a:lnTo>
                  <a:lnTo>
                    <a:pt x="3486084" y="351079"/>
                  </a:lnTo>
                  <a:close/>
                </a:path>
              </a:pathLst>
            </a:custGeom>
            <a:ln w="125650">
              <a:solidFill>
                <a:srgbClr val="C048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472898" y="5326652"/>
              <a:ext cx="6631305" cy="2397760"/>
            </a:xfrm>
            <a:custGeom>
              <a:avLst/>
              <a:gdLst/>
              <a:ahLst/>
              <a:cxnLst/>
              <a:rect l="l" t="t" r="r" b="b"/>
              <a:pathLst>
                <a:path w="6631305" h="2397759">
                  <a:moveTo>
                    <a:pt x="5767527" y="351042"/>
                  </a:moveTo>
                  <a:lnTo>
                    <a:pt x="5823264" y="371280"/>
                  </a:lnTo>
                  <a:lnTo>
                    <a:pt x="5877387" y="391864"/>
                  </a:lnTo>
                  <a:lnTo>
                    <a:pt x="5929894" y="412784"/>
                  </a:lnTo>
                  <a:lnTo>
                    <a:pt x="5980785" y="434029"/>
                  </a:lnTo>
                  <a:lnTo>
                    <a:pt x="6030060" y="455590"/>
                  </a:lnTo>
                  <a:lnTo>
                    <a:pt x="6077720" y="477456"/>
                  </a:lnTo>
                  <a:lnTo>
                    <a:pt x="6123765" y="499618"/>
                  </a:lnTo>
                  <a:lnTo>
                    <a:pt x="6168194" y="522064"/>
                  </a:lnTo>
                  <a:lnTo>
                    <a:pt x="6211007" y="544785"/>
                  </a:lnTo>
                  <a:lnTo>
                    <a:pt x="6252204" y="567770"/>
                  </a:lnTo>
                  <a:lnTo>
                    <a:pt x="6291786" y="591010"/>
                  </a:lnTo>
                  <a:lnTo>
                    <a:pt x="6329753" y="614494"/>
                  </a:lnTo>
                  <a:lnTo>
                    <a:pt x="6366104" y="638212"/>
                  </a:lnTo>
                  <a:lnTo>
                    <a:pt x="6400839" y="662154"/>
                  </a:lnTo>
                  <a:lnTo>
                    <a:pt x="6433958" y="686309"/>
                  </a:lnTo>
                  <a:lnTo>
                    <a:pt x="6465463" y="710668"/>
                  </a:lnTo>
                  <a:lnTo>
                    <a:pt x="6495351" y="735221"/>
                  </a:lnTo>
                  <a:lnTo>
                    <a:pt x="6550281" y="784865"/>
                  </a:lnTo>
                  <a:lnTo>
                    <a:pt x="6598749" y="835160"/>
                  </a:lnTo>
                  <a:lnTo>
                    <a:pt x="6620559" y="860527"/>
                  </a:lnTo>
                  <a:lnTo>
                    <a:pt x="6631200" y="873962"/>
                  </a:lnTo>
                </a:path>
                <a:path w="6631305" h="2397759">
                  <a:moveTo>
                    <a:pt x="6631200" y="1523286"/>
                  </a:moveTo>
                  <a:lnTo>
                    <a:pt x="6598749" y="1562088"/>
                  </a:lnTo>
                  <a:lnTo>
                    <a:pt x="6550281" y="1612383"/>
                  </a:lnTo>
                  <a:lnTo>
                    <a:pt x="6495351" y="1662027"/>
                  </a:lnTo>
                  <a:lnTo>
                    <a:pt x="6465463" y="1686579"/>
                  </a:lnTo>
                  <a:lnTo>
                    <a:pt x="6433958" y="1710939"/>
                  </a:lnTo>
                  <a:lnTo>
                    <a:pt x="6400839" y="1735094"/>
                  </a:lnTo>
                  <a:lnTo>
                    <a:pt x="6366104" y="1759036"/>
                  </a:lnTo>
                  <a:lnTo>
                    <a:pt x="6329753" y="1782754"/>
                  </a:lnTo>
                  <a:lnTo>
                    <a:pt x="6291786" y="1806238"/>
                  </a:lnTo>
                  <a:lnTo>
                    <a:pt x="6252204" y="1829478"/>
                  </a:lnTo>
                  <a:lnTo>
                    <a:pt x="6211007" y="1852463"/>
                  </a:lnTo>
                  <a:lnTo>
                    <a:pt x="6168194" y="1875184"/>
                  </a:lnTo>
                  <a:lnTo>
                    <a:pt x="6123765" y="1897630"/>
                  </a:lnTo>
                  <a:lnTo>
                    <a:pt x="6077720" y="1919791"/>
                  </a:lnTo>
                  <a:lnTo>
                    <a:pt x="6030060" y="1941657"/>
                  </a:lnTo>
                  <a:lnTo>
                    <a:pt x="5980785" y="1963218"/>
                  </a:lnTo>
                  <a:lnTo>
                    <a:pt x="5929894" y="1984464"/>
                  </a:lnTo>
                  <a:lnTo>
                    <a:pt x="5877387" y="2005384"/>
                  </a:lnTo>
                  <a:lnTo>
                    <a:pt x="5823264" y="2025968"/>
                  </a:lnTo>
                  <a:lnTo>
                    <a:pt x="5767527" y="2046206"/>
                  </a:lnTo>
                  <a:lnTo>
                    <a:pt x="5726461" y="2060534"/>
                  </a:lnTo>
                  <a:lnTo>
                    <a:pt x="5684883" y="2074564"/>
                  </a:lnTo>
                  <a:lnTo>
                    <a:pt x="5642804" y="2088295"/>
                  </a:lnTo>
                  <a:lnTo>
                    <a:pt x="5600234" y="2101728"/>
                  </a:lnTo>
                  <a:lnTo>
                    <a:pt x="5557185" y="2114862"/>
                  </a:lnTo>
                  <a:lnTo>
                    <a:pt x="5513667" y="2127698"/>
                  </a:lnTo>
                  <a:lnTo>
                    <a:pt x="5469691" y="2140235"/>
                  </a:lnTo>
                  <a:lnTo>
                    <a:pt x="5425268" y="2152474"/>
                  </a:lnTo>
                  <a:lnTo>
                    <a:pt x="5380408" y="2164414"/>
                  </a:lnTo>
                  <a:lnTo>
                    <a:pt x="5335123" y="2176055"/>
                  </a:lnTo>
                  <a:lnTo>
                    <a:pt x="5289422" y="2187399"/>
                  </a:lnTo>
                  <a:lnTo>
                    <a:pt x="5243317" y="2198443"/>
                  </a:lnTo>
                  <a:lnTo>
                    <a:pt x="5196819" y="2209190"/>
                  </a:lnTo>
                  <a:lnTo>
                    <a:pt x="5149938" y="2219637"/>
                  </a:lnTo>
                  <a:lnTo>
                    <a:pt x="5102686" y="2229786"/>
                  </a:lnTo>
                  <a:lnTo>
                    <a:pt x="5055072" y="2239637"/>
                  </a:lnTo>
                  <a:lnTo>
                    <a:pt x="5007108" y="2249189"/>
                  </a:lnTo>
                  <a:lnTo>
                    <a:pt x="4958804" y="2258443"/>
                  </a:lnTo>
                  <a:lnTo>
                    <a:pt x="4910172" y="2267398"/>
                  </a:lnTo>
                  <a:lnTo>
                    <a:pt x="4861222" y="2276055"/>
                  </a:lnTo>
                  <a:lnTo>
                    <a:pt x="4811964" y="2284413"/>
                  </a:lnTo>
                  <a:lnTo>
                    <a:pt x="4762410" y="2292473"/>
                  </a:lnTo>
                  <a:lnTo>
                    <a:pt x="4712571" y="2300234"/>
                  </a:lnTo>
                  <a:lnTo>
                    <a:pt x="4662456" y="2307696"/>
                  </a:lnTo>
                  <a:lnTo>
                    <a:pt x="4612078" y="2314860"/>
                  </a:lnTo>
                  <a:lnTo>
                    <a:pt x="4561446" y="2321726"/>
                  </a:lnTo>
                  <a:lnTo>
                    <a:pt x="4510572" y="2328293"/>
                  </a:lnTo>
                  <a:lnTo>
                    <a:pt x="4459466" y="2334562"/>
                  </a:lnTo>
                  <a:lnTo>
                    <a:pt x="4408139" y="2340532"/>
                  </a:lnTo>
                  <a:lnTo>
                    <a:pt x="4356602" y="2346204"/>
                  </a:lnTo>
                  <a:lnTo>
                    <a:pt x="4304865" y="2351577"/>
                  </a:lnTo>
                  <a:lnTo>
                    <a:pt x="4252940" y="2356651"/>
                  </a:lnTo>
                  <a:lnTo>
                    <a:pt x="4200837" y="2361427"/>
                  </a:lnTo>
                  <a:lnTo>
                    <a:pt x="4148567" y="2365905"/>
                  </a:lnTo>
                  <a:lnTo>
                    <a:pt x="4096141" y="2370084"/>
                  </a:lnTo>
                  <a:lnTo>
                    <a:pt x="4043569" y="2373965"/>
                  </a:lnTo>
                  <a:lnTo>
                    <a:pt x="3990862" y="2377547"/>
                  </a:lnTo>
                  <a:lnTo>
                    <a:pt x="3938032" y="2380830"/>
                  </a:lnTo>
                  <a:lnTo>
                    <a:pt x="3885088" y="2383815"/>
                  </a:lnTo>
                  <a:lnTo>
                    <a:pt x="3832042" y="2386502"/>
                  </a:lnTo>
                  <a:lnTo>
                    <a:pt x="3778904" y="2388890"/>
                  </a:lnTo>
                  <a:lnTo>
                    <a:pt x="3725685" y="2390979"/>
                  </a:lnTo>
                  <a:lnTo>
                    <a:pt x="3672397" y="2392770"/>
                  </a:lnTo>
                  <a:lnTo>
                    <a:pt x="3619049" y="2394263"/>
                  </a:lnTo>
                  <a:lnTo>
                    <a:pt x="3565652" y="2395457"/>
                  </a:lnTo>
                  <a:lnTo>
                    <a:pt x="3512218" y="2396352"/>
                  </a:lnTo>
                  <a:lnTo>
                    <a:pt x="3458757" y="2396949"/>
                  </a:lnTo>
                  <a:lnTo>
                    <a:pt x="3405280" y="2397248"/>
                  </a:lnTo>
                  <a:lnTo>
                    <a:pt x="3351797" y="2397248"/>
                  </a:lnTo>
                  <a:lnTo>
                    <a:pt x="3298320" y="2396949"/>
                  </a:lnTo>
                  <a:lnTo>
                    <a:pt x="3244859" y="2396352"/>
                  </a:lnTo>
                  <a:lnTo>
                    <a:pt x="3191425" y="2395457"/>
                  </a:lnTo>
                  <a:lnTo>
                    <a:pt x="3138028" y="2394263"/>
                  </a:lnTo>
                  <a:lnTo>
                    <a:pt x="3084680" y="2392770"/>
                  </a:lnTo>
                  <a:lnTo>
                    <a:pt x="3031392" y="2390979"/>
                  </a:lnTo>
                  <a:lnTo>
                    <a:pt x="2978173" y="2388890"/>
                  </a:lnTo>
                  <a:lnTo>
                    <a:pt x="2925035" y="2386502"/>
                  </a:lnTo>
                  <a:lnTo>
                    <a:pt x="2871989" y="2383815"/>
                  </a:lnTo>
                  <a:lnTo>
                    <a:pt x="2819045" y="2380830"/>
                  </a:lnTo>
                  <a:lnTo>
                    <a:pt x="2766215" y="2377547"/>
                  </a:lnTo>
                  <a:lnTo>
                    <a:pt x="2713508" y="2373965"/>
                  </a:lnTo>
                  <a:lnTo>
                    <a:pt x="2660936" y="2370084"/>
                  </a:lnTo>
                  <a:lnTo>
                    <a:pt x="2608510" y="2365905"/>
                  </a:lnTo>
                  <a:lnTo>
                    <a:pt x="2556240" y="2361427"/>
                  </a:lnTo>
                  <a:lnTo>
                    <a:pt x="2504137" y="2356651"/>
                  </a:lnTo>
                  <a:lnTo>
                    <a:pt x="2452212" y="2351577"/>
                  </a:lnTo>
                  <a:lnTo>
                    <a:pt x="2400475" y="2346204"/>
                  </a:lnTo>
                  <a:lnTo>
                    <a:pt x="2348938" y="2340532"/>
                  </a:lnTo>
                  <a:lnTo>
                    <a:pt x="2297611" y="2334562"/>
                  </a:lnTo>
                  <a:lnTo>
                    <a:pt x="2246505" y="2328293"/>
                  </a:lnTo>
                  <a:lnTo>
                    <a:pt x="2195631" y="2321726"/>
                  </a:lnTo>
                  <a:lnTo>
                    <a:pt x="2144999" y="2314860"/>
                  </a:lnTo>
                  <a:lnTo>
                    <a:pt x="2094621" y="2307696"/>
                  </a:lnTo>
                  <a:lnTo>
                    <a:pt x="2044506" y="2300234"/>
                  </a:lnTo>
                  <a:lnTo>
                    <a:pt x="1994667" y="2292473"/>
                  </a:lnTo>
                  <a:lnTo>
                    <a:pt x="1945113" y="2284413"/>
                  </a:lnTo>
                  <a:lnTo>
                    <a:pt x="1895855" y="2276055"/>
                  </a:lnTo>
                  <a:lnTo>
                    <a:pt x="1846905" y="2267398"/>
                  </a:lnTo>
                  <a:lnTo>
                    <a:pt x="1798273" y="2258443"/>
                  </a:lnTo>
                  <a:lnTo>
                    <a:pt x="1749969" y="2249189"/>
                  </a:lnTo>
                  <a:lnTo>
                    <a:pt x="1702005" y="2239637"/>
                  </a:lnTo>
                  <a:lnTo>
                    <a:pt x="1654391" y="2229786"/>
                  </a:lnTo>
                  <a:lnTo>
                    <a:pt x="1607139" y="2219637"/>
                  </a:lnTo>
                  <a:lnTo>
                    <a:pt x="1560258" y="2209190"/>
                  </a:lnTo>
                  <a:lnTo>
                    <a:pt x="1513760" y="2198443"/>
                  </a:lnTo>
                  <a:lnTo>
                    <a:pt x="1467655" y="2187399"/>
                  </a:lnTo>
                  <a:lnTo>
                    <a:pt x="1421954" y="2176055"/>
                  </a:lnTo>
                  <a:lnTo>
                    <a:pt x="1376669" y="2164414"/>
                  </a:lnTo>
                  <a:lnTo>
                    <a:pt x="1331809" y="2152474"/>
                  </a:lnTo>
                  <a:lnTo>
                    <a:pt x="1287386" y="2140235"/>
                  </a:lnTo>
                  <a:lnTo>
                    <a:pt x="1243410" y="2127698"/>
                  </a:lnTo>
                  <a:lnTo>
                    <a:pt x="1199892" y="2114862"/>
                  </a:lnTo>
                  <a:lnTo>
                    <a:pt x="1156843" y="2101728"/>
                  </a:lnTo>
                  <a:lnTo>
                    <a:pt x="1114273" y="2088295"/>
                  </a:lnTo>
                  <a:lnTo>
                    <a:pt x="1072194" y="2074564"/>
                  </a:lnTo>
                  <a:lnTo>
                    <a:pt x="1030616" y="2060534"/>
                  </a:lnTo>
                  <a:lnTo>
                    <a:pt x="989551" y="2046206"/>
                  </a:lnTo>
                  <a:lnTo>
                    <a:pt x="933813" y="2025968"/>
                  </a:lnTo>
                  <a:lnTo>
                    <a:pt x="879690" y="2005384"/>
                  </a:lnTo>
                  <a:lnTo>
                    <a:pt x="827183" y="1984464"/>
                  </a:lnTo>
                  <a:lnTo>
                    <a:pt x="776292" y="1963218"/>
                  </a:lnTo>
                  <a:lnTo>
                    <a:pt x="727017" y="1941657"/>
                  </a:lnTo>
                  <a:lnTo>
                    <a:pt x="679357" y="1919791"/>
                  </a:lnTo>
                  <a:lnTo>
                    <a:pt x="633312" y="1897630"/>
                  </a:lnTo>
                  <a:lnTo>
                    <a:pt x="588883" y="1875184"/>
                  </a:lnTo>
                  <a:lnTo>
                    <a:pt x="546070" y="1852463"/>
                  </a:lnTo>
                  <a:lnTo>
                    <a:pt x="504872" y="1829478"/>
                  </a:lnTo>
                  <a:lnTo>
                    <a:pt x="465290" y="1806238"/>
                  </a:lnTo>
                  <a:lnTo>
                    <a:pt x="427324" y="1782754"/>
                  </a:lnTo>
                  <a:lnTo>
                    <a:pt x="390973" y="1759036"/>
                  </a:lnTo>
                  <a:lnTo>
                    <a:pt x="356238" y="1735094"/>
                  </a:lnTo>
                  <a:lnTo>
                    <a:pt x="323118" y="1710939"/>
                  </a:lnTo>
                  <a:lnTo>
                    <a:pt x="291614" y="1686579"/>
                  </a:lnTo>
                  <a:lnTo>
                    <a:pt x="261726" y="1662027"/>
                  </a:lnTo>
                  <a:lnTo>
                    <a:pt x="206795" y="1612383"/>
                  </a:lnTo>
                  <a:lnTo>
                    <a:pt x="158328" y="1562088"/>
                  </a:lnTo>
                  <a:lnTo>
                    <a:pt x="116322" y="1511222"/>
                  </a:lnTo>
                  <a:lnTo>
                    <a:pt x="80779" y="1459869"/>
                  </a:lnTo>
                  <a:lnTo>
                    <a:pt x="51698" y="1408108"/>
                  </a:lnTo>
                  <a:lnTo>
                    <a:pt x="29080" y="1356022"/>
                  </a:lnTo>
                  <a:lnTo>
                    <a:pt x="12924" y="1303692"/>
                  </a:lnTo>
                  <a:lnTo>
                    <a:pt x="3231" y="1251199"/>
                  </a:lnTo>
                  <a:lnTo>
                    <a:pt x="0" y="1198624"/>
                  </a:lnTo>
                  <a:lnTo>
                    <a:pt x="807" y="1172332"/>
                  </a:lnTo>
                  <a:lnTo>
                    <a:pt x="7270" y="1119788"/>
                  </a:lnTo>
                  <a:lnTo>
                    <a:pt x="20194" y="1067366"/>
                  </a:lnTo>
                  <a:lnTo>
                    <a:pt x="39582" y="1015147"/>
                  </a:lnTo>
                  <a:lnTo>
                    <a:pt x="65431" y="963214"/>
                  </a:lnTo>
                  <a:lnTo>
                    <a:pt x="97743" y="911646"/>
                  </a:lnTo>
                  <a:lnTo>
                    <a:pt x="136517" y="860527"/>
                  </a:lnTo>
                  <a:lnTo>
                    <a:pt x="181754" y="809936"/>
                  </a:lnTo>
                  <a:lnTo>
                    <a:pt x="233453" y="759956"/>
                  </a:lnTo>
                  <a:lnTo>
                    <a:pt x="291614" y="710668"/>
                  </a:lnTo>
                  <a:lnTo>
                    <a:pt x="323118" y="686309"/>
                  </a:lnTo>
                  <a:lnTo>
                    <a:pt x="356238" y="662154"/>
                  </a:lnTo>
                  <a:lnTo>
                    <a:pt x="390973" y="638212"/>
                  </a:lnTo>
                  <a:lnTo>
                    <a:pt x="427324" y="614494"/>
                  </a:lnTo>
                  <a:lnTo>
                    <a:pt x="465290" y="591010"/>
                  </a:lnTo>
                  <a:lnTo>
                    <a:pt x="504872" y="567770"/>
                  </a:lnTo>
                  <a:lnTo>
                    <a:pt x="546070" y="544785"/>
                  </a:lnTo>
                  <a:lnTo>
                    <a:pt x="588883" y="522064"/>
                  </a:lnTo>
                  <a:lnTo>
                    <a:pt x="633312" y="499618"/>
                  </a:lnTo>
                  <a:lnTo>
                    <a:pt x="679357" y="477456"/>
                  </a:lnTo>
                  <a:lnTo>
                    <a:pt x="727017" y="455590"/>
                  </a:lnTo>
                  <a:lnTo>
                    <a:pt x="776292" y="434029"/>
                  </a:lnTo>
                  <a:lnTo>
                    <a:pt x="827183" y="412784"/>
                  </a:lnTo>
                  <a:lnTo>
                    <a:pt x="879690" y="391864"/>
                  </a:lnTo>
                  <a:lnTo>
                    <a:pt x="933813" y="371280"/>
                  </a:lnTo>
                  <a:lnTo>
                    <a:pt x="989551" y="351042"/>
                  </a:lnTo>
                  <a:lnTo>
                    <a:pt x="1030616" y="336714"/>
                  </a:lnTo>
                  <a:lnTo>
                    <a:pt x="1072194" y="322684"/>
                  </a:lnTo>
                  <a:lnTo>
                    <a:pt x="1114273" y="308953"/>
                  </a:lnTo>
                  <a:lnTo>
                    <a:pt x="1156843" y="295520"/>
                  </a:lnTo>
                  <a:lnTo>
                    <a:pt x="1199892" y="282386"/>
                  </a:lnTo>
                  <a:lnTo>
                    <a:pt x="1243410" y="269550"/>
                  </a:lnTo>
                  <a:lnTo>
                    <a:pt x="1287386" y="257013"/>
                  </a:lnTo>
                  <a:lnTo>
                    <a:pt x="1331809" y="244774"/>
                  </a:lnTo>
                  <a:lnTo>
                    <a:pt x="1376669" y="232834"/>
                  </a:lnTo>
                  <a:lnTo>
                    <a:pt x="1421954" y="221192"/>
                  </a:lnTo>
                  <a:lnTo>
                    <a:pt x="1467655" y="209849"/>
                  </a:lnTo>
                  <a:lnTo>
                    <a:pt x="1513760" y="198804"/>
                  </a:lnTo>
                  <a:lnTo>
                    <a:pt x="1560258" y="188058"/>
                  </a:lnTo>
                  <a:lnTo>
                    <a:pt x="1607139" y="177610"/>
                  </a:lnTo>
                  <a:lnTo>
                    <a:pt x="1654391" y="167461"/>
                  </a:lnTo>
                  <a:lnTo>
                    <a:pt x="1702005" y="157610"/>
                  </a:lnTo>
                  <a:lnTo>
                    <a:pt x="1749969" y="148058"/>
                  </a:lnTo>
                  <a:lnTo>
                    <a:pt x="1798273" y="138805"/>
                  </a:lnTo>
                  <a:lnTo>
                    <a:pt x="1846905" y="129849"/>
                  </a:lnTo>
                  <a:lnTo>
                    <a:pt x="1895855" y="121193"/>
                  </a:lnTo>
                  <a:lnTo>
                    <a:pt x="1945113" y="112835"/>
                  </a:lnTo>
                  <a:lnTo>
                    <a:pt x="1994667" y="104775"/>
                  </a:lnTo>
                  <a:lnTo>
                    <a:pt x="2044506" y="97014"/>
                  </a:lnTo>
                  <a:lnTo>
                    <a:pt x="2094621" y="89551"/>
                  </a:lnTo>
                  <a:lnTo>
                    <a:pt x="2144999" y="82387"/>
                  </a:lnTo>
                  <a:lnTo>
                    <a:pt x="2195631" y="75521"/>
                  </a:lnTo>
                  <a:lnTo>
                    <a:pt x="2246505" y="68954"/>
                  </a:lnTo>
                  <a:lnTo>
                    <a:pt x="2297611" y="62686"/>
                  </a:lnTo>
                  <a:lnTo>
                    <a:pt x="2348938" y="56716"/>
                  </a:lnTo>
                  <a:lnTo>
                    <a:pt x="2400475" y="51044"/>
                  </a:lnTo>
                  <a:lnTo>
                    <a:pt x="2452212" y="45671"/>
                  </a:lnTo>
                  <a:lnTo>
                    <a:pt x="2504137" y="40596"/>
                  </a:lnTo>
                  <a:lnTo>
                    <a:pt x="2556240" y="35820"/>
                  </a:lnTo>
                  <a:lnTo>
                    <a:pt x="2608510" y="31343"/>
                  </a:lnTo>
                  <a:lnTo>
                    <a:pt x="2660936" y="27164"/>
                  </a:lnTo>
                  <a:lnTo>
                    <a:pt x="2713508" y="23283"/>
                  </a:lnTo>
                  <a:lnTo>
                    <a:pt x="2766215" y="19701"/>
                  </a:lnTo>
                  <a:lnTo>
                    <a:pt x="2819045" y="16417"/>
                  </a:lnTo>
                  <a:lnTo>
                    <a:pt x="2871989" y="13432"/>
                  </a:lnTo>
                  <a:lnTo>
                    <a:pt x="2925035" y="10746"/>
                  </a:lnTo>
                  <a:lnTo>
                    <a:pt x="2978173" y="8358"/>
                  </a:lnTo>
                  <a:lnTo>
                    <a:pt x="3031392" y="6268"/>
                  </a:lnTo>
                  <a:lnTo>
                    <a:pt x="3084680" y="4477"/>
                  </a:lnTo>
                  <a:lnTo>
                    <a:pt x="3138028" y="2985"/>
                  </a:lnTo>
                  <a:lnTo>
                    <a:pt x="3191425" y="1791"/>
                  </a:lnTo>
                  <a:lnTo>
                    <a:pt x="3244859" y="895"/>
                  </a:lnTo>
                  <a:lnTo>
                    <a:pt x="3298320" y="298"/>
                  </a:lnTo>
                  <a:lnTo>
                    <a:pt x="3351797" y="0"/>
                  </a:lnTo>
                  <a:lnTo>
                    <a:pt x="3405280" y="0"/>
                  </a:lnTo>
                  <a:lnTo>
                    <a:pt x="3458757" y="298"/>
                  </a:lnTo>
                  <a:lnTo>
                    <a:pt x="3512218" y="895"/>
                  </a:lnTo>
                  <a:lnTo>
                    <a:pt x="3565652" y="1791"/>
                  </a:lnTo>
                  <a:lnTo>
                    <a:pt x="3619049" y="2985"/>
                  </a:lnTo>
                  <a:lnTo>
                    <a:pt x="3672397" y="4477"/>
                  </a:lnTo>
                  <a:lnTo>
                    <a:pt x="3725685" y="6268"/>
                  </a:lnTo>
                  <a:lnTo>
                    <a:pt x="3778904" y="8358"/>
                  </a:lnTo>
                  <a:lnTo>
                    <a:pt x="3832042" y="10746"/>
                  </a:lnTo>
                  <a:lnTo>
                    <a:pt x="3885088" y="13432"/>
                  </a:lnTo>
                  <a:lnTo>
                    <a:pt x="3938032" y="16417"/>
                  </a:lnTo>
                  <a:lnTo>
                    <a:pt x="3990862" y="19701"/>
                  </a:lnTo>
                  <a:lnTo>
                    <a:pt x="4043569" y="23283"/>
                  </a:lnTo>
                  <a:lnTo>
                    <a:pt x="4096141" y="27164"/>
                  </a:lnTo>
                  <a:lnTo>
                    <a:pt x="4148567" y="31343"/>
                  </a:lnTo>
                  <a:lnTo>
                    <a:pt x="4200837" y="35820"/>
                  </a:lnTo>
                  <a:lnTo>
                    <a:pt x="4252940" y="40596"/>
                  </a:lnTo>
                  <a:lnTo>
                    <a:pt x="4304865" y="45671"/>
                  </a:lnTo>
                  <a:lnTo>
                    <a:pt x="4356602" y="51044"/>
                  </a:lnTo>
                  <a:lnTo>
                    <a:pt x="4408139" y="56716"/>
                  </a:lnTo>
                  <a:lnTo>
                    <a:pt x="4459466" y="62686"/>
                  </a:lnTo>
                  <a:lnTo>
                    <a:pt x="4510572" y="68954"/>
                  </a:lnTo>
                  <a:lnTo>
                    <a:pt x="4561446" y="75521"/>
                  </a:lnTo>
                  <a:lnTo>
                    <a:pt x="4612078" y="82387"/>
                  </a:lnTo>
                  <a:lnTo>
                    <a:pt x="4662456" y="89551"/>
                  </a:lnTo>
                  <a:lnTo>
                    <a:pt x="4712571" y="97014"/>
                  </a:lnTo>
                  <a:lnTo>
                    <a:pt x="4762410" y="104775"/>
                  </a:lnTo>
                  <a:lnTo>
                    <a:pt x="4811964" y="112835"/>
                  </a:lnTo>
                  <a:lnTo>
                    <a:pt x="4861222" y="121193"/>
                  </a:lnTo>
                  <a:lnTo>
                    <a:pt x="4910172" y="129849"/>
                  </a:lnTo>
                  <a:lnTo>
                    <a:pt x="4958804" y="138805"/>
                  </a:lnTo>
                  <a:lnTo>
                    <a:pt x="5007108" y="148058"/>
                  </a:lnTo>
                  <a:lnTo>
                    <a:pt x="5055072" y="157610"/>
                  </a:lnTo>
                  <a:lnTo>
                    <a:pt x="5102686" y="167461"/>
                  </a:lnTo>
                  <a:lnTo>
                    <a:pt x="5149938" y="177610"/>
                  </a:lnTo>
                  <a:lnTo>
                    <a:pt x="5196819" y="188058"/>
                  </a:lnTo>
                  <a:lnTo>
                    <a:pt x="5243317" y="198804"/>
                  </a:lnTo>
                  <a:lnTo>
                    <a:pt x="5289422" y="209849"/>
                  </a:lnTo>
                  <a:lnTo>
                    <a:pt x="5335123" y="221192"/>
                  </a:lnTo>
                  <a:lnTo>
                    <a:pt x="5380408" y="232834"/>
                  </a:lnTo>
                  <a:lnTo>
                    <a:pt x="5425268" y="244774"/>
                  </a:lnTo>
                  <a:lnTo>
                    <a:pt x="5469691" y="257013"/>
                  </a:lnTo>
                  <a:lnTo>
                    <a:pt x="5513667" y="269550"/>
                  </a:lnTo>
                  <a:lnTo>
                    <a:pt x="5557185" y="282386"/>
                  </a:lnTo>
                  <a:lnTo>
                    <a:pt x="5600234" y="295520"/>
                  </a:lnTo>
                  <a:lnTo>
                    <a:pt x="5642804" y="308953"/>
                  </a:lnTo>
                  <a:lnTo>
                    <a:pt x="5684883" y="322684"/>
                  </a:lnTo>
                  <a:lnTo>
                    <a:pt x="5726461" y="336714"/>
                  </a:lnTo>
                  <a:lnTo>
                    <a:pt x="5767527" y="351042"/>
                  </a:lnTo>
                </a:path>
              </a:pathLst>
            </a:custGeom>
            <a:ln w="125650">
              <a:solidFill>
                <a:srgbClr val="C048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6262" y="2331750"/>
            <a:ext cx="353504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290" dirty="0">
                <a:solidFill>
                  <a:srgbClr val="F4F4F4"/>
                </a:solidFill>
              </a:rPr>
              <a:t>Summary</a:t>
            </a:r>
            <a:endParaRPr sz="69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7529195" indent="-361315">
              <a:lnSpc>
                <a:spcPct val="100000"/>
              </a:lnSpc>
              <a:spcBef>
                <a:spcPts val="1100"/>
              </a:spcBef>
              <a:buSzPct val="108000"/>
              <a:buFont typeface="Arial MT"/>
              <a:buChar char="-"/>
              <a:tabLst>
                <a:tab pos="7529830" algn="l"/>
              </a:tabLst>
            </a:pPr>
            <a:r>
              <a:rPr sz="3950" spc="-50" dirty="0"/>
              <a:t>Sets</a:t>
            </a:r>
            <a:r>
              <a:rPr sz="3950" spc="-75" dirty="0"/>
              <a:t> </a:t>
            </a:r>
            <a:r>
              <a:rPr sz="3950" spc="15" dirty="0"/>
              <a:t>are</a:t>
            </a:r>
            <a:r>
              <a:rPr sz="3950" spc="-70" dirty="0"/>
              <a:t> </a:t>
            </a:r>
            <a:r>
              <a:rPr sz="3950" spc="15" dirty="0"/>
              <a:t>unique</a:t>
            </a:r>
            <a:r>
              <a:rPr sz="3950" spc="-70" dirty="0"/>
              <a:t> </a:t>
            </a:r>
            <a:r>
              <a:rPr sz="3950" spc="-5" dirty="0"/>
              <a:t>and</a:t>
            </a:r>
            <a:r>
              <a:rPr sz="3950" spc="-70" dirty="0"/>
              <a:t> </a:t>
            </a:r>
            <a:r>
              <a:rPr sz="3950" spc="25" dirty="0"/>
              <a:t>implement</a:t>
            </a:r>
            <a:r>
              <a:rPr sz="3950" spc="-70" dirty="0"/>
              <a:t> </a:t>
            </a:r>
            <a:r>
              <a:rPr sz="3950" spc="25" dirty="0"/>
              <a:t>Collection</a:t>
            </a:r>
            <a:endParaRPr sz="3950"/>
          </a:p>
          <a:p>
            <a:pPr marL="7605395" indent="-437515">
              <a:lnSpc>
                <a:spcPct val="100000"/>
              </a:lnSpc>
              <a:spcBef>
                <a:spcPts val="1245"/>
              </a:spcBef>
              <a:buFont typeface="Arial MT"/>
              <a:buChar char="-"/>
              <a:tabLst>
                <a:tab pos="7605395" algn="l"/>
                <a:tab pos="7606030" algn="l"/>
              </a:tabLst>
            </a:pPr>
            <a:r>
              <a:rPr sz="3950" spc="-20" dirty="0"/>
              <a:t>HashSet</a:t>
            </a:r>
            <a:r>
              <a:rPr sz="3950" spc="-80" dirty="0"/>
              <a:t> </a:t>
            </a:r>
            <a:r>
              <a:rPr sz="3950" spc="-175" dirty="0"/>
              <a:t>is</a:t>
            </a:r>
            <a:r>
              <a:rPr sz="3950" spc="-75" dirty="0"/>
              <a:t> </a:t>
            </a:r>
            <a:r>
              <a:rPr sz="3950" dirty="0"/>
              <a:t>unordered,</a:t>
            </a:r>
            <a:r>
              <a:rPr sz="3950" spc="-75" dirty="0"/>
              <a:t> </a:t>
            </a:r>
            <a:r>
              <a:rPr sz="3950" spc="10" dirty="0"/>
              <a:t>TreeSet</a:t>
            </a:r>
            <a:r>
              <a:rPr sz="3950" spc="-80" dirty="0"/>
              <a:t> </a:t>
            </a:r>
            <a:r>
              <a:rPr sz="3950" spc="-175" dirty="0"/>
              <a:t>is</a:t>
            </a:r>
            <a:r>
              <a:rPr sz="3950" spc="-75" dirty="0"/>
              <a:t> </a:t>
            </a:r>
            <a:r>
              <a:rPr sz="3950" spc="25" dirty="0"/>
              <a:t>ordered</a:t>
            </a:r>
            <a:endParaRPr sz="3950"/>
          </a:p>
          <a:p>
            <a:pPr marL="7605395" marR="1724025" indent="-437515">
              <a:lnSpc>
                <a:spcPct val="101000"/>
              </a:lnSpc>
              <a:spcBef>
                <a:spcPts val="1320"/>
              </a:spcBef>
              <a:buFont typeface="Arial MT"/>
              <a:buChar char="-"/>
              <a:tabLst>
                <a:tab pos="7605395" algn="l"/>
                <a:tab pos="7606030" algn="l"/>
              </a:tabLst>
            </a:pPr>
            <a:r>
              <a:rPr sz="3950" spc="-15" dirty="0"/>
              <a:t>Maps</a:t>
            </a:r>
            <a:r>
              <a:rPr sz="3950" spc="-75" dirty="0"/>
              <a:t> </a:t>
            </a:r>
            <a:r>
              <a:rPr sz="3950" spc="15" dirty="0"/>
              <a:t>are</a:t>
            </a:r>
            <a:r>
              <a:rPr sz="3950" spc="-75" dirty="0"/>
              <a:t> </a:t>
            </a:r>
            <a:r>
              <a:rPr sz="3950" spc="-35" dirty="0"/>
              <a:t>key</a:t>
            </a:r>
            <a:r>
              <a:rPr sz="3950" spc="-75" dirty="0"/>
              <a:t> </a:t>
            </a:r>
            <a:r>
              <a:rPr sz="3950" dirty="0"/>
              <a:t>value</a:t>
            </a:r>
            <a:r>
              <a:rPr sz="3950" spc="-75" dirty="0"/>
              <a:t> </a:t>
            </a:r>
            <a:r>
              <a:rPr sz="3950" spc="-80" dirty="0"/>
              <a:t>pairs</a:t>
            </a:r>
            <a:r>
              <a:rPr sz="3950" spc="-75" dirty="0"/>
              <a:t> </a:t>
            </a:r>
            <a:r>
              <a:rPr sz="3950" spc="-5" dirty="0"/>
              <a:t>and</a:t>
            </a:r>
            <a:r>
              <a:rPr sz="3950" spc="-75" dirty="0"/>
              <a:t> </a:t>
            </a:r>
            <a:r>
              <a:rPr sz="3950" spc="40" dirty="0"/>
              <a:t>don't </a:t>
            </a:r>
            <a:r>
              <a:rPr sz="3950" spc="-1080" dirty="0"/>
              <a:t> </a:t>
            </a:r>
            <a:r>
              <a:rPr sz="3950" spc="25" dirty="0"/>
              <a:t>implement</a:t>
            </a:r>
            <a:r>
              <a:rPr sz="3950" spc="-75" dirty="0"/>
              <a:t> </a:t>
            </a:r>
            <a:r>
              <a:rPr sz="3950" spc="25" dirty="0"/>
              <a:t>Collection</a:t>
            </a:r>
            <a:endParaRPr sz="3950"/>
          </a:p>
          <a:p>
            <a:pPr marL="7529195" marR="213360" indent="-361315">
              <a:lnSpc>
                <a:spcPts val="4730"/>
              </a:lnSpc>
              <a:spcBef>
                <a:spcPts val="1525"/>
              </a:spcBef>
              <a:buSzPct val="108000"/>
              <a:buFont typeface="Arial MT"/>
              <a:buChar char="-"/>
              <a:tabLst>
                <a:tab pos="7529830" algn="l"/>
              </a:tabLst>
            </a:pPr>
            <a:r>
              <a:rPr sz="3950" spc="-5" dirty="0"/>
              <a:t>HashMap</a:t>
            </a:r>
            <a:r>
              <a:rPr sz="3950" spc="-85" dirty="0"/>
              <a:t> </a:t>
            </a:r>
            <a:r>
              <a:rPr sz="3950" spc="-175" dirty="0"/>
              <a:t>is</a:t>
            </a:r>
            <a:r>
              <a:rPr sz="3950" spc="-80" dirty="0"/>
              <a:t> </a:t>
            </a:r>
            <a:r>
              <a:rPr sz="3950" dirty="0"/>
              <a:t>unordered,</a:t>
            </a:r>
            <a:r>
              <a:rPr sz="3950" spc="-85" dirty="0"/>
              <a:t> </a:t>
            </a:r>
            <a:r>
              <a:rPr sz="3950" spc="25" dirty="0"/>
              <a:t>TreeMap</a:t>
            </a:r>
            <a:r>
              <a:rPr sz="3950" spc="-80" dirty="0"/>
              <a:t> </a:t>
            </a:r>
            <a:r>
              <a:rPr sz="3950" spc="-95" dirty="0"/>
              <a:t>keys</a:t>
            </a:r>
            <a:r>
              <a:rPr sz="3950" spc="-85" dirty="0"/>
              <a:t> </a:t>
            </a:r>
            <a:r>
              <a:rPr sz="3950" spc="15" dirty="0"/>
              <a:t>are </a:t>
            </a:r>
            <a:r>
              <a:rPr sz="3950" spc="-1080" dirty="0"/>
              <a:t> </a:t>
            </a:r>
            <a:r>
              <a:rPr sz="3950" spc="25" dirty="0"/>
              <a:t>ordered</a:t>
            </a:r>
            <a:endParaRPr sz="39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WPS Presentation</Application>
  <PresentationFormat>On-screen Show (4:3)</PresentationFormat>
  <Paragraphs>155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Microsoft Sans Serif</vt:lpstr>
      <vt:lpstr>Arial</vt:lpstr>
      <vt:lpstr>Courier New</vt:lpstr>
      <vt:lpstr>Times New Roman</vt:lpstr>
      <vt:lpstr>Arial MT</vt:lpstr>
      <vt:lpstr>Microsoft YaHei</vt:lpstr>
      <vt:lpstr>Arial Unicode MS</vt:lpstr>
      <vt:lpstr>Calibri</vt:lpstr>
      <vt:lpstr>Office Theme</vt:lpstr>
      <vt:lpstr>Working with Sets and Maps</vt:lpstr>
      <vt:lpstr>List</vt:lpstr>
      <vt:lpstr>The Collection Interface</vt:lpstr>
      <vt:lpstr>The HashSet hashCode Method</vt:lpstr>
      <vt:lpstr>The TreeSet compareTo Method</vt:lpstr>
      <vt:lpstr>The Map Interface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Sets and Maps</dc:title>
  <dc:creator/>
  <cp:lastModifiedBy>Steve Sam</cp:lastModifiedBy>
  <cp:revision>1</cp:revision>
  <dcterms:created xsi:type="dcterms:W3CDTF">2022-06-10T17:16:05Z</dcterms:created>
  <dcterms:modified xsi:type="dcterms:W3CDTF">2022-06-10T17:16:05Z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2021-03-23T05:30:00Z</vt:filetime>
  </property>
  <property fmtid="{D5CDD505-2E9C-101B-9397-08002B2CF9AE}" pid="3" name="Creator">
    <vt:lpwstr>Keynote</vt:lpwstr>
  </property>
  <property fmtid="{D5CDD505-2E9C-101B-9397-08002B2CF9AE}" pid="4" name="LastSaved">
    <vt:filetime>2022-06-09T05:30:00Z</vt:filetime>
  </property>
  <property fmtid="{D5CDD505-2E9C-101B-9397-08002B2CF9AE}" pid="5" name="ICV">
    <vt:lpwstr>E2D61A80C5244934A3E1D9F0B36C163F</vt:lpwstr>
  </property>
  <property fmtid="{D5CDD505-2E9C-101B-9397-08002B2CF9AE}" pid="6" name="KSOProductBuildVer">
    <vt:lpwstr>1033-11.2.0.11156</vt:lpwstr>
  </property>
</Properties>
</file>