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7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17.png"/><Relationship Id="rId1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73.png"/><Relationship Id="rId10" Type="http://schemas.openxmlformats.org/officeDocument/2006/relationships/image" Target="../media/image72.png"/><Relationship Id="rId1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5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4.png"/><Relationship Id="rId12" Type="http://schemas.openxmlformats.org/officeDocument/2006/relationships/image" Target="../media/image83.png"/><Relationship Id="rId11" Type="http://schemas.openxmlformats.org/officeDocument/2006/relationships/image" Target="../media/image17.png"/><Relationship Id="rId10" Type="http://schemas.openxmlformats.org/officeDocument/2006/relationships/image" Target="../media/image82.png"/><Relationship Id="rId1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png"/><Relationship Id="rId8" Type="http://schemas.openxmlformats.org/officeDocument/2006/relationships/image" Target="../media/image92.png"/><Relationship Id="rId7" Type="http://schemas.openxmlformats.org/officeDocument/2006/relationships/image" Target="../media/image91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84.png"/><Relationship Id="rId12" Type="http://schemas.openxmlformats.org/officeDocument/2006/relationships/image" Target="../media/image96.png"/><Relationship Id="rId11" Type="http://schemas.openxmlformats.org/officeDocument/2006/relationships/image" Target="../media/image95.png"/><Relationship Id="rId10" Type="http://schemas.openxmlformats.org/officeDocument/2006/relationships/image" Target="../media/image94.png"/><Relationship Id="rId1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png"/><Relationship Id="rId8" Type="http://schemas.openxmlformats.org/officeDocument/2006/relationships/image" Target="../media/image104.png"/><Relationship Id="rId7" Type="http://schemas.openxmlformats.org/officeDocument/2006/relationships/image" Target="../media/image103.png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37" Type="http://schemas.openxmlformats.org/officeDocument/2006/relationships/slideLayout" Target="../slideLayouts/slideLayout5.xml"/><Relationship Id="rId36" Type="http://schemas.openxmlformats.org/officeDocument/2006/relationships/image" Target="../media/image132.png"/><Relationship Id="rId35" Type="http://schemas.openxmlformats.org/officeDocument/2006/relationships/image" Target="../media/image131.png"/><Relationship Id="rId34" Type="http://schemas.openxmlformats.org/officeDocument/2006/relationships/image" Target="../media/image130.png"/><Relationship Id="rId33" Type="http://schemas.openxmlformats.org/officeDocument/2006/relationships/image" Target="../media/image129.png"/><Relationship Id="rId32" Type="http://schemas.openxmlformats.org/officeDocument/2006/relationships/image" Target="../media/image128.png"/><Relationship Id="rId31" Type="http://schemas.openxmlformats.org/officeDocument/2006/relationships/image" Target="../media/image127.png"/><Relationship Id="rId30" Type="http://schemas.openxmlformats.org/officeDocument/2006/relationships/image" Target="../media/image126.png"/><Relationship Id="rId3" Type="http://schemas.openxmlformats.org/officeDocument/2006/relationships/image" Target="../media/image99.png"/><Relationship Id="rId29" Type="http://schemas.openxmlformats.org/officeDocument/2006/relationships/image" Target="../media/image125.png"/><Relationship Id="rId28" Type="http://schemas.openxmlformats.org/officeDocument/2006/relationships/image" Target="../media/image124.png"/><Relationship Id="rId27" Type="http://schemas.openxmlformats.org/officeDocument/2006/relationships/image" Target="../media/image123.png"/><Relationship Id="rId26" Type="http://schemas.openxmlformats.org/officeDocument/2006/relationships/image" Target="../media/image122.png"/><Relationship Id="rId25" Type="http://schemas.openxmlformats.org/officeDocument/2006/relationships/image" Target="../media/image121.png"/><Relationship Id="rId24" Type="http://schemas.openxmlformats.org/officeDocument/2006/relationships/image" Target="../media/image120.png"/><Relationship Id="rId23" Type="http://schemas.openxmlformats.org/officeDocument/2006/relationships/image" Target="../media/image119.png"/><Relationship Id="rId22" Type="http://schemas.openxmlformats.org/officeDocument/2006/relationships/image" Target="../media/image118.png"/><Relationship Id="rId21" Type="http://schemas.openxmlformats.org/officeDocument/2006/relationships/image" Target="../media/image117.png"/><Relationship Id="rId20" Type="http://schemas.openxmlformats.org/officeDocument/2006/relationships/image" Target="../media/image116.png"/><Relationship Id="rId2" Type="http://schemas.openxmlformats.org/officeDocument/2006/relationships/image" Target="../media/image98.png"/><Relationship Id="rId19" Type="http://schemas.openxmlformats.org/officeDocument/2006/relationships/image" Target="../media/image115.png"/><Relationship Id="rId18" Type="http://schemas.openxmlformats.org/officeDocument/2006/relationships/image" Target="../media/image114.png"/><Relationship Id="rId17" Type="http://schemas.openxmlformats.org/officeDocument/2006/relationships/image" Target="../media/image113.png"/><Relationship Id="rId16" Type="http://schemas.openxmlformats.org/officeDocument/2006/relationships/image" Target="../media/image112.png"/><Relationship Id="rId15" Type="http://schemas.openxmlformats.org/officeDocument/2006/relationships/image" Target="../media/image111.png"/><Relationship Id="rId14" Type="http://schemas.openxmlformats.org/officeDocument/2006/relationships/image" Target="../media/image110.png"/><Relationship Id="rId13" Type="http://schemas.openxmlformats.org/officeDocument/2006/relationships/image" Target="../media/image109.png"/><Relationship Id="rId12" Type="http://schemas.openxmlformats.org/officeDocument/2006/relationships/image" Target="../media/image108.png"/><Relationship Id="rId11" Type="http://schemas.openxmlformats.org/officeDocument/2006/relationships/image" Target="../media/image107.png"/><Relationship Id="rId10" Type="http://schemas.openxmlformats.org/officeDocument/2006/relationships/image" Target="../media/image106.png"/><Relationship Id="rId1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png"/><Relationship Id="rId8" Type="http://schemas.openxmlformats.org/officeDocument/2006/relationships/image" Target="../media/image140.png"/><Relationship Id="rId7" Type="http://schemas.openxmlformats.org/officeDocument/2006/relationships/image" Target="../media/image139.png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43.png"/><Relationship Id="rId10" Type="http://schemas.openxmlformats.org/officeDocument/2006/relationships/image" Target="../media/image142.png"/><Relationship Id="rId1" Type="http://schemas.openxmlformats.org/officeDocument/2006/relationships/image" Target="../media/image13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7.png"/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image" Target="../media/image14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png"/><Relationship Id="rId8" Type="http://schemas.openxmlformats.org/officeDocument/2006/relationships/image" Target="../media/image150.png"/><Relationship Id="rId7" Type="http://schemas.openxmlformats.org/officeDocument/2006/relationships/image" Target="../media/image54.png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2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image" Target="../media/image1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64.png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image" Target="../media/image158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64.png"/><Relationship Id="rId7" Type="http://schemas.openxmlformats.org/officeDocument/2006/relationships/image" Target="../media/image170.png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image" Target="../media/image158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177.png"/><Relationship Id="rId7" Type="http://schemas.openxmlformats.org/officeDocument/2006/relationships/image" Target="../media/image176.png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Relationship Id="rId3" Type="http://schemas.openxmlformats.org/officeDocument/2006/relationships/image" Target="../media/image172.png"/><Relationship Id="rId25" Type="http://schemas.openxmlformats.org/officeDocument/2006/relationships/slideLayout" Target="../slideLayouts/slideLayout5.xml"/><Relationship Id="rId24" Type="http://schemas.openxmlformats.org/officeDocument/2006/relationships/image" Target="../media/image191.png"/><Relationship Id="rId23" Type="http://schemas.openxmlformats.org/officeDocument/2006/relationships/image" Target="../media/image190.png"/><Relationship Id="rId22" Type="http://schemas.openxmlformats.org/officeDocument/2006/relationships/image" Target="../media/image189.png"/><Relationship Id="rId21" Type="http://schemas.openxmlformats.org/officeDocument/2006/relationships/image" Target="../media/image188.png"/><Relationship Id="rId20" Type="http://schemas.openxmlformats.org/officeDocument/2006/relationships/image" Target="../media/image187.png"/><Relationship Id="rId2" Type="http://schemas.openxmlformats.org/officeDocument/2006/relationships/image" Target="../media/image171.png"/><Relationship Id="rId19" Type="http://schemas.openxmlformats.org/officeDocument/2006/relationships/image" Target="../media/image186.png"/><Relationship Id="rId18" Type="http://schemas.openxmlformats.org/officeDocument/2006/relationships/image" Target="../media/image185.png"/><Relationship Id="rId17" Type="http://schemas.openxmlformats.org/officeDocument/2006/relationships/image" Target="../media/image184.png"/><Relationship Id="rId16" Type="http://schemas.openxmlformats.org/officeDocument/2006/relationships/image" Target="../media/image183.png"/><Relationship Id="rId15" Type="http://schemas.openxmlformats.org/officeDocument/2006/relationships/image" Target="../media/image17.png"/><Relationship Id="rId14" Type="http://schemas.openxmlformats.org/officeDocument/2006/relationships/image" Target="../media/image182.png"/><Relationship Id="rId13" Type="http://schemas.openxmlformats.org/officeDocument/2006/relationships/image" Target="../media/image181.png"/><Relationship Id="rId12" Type="http://schemas.openxmlformats.org/officeDocument/2006/relationships/image" Target="../media/image180.png"/><Relationship Id="rId11" Type="http://schemas.openxmlformats.org/officeDocument/2006/relationships/image" Target="../media/image179.png"/><Relationship Id="rId10" Type="http://schemas.openxmlformats.org/officeDocument/2006/relationships/image" Target="../media/image178.png"/><Relationship Id="rId1" Type="http://schemas.openxmlformats.org/officeDocument/2006/relationships/image" Target="../media/image158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9.png"/><Relationship Id="rId8" Type="http://schemas.openxmlformats.org/officeDocument/2006/relationships/image" Target="../media/image198.png"/><Relationship Id="rId7" Type="http://schemas.openxmlformats.org/officeDocument/2006/relationships/image" Target="../media/image197.png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58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7.png"/><Relationship Id="rId8" Type="http://schemas.openxmlformats.org/officeDocument/2006/relationships/image" Target="../media/image206.png"/><Relationship Id="rId7" Type="http://schemas.openxmlformats.org/officeDocument/2006/relationships/image" Target="../media/image205.png"/><Relationship Id="rId6" Type="http://schemas.openxmlformats.org/officeDocument/2006/relationships/image" Target="../media/image204.png"/><Relationship Id="rId5" Type="http://schemas.openxmlformats.org/officeDocument/2006/relationships/image" Target="../media/image203.png"/><Relationship Id="rId4" Type="http://schemas.openxmlformats.org/officeDocument/2006/relationships/image" Target="../media/image202.png"/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12.png"/><Relationship Id="rId15" Type="http://schemas.openxmlformats.org/officeDocument/2006/relationships/image" Target="../media/image211.png"/><Relationship Id="rId14" Type="http://schemas.openxmlformats.org/officeDocument/2006/relationships/image" Target="../media/image210.png"/><Relationship Id="rId13" Type="http://schemas.openxmlformats.org/officeDocument/2006/relationships/image" Target="../media/image209.png"/><Relationship Id="rId12" Type="http://schemas.openxmlformats.org/officeDocument/2006/relationships/image" Target="../media/image198.png"/><Relationship Id="rId11" Type="http://schemas.openxmlformats.org/officeDocument/2006/relationships/image" Target="../media/image197.png"/><Relationship Id="rId10" Type="http://schemas.openxmlformats.org/officeDocument/2006/relationships/image" Target="../media/image208.png"/><Relationship Id="rId1" Type="http://schemas.openxmlformats.org/officeDocument/2006/relationships/image" Target="../media/image1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9.png"/><Relationship Id="rId8" Type="http://schemas.openxmlformats.org/officeDocument/2006/relationships/image" Target="../media/image218.png"/><Relationship Id="rId7" Type="http://schemas.openxmlformats.org/officeDocument/2006/relationships/image" Target="../media/image161.png"/><Relationship Id="rId6" Type="http://schemas.openxmlformats.org/officeDocument/2006/relationships/image" Target="../media/image217.png"/><Relationship Id="rId5" Type="http://schemas.openxmlformats.org/officeDocument/2006/relationships/image" Target="../media/image216.png"/><Relationship Id="rId4" Type="http://schemas.openxmlformats.org/officeDocument/2006/relationships/image" Target="../media/image215.png"/><Relationship Id="rId3" Type="http://schemas.openxmlformats.org/officeDocument/2006/relationships/image" Target="../media/image17.png"/><Relationship Id="rId2" Type="http://schemas.openxmlformats.org/officeDocument/2006/relationships/image" Target="../media/image214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25.png"/><Relationship Id="rId14" Type="http://schemas.openxmlformats.org/officeDocument/2006/relationships/image" Target="../media/image224.png"/><Relationship Id="rId13" Type="http://schemas.openxmlformats.org/officeDocument/2006/relationships/image" Target="../media/image223.png"/><Relationship Id="rId12" Type="http://schemas.openxmlformats.org/officeDocument/2006/relationships/image" Target="../media/image222.png"/><Relationship Id="rId11" Type="http://schemas.openxmlformats.org/officeDocument/2006/relationships/image" Target="../media/image221.png"/><Relationship Id="rId10" Type="http://schemas.openxmlformats.org/officeDocument/2006/relationships/image" Target="../media/image220.png"/><Relationship Id="rId1" Type="http://schemas.openxmlformats.org/officeDocument/2006/relationships/image" Target="../media/image213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30.png"/><Relationship Id="rId5" Type="http://schemas.openxmlformats.org/officeDocument/2006/relationships/image" Target="../media/image76.png"/><Relationship Id="rId4" Type="http://schemas.openxmlformats.org/officeDocument/2006/relationships/image" Target="../media/image229.png"/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" Type="http://schemas.openxmlformats.org/officeDocument/2006/relationships/image" Target="../media/image2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2.png"/><Relationship Id="rId1" Type="http://schemas.openxmlformats.org/officeDocument/2006/relationships/image" Target="../media/image231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3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4.png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38.png"/><Relationship Id="rId4" Type="http://schemas.openxmlformats.org/officeDocument/2006/relationships/image" Target="../media/image237.png"/><Relationship Id="rId3" Type="http://schemas.openxmlformats.org/officeDocument/2006/relationships/image" Target="../media/image236.png"/><Relationship Id="rId2" Type="http://schemas.openxmlformats.org/officeDocument/2006/relationships/image" Target="../media/image235.png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7.png"/><Relationship Id="rId8" Type="http://schemas.openxmlformats.org/officeDocument/2006/relationships/image" Target="../media/image246.png"/><Relationship Id="rId7" Type="http://schemas.openxmlformats.org/officeDocument/2006/relationships/image" Target="../media/image245.png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Relationship Id="rId3" Type="http://schemas.openxmlformats.org/officeDocument/2006/relationships/image" Target="../media/image241.png"/><Relationship Id="rId2" Type="http://schemas.openxmlformats.org/officeDocument/2006/relationships/image" Target="../media/image240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49.png"/><Relationship Id="rId10" Type="http://schemas.openxmlformats.org/officeDocument/2006/relationships/image" Target="../media/image248.png"/><Relationship Id="rId1" Type="http://schemas.openxmlformats.org/officeDocument/2006/relationships/image" Target="../media/image23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56.png"/><Relationship Id="rId6" Type="http://schemas.openxmlformats.org/officeDocument/2006/relationships/image" Target="../media/image255.png"/><Relationship Id="rId5" Type="http://schemas.openxmlformats.org/officeDocument/2006/relationships/image" Target="../media/image254.png"/><Relationship Id="rId4" Type="http://schemas.openxmlformats.org/officeDocument/2006/relationships/image" Target="../media/image253.png"/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" Type="http://schemas.openxmlformats.org/officeDocument/2006/relationships/image" Target="../media/image2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56.png"/><Relationship Id="rId6" Type="http://schemas.openxmlformats.org/officeDocument/2006/relationships/image" Target="../media/image255.png"/><Relationship Id="rId5" Type="http://schemas.openxmlformats.org/officeDocument/2006/relationships/image" Target="../media/image257.png"/><Relationship Id="rId4" Type="http://schemas.openxmlformats.org/officeDocument/2006/relationships/image" Target="../media/image253.png"/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" Type="http://schemas.openxmlformats.org/officeDocument/2006/relationships/image" Target="../media/image250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59.png"/><Relationship Id="rId2" Type="http://schemas.openxmlformats.org/officeDocument/2006/relationships/image" Target="../media/image145.png"/><Relationship Id="rId1" Type="http://schemas.openxmlformats.org/officeDocument/2006/relationships/image" Target="../media/image2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62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7.png"/><Relationship Id="rId8" Type="http://schemas.openxmlformats.org/officeDocument/2006/relationships/image" Target="../media/image266.png"/><Relationship Id="rId7" Type="http://schemas.openxmlformats.org/officeDocument/2006/relationships/image" Target="../media/image265.png"/><Relationship Id="rId6" Type="http://schemas.openxmlformats.org/officeDocument/2006/relationships/image" Target="../media/image264.png"/><Relationship Id="rId5" Type="http://schemas.openxmlformats.org/officeDocument/2006/relationships/image" Target="../media/image263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280.png"/><Relationship Id="rId22" Type="http://schemas.openxmlformats.org/officeDocument/2006/relationships/image" Target="../media/image279.png"/><Relationship Id="rId21" Type="http://schemas.openxmlformats.org/officeDocument/2006/relationships/image" Target="../media/image278.png"/><Relationship Id="rId20" Type="http://schemas.openxmlformats.org/officeDocument/2006/relationships/image" Target="../media/image277.png"/><Relationship Id="rId2" Type="http://schemas.openxmlformats.org/officeDocument/2006/relationships/image" Target="../media/image5.png"/><Relationship Id="rId19" Type="http://schemas.openxmlformats.org/officeDocument/2006/relationships/image" Target="../media/image276.png"/><Relationship Id="rId18" Type="http://schemas.openxmlformats.org/officeDocument/2006/relationships/image" Target="../media/image275.png"/><Relationship Id="rId17" Type="http://schemas.openxmlformats.org/officeDocument/2006/relationships/image" Target="../media/image274.png"/><Relationship Id="rId16" Type="http://schemas.openxmlformats.org/officeDocument/2006/relationships/image" Target="../media/image273.png"/><Relationship Id="rId15" Type="http://schemas.openxmlformats.org/officeDocument/2006/relationships/image" Target="../media/image272.png"/><Relationship Id="rId14" Type="http://schemas.openxmlformats.org/officeDocument/2006/relationships/image" Target="../media/image271.png"/><Relationship Id="rId13" Type="http://schemas.openxmlformats.org/officeDocument/2006/relationships/image" Target="../media/image9.png"/><Relationship Id="rId12" Type="http://schemas.openxmlformats.org/officeDocument/2006/relationships/image" Target="../media/image270.png"/><Relationship Id="rId11" Type="http://schemas.openxmlformats.org/officeDocument/2006/relationships/image" Target="../media/image269.png"/><Relationship Id="rId10" Type="http://schemas.openxmlformats.org/officeDocument/2006/relationships/image" Target="../media/image268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80.png"/><Relationship Id="rId7" Type="http://schemas.openxmlformats.org/officeDocument/2006/relationships/image" Target="../media/image286.png"/><Relationship Id="rId6" Type="http://schemas.openxmlformats.org/officeDocument/2006/relationships/image" Target="../media/image285.png"/><Relationship Id="rId5" Type="http://schemas.openxmlformats.org/officeDocument/2006/relationships/image" Target="../media/image284.png"/><Relationship Id="rId4" Type="http://schemas.openxmlformats.org/officeDocument/2006/relationships/image" Target="../media/image283.png"/><Relationship Id="rId3" Type="http://schemas.openxmlformats.org/officeDocument/2006/relationships/image" Target="../media/image282.png"/><Relationship Id="rId2" Type="http://schemas.openxmlformats.org/officeDocument/2006/relationships/image" Target="../media/image281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396238" y="2197607"/>
            <a:ext cx="9003665" cy="2072639"/>
            <a:chOff x="1396238" y="2197607"/>
            <a:chExt cx="9003665" cy="2072639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6238" y="2197607"/>
              <a:ext cx="9003410" cy="10363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238" y="3233623"/>
              <a:ext cx="8154796" cy="103662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3447" y="4778070"/>
            <a:ext cx="5379466" cy="731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3505834"/>
            <a:ext cx="2938779" cy="51815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698993" y="4366895"/>
            <a:ext cx="3902075" cy="518159"/>
            <a:chOff x="7698993" y="4366895"/>
            <a:chExt cx="3902075" cy="51815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8993" y="4366895"/>
              <a:ext cx="1776222" cy="5181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9109" y="4366895"/>
              <a:ext cx="2211831" cy="5181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9950" y="4999050"/>
            <a:ext cx="3328797" cy="5184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044433" y="4671282"/>
            <a:ext cx="603250" cy="2085339"/>
          </a:xfrm>
          <a:prstGeom prst="rect">
            <a:avLst/>
          </a:prstGeom>
        </p:spPr>
        <p:txBody>
          <a:bodyPr vert="horz" wrap="square" lIns="0" tIns="310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1755"/>
              </a:spcBef>
            </a:pPr>
            <a:r>
              <a:rPr sz="255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55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1920"/>
              </a:spcBef>
            </a:pPr>
            <a:r>
              <a:rPr sz="255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5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17609" y="5632069"/>
            <a:ext cx="4040378" cy="5181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17609" y="6264528"/>
            <a:ext cx="2871597" cy="5181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37789" y="4778070"/>
            <a:ext cx="3805936" cy="731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138295"/>
            <a:ext cx="2938779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4999050"/>
            <a:ext cx="2524632" cy="5184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44433" y="5602604"/>
            <a:ext cx="1981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9950" y="5632069"/>
            <a:ext cx="4341622" cy="51816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447034" y="3635375"/>
            <a:ext cx="11809730" cy="3018155"/>
            <a:chOff x="3447034" y="3635375"/>
            <a:chExt cx="11809730" cy="301815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47034" y="3635375"/>
              <a:ext cx="1432560" cy="10058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3314" y="3635375"/>
              <a:ext cx="4845176" cy="10058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6716" y="3635375"/>
              <a:ext cx="2813050" cy="10058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0882" y="3635375"/>
              <a:ext cx="4135501" cy="10058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5050" y="4640910"/>
              <a:ext cx="11537696" cy="10061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40324" y="5647308"/>
              <a:ext cx="7397241" cy="1005839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3717035"/>
            <a:ext cx="3364864" cy="5486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98306" y="4463288"/>
            <a:ext cx="163195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3822" y="4379976"/>
            <a:ext cx="2189861" cy="5486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3822" y="5042611"/>
            <a:ext cx="3046095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43822" y="5706109"/>
            <a:ext cx="4286504" cy="54863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8303" y="4108958"/>
            <a:ext cx="7192264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54014" y="794588"/>
            <a:ext cx="6717157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98993" y="4961254"/>
            <a:ext cx="4414520" cy="518159"/>
            <a:chOff x="7698993" y="4961254"/>
            <a:chExt cx="4414520" cy="5181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8993" y="4961254"/>
              <a:ext cx="752855" cy="518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5421" y="4961254"/>
              <a:ext cx="4037710" cy="5181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044433" y="5449341"/>
            <a:ext cx="198120" cy="12903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9950" y="5593715"/>
            <a:ext cx="3858386" cy="518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9950" y="6226175"/>
            <a:ext cx="5786373" cy="5181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37926" y="3943525"/>
            <a:ext cx="3873337" cy="380777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29758" y="794588"/>
            <a:ext cx="7799705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95945" y="3177794"/>
            <a:ext cx="9753600" cy="1036319"/>
            <a:chOff x="7695945" y="3177794"/>
            <a:chExt cx="9753600" cy="10363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8993" y="3177794"/>
              <a:ext cx="9750298" cy="5181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5945" y="3695954"/>
              <a:ext cx="1963166" cy="5181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044433" y="4298644"/>
            <a:ext cx="198120" cy="284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3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89950" y="4328109"/>
            <a:ext cx="8773160" cy="1037590"/>
            <a:chOff x="8489950" y="4328109"/>
            <a:chExt cx="8773160" cy="103759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9950" y="4328109"/>
              <a:ext cx="8772652" cy="5184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9950" y="4846954"/>
              <a:ext cx="2916554" cy="5181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489950" y="5479415"/>
            <a:ext cx="7299325" cy="1036319"/>
            <a:chOff x="8489950" y="5479415"/>
            <a:chExt cx="7299325" cy="1036319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89950" y="5479415"/>
              <a:ext cx="7298817" cy="518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89950" y="5997575"/>
              <a:ext cx="3043174" cy="5181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489950" y="6629730"/>
            <a:ext cx="8606790" cy="1036955"/>
            <a:chOff x="8489950" y="6629730"/>
            <a:chExt cx="8606790" cy="103695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9950" y="6629730"/>
              <a:ext cx="8081644" cy="5184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9950" y="7148449"/>
              <a:ext cx="4100576" cy="5181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75464" y="7148449"/>
              <a:ext cx="4620768" cy="51815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89150" y="4174454"/>
            <a:ext cx="2170334" cy="3345363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142233" y="4412564"/>
            <a:ext cx="3315970" cy="1463675"/>
            <a:chOff x="3142233" y="4412564"/>
            <a:chExt cx="3315970" cy="14636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36237" y="4412564"/>
              <a:ext cx="2503169" cy="731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2233" y="5144389"/>
              <a:ext cx="3315843" cy="73152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698993" y="3361054"/>
            <a:ext cx="7914640" cy="518159"/>
            <a:chOff x="7698993" y="3361054"/>
            <a:chExt cx="7914640" cy="51815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8993" y="3361054"/>
              <a:ext cx="4192524" cy="518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4423" y="3361054"/>
              <a:ext cx="3839210" cy="5181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695945" y="3879215"/>
            <a:ext cx="9343390" cy="518159"/>
            <a:chOff x="7695945" y="3879215"/>
            <a:chExt cx="9343390" cy="518159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5945" y="3879215"/>
              <a:ext cx="3790950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63883" y="3879215"/>
              <a:ext cx="4037710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88438" y="3879215"/>
              <a:ext cx="1850898" cy="5181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044433" y="4482211"/>
            <a:ext cx="1981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89950" y="4511675"/>
            <a:ext cx="8811895" cy="1036319"/>
            <a:chOff x="8489950" y="4511675"/>
            <a:chExt cx="8811895" cy="1036319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9950" y="4511675"/>
              <a:ext cx="8811894" cy="5181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9950" y="5029530"/>
              <a:ext cx="5851144" cy="51846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695945" y="5891148"/>
            <a:ext cx="6617334" cy="1036319"/>
            <a:chOff x="7695945" y="5891148"/>
            <a:chExt cx="6617334" cy="1036319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98993" y="5891148"/>
              <a:ext cx="6116828" cy="5181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95945" y="6409308"/>
              <a:ext cx="752855" cy="5181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72373" y="6409308"/>
              <a:ext cx="3929379" cy="5181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70435" y="6409308"/>
              <a:ext cx="2442464" cy="518160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776473" y="4412564"/>
            <a:ext cx="3816350" cy="1463675"/>
            <a:chOff x="2776473" y="4412564"/>
            <a:chExt cx="3816350" cy="14636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11981" y="4412564"/>
              <a:ext cx="3180461" cy="731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6473" y="5144389"/>
              <a:ext cx="3654552" cy="73152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2469210"/>
            <a:ext cx="4352290" cy="5184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44433" y="3072511"/>
            <a:ext cx="1981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9950" y="3101975"/>
            <a:ext cx="7893050" cy="51815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489950" y="3620134"/>
            <a:ext cx="8930640" cy="1036319"/>
            <a:chOff x="8489950" y="3620134"/>
            <a:chExt cx="8930640" cy="1036319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9950" y="3620134"/>
              <a:ext cx="8930513" cy="5181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89950" y="4138294"/>
              <a:ext cx="3753738" cy="5181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98993" y="4999050"/>
            <a:ext cx="5906642" cy="51846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044433" y="5602604"/>
            <a:ext cx="198120" cy="1694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89950" y="5632069"/>
            <a:ext cx="7896859" cy="1036319"/>
            <a:chOff x="8489950" y="5632069"/>
            <a:chExt cx="7896859" cy="1036319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9950" y="5632069"/>
              <a:ext cx="3331336" cy="5181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99164" y="5632069"/>
              <a:ext cx="4787264" cy="5181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89950" y="6150229"/>
              <a:ext cx="2157476" cy="5181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489950" y="6782689"/>
            <a:ext cx="7426959" cy="1036319"/>
            <a:chOff x="8489950" y="6782689"/>
            <a:chExt cx="7426959" cy="1036319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89950" y="6782689"/>
              <a:ext cx="4279138" cy="5181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74523" y="6782689"/>
              <a:ext cx="3341878" cy="5181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9950" y="7300544"/>
              <a:ext cx="2442463" cy="518464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032505" y="4412564"/>
            <a:ext cx="3493770" cy="1463675"/>
            <a:chOff x="3032505" y="4412564"/>
            <a:chExt cx="3493770" cy="14636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59454" y="4412564"/>
              <a:ext cx="2766441" cy="731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2505" y="5144389"/>
              <a:ext cx="3403473" cy="73152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695945" y="904621"/>
            <a:ext cx="8656955" cy="1343025"/>
            <a:chOff x="7695945" y="904621"/>
            <a:chExt cx="8656955" cy="13430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5945" y="904621"/>
              <a:ext cx="3737482" cy="4724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9949" y="1396568"/>
              <a:ext cx="7862697" cy="4727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9949" y="1774520"/>
              <a:ext cx="1665097" cy="47274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695945" y="2496057"/>
            <a:ext cx="9264015" cy="5544820"/>
            <a:chOff x="7695945" y="2496057"/>
            <a:chExt cx="9264015" cy="55448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5945" y="2496057"/>
              <a:ext cx="1033272" cy="4724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7005" y="2496057"/>
              <a:ext cx="335279" cy="4724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24645" y="2496057"/>
              <a:ext cx="2311780" cy="4724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9949" y="2988309"/>
              <a:ext cx="5246497" cy="4724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17609" y="3480561"/>
              <a:ext cx="1704213" cy="4724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17609" y="3972509"/>
              <a:ext cx="2119249" cy="4727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44783" y="3972509"/>
              <a:ext cx="685800" cy="4727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87683" y="3972509"/>
              <a:ext cx="2801747" cy="4727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773911" y="3972509"/>
              <a:ext cx="182880" cy="4727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17609" y="4351019"/>
              <a:ext cx="685800" cy="4724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60509" y="4351019"/>
              <a:ext cx="3679444" cy="4724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35483" y="4351019"/>
              <a:ext cx="182879" cy="4724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30555" y="4351019"/>
              <a:ext cx="685800" cy="4724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173455" y="4351019"/>
              <a:ext cx="2399411" cy="4724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474950" y="4351019"/>
              <a:ext cx="1484757" cy="4724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17609" y="4728972"/>
              <a:ext cx="3501898" cy="4724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89949" y="5221223"/>
              <a:ext cx="6409690" cy="4724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17609" y="5713475"/>
              <a:ext cx="2870834" cy="47243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17609" y="6205422"/>
              <a:ext cx="1256385" cy="47274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64597" y="6205422"/>
              <a:ext cx="2802128" cy="47274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451079" y="6205422"/>
              <a:ext cx="715264" cy="4727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987527" y="6205422"/>
              <a:ext cx="2390902" cy="4727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161005" y="6205422"/>
              <a:ext cx="1155700" cy="4727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17609" y="6583933"/>
              <a:ext cx="685800" cy="4724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160509" y="6583933"/>
              <a:ext cx="2064511" cy="4724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489949" y="7076186"/>
              <a:ext cx="6167755" cy="47243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817609" y="7568437"/>
              <a:ext cx="2635377" cy="47243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044433" y="1368628"/>
            <a:ext cx="592455" cy="7141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1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</a:pPr>
            <a:endParaRPr sz="41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3360"/>
              </a:spcBef>
            </a:pPr>
            <a:r>
              <a:rPr sz="31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10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955"/>
              </a:spcBef>
            </a:pPr>
            <a:r>
              <a:rPr sz="23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30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1115"/>
              </a:spcBef>
            </a:pPr>
            <a:r>
              <a:rPr sz="23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3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</a:pPr>
            <a:endParaRPr sz="31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31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10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955"/>
              </a:spcBef>
            </a:pPr>
            <a:r>
              <a:rPr sz="23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30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1115"/>
              </a:spcBef>
            </a:pPr>
            <a:r>
              <a:rPr sz="23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3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1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10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955"/>
              </a:spcBef>
            </a:pPr>
            <a:r>
              <a:rPr sz="23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300">
              <a:latin typeface="Segoe UI" panose="020B0502040204020203"/>
              <a:cs typeface="Segoe UI" panose="020B0502040204020203"/>
            </a:endParaRPr>
          </a:p>
          <a:p>
            <a:pPr marL="459105">
              <a:lnSpc>
                <a:spcPct val="100000"/>
              </a:lnSpc>
              <a:spcBef>
                <a:spcPts val="1120"/>
              </a:spcBef>
            </a:pPr>
            <a:r>
              <a:rPr sz="23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3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817609" y="8060690"/>
            <a:ext cx="6827520" cy="1228725"/>
            <a:chOff x="8817609" y="8060690"/>
            <a:chExt cx="6827520" cy="1228725"/>
          </a:xfrm>
        </p:grpSpPr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817609" y="8060690"/>
              <a:ext cx="2119249" cy="47244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44783" y="8060690"/>
              <a:ext cx="685800" cy="47244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187683" y="8060690"/>
              <a:ext cx="2801747" cy="47244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773911" y="8060690"/>
              <a:ext cx="182880" cy="47244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17609" y="8438337"/>
              <a:ext cx="685800" cy="47274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160509" y="8438337"/>
              <a:ext cx="3679444" cy="47274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35483" y="8438337"/>
              <a:ext cx="182879" cy="47274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30555" y="8438337"/>
              <a:ext cx="685800" cy="47274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3173455" y="8438337"/>
              <a:ext cx="2379471" cy="47274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354553" y="8438337"/>
              <a:ext cx="290321" cy="47274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17609" y="8816949"/>
              <a:ext cx="685800" cy="4724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160509" y="8816949"/>
              <a:ext cx="2390902" cy="47244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1436095" y="8816949"/>
              <a:ext cx="1369822" cy="47244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577571" y="8816949"/>
              <a:ext cx="2064512" cy="472440"/>
            </a:xfrm>
            <a:prstGeom prst="rect">
              <a:avLst/>
            </a:prstGeom>
          </p:spPr>
        </p:pic>
      </p:grpSp>
      <p:sp>
        <p:nvSpPr>
          <p:cNvPr id="54" name="Slide Number Placeholder 5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439" y="2608198"/>
            <a:ext cx="3364864" cy="5486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43822" y="3271139"/>
            <a:ext cx="3187700" cy="548640"/>
            <a:chOff x="8743822" y="3271139"/>
            <a:chExt cx="3187700" cy="5486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3822" y="3271139"/>
              <a:ext cx="798576" cy="5486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110" y="3271139"/>
              <a:ext cx="2788412" cy="54864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3822" y="3933774"/>
            <a:ext cx="2008504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57439" y="4825872"/>
            <a:ext cx="4606035" cy="5486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98306" y="3126232"/>
            <a:ext cx="208915" cy="423227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9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3822" y="5488813"/>
            <a:ext cx="1545717" cy="5486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43822" y="6151448"/>
            <a:ext cx="4231386" cy="54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43822" y="6815073"/>
            <a:ext cx="4922392" cy="5486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6530" y="2967482"/>
            <a:ext cx="2834132" cy="73152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4633" y="794588"/>
            <a:ext cx="4486402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10602" y="4732654"/>
            <a:ext cx="5373370" cy="518159"/>
            <a:chOff x="7610602" y="4732654"/>
            <a:chExt cx="5373370" cy="5181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0602" y="4732654"/>
              <a:ext cx="2248027" cy="518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4286" y="4732654"/>
              <a:ext cx="3329304" cy="5181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610602" y="5593715"/>
            <a:ext cx="6652895" cy="518159"/>
            <a:chOff x="7610602" y="5593715"/>
            <a:chExt cx="6652895" cy="5181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0602" y="5593715"/>
              <a:ext cx="2468372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2698" y="5593715"/>
              <a:ext cx="1106792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4972" y="5593715"/>
              <a:ext cx="368807" cy="5181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9376" y="5593715"/>
              <a:ext cx="1530984" cy="518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48972" y="5593715"/>
              <a:ext cx="368807" cy="5181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3376" y="5593715"/>
              <a:ext cx="1729993" cy="5181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610602" y="6454724"/>
            <a:ext cx="2826385" cy="518795"/>
            <a:chOff x="7610602" y="6454724"/>
            <a:chExt cx="2826385" cy="51879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0602" y="6454724"/>
              <a:ext cx="1938908" cy="5184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55582" y="6454724"/>
              <a:ext cx="1080820" cy="518464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70865" y="4052247"/>
            <a:ext cx="3609150" cy="360915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5765800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664464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911" y="7717535"/>
              <a:ext cx="3564890" cy="457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2694" y="7717535"/>
              <a:ext cx="2528061" cy="4572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1076" y="1811781"/>
            <a:ext cx="551243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displayName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arguments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argumentsWithNames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r>
              <a:rPr sz="3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},</a:t>
            </a:r>
            <a:r>
              <a:rPr sz="36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3385439"/>
            <a:ext cx="4606035" cy="5486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98306" y="4131945"/>
            <a:ext cx="163195" cy="242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7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2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43822" y="4048633"/>
            <a:ext cx="1545717" cy="5486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3822" y="4711572"/>
            <a:ext cx="2189861" cy="5486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43822" y="5374513"/>
            <a:ext cx="4891913" cy="5486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43822" y="6037148"/>
            <a:ext cx="7632954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9031" y="4108958"/>
            <a:ext cx="6738366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00418" y="794588"/>
            <a:ext cx="4833747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4732654"/>
            <a:ext cx="4147184" cy="518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5593715"/>
            <a:ext cx="6880859" cy="518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6454724"/>
            <a:ext cx="9180321" cy="5184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3181" y="4177360"/>
            <a:ext cx="3862076" cy="333935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657857" y="4732350"/>
            <a:ext cx="4821555" cy="823594"/>
            <a:chOff x="1657857" y="4732350"/>
            <a:chExt cx="4821555" cy="82359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57857" y="4732350"/>
              <a:ext cx="1173480" cy="823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4597" y="4732350"/>
              <a:ext cx="4234815" cy="82326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3505834"/>
            <a:ext cx="3150361" cy="5181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44433" y="3994306"/>
            <a:ext cx="198120" cy="192278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9950" y="4138295"/>
            <a:ext cx="3311652" cy="518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9950" y="4770450"/>
            <a:ext cx="3173476" cy="5184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89950" y="5403469"/>
            <a:ext cx="2216150" cy="5181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98993" y="6264528"/>
            <a:ext cx="6339332" cy="5181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86230" y="4732350"/>
            <a:ext cx="4935855" cy="823594"/>
            <a:chOff x="1586230" y="4732350"/>
            <a:chExt cx="4935855" cy="82359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86230" y="4732350"/>
              <a:ext cx="1173480" cy="823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2970" y="4732350"/>
              <a:ext cx="4348860" cy="8232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698993" y="3391534"/>
            <a:ext cx="4039235" cy="518159"/>
            <a:chOff x="7698993" y="3391534"/>
            <a:chExt cx="4039235" cy="51815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8993" y="3391534"/>
              <a:ext cx="2798318" cy="5181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7413" y="3391534"/>
              <a:ext cx="1440560" cy="51815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8993" y="4252595"/>
            <a:ext cx="4503292" cy="5181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044433" y="4740102"/>
            <a:ext cx="198120" cy="129159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89950" y="4884750"/>
            <a:ext cx="1600200" cy="5184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9950" y="5517769"/>
            <a:ext cx="1442084" cy="5181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98993" y="6378828"/>
            <a:ext cx="6339332" cy="51816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50671" y="4732350"/>
            <a:ext cx="5558790" cy="823594"/>
            <a:chOff x="950671" y="4732350"/>
            <a:chExt cx="5558790" cy="82359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50671" y="4732350"/>
              <a:ext cx="1173480" cy="823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7462" y="4732350"/>
              <a:ext cx="4971542" cy="82326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918336"/>
            <a:ext cx="6243065" cy="5181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8993" y="1779777"/>
            <a:ext cx="6977125" cy="5181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9950" y="2412238"/>
            <a:ext cx="7317613" cy="5181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89950" y="3044698"/>
            <a:ext cx="7206234" cy="5181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98993" y="3905453"/>
            <a:ext cx="7294371" cy="5184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044433" y="2267864"/>
            <a:ext cx="198120" cy="27844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7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489950" y="4538471"/>
            <a:ext cx="8883650" cy="1036319"/>
            <a:chOff x="8489950" y="4538471"/>
            <a:chExt cx="8883650" cy="1036319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89950" y="4538471"/>
              <a:ext cx="3732657" cy="5181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15215" y="4538471"/>
              <a:ext cx="1776222" cy="5181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94079" y="4538471"/>
              <a:ext cx="3779392" cy="5181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89950" y="5056631"/>
              <a:ext cx="4024757" cy="5181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98993" y="5917387"/>
            <a:ext cx="4118355" cy="5184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9950" y="6550406"/>
            <a:ext cx="3125597" cy="51815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044433" y="6223106"/>
            <a:ext cx="603250" cy="2624455"/>
          </a:xfrm>
          <a:prstGeom prst="rect">
            <a:avLst/>
          </a:prstGeom>
        </p:spPr>
        <p:txBody>
          <a:bodyPr vert="horz" wrap="square" lIns="0" tIns="309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750"/>
              </a:spcBef>
            </a:pPr>
            <a:r>
              <a:rPr sz="255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255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817609" y="7182866"/>
            <a:ext cx="7739380" cy="1036319"/>
            <a:chOff x="8817609" y="7182866"/>
            <a:chExt cx="7739380" cy="1036319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17609" y="7182866"/>
              <a:ext cx="4284090" cy="5181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17609" y="7701026"/>
              <a:ext cx="752855" cy="5181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94037" y="7701026"/>
              <a:ext cx="2845054" cy="5181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20143" y="7701026"/>
              <a:ext cx="295655" cy="5181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967971" y="7701026"/>
              <a:ext cx="4519422" cy="5181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261333" y="7701026"/>
              <a:ext cx="295655" cy="51816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489950" y="8333181"/>
            <a:ext cx="8173720" cy="1037590"/>
            <a:chOff x="8489950" y="8333181"/>
            <a:chExt cx="8173720" cy="1037590"/>
          </a:xfrm>
        </p:grpSpPr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89950" y="8333181"/>
              <a:ext cx="5161280" cy="5184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459967" y="8333181"/>
              <a:ext cx="3203194" cy="51846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89950" y="8852001"/>
              <a:ext cx="1877441" cy="5181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158729" y="8852001"/>
              <a:ext cx="3059049" cy="51815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037820" y="8852001"/>
              <a:ext cx="3082671" cy="518159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214117" y="4732350"/>
            <a:ext cx="4282440" cy="823594"/>
            <a:chOff x="2214117" y="4732350"/>
            <a:chExt cx="4282440" cy="82359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14117" y="4732350"/>
              <a:ext cx="1173480" cy="823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0857" y="4732350"/>
              <a:ext cx="3695192" cy="8232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698993" y="3391534"/>
            <a:ext cx="1932939" cy="518159"/>
            <a:chOff x="7698993" y="3391534"/>
            <a:chExt cx="1932939" cy="51815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8993" y="3391534"/>
              <a:ext cx="1876298" cy="5181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2617" y="3391534"/>
              <a:ext cx="368807" cy="51815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47021" y="3391534"/>
            <a:ext cx="5067808" cy="5181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993" y="4252595"/>
            <a:ext cx="2349119" cy="5181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044433" y="4740102"/>
            <a:ext cx="198120" cy="129159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9950" y="4884750"/>
            <a:ext cx="2018411" cy="5184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89950" y="5517769"/>
            <a:ext cx="3249929" cy="5181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98993" y="6378828"/>
            <a:ext cx="8660257" cy="51816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48791" y="4732350"/>
            <a:ext cx="5315585" cy="823594"/>
            <a:chOff x="1148791" y="4732350"/>
            <a:chExt cx="5315585" cy="82359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791" y="4732350"/>
              <a:ext cx="1173480" cy="823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5581" y="4732350"/>
              <a:ext cx="4728718" cy="82326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698993" y="1006094"/>
            <a:ext cx="5154295" cy="518159"/>
            <a:chOff x="7698993" y="1006094"/>
            <a:chExt cx="5154295" cy="51815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8993" y="1006094"/>
              <a:ext cx="3191382" cy="5181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0859" y="1006094"/>
              <a:ext cx="2162429" cy="51815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52831" y="1006094"/>
            <a:ext cx="3999229" cy="5181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8993" y="1867154"/>
            <a:ext cx="4595367" cy="51815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044433" y="2354534"/>
            <a:ext cx="198120" cy="382206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9950" y="2499309"/>
            <a:ext cx="1009497" cy="5184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89950" y="3132454"/>
            <a:ext cx="2245359" cy="5181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89950" y="3764915"/>
            <a:ext cx="2167128" cy="5181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89950" y="4397375"/>
            <a:ext cx="2949575" cy="5181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89950" y="5029530"/>
            <a:ext cx="2018411" cy="5184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89950" y="5662548"/>
            <a:ext cx="3249929" cy="5181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98993" y="6523608"/>
            <a:ext cx="7203440" cy="51815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7695945" y="7384363"/>
            <a:ext cx="9766300" cy="1037590"/>
            <a:chOff x="7695945" y="7384363"/>
            <a:chExt cx="9766300" cy="103759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98993" y="7384363"/>
              <a:ext cx="9762998" cy="5184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95945" y="7903209"/>
              <a:ext cx="2218944" cy="518159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98993" y="8764219"/>
            <a:ext cx="8956675" cy="518159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4451" y="4108958"/>
            <a:ext cx="5262499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471930" y="4320870"/>
            <a:ext cx="5144135" cy="1646555"/>
            <a:chOff x="1471930" y="4320870"/>
            <a:chExt cx="5144135" cy="164655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71930" y="4320870"/>
              <a:ext cx="5143754" cy="823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106" y="5144389"/>
              <a:ext cx="2839339" cy="82296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698993" y="3132454"/>
            <a:ext cx="2852420" cy="518159"/>
            <a:chOff x="7698993" y="3132454"/>
            <a:chExt cx="2852420" cy="51815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8993" y="3132454"/>
              <a:ext cx="752855" cy="5181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5421" y="3132454"/>
              <a:ext cx="2475992" cy="51815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9950" y="3764915"/>
            <a:ext cx="4796536" cy="51815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698993" y="4625924"/>
            <a:ext cx="3392804" cy="518795"/>
            <a:chOff x="7698993" y="4625924"/>
            <a:chExt cx="3392804" cy="51879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8993" y="4625924"/>
              <a:ext cx="752855" cy="5184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75421" y="4625924"/>
              <a:ext cx="3016250" cy="51846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044433" y="3735451"/>
            <a:ext cx="19812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7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89950" y="5258689"/>
            <a:ext cx="8642350" cy="1036319"/>
            <a:chOff x="8489950" y="5258689"/>
            <a:chExt cx="8642350" cy="1036319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89950" y="5258689"/>
              <a:ext cx="3311652" cy="5181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06783" y="5258689"/>
              <a:ext cx="324611" cy="5181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23191" y="5258689"/>
              <a:ext cx="2588132" cy="518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38732" y="5258689"/>
              <a:ext cx="322783" cy="5181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453870" y="5258689"/>
              <a:ext cx="2542286" cy="5181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814545" y="5258689"/>
              <a:ext cx="317753" cy="5181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9950" y="5776849"/>
              <a:ext cx="2759202" cy="5181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52048" y="5776849"/>
              <a:ext cx="2526030" cy="5181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698993" y="6637908"/>
            <a:ext cx="5000625" cy="518159"/>
            <a:chOff x="7698993" y="6637908"/>
            <a:chExt cx="5000625" cy="518159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8993" y="6637908"/>
              <a:ext cx="752855" cy="5181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75421" y="6637908"/>
              <a:ext cx="4623689" cy="518159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5150" y="70485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0" y="887984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92505" y="4778070"/>
            <a:ext cx="5761355" cy="732155"/>
            <a:chOff x="692505" y="4778070"/>
            <a:chExt cx="5761355" cy="73215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2505" y="4778070"/>
              <a:ext cx="1042416" cy="731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713" y="4778070"/>
              <a:ext cx="5239639" cy="7318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8993" y="4454652"/>
            <a:ext cx="4234307" cy="5181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698993" y="5315711"/>
            <a:ext cx="9223375" cy="518159"/>
            <a:chOff x="7698993" y="5315711"/>
            <a:chExt cx="9223375" cy="5181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8993" y="5315711"/>
              <a:ext cx="1920240" cy="518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05873" y="5315711"/>
              <a:ext cx="4192524" cy="5181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79779" y="5315711"/>
              <a:ext cx="3442334" cy="518160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957072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311" y="6766813"/>
              <a:ext cx="4805553" cy="6705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1076" y="1811781"/>
            <a:ext cx="1375600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ArgumentsProvider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2210435" marR="5080" indent="-1099185">
              <a:lnSpc>
                <a:spcPct val="163000"/>
              </a:lnSpc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Stream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&lt;?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extends</a:t>
            </a:r>
            <a:r>
              <a:rPr sz="36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Arguments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provideArguments(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ExtensionContext</a:t>
            </a:r>
            <a:r>
              <a:rPr sz="36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context)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4406265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36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Exception;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711572"/>
            <a:ext cx="4286504" cy="5486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5380101"/>
            <a:ext cx="16459200" cy="571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0415" y="4108958"/>
            <a:ext cx="7853299" cy="914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54442" y="794588"/>
            <a:ext cx="2947288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49211" y="3328415"/>
            <a:ext cx="4989830" cy="5008245"/>
            <a:chOff x="6649211" y="3328415"/>
            <a:chExt cx="4989830" cy="5008245"/>
          </a:xfrm>
        </p:grpSpPr>
        <p:sp>
          <p:nvSpPr>
            <p:cNvPr id="4" name="object 4"/>
            <p:cNvSpPr/>
            <p:nvPr/>
          </p:nvSpPr>
          <p:spPr>
            <a:xfrm>
              <a:off x="6649211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5564" y="5543676"/>
              <a:ext cx="841248" cy="5791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6188" y="5543676"/>
              <a:ext cx="2753741" cy="57912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57300" y="3328415"/>
            <a:ext cx="4989830" cy="5008245"/>
            <a:chOff x="1257300" y="3328415"/>
            <a:chExt cx="4989830" cy="5008245"/>
          </a:xfrm>
        </p:grpSpPr>
        <p:sp>
          <p:nvSpPr>
            <p:cNvPr id="8" name="object 8"/>
            <p:cNvSpPr/>
            <p:nvPr/>
          </p:nvSpPr>
          <p:spPr>
            <a:xfrm>
              <a:off x="1257300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1563" y="5543676"/>
              <a:ext cx="841248" cy="5791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2186" y="5543676"/>
              <a:ext cx="3164205" cy="57912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041123" y="3328415"/>
            <a:ext cx="4989830" cy="5008245"/>
            <a:chOff x="12041123" y="3328415"/>
            <a:chExt cx="4989830" cy="5008245"/>
          </a:xfrm>
        </p:grpSpPr>
        <p:sp>
          <p:nvSpPr>
            <p:cNvPr id="12" name="object 12"/>
            <p:cNvSpPr/>
            <p:nvPr/>
          </p:nvSpPr>
          <p:spPr>
            <a:xfrm>
              <a:off x="12041123" y="3328415"/>
              <a:ext cx="4989830" cy="5008245"/>
            </a:xfrm>
            <a:custGeom>
              <a:avLst/>
              <a:gdLst/>
              <a:ahLst/>
              <a:cxnLst/>
              <a:rect l="l" t="t" r="r" b="b"/>
              <a:pathLst>
                <a:path w="4989830" h="5008245">
                  <a:moveTo>
                    <a:pt x="4989576" y="0"/>
                  </a:moveTo>
                  <a:lnTo>
                    <a:pt x="0" y="0"/>
                  </a:lnTo>
                  <a:lnTo>
                    <a:pt x="0" y="5007863"/>
                  </a:lnTo>
                  <a:lnTo>
                    <a:pt x="4989576" y="5007863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78155" y="5543676"/>
              <a:ext cx="841248" cy="5791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98779" y="5543676"/>
              <a:ext cx="3550284" cy="57912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00317" y="794588"/>
            <a:ext cx="6409182" cy="8537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993" y="3379292"/>
            <a:ext cx="2055241" cy="5184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44433" y="3868063"/>
            <a:ext cx="198120" cy="44532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9950" y="4012438"/>
            <a:ext cx="8605773" cy="518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9950" y="4644897"/>
            <a:ext cx="1461134" cy="5181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489950" y="5277307"/>
            <a:ext cx="3631565" cy="518795"/>
            <a:chOff x="8489950" y="5277307"/>
            <a:chExt cx="3631565" cy="5187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9950" y="5277307"/>
              <a:ext cx="2030349" cy="5184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31526" y="5277307"/>
              <a:ext cx="1689862" cy="5184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9950" y="5910071"/>
            <a:ext cx="1158240" cy="5181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89950" y="6542531"/>
            <a:ext cx="2139696" cy="5181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89950" y="7174992"/>
            <a:ext cx="1584198" cy="5181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89950" y="7807147"/>
            <a:ext cx="2525141" cy="5184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71440" y="4262389"/>
            <a:ext cx="3406478" cy="316868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828543"/>
            <a:ext cx="8961120" cy="7458709"/>
          </a:xfrm>
          <a:custGeom>
            <a:avLst/>
            <a:gdLst/>
            <a:ahLst/>
            <a:cxnLst/>
            <a:rect l="l" t="t" r="r" b="b"/>
            <a:pathLst>
              <a:path w="8961120" h="7458709">
                <a:moveTo>
                  <a:pt x="8961120" y="850392"/>
                </a:moveTo>
                <a:lnTo>
                  <a:pt x="6601968" y="850392"/>
                </a:lnTo>
                <a:lnTo>
                  <a:pt x="6601968" y="0"/>
                </a:lnTo>
                <a:lnTo>
                  <a:pt x="0" y="0"/>
                </a:lnTo>
                <a:lnTo>
                  <a:pt x="0" y="850392"/>
                </a:lnTo>
                <a:lnTo>
                  <a:pt x="0" y="1069848"/>
                </a:lnTo>
                <a:lnTo>
                  <a:pt x="0" y="7458456"/>
                </a:lnTo>
                <a:lnTo>
                  <a:pt x="8961120" y="7458456"/>
                </a:lnTo>
                <a:lnTo>
                  <a:pt x="8961120" y="850392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26880" y="2828543"/>
            <a:ext cx="8961120" cy="7458709"/>
          </a:xfrm>
          <a:custGeom>
            <a:avLst/>
            <a:gdLst/>
            <a:ahLst/>
            <a:cxnLst/>
            <a:rect l="l" t="t" r="r" b="b"/>
            <a:pathLst>
              <a:path w="8961119" h="7458709">
                <a:moveTo>
                  <a:pt x="8961120" y="841260"/>
                </a:moveTo>
                <a:lnTo>
                  <a:pt x="6600444" y="841260"/>
                </a:lnTo>
                <a:lnTo>
                  <a:pt x="6600444" y="0"/>
                </a:lnTo>
                <a:lnTo>
                  <a:pt x="0" y="0"/>
                </a:lnTo>
                <a:lnTo>
                  <a:pt x="0" y="841260"/>
                </a:lnTo>
                <a:lnTo>
                  <a:pt x="0" y="1069848"/>
                </a:lnTo>
                <a:lnTo>
                  <a:pt x="0" y="7458456"/>
                </a:lnTo>
                <a:lnTo>
                  <a:pt x="8961120" y="7458456"/>
                </a:lnTo>
                <a:lnTo>
                  <a:pt x="8961120" y="84126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23180" y="670305"/>
            <a:ext cx="2196211" cy="8534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505702" y="670305"/>
            <a:ext cx="7510780" cy="853440"/>
            <a:chOff x="6505702" y="670305"/>
            <a:chExt cx="7510780" cy="8534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5702" y="670305"/>
              <a:ext cx="560831" cy="8534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6118" y="670305"/>
              <a:ext cx="971550" cy="8534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3818" y="670305"/>
              <a:ext cx="560831" cy="8534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4234" y="670305"/>
              <a:ext cx="6301993" cy="85344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7281" y="1627885"/>
            <a:ext cx="3150107" cy="48767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81076" y="4033799"/>
            <a:ext cx="5742305" cy="3616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6890" marR="5080" indent="-504825">
              <a:lnSpc>
                <a:spcPct val="153000"/>
              </a:lnSpc>
              <a:spcBef>
                <a:spcPts val="90"/>
              </a:spcBef>
            </a:pP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200" spc="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</a:t>
            </a:r>
            <a:r>
              <a:rPr sz="22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@ParameterizedTest </a:t>
            </a:r>
            <a:r>
              <a:rPr sz="22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@ValueSource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(strings</a:t>
            </a:r>
            <a:r>
              <a:rPr sz="22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"Latte"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200" spc="-13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200" spc="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testProduct(Product</a:t>
            </a:r>
            <a:r>
              <a:rPr sz="2200" spc="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p)</a:t>
            </a:r>
            <a:r>
              <a:rPr sz="22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21080">
              <a:lnSpc>
                <a:spcPct val="100000"/>
              </a:lnSpc>
              <a:spcBef>
                <a:spcPts val="1395"/>
              </a:spcBef>
            </a:pPr>
            <a:r>
              <a:rPr sz="2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200" spc="-3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ct val="100000"/>
              </a:lnSpc>
              <a:spcBef>
                <a:spcPts val="140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7680" y="3141852"/>
            <a:ext cx="2154682" cy="4267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875901" y="4067326"/>
            <a:ext cx="4060190" cy="1943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6890" marR="5080" indent="-504825">
              <a:lnSpc>
                <a:spcPct val="143000"/>
              </a:lnSpc>
              <a:spcBef>
                <a:spcPts val="90"/>
              </a:spcBef>
            </a:pPr>
            <a:r>
              <a:rPr sz="2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200" spc="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2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200" spc="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2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id;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200" spc="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2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name;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200" spc="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2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price;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80344" y="6608826"/>
            <a:ext cx="10318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200" spc="-7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75901" y="7567421"/>
            <a:ext cx="7764780" cy="2101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6890">
              <a:lnSpc>
                <a:spcPts val="2510"/>
              </a:lnSpc>
              <a:spcBef>
                <a:spcPts val="95"/>
              </a:spcBef>
            </a:pPr>
            <a:r>
              <a:rPr sz="2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200" spc="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042285">
              <a:lnSpc>
                <a:spcPts val="2510"/>
              </a:lnSpc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factoryMethod(String</a:t>
            </a:r>
            <a:r>
              <a:rPr sz="2200" spc="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name)</a:t>
            </a:r>
            <a:r>
              <a:rPr sz="22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21080">
              <a:lnSpc>
                <a:spcPct val="100000"/>
              </a:lnSpc>
              <a:spcBef>
                <a:spcPts val="1140"/>
              </a:spcBef>
            </a:pPr>
            <a:r>
              <a:rPr sz="2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200" spc="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200" spc="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Product(</a:t>
            </a:r>
            <a:r>
              <a:rPr sz="22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-1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200" spc="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name,</a:t>
            </a:r>
            <a:r>
              <a:rPr sz="22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0.0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ct val="100000"/>
              </a:lnSpc>
              <a:spcBef>
                <a:spcPts val="114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82505" y="3150742"/>
            <a:ext cx="2283332" cy="42672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828543"/>
            <a:ext cx="8961120" cy="7458709"/>
          </a:xfrm>
          <a:custGeom>
            <a:avLst/>
            <a:gdLst/>
            <a:ahLst/>
            <a:cxnLst/>
            <a:rect l="l" t="t" r="r" b="b"/>
            <a:pathLst>
              <a:path w="8961120" h="7458709">
                <a:moveTo>
                  <a:pt x="8961120" y="850392"/>
                </a:moveTo>
                <a:lnTo>
                  <a:pt x="6601968" y="850392"/>
                </a:lnTo>
                <a:lnTo>
                  <a:pt x="6601968" y="0"/>
                </a:lnTo>
                <a:lnTo>
                  <a:pt x="0" y="0"/>
                </a:lnTo>
                <a:lnTo>
                  <a:pt x="0" y="850392"/>
                </a:lnTo>
                <a:lnTo>
                  <a:pt x="0" y="1069848"/>
                </a:lnTo>
                <a:lnTo>
                  <a:pt x="0" y="7458456"/>
                </a:lnTo>
                <a:lnTo>
                  <a:pt x="8961120" y="7458456"/>
                </a:lnTo>
                <a:lnTo>
                  <a:pt x="8961120" y="850392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26880" y="2828543"/>
            <a:ext cx="8961120" cy="7458709"/>
          </a:xfrm>
          <a:custGeom>
            <a:avLst/>
            <a:gdLst/>
            <a:ahLst/>
            <a:cxnLst/>
            <a:rect l="l" t="t" r="r" b="b"/>
            <a:pathLst>
              <a:path w="8961119" h="7458709">
                <a:moveTo>
                  <a:pt x="8961120" y="841260"/>
                </a:moveTo>
                <a:lnTo>
                  <a:pt x="6600444" y="841260"/>
                </a:lnTo>
                <a:lnTo>
                  <a:pt x="6600444" y="0"/>
                </a:lnTo>
                <a:lnTo>
                  <a:pt x="0" y="0"/>
                </a:lnTo>
                <a:lnTo>
                  <a:pt x="0" y="841260"/>
                </a:lnTo>
                <a:lnTo>
                  <a:pt x="0" y="1069848"/>
                </a:lnTo>
                <a:lnTo>
                  <a:pt x="0" y="7458456"/>
                </a:lnTo>
                <a:lnTo>
                  <a:pt x="8961120" y="7458456"/>
                </a:lnTo>
                <a:lnTo>
                  <a:pt x="8961120" y="84126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623180" y="670305"/>
            <a:ext cx="9393555" cy="853440"/>
            <a:chOff x="4623180" y="670305"/>
            <a:chExt cx="9393555" cy="85344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23180" y="670305"/>
              <a:ext cx="2196211" cy="8534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5701" y="670305"/>
              <a:ext cx="560831" cy="8534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6117" y="670305"/>
              <a:ext cx="971550" cy="8534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3817" y="670305"/>
              <a:ext cx="560831" cy="8534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4233" y="670305"/>
              <a:ext cx="6301993" cy="85344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8469" y="1627885"/>
            <a:ext cx="2419350" cy="48767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81076" y="4033799"/>
            <a:ext cx="5742305" cy="3616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6890" marR="5080" indent="-504825">
              <a:lnSpc>
                <a:spcPct val="153000"/>
              </a:lnSpc>
              <a:spcBef>
                <a:spcPts val="90"/>
              </a:spcBef>
            </a:pP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200" spc="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MyTest</a:t>
            </a:r>
            <a:r>
              <a:rPr sz="22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@ParameterizedTest </a:t>
            </a:r>
            <a:r>
              <a:rPr sz="22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@ValueSource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(strings</a:t>
            </a:r>
            <a:r>
              <a:rPr sz="2200" spc="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"Latte"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200" spc="-13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200" spc="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testProduct(Product</a:t>
            </a:r>
            <a:r>
              <a:rPr sz="2200" spc="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p)</a:t>
            </a:r>
            <a:r>
              <a:rPr sz="22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021080">
              <a:lnSpc>
                <a:spcPct val="100000"/>
              </a:lnSpc>
              <a:spcBef>
                <a:spcPts val="1395"/>
              </a:spcBef>
            </a:pPr>
            <a:r>
              <a:rPr sz="2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200" spc="-3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ct val="100000"/>
              </a:lnSpc>
              <a:spcBef>
                <a:spcPts val="140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7680" y="3141852"/>
            <a:ext cx="2154682" cy="4267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888601" y="3954693"/>
            <a:ext cx="4046220" cy="1811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4190" marR="5080" indent="-504825">
              <a:lnSpc>
                <a:spcPct val="133000"/>
              </a:lnSpc>
              <a:spcBef>
                <a:spcPts val="105"/>
              </a:spcBef>
            </a:pPr>
            <a:r>
              <a:rPr sz="2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200" spc="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200" spc="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200" spc="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2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id;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200" spc="3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2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name;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200" spc="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22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price;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93044" y="6296990"/>
            <a:ext cx="1019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200" spc="-7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93044" y="7080275"/>
            <a:ext cx="5059045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190" marR="5080" indent="-504825">
              <a:lnSpc>
                <a:spcPct val="133000"/>
              </a:lnSpc>
              <a:spcBef>
                <a:spcPts val="100"/>
              </a:spcBef>
            </a:pP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200" spc="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</a:t>
            </a:r>
            <a:r>
              <a:rPr sz="22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(String</a:t>
            </a:r>
            <a:r>
              <a:rPr sz="22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name)</a:t>
            </a:r>
            <a:r>
              <a:rPr sz="22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200" spc="-13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.id</a:t>
            </a:r>
            <a:r>
              <a:rPr sz="2200" spc="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-1;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04190" marR="1687195">
              <a:lnSpc>
                <a:spcPct val="133000"/>
              </a:lnSpc>
            </a:pP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.name</a:t>
            </a:r>
            <a:r>
              <a:rPr sz="22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name; </a:t>
            </a:r>
            <a:r>
              <a:rPr sz="2200" spc="-130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.price</a:t>
            </a:r>
            <a:r>
              <a:rPr sz="2200" spc="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0.0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88601" y="9420555"/>
            <a:ext cx="180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82505" y="3150742"/>
            <a:ext cx="2283332" cy="426720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4921250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" y="7717535"/>
              <a:ext cx="664464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911" y="7717535"/>
              <a:ext cx="2529078" cy="4572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81076" y="2703703"/>
            <a:ext cx="15843250" cy="324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ArgumentConverter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2484755" marR="5080" indent="-1647825">
              <a:lnSpc>
                <a:spcPct val="163000"/>
              </a:lnSpc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</a:t>
            </a:r>
            <a:r>
              <a:rPr sz="36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600" spc="-85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convert(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</a:t>
            </a:r>
            <a:r>
              <a:rPr sz="36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600" spc="3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source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ParameterContex</a:t>
            </a:r>
            <a:r>
              <a:rPr sz="36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600" spc="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context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36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ArgumentConversionException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076" y="4300854"/>
            <a:ext cx="1073086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testRewardProgram()</a:t>
            </a:r>
            <a:r>
              <a:rPr sz="3600" spc="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assertEquals(type,</a:t>
            </a:r>
            <a:r>
              <a:rPr sz="3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reward.getType());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6973951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1287525"/>
            <a:ext cx="16894810" cy="466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abstract</a:t>
            </a:r>
            <a:r>
              <a:rPr sz="3200" spc="6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5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SimpleArgumentConverter</a:t>
            </a:r>
            <a:r>
              <a:rPr sz="3200" spc="1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200" spc="8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ArgumentConverter</a:t>
            </a:r>
            <a:r>
              <a:rPr sz="3200" spc="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ct val="100000"/>
              </a:lnSpc>
              <a:spcBef>
                <a:spcPts val="2705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protected</a:t>
            </a:r>
            <a:r>
              <a:rPr sz="3200" spc="4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abstract</a:t>
            </a:r>
            <a:r>
              <a:rPr sz="3200" spc="6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3200" spc="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convert(</a:t>
            </a: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3200" spc="6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source,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324850">
              <a:lnSpc>
                <a:spcPct val="100000"/>
              </a:lnSpc>
              <a:spcBef>
                <a:spcPts val="2700"/>
              </a:spcBef>
            </a:pPr>
            <a:r>
              <a:rPr sz="32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&lt;?&gt;</a:t>
            </a:r>
            <a:r>
              <a:rPr sz="32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targetType)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6613525">
              <a:lnSpc>
                <a:spcPct val="100000"/>
              </a:lnSpc>
              <a:spcBef>
                <a:spcPts val="2700"/>
              </a:spcBef>
            </a:pPr>
            <a:r>
              <a:rPr sz="32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32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ArgumentConversionException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745490">
              <a:lnSpc>
                <a:spcPct val="100000"/>
              </a:lnSpc>
              <a:spcBef>
                <a:spcPts val="2700"/>
              </a:spcBef>
            </a:pPr>
            <a:r>
              <a:rPr sz="320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2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6"/>
                </a:moveTo>
                <a:lnTo>
                  <a:pt x="18288000" y="6345936"/>
                </a:lnTo>
                <a:lnTo>
                  <a:pt x="18288000" y="0"/>
                </a:lnTo>
                <a:lnTo>
                  <a:pt x="0" y="0"/>
                </a:lnTo>
                <a:lnTo>
                  <a:pt x="0" y="6345936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6345935"/>
            <a:ext cx="18288000" cy="3941445"/>
            <a:chOff x="0" y="6345935"/>
            <a:chExt cx="18288000" cy="3941445"/>
          </a:xfrm>
        </p:grpSpPr>
        <p:sp>
          <p:nvSpPr>
            <p:cNvPr id="4" name="object 4"/>
            <p:cNvSpPr/>
            <p:nvPr/>
          </p:nvSpPr>
          <p:spPr>
            <a:xfrm>
              <a:off x="0" y="6345935"/>
              <a:ext cx="18288000" cy="3941445"/>
            </a:xfrm>
            <a:custGeom>
              <a:avLst/>
              <a:gdLst/>
              <a:ahLst/>
              <a:cxnLst/>
              <a:rect l="l" t="t" r="r" b="b"/>
              <a:pathLst>
                <a:path w="18288000" h="3941445">
                  <a:moveTo>
                    <a:pt x="18288000" y="0"/>
                  </a:moveTo>
                  <a:lnTo>
                    <a:pt x="0" y="0"/>
                  </a:lnTo>
                  <a:lnTo>
                    <a:pt x="0" y="3941064"/>
                  </a:lnTo>
                  <a:lnTo>
                    <a:pt x="18288000" y="3941064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3776" y="6766813"/>
              <a:ext cx="6848475" cy="6705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1076" y="2271725"/>
            <a:ext cx="1694370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abstract</a:t>
            </a:r>
            <a:r>
              <a:rPr sz="3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TypedArgumentConverter&lt;S,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T&gt;</a:t>
            </a:r>
            <a:r>
              <a:rPr sz="3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3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ArgumentConverter</a:t>
            </a:r>
            <a:r>
              <a:rPr sz="3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97865">
              <a:lnSpc>
                <a:spcPct val="100000"/>
              </a:lnSpc>
              <a:spcBef>
                <a:spcPts val="2705"/>
              </a:spcBef>
            </a:pP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protected</a:t>
            </a:r>
            <a:r>
              <a:rPr sz="3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abstract</a:t>
            </a:r>
            <a:r>
              <a:rPr sz="3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convert(</a:t>
            </a:r>
            <a:r>
              <a:rPr sz="3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3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source)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184900">
              <a:lnSpc>
                <a:spcPct val="100000"/>
              </a:lnSpc>
              <a:spcBef>
                <a:spcPts val="2700"/>
              </a:spcBef>
            </a:pPr>
            <a:r>
              <a:rPr sz="3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throws</a:t>
            </a:r>
            <a:r>
              <a:rPr sz="3000" spc="-6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ArgumentConversionException</a:t>
            </a:r>
            <a:r>
              <a:rPr sz="3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697865">
              <a:lnSpc>
                <a:spcPct val="100000"/>
              </a:lnSpc>
              <a:spcBef>
                <a:spcPts val="2700"/>
              </a:spcBef>
            </a:pP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000" spc="-6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520" cy="10287000"/>
            <a:chOff x="0" y="0"/>
            <a:chExt cx="695452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6954011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829" y="2898013"/>
              <a:ext cx="2257424" cy="8229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102107" cy="320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5759"/>
              <a:ext cx="118262" cy="6400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7439" y="4711572"/>
            <a:ext cx="4260596" cy="5486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439" y="1007617"/>
            <a:ext cx="3364864" cy="5486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43822" y="1670253"/>
            <a:ext cx="3187700" cy="549275"/>
            <a:chOff x="8743822" y="1670253"/>
            <a:chExt cx="3187700" cy="5492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3822" y="1670253"/>
              <a:ext cx="798576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110" y="1670253"/>
              <a:ext cx="2788412" cy="5489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3822" y="2333879"/>
            <a:ext cx="7340092" cy="54864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743822" y="2996819"/>
            <a:ext cx="8150225" cy="1097280"/>
            <a:chOff x="8743822" y="2996819"/>
            <a:chExt cx="8150225" cy="109728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3822" y="2996819"/>
              <a:ext cx="2673350" cy="5486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11432" y="2996819"/>
              <a:ext cx="1880742" cy="5486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83260" y="2996819"/>
              <a:ext cx="4010406" cy="5486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43822" y="3545154"/>
              <a:ext cx="5025771" cy="54894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8743822" y="4208653"/>
            <a:ext cx="8129270" cy="548640"/>
            <a:chOff x="8743822" y="4208653"/>
            <a:chExt cx="8129270" cy="54864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43822" y="4208653"/>
              <a:ext cx="4286504" cy="5486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96976" y="4208653"/>
              <a:ext cx="1162430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26997" y="4208653"/>
              <a:ext cx="3045840" cy="54863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57439" y="5100192"/>
            <a:ext cx="4606035" cy="5486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298306" y="1524567"/>
            <a:ext cx="208915" cy="743394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9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43822" y="5763209"/>
            <a:ext cx="6664706" cy="548944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8743822" y="6426453"/>
            <a:ext cx="7498080" cy="548640"/>
            <a:chOff x="8743822" y="6426453"/>
            <a:chExt cx="7498080" cy="54864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43822" y="6426453"/>
              <a:ext cx="3135883" cy="548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18340" y="6426453"/>
              <a:ext cx="1172260" cy="548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95225" y="6426453"/>
              <a:ext cx="390144" cy="548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90296" y="6426453"/>
              <a:ext cx="1620139" cy="5486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207997" y="6426453"/>
              <a:ext cx="390144" cy="5486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403069" y="6426453"/>
              <a:ext cx="1838452" cy="548639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743822" y="7089393"/>
            <a:ext cx="3828288" cy="54864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743822" y="7752333"/>
            <a:ext cx="4891913" cy="54863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743822" y="8414969"/>
            <a:ext cx="4399153" cy="54894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201291" y="2967482"/>
            <a:ext cx="2913887" cy="731520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949818" y="3225419"/>
            <a:ext cx="7506334" cy="1097280"/>
            <a:chOff x="7949818" y="3225419"/>
            <a:chExt cx="7506334" cy="1097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7438" y="3225419"/>
              <a:ext cx="7498207" cy="5486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9818" y="3773754"/>
              <a:ext cx="5372227" cy="5489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298306" y="4406265"/>
            <a:ext cx="208279" cy="178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6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43822" y="4437253"/>
            <a:ext cx="6724650" cy="1097280"/>
            <a:chOff x="8743822" y="4437253"/>
            <a:chExt cx="6724650" cy="10972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3822" y="4437253"/>
              <a:ext cx="6724269" cy="548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43822" y="4985893"/>
              <a:ext cx="2409190" cy="54863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743822" y="5648833"/>
            <a:ext cx="8047355" cy="1097280"/>
            <a:chOff x="8743822" y="5648833"/>
            <a:chExt cx="8047355" cy="109728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3822" y="5648833"/>
              <a:ext cx="8046846" cy="548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3822" y="6197168"/>
              <a:ext cx="3805554" cy="54894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01291" y="2967482"/>
            <a:ext cx="2913887" cy="73152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076" y="2898775"/>
            <a:ext cx="11281410" cy="603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@Test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testRewardProgram()</a:t>
            </a:r>
            <a:r>
              <a:rPr sz="36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 marR="5080">
              <a:lnSpc>
                <a:spcPct val="128000"/>
              </a:lnSpc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TestData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3600" spc="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createTestData(); </a:t>
            </a:r>
            <a:r>
              <a:rPr sz="3600" spc="-21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TestData</a:t>
            </a:r>
            <a:r>
              <a:rPr sz="3600" spc="3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: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list)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7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111250">
              <a:lnSpc>
                <a:spcPct val="100000"/>
              </a:lnSpc>
              <a:spcBef>
                <a:spcPts val="12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assertEquals(type,</a:t>
            </a:r>
            <a:r>
              <a:rPr sz="36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reward.getType());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1076" y="2574797"/>
            <a:ext cx="15130780" cy="667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@RepeatedTest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(10)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36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testRewardProgram(</a:t>
            </a: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RepetitionInfo</a:t>
            </a:r>
            <a:r>
              <a:rPr sz="3600" spc="5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repetitionInfo)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934210" marR="1926590" indent="-1373505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TestData</a:t>
            </a:r>
            <a:r>
              <a:rPr sz="3600" spc="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data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=</a:t>
            </a:r>
            <a:r>
              <a:rPr sz="36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list.get(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repetitionInfo.getCurrentRepetition()</a:t>
            </a:r>
            <a:r>
              <a:rPr sz="3600" spc="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3600" spc="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2705"/>
              </a:spcBef>
            </a:pP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3600" spc="-60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  <a:spcBef>
                <a:spcPts val="2700"/>
              </a:spcBef>
            </a:pP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assertEquals(type,</a:t>
            </a:r>
            <a:r>
              <a:rPr sz="36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reward.getType());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62318" y="794588"/>
            <a:ext cx="4914137" cy="8537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98993" y="4846954"/>
            <a:ext cx="3006725" cy="518159"/>
            <a:chOff x="7698993" y="4846954"/>
            <a:chExt cx="3006725" cy="5181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8993" y="4846954"/>
              <a:ext cx="752855" cy="518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5421" y="4846954"/>
              <a:ext cx="2630170" cy="5181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044433" y="5449951"/>
            <a:ext cx="1981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34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9950" y="5479415"/>
            <a:ext cx="3391027" cy="518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8993" y="6340475"/>
            <a:ext cx="6017259" cy="5181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33020" y="4087355"/>
            <a:ext cx="3683934" cy="351937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54442" y="794588"/>
            <a:ext cx="2947288" cy="8537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49211" y="3031235"/>
            <a:ext cx="4989830" cy="2685415"/>
            <a:chOff x="6649211" y="3031235"/>
            <a:chExt cx="4989830" cy="2685415"/>
          </a:xfrm>
        </p:grpSpPr>
        <p:sp>
          <p:nvSpPr>
            <p:cNvPr id="4" name="object 4"/>
            <p:cNvSpPr/>
            <p:nvPr/>
          </p:nvSpPr>
          <p:spPr>
            <a:xfrm>
              <a:off x="6649211" y="3031235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4989576" y="2685287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8213" y="4100144"/>
              <a:ext cx="1881124" cy="5489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257300" y="3031235"/>
            <a:ext cx="4989830" cy="2685415"/>
            <a:chOff x="1257300" y="3031235"/>
            <a:chExt cx="4989830" cy="2685415"/>
          </a:xfrm>
        </p:grpSpPr>
        <p:sp>
          <p:nvSpPr>
            <p:cNvPr id="7" name="object 7"/>
            <p:cNvSpPr/>
            <p:nvPr/>
          </p:nvSpPr>
          <p:spPr>
            <a:xfrm>
              <a:off x="1257300" y="3031235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4989576" y="2685287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2583" y="4100144"/>
              <a:ext cx="2462657" cy="5489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2041123" y="3031235"/>
            <a:ext cx="4989830" cy="2685415"/>
            <a:chOff x="12041123" y="3031235"/>
            <a:chExt cx="4989830" cy="2685415"/>
          </a:xfrm>
        </p:grpSpPr>
        <p:sp>
          <p:nvSpPr>
            <p:cNvPr id="10" name="object 10"/>
            <p:cNvSpPr/>
            <p:nvPr/>
          </p:nvSpPr>
          <p:spPr>
            <a:xfrm>
              <a:off x="12041123" y="3031235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7"/>
                  </a:lnTo>
                  <a:lnTo>
                    <a:pt x="4989576" y="2685287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28191" y="4100144"/>
              <a:ext cx="1819402" cy="54894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752088" y="6170676"/>
            <a:ext cx="4989830" cy="2685415"/>
            <a:chOff x="3752088" y="6170676"/>
            <a:chExt cx="4989830" cy="2685415"/>
          </a:xfrm>
        </p:grpSpPr>
        <p:sp>
          <p:nvSpPr>
            <p:cNvPr id="13" name="object 13"/>
            <p:cNvSpPr/>
            <p:nvPr/>
          </p:nvSpPr>
          <p:spPr>
            <a:xfrm>
              <a:off x="3752088" y="6170676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5" y="0"/>
                  </a:moveTo>
                  <a:lnTo>
                    <a:pt x="0" y="0"/>
                  </a:lnTo>
                  <a:lnTo>
                    <a:pt x="0" y="2685288"/>
                  </a:lnTo>
                  <a:lnTo>
                    <a:pt x="4989575" y="2685288"/>
                  </a:lnTo>
                  <a:lnTo>
                    <a:pt x="4989575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4842" y="7239635"/>
              <a:ext cx="1803272" cy="54863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9144000" y="6170676"/>
            <a:ext cx="4989830" cy="2685415"/>
            <a:chOff x="9144000" y="6170676"/>
            <a:chExt cx="4989830" cy="2685415"/>
          </a:xfrm>
        </p:grpSpPr>
        <p:sp>
          <p:nvSpPr>
            <p:cNvPr id="16" name="object 16"/>
            <p:cNvSpPr/>
            <p:nvPr/>
          </p:nvSpPr>
          <p:spPr>
            <a:xfrm>
              <a:off x="9144000" y="6170676"/>
              <a:ext cx="4989830" cy="2685415"/>
            </a:xfrm>
            <a:custGeom>
              <a:avLst/>
              <a:gdLst/>
              <a:ahLst/>
              <a:cxnLst/>
              <a:rect l="l" t="t" r="r" b="b"/>
              <a:pathLst>
                <a:path w="4989830" h="2685415">
                  <a:moveTo>
                    <a:pt x="4989576" y="0"/>
                  </a:moveTo>
                  <a:lnTo>
                    <a:pt x="0" y="0"/>
                  </a:lnTo>
                  <a:lnTo>
                    <a:pt x="0" y="2685288"/>
                  </a:lnTo>
                  <a:lnTo>
                    <a:pt x="4989576" y="2685288"/>
                  </a:lnTo>
                  <a:lnTo>
                    <a:pt x="498957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67033" y="7239635"/>
              <a:ext cx="1373377" cy="548639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54853" y="794588"/>
            <a:ext cx="8531225" cy="854075"/>
            <a:chOff x="5054853" y="794588"/>
            <a:chExt cx="8531225" cy="8540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54853" y="794588"/>
              <a:ext cx="4886579" cy="853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4832" y="794588"/>
              <a:ext cx="3881247" cy="85374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901185" y="2782570"/>
            <a:ext cx="10485755" cy="5748020"/>
            <a:chOff x="3901185" y="2782570"/>
            <a:chExt cx="10485755" cy="5748020"/>
          </a:xfrm>
        </p:grpSpPr>
        <p:sp>
          <p:nvSpPr>
            <p:cNvPr id="6" name="object 6"/>
            <p:cNvSpPr/>
            <p:nvPr/>
          </p:nvSpPr>
          <p:spPr>
            <a:xfrm>
              <a:off x="6278117" y="5159502"/>
              <a:ext cx="5733415" cy="995044"/>
            </a:xfrm>
            <a:custGeom>
              <a:avLst/>
              <a:gdLst/>
              <a:ahLst/>
              <a:cxnLst/>
              <a:rect l="l" t="t" r="r" b="b"/>
              <a:pathLst>
                <a:path w="5733415" h="995045">
                  <a:moveTo>
                    <a:pt x="2866643" y="0"/>
                  </a:moveTo>
                  <a:lnTo>
                    <a:pt x="2866643" y="497586"/>
                  </a:lnTo>
                  <a:lnTo>
                    <a:pt x="5733415" y="497586"/>
                  </a:lnTo>
                  <a:lnTo>
                    <a:pt x="5733415" y="995045"/>
                  </a:lnTo>
                </a:path>
                <a:path w="5733415" h="995045">
                  <a:moveTo>
                    <a:pt x="2866771" y="0"/>
                  </a:moveTo>
                  <a:lnTo>
                    <a:pt x="2866771" y="497586"/>
                  </a:lnTo>
                  <a:lnTo>
                    <a:pt x="0" y="497586"/>
                  </a:lnTo>
                  <a:lnTo>
                    <a:pt x="0" y="995045"/>
                  </a:lnTo>
                </a:path>
              </a:pathLst>
            </a:custGeom>
            <a:ln w="28575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74179" y="2788920"/>
              <a:ext cx="4739640" cy="2369820"/>
            </a:xfrm>
            <a:custGeom>
              <a:avLst/>
              <a:gdLst/>
              <a:ahLst/>
              <a:cxnLst/>
              <a:rect l="l" t="t" r="r" b="b"/>
              <a:pathLst>
                <a:path w="4739640" h="2369820">
                  <a:moveTo>
                    <a:pt x="4739639" y="0"/>
                  </a:moveTo>
                  <a:lnTo>
                    <a:pt x="0" y="0"/>
                  </a:lnTo>
                  <a:lnTo>
                    <a:pt x="0" y="2369819"/>
                  </a:lnTo>
                  <a:lnTo>
                    <a:pt x="4739639" y="2369819"/>
                  </a:lnTo>
                  <a:lnTo>
                    <a:pt x="473963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74179" y="2788920"/>
              <a:ext cx="4739640" cy="2369820"/>
            </a:xfrm>
            <a:custGeom>
              <a:avLst/>
              <a:gdLst/>
              <a:ahLst/>
              <a:cxnLst/>
              <a:rect l="l" t="t" r="r" b="b"/>
              <a:pathLst>
                <a:path w="4739640" h="2369820">
                  <a:moveTo>
                    <a:pt x="0" y="2369819"/>
                  </a:moveTo>
                  <a:lnTo>
                    <a:pt x="4739639" y="2369819"/>
                  </a:lnTo>
                  <a:lnTo>
                    <a:pt x="4739639" y="0"/>
                  </a:lnTo>
                  <a:lnTo>
                    <a:pt x="0" y="0"/>
                  </a:lnTo>
                  <a:lnTo>
                    <a:pt x="0" y="236981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3989" y="3706622"/>
              <a:ext cx="2947670" cy="4876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07535" y="6153911"/>
              <a:ext cx="4739640" cy="2369820"/>
            </a:xfrm>
            <a:custGeom>
              <a:avLst/>
              <a:gdLst/>
              <a:ahLst/>
              <a:cxnLst/>
              <a:rect l="l" t="t" r="r" b="b"/>
              <a:pathLst>
                <a:path w="4739640" h="2369820">
                  <a:moveTo>
                    <a:pt x="4739640" y="0"/>
                  </a:moveTo>
                  <a:lnTo>
                    <a:pt x="0" y="0"/>
                  </a:lnTo>
                  <a:lnTo>
                    <a:pt x="0" y="2369820"/>
                  </a:lnTo>
                  <a:lnTo>
                    <a:pt x="4739640" y="2369820"/>
                  </a:lnTo>
                  <a:lnTo>
                    <a:pt x="473964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07535" y="6153911"/>
              <a:ext cx="4739640" cy="2369820"/>
            </a:xfrm>
            <a:custGeom>
              <a:avLst/>
              <a:gdLst/>
              <a:ahLst/>
              <a:cxnLst/>
              <a:rect l="l" t="t" r="r" b="b"/>
              <a:pathLst>
                <a:path w="4739640" h="2369820">
                  <a:moveTo>
                    <a:pt x="0" y="2369820"/>
                  </a:moveTo>
                  <a:lnTo>
                    <a:pt x="4739640" y="2369820"/>
                  </a:lnTo>
                  <a:lnTo>
                    <a:pt x="4739640" y="0"/>
                  </a:lnTo>
                  <a:lnTo>
                    <a:pt x="0" y="0"/>
                  </a:lnTo>
                  <a:lnTo>
                    <a:pt x="0" y="23698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3353" y="7071360"/>
              <a:ext cx="3812032" cy="4876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640823" y="6153911"/>
              <a:ext cx="4739640" cy="2369820"/>
            </a:xfrm>
            <a:custGeom>
              <a:avLst/>
              <a:gdLst/>
              <a:ahLst/>
              <a:cxnLst/>
              <a:rect l="l" t="t" r="r" b="b"/>
              <a:pathLst>
                <a:path w="4739640" h="2369820">
                  <a:moveTo>
                    <a:pt x="4739639" y="0"/>
                  </a:moveTo>
                  <a:lnTo>
                    <a:pt x="0" y="0"/>
                  </a:lnTo>
                  <a:lnTo>
                    <a:pt x="0" y="2369820"/>
                  </a:lnTo>
                  <a:lnTo>
                    <a:pt x="4739639" y="2369820"/>
                  </a:lnTo>
                  <a:lnTo>
                    <a:pt x="47396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40823" y="6153911"/>
              <a:ext cx="4739640" cy="2369820"/>
            </a:xfrm>
            <a:custGeom>
              <a:avLst/>
              <a:gdLst/>
              <a:ahLst/>
              <a:cxnLst/>
              <a:rect l="l" t="t" r="r" b="b"/>
              <a:pathLst>
                <a:path w="4739640" h="2369820">
                  <a:moveTo>
                    <a:pt x="0" y="2369820"/>
                  </a:moveTo>
                  <a:lnTo>
                    <a:pt x="4739639" y="2369820"/>
                  </a:lnTo>
                  <a:lnTo>
                    <a:pt x="4739639" y="0"/>
                  </a:lnTo>
                  <a:lnTo>
                    <a:pt x="0" y="0"/>
                  </a:lnTo>
                  <a:lnTo>
                    <a:pt x="0" y="23698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0742" y="7071360"/>
              <a:ext cx="2708656" cy="48768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1749</Words>
  <Application>WPS Presentation</Application>
  <PresentationFormat>On-screen Show (4:3)</PresentationFormat>
  <Paragraphs>280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</vt:lpstr>
      <vt:lpstr>SimSun</vt:lpstr>
      <vt:lpstr>Wingdings</vt:lpstr>
      <vt:lpstr>Segoe UI</vt:lpstr>
      <vt:lpstr>Courier New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2</cp:revision>
  <dcterms:created xsi:type="dcterms:W3CDTF">2022-10-26T15:26:00Z</dcterms:created>
  <dcterms:modified xsi:type="dcterms:W3CDTF">2022-10-31T11:26:52Z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2021-06-06T11:00:00Z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2022-10-24T11:00:00Z</vt:filetime>
  </property>
  <property fmtid="{D5CDD505-2E9C-101B-9397-08002B2CF9AE}" pid="5" name="ICV">
    <vt:lpwstr>B5D3ECB2F92A4377BADC05551C34EFAC</vt:lpwstr>
  </property>
  <property fmtid="{D5CDD505-2E9C-101B-9397-08002B2CF9AE}" pid="6" name="KSOProductBuildVer">
    <vt:lpwstr>1033-11.2.0.11380</vt:lpwstr>
  </property>
</Properties>
</file>