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  <p:sldMasterId id="2147483666" r:id="rId4"/>
  </p:sldMasterIdLst>
  <p:notesMasterIdLst>
    <p:notesMasterId r:id="rId20"/>
  </p:notesMasterIdLst>
  <p:sldIdLst>
    <p:sldId id="256" r:id="rId5"/>
    <p:sldId id="257" r:id="rId6"/>
    <p:sldId id="282" r:id="rId7"/>
    <p:sldId id="270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4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20289" y="4170171"/>
            <a:ext cx="13647420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2" y="2521745"/>
            <a:ext cx="7736680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2" y="3757613"/>
            <a:ext cx="7736680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5800"/>
            <a:ext cx="5898356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086100"/>
            <a:ext cx="5898356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5800"/>
            <a:ext cx="5898356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086100"/>
            <a:ext cx="5898356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814" y="390525"/>
            <a:ext cx="3960812" cy="836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2376" y="390525"/>
            <a:ext cx="11652826" cy="836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Group 4097"/>
          <p:cNvGrpSpPr/>
          <p:nvPr/>
        </p:nvGrpSpPr>
        <p:grpSpPr>
          <a:xfrm>
            <a:off x="0" y="3657600"/>
            <a:ext cx="18018126" cy="1578770"/>
            <a:chOff x="0" y="1536"/>
            <a:chExt cx="5675" cy="663"/>
          </a:xfrm>
        </p:grpSpPr>
        <p:grpSp>
          <p:nvGrpSpPr>
            <p:cNvPr id="4099" name="Group 4098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s 4099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  <p:sp>
            <p:nvSpPr>
              <p:cNvPr id="4101" name="Rectangles 4100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</p:grpSp>
        <p:grpSp>
          <p:nvGrpSpPr>
            <p:cNvPr id="4102" name="Group 4101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s 4102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  <p:sp>
            <p:nvSpPr>
              <p:cNvPr id="4104" name="Rectangles 4103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</p:grpSp>
        <p:sp>
          <p:nvSpPr>
            <p:cNvPr id="4105" name="Rectangles 4104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4106" name="Rectangles 4105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4107" name="Rectangles 4106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</p:grpSp>
      <p:sp>
        <p:nvSpPr>
          <p:cNvPr id="4108" name="Title 4107"/>
          <p:cNvSpPr>
            <a:spLocks noGrp="1"/>
          </p:cNvSpPr>
          <p:nvPr>
            <p:ph type="ctrTitle"/>
          </p:nvPr>
        </p:nvSpPr>
        <p:spPr>
          <a:xfrm>
            <a:off x="1981200" y="2514600"/>
            <a:ext cx="15544800" cy="219313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4109" name="Subtitle 4108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>
              <a:buClr>
                <a:srgbClr val="333399"/>
              </a:buClr>
              <a:buSzPct val="60000"/>
              <a:buFont typeface="Wingdings" panose="05000000000000000000" pitchFamily="2" charset="2"/>
              <a:buNone/>
              <a:defRPr sz="3000"/>
            </a:lvl1pPr>
            <a:lvl2pPr marL="679450" lvl="1" indent="0" algn="ctr">
              <a:buClr>
                <a:srgbClr val="333399"/>
              </a:buClr>
              <a:buSzPct val="60000"/>
              <a:buFont typeface="Wingdings" panose="05000000000000000000" pitchFamily="2" charset="2"/>
              <a:buNone/>
              <a:defRPr sz="3000"/>
            </a:lvl2pPr>
            <a:lvl3pPr marL="1198245" lvl="2" indent="0" algn="ctr">
              <a:buClr>
                <a:srgbClr val="008000"/>
              </a:buClr>
              <a:buSzPct val="60000"/>
              <a:buFont typeface="Wingdings" panose="05000000000000000000" pitchFamily="2" charset="2"/>
              <a:buNone/>
              <a:defRPr sz="3000"/>
            </a:lvl3pPr>
            <a:lvl4pPr marL="179578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 sz="3000"/>
            </a:lvl4pPr>
            <a:lvl5pPr marL="257175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 sz="3000"/>
            </a:lvl5pPr>
          </a:lstStyle>
          <a:p>
            <a:pPr lvl="0"/>
            <a:r>
              <a:rPr dirty="0"/>
              <a:t>Click to edit Master subtitle style</a:t>
            </a:r>
            <a:endParaRPr dirty="0"/>
          </a:p>
        </p:txBody>
      </p:sp>
      <p:sp>
        <p:nvSpPr>
          <p:cNvPr id="4110" name="Date Placeholder 4109"/>
          <p:cNvSpPr>
            <a:spLocks noGrp="1"/>
          </p:cNvSpPr>
          <p:nvPr>
            <p:ph type="dt" sz="half" idx="2"/>
          </p:nvPr>
        </p:nvSpPr>
        <p:spPr>
          <a:xfrm>
            <a:off x="1981200" y="9372600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BB962C8B-B14F-4D97-AF65-F5344CB8AC3E}" type="datetime1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11" name="Footer Placeholder 4110"/>
          <p:cNvSpPr>
            <a:spLocks noGrp="1"/>
          </p:cNvSpPr>
          <p:nvPr>
            <p:ph type="ftr" sz="quarter" idx="3"/>
          </p:nvPr>
        </p:nvSpPr>
        <p:spPr>
          <a:xfrm>
            <a:off x="6858000" y="9372600"/>
            <a:ext cx="57912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112" name="Slide Number Placeholder 4111"/>
          <p:cNvSpPr>
            <a:spLocks noGrp="1"/>
          </p:cNvSpPr>
          <p:nvPr>
            <p:ph type="sldNum" sz="quarter" idx="4"/>
          </p:nvPr>
        </p:nvSpPr>
        <p:spPr>
          <a:xfrm>
            <a:off x="13716000" y="9372600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2564607"/>
            <a:ext cx="15773400" cy="4279106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6884195"/>
            <a:ext cx="15773400" cy="2250281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2376" y="2057400"/>
            <a:ext cx="7763192" cy="669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02434" y="2057400"/>
            <a:ext cx="7763192" cy="669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3436" y="1489964"/>
            <a:ext cx="15521127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6086" y="3343147"/>
            <a:ext cx="12355827" cy="468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s 3073"/>
          <p:cNvSpPr/>
          <p:nvPr/>
        </p:nvSpPr>
        <p:spPr>
          <a:xfrm>
            <a:off x="682626" y="923925"/>
            <a:ext cx="863600" cy="71199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s 3074"/>
          <p:cNvSpPr/>
          <p:nvPr/>
        </p:nvSpPr>
        <p:spPr>
          <a:xfrm>
            <a:off x="717550" y="1559720"/>
            <a:ext cx="828676" cy="711993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>
                  <a:alpha val="2000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Rectangles 3075"/>
          <p:cNvSpPr/>
          <p:nvPr/>
        </p:nvSpPr>
        <p:spPr>
          <a:xfrm>
            <a:off x="393700" y="1354932"/>
            <a:ext cx="825500" cy="6334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77" name="Group 3076"/>
          <p:cNvGrpSpPr/>
          <p:nvPr/>
        </p:nvGrpSpPr>
        <p:grpSpPr>
          <a:xfrm>
            <a:off x="377826" y="552450"/>
            <a:ext cx="16452850" cy="1578770"/>
            <a:chOff x="199" y="392"/>
            <a:chExt cx="5182" cy="663"/>
          </a:xfrm>
        </p:grpSpPr>
        <p:sp>
          <p:nvSpPr>
            <p:cNvPr id="3078" name="Rectangles 3077"/>
            <p:cNvSpPr/>
            <p:nvPr/>
          </p:nvSpPr>
          <p:spPr>
            <a:xfrm>
              <a:off x="400" y="392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 anchorCtr="0"/>
            <a:p>
              <a:pPr lvl="0" algn="ctr"/>
              <a:endParaRPr lang="th-TH" altLang="x-none" sz="36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9" name="Rectangles 3078"/>
            <p:cNvSpPr/>
            <p:nvPr/>
          </p:nvSpPr>
          <p:spPr>
            <a:xfrm>
              <a:off x="199" y="890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th-TH" altLang="x-none" sz="36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80" name="Title 3079"/>
          <p:cNvSpPr>
            <a:spLocks noGrp="1"/>
          </p:cNvSpPr>
          <p:nvPr>
            <p:ph type="title"/>
          </p:nvPr>
        </p:nvSpPr>
        <p:spPr>
          <a:xfrm>
            <a:off x="1222376" y="390525"/>
            <a:ext cx="15843250" cy="129778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3081" name="Text Placeholder 3080"/>
          <p:cNvSpPr>
            <a:spLocks noGrp="1"/>
          </p:cNvSpPr>
          <p:nvPr>
            <p:ph type="body" idx="1"/>
          </p:nvPr>
        </p:nvSpPr>
        <p:spPr>
          <a:xfrm>
            <a:off x="1222376" y="2057400"/>
            <a:ext cx="15843250" cy="6696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3082" name="Date Placeholder 3081"/>
          <p:cNvSpPr>
            <a:spLocks noGrp="1"/>
          </p:cNvSpPr>
          <p:nvPr>
            <p:ph type="dt" sz="half" idx="2"/>
          </p:nvPr>
        </p:nvSpPr>
        <p:spPr>
          <a:xfrm>
            <a:off x="1222376" y="9248775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83" name="Footer Placeholder 3082"/>
          <p:cNvSpPr>
            <a:spLocks noGrp="1"/>
          </p:cNvSpPr>
          <p:nvPr>
            <p:ph type="ftr" sz="quarter" idx="3"/>
          </p:nvPr>
        </p:nvSpPr>
        <p:spPr>
          <a:xfrm>
            <a:off x="6696076" y="9248775"/>
            <a:ext cx="57912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3084" name="Slide Number Placeholder 3083"/>
          <p:cNvSpPr>
            <a:spLocks noGrp="1"/>
          </p:cNvSpPr>
          <p:nvPr>
            <p:ph type="sldNum" sz="quarter" idx="4"/>
          </p:nvPr>
        </p:nvSpPr>
        <p:spPr>
          <a:xfrm>
            <a:off x="13608050" y="9248775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marL="0" lvl="0" indent="0" algn="ctr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5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0995" lvl="0" indent="-34099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q"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026795" lvl="1" indent="-34734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n"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538605" lvl="2" indent="-33972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008000"/>
        </a:buClr>
        <a:buSzPct val="60000"/>
        <a:buFont typeface="Wingdings" panose="05000000000000000000" pitchFamily="2" charset="2"/>
        <a:buChar char="n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150745" lvl="3" indent="-35496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2745" lvl="4" indent="-34099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771900" lvl="5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457700" lvl="6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5143500" lvl="7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829300" lvl="8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371600" lvl="2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2057400" lvl="3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743200" lvl="4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3429000" lvl="5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4114800" lvl="6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4800600" lvl="7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5486400" lvl="8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85800">
        <a:defRPr>
          <a:latin typeface="+mn-lt"/>
          <a:ea typeface="+mn-ea"/>
          <a:cs typeface="+mn-cs"/>
        </a:defRPr>
      </a:lvl2pPr>
      <a:lvl3pPr marL="1371600">
        <a:defRPr>
          <a:latin typeface="+mn-lt"/>
          <a:ea typeface="+mn-ea"/>
          <a:cs typeface="+mn-cs"/>
        </a:defRPr>
      </a:lvl3pPr>
      <a:lvl4pPr marL="2057400">
        <a:defRPr>
          <a:latin typeface="+mn-lt"/>
          <a:ea typeface="+mn-ea"/>
          <a:cs typeface="+mn-cs"/>
        </a:defRPr>
      </a:lvl4pPr>
      <a:lvl5pPr marL="2743200">
        <a:defRPr>
          <a:latin typeface="+mn-lt"/>
          <a:ea typeface="+mn-ea"/>
          <a:cs typeface="+mn-cs"/>
        </a:defRPr>
      </a:lvl5pPr>
      <a:lvl6pPr marL="3429000">
        <a:defRPr>
          <a:latin typeface="+mn-lt"/>
          <a:ea typeface="+mn-ea"/>
          <a:cs typeface="+mn-cs"/>
        </a:defRPr>
      </a:lvl6pPr>
      <a:lvl7pPr marL="4114800">
        <a:defRPr>
          <a:latin typeface="+mn-lt"/>
          <a:ea typeface="+mn-ea"/>
          <a:cs typeface="+mn-cs"/>
        </a:defRPr>
      </a:lvl7pPr>
      <a:lvl8pPr marL="4800600">
        <a:defRPr>
          <a:latin typeface="+mn-lt"/>
          <a:ea typeface="+mn-ea"/>
          <a:cs typeface="+mn-cs"/>
        </a:defRPr>
      </a:lvl8pPr>
      <a:lvl9pPr marL="54864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85800">
        <a:defRPr>
          <a:latin typeface="+mn-lt"/>
          <a:ea typeface="+mn-ea"/>
          <a:cs typeface="+mn-cs"/>
        </a:defRPr>
      </a:lvl2pPr>
      <a:lvl3pPr marL="1371600">
        <a:defRPr>
          <a:latin typeface="+mn-lt"/>
          <a:ea typeface="+mn-ea"/>
          <a:cs typeface="+mn-cs"/>
        </a:defRPr>
      </a:lvl3pPr>
      <a:lvl4pPr marL="2057400">
        <a:defRPr>
          <a:latin typeface="+mn-lt"/>
          <a:ea typeface="+mn-ea"/>
          <a:cs typeface="+mn-cs"/>
        </a:defRPr>
      </a:lvl4pPr>
      <a:lvl5pPr marL="2743200">
        <a:defRPr>
          <a:latin typeface="+mn-lt"/>
          <a:ea typeface="+mn-ea"/>
          <a:cs typeface="+mn-cs"/>
        </a:defRPr>
      </a:lvl5pPr>
      <a:lvl6pPr marL="3429000">
        <a:defRPr>
          <a:latin typeface="+mn-lt"/>
          <a:ea typeface="+mn-ea"/>
          <a:cs typeface="+mn-cs"/>
        </a:defRPr>
      </a:lvl6pPr>
      <a:lvl7pPr marL="4114800">
        <a:defRPr>
          <a:latin typeface="+mn-lt"/>
          <a:ea typeface="+mn-ea"/>
          <a:cs typeface="+mn-cs"/>
        </a:defRPr>
      </a:lvl7pPr>
      <a:lvl8pPr marL="4800600">
        <a:defRPr>
          <a:latin typeface="+mn-lt"/>
          <a:ea typeface="+mn-ea"/>
          <a:cs typeface="+mn-cs"/>
        </a:defRPr>
      </a:lvl8pPr>
      <a:lvl9pPr marL="54864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371" y="3314954"/>
            <a:ext cx="15521127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6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sz="6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Object Persistence using Hibernate</a:t>
            </a:r>
            <a:endParaRPr sz="6000" b="0" kern="12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Microsoft Sans Serif" panose="020B0604020202020204"/>
              <a:sym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7817" y="4786376"/>
            <a:ext cx="1133475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Hibernate Mapping using XML</a:t>
            </a:r>
            <a:endParaRPr sz="4500" dirty="0">
              <a:solidFill>
                <a:srgbClr val="404040"/>
              </a:solidFill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Title 10244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US"/>
              <a:t>E</a:t>
            </a:r>
            <a:r>
              <a:t>ntity </a:t>
            </a:r>
            <a:r>
              <a:rPr lang="en-US"/>
              <a:t>R</a:t>
            </a:r>
            <a:r>
              <a:t>elationship </a:t>
            </a:r>
            <a:r>
              <a:rPr lang="en-US"/>
              <a:t>D</a:t>
            </a:r>
            <a:r>
              <a:t>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0600" y="2933700"/>
            <a:ext cx="16280130" cy="50050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610100"/>
            <a:ext cx="103117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One-to-Many Using Join Table XML Mapping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Title 10244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US"/>
              <a:t>E</a:t>
            </a:r>
            <a:r>
              <a:t>ntity </a:t>
            </a:r>
            <a:r>
              <a:rPr lang="en-US"/>
              <a:t>R</a:t>
            </a:r>
            <a:r>
              <a:t>elationship </a:t>
            </a:r>
            <a:r>
              <a:rPr lang="en-US"/>
              <a:t>D</a:t>
            </a:r>
            <a:r>
              <a:t>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3048000" y="2324100"/>
          <a:ext cx="12412345" cy="607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5619750" imgH="1028700" progId="Paint.Picture">
                  <p:embed/>
                </p:oleObj>
              </mc:Choice>
              <mc:Fallback>
                <p:oleObj name="" r:id="rId1" imgW="5619750" imgH="10287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0" y="2324100"/>
                        <a:ext cx="12412345" cy="6071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610100"/>
            <a:ext cx="103117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Many-to-Many XML Mapping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610100"/>
            <a:ext cx="103117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Eager/Lazy Loading In Hibernate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610100"/>
            <a:ext cx="103117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Integration of Hibernate with Spring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966085" y="3343275"/>
            <a:ext cx="15216505" cy="510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One-to-One With Primary Key XML Mapping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One-to-One With Foreign Key XML Mapping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One-to-Many XML Mapping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One-to-Many Using Join Table XML Mapping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Many-to-Many XML Mapping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Bidirectional Mapping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14120" y="3107690"/>
            <a:ext cx="5381625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sz="37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lang="en-US"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lang="en-US" sz="3700" spc="1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971800" y="1790700"/>
            <a:ext cx="15216505" cy="623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Create the database and tables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Setting up Spring Tool Suite project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Write the Hibernate Model Classes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Write the</a:t>
            </a:r>
            <a:r>
              <a:rPr lang="en-US" dirty="0"/>
              <a:t> </a:t>
            </a:r>
            <a:r>
              <a:rPr dirty="0"/>
              <a:t>Hibernate Mapping Files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Write the</a:t>
            </a:r>
            <a:r>
              <a:rPr lang="en-US" dirty="0"/>
              <a:t> </a:t>
            </a:r>
            <a:r>
              <a:rPr dirty="0"/>
              <a:t>Hibernate Configuration File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Code a Test Program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14086" y="3107943"/>
            <a:ext cx="4525010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70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rPr>
              <a:t>Process Flow</a:t>
            </a:r>
            <a:endParaRPr lang="en-US" sz="3700">
              <a:solidFill>
                <a:schemeClr val="bg1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Title 10244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US"/>
              <a:t>E</a:t>
            </a:r>
            <a:r>
              <a:t>ntity </a:t>
            </a:r>
            <a:r>
              <a:rPr lang="en-US"/>
              <a:t>R</a:t>
            </a:r>
            <a:r>
              <a:t>elationship </a:t>
            </a:r>
            <a:r>
              <a:rPr lang="en-US"/>
              <a:t>D</a:t>
            </a:r>
            <a:r>
              <a:t>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0800" y="2857500"/>
            <a:ext cx="12580620" cy="50476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800" y="4686300"/>
            <a:ext cx="1031176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Hibernate One-to-One With Primary Key 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XML Mapping 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Title 10244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US"/>
              <a:t>E</a:t>
            </a:r>
            <a:r>
              <a:t>ntity </a:t>
            </a:r>
            <a:r>
              <a:rPr lang="en-US"/>
              <a:t>R</a:t>
            </a:r>
            <a:r>
              <a:t>elationship </a:t>
            </a:r>
            <a:r>
              <a:rPr lang="en-US"/>
              <a:t>D</a:t>
            </a:r>
            <a:r>
              <a:t>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3695" y="3162300"/>
            <a:ext cx="12501245" cy="5254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800" y="4686300"/>
            <a:ext cx="1031176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Hibernate One-to-One With </a:t>
            </a:r>
            <a:r>
              <a:rPr lang="en-US"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Foreign </a:t>
            </a: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Key 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XML Mapping 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Title 10244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US"/>
              <a:t>E</a:t>
            </a:r>
            <a:r>
              <a:t>ntity </a:t>
            </a:r>
            <a:r>
              <a:rPr lang="en-US"/>
              <a:t>R</a:t>
            </a:r>
            <a:r>
              <a:t>elationship </a:t>
            </a:r>
            <a:r>
              <a:rPr lang="en-US"/>
              <a:t>D</a:t>
            </a:r>
            <a:r>
              <a:t>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5600" y="2628900"/>
            <a:ext cx="12633960" cy="5748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610100"/>
            <a:ext cx="103117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Hibernate One-to-</a:t>
            </a:r>
            <a:r>
              <a:rPr lang="en-US"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Many </a:t>
            </a: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XML Mapping 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im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WPS Presentation</Application>
  <PresentationFormat>On-screen Show (4:3)</PresentationFormat>
  <Paragraphs>100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Arial</vt:lpstr>
      <vt:lpstr>Times New Roman</vt:lpstr>
      <vt:lpstr>Microsoft Sans Serif</vt:lpstr>
      <vt:lpstr>Lucida Sans Unicode</vt:lpstr>
      <vt:lpstr>Calibri</vt:lpstr>
      <vt:lpstr>Microsoft YaHei</vt:lpstr>
      <vt:lpstr>Arial Unicode MS</vt:lpstr>
      <vt:lpstr>Leelawadee UI</vt:lpstr>
      <vt:lpstr>Office Theme</vt:lpstr>
      <vt:lpstr>Jim</vt:lpstr>
      <vt:lpstr>1_Office Theme</vt:lpstr>
      <vt:lpstr>Paint.Picture</vt:lpstr>
      <vt:lpstr> Object Persistence using Hibernate</vt:lpstr>
      <vt:lpstr>PowerPoint 演示文稿</vt:lpstr>
      <vt:lpstr>PowerPoint 演示文稿</vt:lpstr>
      <vt:lpstr>Entity Relationship Diagram</vt:lpstr>
      <vt:lpstr>PowerPoint 演示文稿</vt:lpstr>
      <vt:lpstr>Entity Relationship Diagram</vt:lpstr>
      <vt:lpstr>PowerPoint 演示文稿</vt:lpstr>
      <vt:lpstr>Entity Relationship Diagram</vt:lpstr>
      <vt:lpstr>PowerPoint 演示文稿</vt:lpstr>
      <vt:lpstr>Entity Relationship Diagram</vt:lpstr>
      <vt:lpstr>PowerPoint 演示文稿</vt:lpstr>
      <vt:lpstr>Entity Relationship Diagram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Applications with JDBC in Java SE  Applications</dc:title>
  <dc:creator/>
  <cp:lastModifiedBy>steve</cp:lastModifiedBy>
  <cp:revision>12</cp:revision>
  <dcterms:created xsi:type="dcterms:W3CDTF">2022-10-06T15:32:00Z</dcterms:created>
  <dcterms:modified xsi:type="dcterms:W3CDTF">2022-10-13T12:04:14Z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2021-04-02T03:30:00Z</vt:filetime>
  </property>
  <property fmtid="{D5CDD505-2E9C-101B-9397-08002B2CF9AE}" pid="3" name="LastSaved">
    <vt:filetime>2022-10-07T03:30:00Z</vt:filetime>
  </property>
  <property fmtid="{D5CDD505-2E9C-101B-9397-08002B2CF9AE}" pid="4" name="ICV">
    <vt:lpwstr>CF45CCB12DE34018BFD9B4E1811110C1</vt:lpwstr>
  </property>
  <property fmtid="{D5CDD505-2E9C-101B-9397-08002B2CF9AE}" pid="5" name="KSOProductBuildVer">
    <vt:lpwstr>1033-11.2.0.11341</vt:lpwstr>
  </property>
</Properties>
</file>