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4E8D-7EB5-4F4B-AF94-7D42420409E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89948-6044-4F9F-B563-A0CD7B83C08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5" y="1916949"/>
            <a:ext cx="89394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7218C-896C-46FC-8642-40B2EBDCBB81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4F591-3417-43D5-BC6B-2667AC1518A1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90689" y="1737233"/>
            <a:ext cx="4879975" cy="3483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20365" y="1737233"/>
            <a:ext cx="4819015" cy="3483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3E33-0BAF-4EAA-8E3D-BD002A5C1DF8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374FE-94ED-4865-BC3B-FC3852680F9F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13A67-D8AA-4343-8E8C-F60E60BE5804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645" y="2715858"/>
            <a:ext cx="1061870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5889" y="2780390"/>
            <a:ext cx="9920221" cy="1945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93152-E1E9-44EF-81D7-EA346118B8BD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60116" y="4619237"/>
            <a:ext cx="1637664" cy="1637664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65" y="0"/>
                </a:moveTo>
                <a:lnTo>
                  <a:pt x="902373" y="4394"/>
                </a:lnTo>
                <a:lnTo>
                  <a:pt x="983386" y="16763"/>
                </a:lnTo>
                <a:lnTo>
                  <a:pt x="1062012" y="36715"/>
                </a:lnTo>
                <a:lnTo>
                  <a:pt x="1137056" y="64261"/>
                </a:lnTo>
                <a:lnTo>
                  <a:pt x="1208887" y="98983"/>
                </a:lnTo>
                <a:lnTo>
                  <a:pt x="1276350" y="139687"/>
                </a:lnTo>
                <a:lnTo>
                  <a:pt x="1339405" y="187185"/>
                </a:lnTo>
                <a:lnTo>
                  <a:pt x="1397266" y="239864"/>
                </a:lnTo>
                <a:lnTo>
                  <a:pt x="1450352" y="298132"/>
                </a:lnTo>
                <a:lnTo>
                  <a:pt x="1497444" y="361187"/>
                </a:lnTo>
                <a:lnTo>
                  <a:pt x="1538554" y="428637"/>
                </a:lnTo>
                <a:lnTo>
                  <a:pt x="1572882" y="500075"/>
                </a:lnTo>
                <a:lnTo>
                  <a:pt x="1600415" y="575119"/>
                </a:lnTo>
                <a:lnTo>
                  <a:pt x="1620367" y="653745"/>
                </a:lnTo>
                <a:lnTo>
                  <a:pt x="1632750" y="734758"/>
                </a:lnTo>
                <a:lnTo>
                  <a:pt x="1637131" y="818565"/>
                </a:lnTo>
                <a:lnTo>
                  <a:pt x="1632750" y="902373"/>
                </a:lnTo>
                <a:lnTo>
                  <a:pt x="1620367" y="983386"/>
                </a:lnTo>
                <a:lnTo>
                  <a:pt x="1600415" y="1062012"/>
                </a:lnTo>
                <a:lnTo>
                  <a:pt x="1572882" y="1137056"/>
                </a:lnTo>
                <a:lnTo>
                  <a:pt x="1538554" y="1208887"/>
                </a:lnTo>
                <a:lnTo>
                  <a:pt x="1497444" y="1276349"/>
                </a:lnTo>
                <a:lnTo>
                  <a:pt x="1450339" y="1339405"/>
                </a:lnTo>
                <a:lnTo>
                  <a:pt x="1397266" y="1397279"/>
                </a:lnTo>
                <a:lnTo>
                  <a:pt x="1339405" y="1450352"/>
                </a:lnTo>
                <a:lnTo>
                  <a:pt x="1276350" y="1497444"/>
                </a:lnTo>
                <a:lnTo>
                  <a:pt x="1208887" y="1538554"/>
                </a:lnTo>
                <a:lnTo>
                  <a:pt x="1137043" y="1572882"/>
                </a:lnTo>
                <a:lnTo>
                  <a:pt x="1062012" y="1600415"/>
                </a:lnTo>
                <a:lnTo>
                  <a:pt x="983386" y="1620380"/>
                </a:lnTo>
                <a:lnTo>
                  <a:pt x="902373" y="1632750"/>
                </a:lnTo>
                <a:lnTo>
                  <a:pt x="818565" y="1637131"/>
                </a:lnTo>
                <a:lnTo>
                  <a:pt x="734758" y="1632750"/>
                </a:lnTo>
                <a:lnTo>
                  <a:pt x="653745" y="1620380"/>
                </a:lnTo>
                <a:lnTo>
                  <a:pt x="575119" y="1600415"/>
                </a:lnTo>
                <a:lnTo>
                  <a:pt x="500075" y="1572882"/>
                </a:lnTo>
                <a:lnTo>
                  <a:pt x="428637" y="1538554"/>
                </a:lnTo>
                <a:lnTo>
                  <a:pt x="361187" y="1497444"/>
                </a:lnTo>
                <a:lnTo>
                  <a:pt x="298132" y="1450352"/>
                </a:lnTo>
                <a:lnTo>
                  <a:pt x="239864" y="1397279"/>
                </a:lnTo>
                <a:lnTo>
                  <a:pt x="187185" y="1339405"/>
                </a:lnTo>
                <a:lnTo>
                  <a:pt x="139687" y="1276349"/>
                </a:lnTo>
                <a:lnTo>
                  <a:pt x="98971" y="1208887"/>
                </a:lnTo>
                <a:lnTo>
                  <a:pt x="64261" y="1137056"/>
                </a:lnTo>
                <a:lnTo>
                  <a:pt x="36715" y="1062012"/>
                </a:lnTo>
                <a:lnTo>
                  <a:pt x="16763" y="983386"/>
                </a:lnTo>
                <a:lnTo>
                  <a:pt x="4381" y="902373"/>
                </a:lnTo>
                <a:lnTo>
                  <a:pt x="0" y="818565"/>
                </a:lnTo>
                <a:lnTo>
                  <a:pt x="4381" y="734758"/>
                </a:lnTo>
                <a:lnTo>
                  <a:pt x="16763" y="653745"/>
                </a:lnTo>
                <a:lnTo>
                  <a:pt x="36715" y="575119"/>
                </a:lnTo>
                <a:lnTo>
                  <a:pt x="64261" y="500075"/>
                </a:lnTo>
                <a:lnTo>
                  <a:pt x="98983" y="428637"/>
                </a:lnTo>
                <a:lnTo>
                  <a:pt x="139687" y="361187"/>
                </a:lnTo>
                <a:lnTo>
                  <a:pt x="187185" y="298132"/>
                </a:lnTo>
                <a:lnTo>
                  <a:pt x="239864" y="239864"/>
                </a:lnTo>
                <a:lnTo>
                  <a:pt x="298132" y="187185"/>
                </a:lnTo>
                <a:lnTo>
                  <a:pt x="361187" y="139687"/>
                </a:lnTo>
                <a:lnTo>
                  <a:pt x="428637" y="98983"/>
                </a:lnTo>
                <a:lnTo>
                  <a:pt x="500062" y="64261"/>
                </a:lnTo>
                <a:lnTo>
                  <a:pt x="575119" y="36715"/>
                </a:lnTo>
                <a:lnTo>
                  <a:pt x="653745" y="16763"/>
                </a:lnTo>
                <a:lnTo>
                  <a:pt x="734758" y="4394"/>
                </a:lnTo>
                <a:lnTo>
                  <a:pt x="818565" y="0"/>
                </a:lnTo>
                <a:close/>
              </a:path>
            </a:pathLst>
          </a:custGeom>
          <a:ln w="9144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1427134"/>
            <a:ext cx="9004935" cy="708527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lang="en-US" sz="4500" dirty="0" smtClean="0"/>
              <a:t>Course Overview</a:t>
            </a:r>
            <a:endParaRPr sz="45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 b="5120"/>
          <a:stretch>
            <a:fillRect/>
          </a:stretch>
        </p:blipFill>
        <p:spPr bwMode="auto">
          <a:xfrm>
            <a:off x="0" y="0"/>
            <a:ext cx="12192000" cy="686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685800" y="812800"/>
          <a:ext cx="10149205" cy="544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400790" imgH="6877050" progId="Paint.Picture">
                  <p:embed/>
                </p:oleObj>
              </mc:Choice>
              <mc:Fallback>
                <p:oleObj name="" r:id="rId1" imgW="11400790" imgH="68770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812800"/>
                        <a:ext cx="10149205" cy="544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 b="6061"/>
          <a:stretch>
            <a:fillRect/>
          </a:stretch>
        </p:blipFill>
        <p:spPr bwMode="auto">
          <a:xfrm>
            <a:off x="0" y="41275"/>
            <a:ext cx="12190095" cy="681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 b="3287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-4445" y="-2540"/>
          <a:ext cx="12201525" cy="686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1400790" imgH="6858000" progId="Paint.Picture">
                  <p:embed/>
                </p:oleObj>
              </mc:Choice>
              <mc:Fallback>
                <p:oleObj name="" r:id="rId1" imgW="11400790" imgH="68580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4445" y="-2540"/>
                        <a:ext cx="12201525" cy="6863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800" y="533400"/>
            <a:ext cx="10902950" cy="54368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Presentation</Application>
  <PresentationFormat>Custom</PresentationFormat>
  <Paragraphs>18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Office Theme</vt:lpstr>
      <vt:lpstr>Paint.Picture</vt:lpstr>
      <vt:lpstr>Paint.Picture</vt:lpstr>
      <vt:lpstr>PowerPoint 演示文稿</vt:lpstr>
      <vt:lpstr>Course 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Schultz</dc:creator>
  <cp:lastModifiedBy>steve</cp:lastModifiedBy>
  <cp:revision>13</cp:revision>
  <dcterms:created xsi:type="dcterms:W3CDTF">2021-06-26T08:14:00Z</dcterms:created>
  <dcterms:modified xsi:type="dcterms:W3CDTF">2022-10-29T09:11:25Z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2017-06-05T11:00:00Z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2021-06-26T11:00:00Z</vt:filetime>
  </property>
  <property fmtid="{D5CDD505-2E9C-101B-9397-08002B2CF9AE}" pid="5" name="ICV">
    <vt:lpwstr>8F1F48E8DC08483D8856E3A8364CBD8B</vt:lpwstr>
  </property>
  <property fmtid="{D5CDD505-2E9C-101B-9397-08002B2CF9AE}" pid="6" name="KSOProductBuildVer">
    <vt:lpwstr>1033-11.2.0.11380</vt:lpwstr>
  </property>
</Properties>
</file>