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79000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>
                <a:solidFill>
                  <a:srgbClr val="171717"/>
                </a:solidFill>
              </a:rPr>
              <a:t>F</a:t>
            </a:r>
            <a:r>
              <a:rPr sz="6000" spc="215" dirty="0">
                <a:solidFill>
                  <a:srgbClr val="171717"/>
                </a:solidFill>
              </a:rPr>
              <a:t>o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85" dirty="0">
                <a:solidFill>
                  <a:srgbClr val="171717"/>
                </a:solidFill>
              </a:rPr>
              <a:t>m</a:t>
            </a:r>
            <a:r>
              <a:rPr sz="6000" spc="-14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00" dirty="0">
                <a:solidFill>
                  <a:srgbClr val="171717"/>
                </a:solidFill>
              </a:rPr>
              <a:t>w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105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75" dirty="0">
                <a:solidFill>
                  <a:srgbClr val="171717"/>
                </a:solidFill>
              </a:rPr>
              <a:t>oo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245" dirty="0">
                <a:solidFill>
                  <a:srgbClr val="171717"/>
                </a:solidFill>
              </a:rPr>
              <a:t>p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/>
              <a:t>Let's</a:t>
            </a:r>
            <a:r>
              <a:rPr sz="4650" spc="-260" dirty="0"/>
              <a:t> </a:t>
            </a:r>
            <a:r>
              <a:rPr sz="4650" spc="60" dirty="0"/>
              <a:t>get</a:t>
            </a:r>
            <a:r>
              <a:rPr sz="4650" spc="-254" dirty="0"/>
              <a:t> </a:t>
            </a:r>
            <a:r>
              <a:rPr sz="4650" spc="-110" dirty="0"/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Summary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4800" y="1993900"/>
              <a:ext cx="9144000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Presentation</Application>
  <PresentationFormat>On-screen Show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Forms with Bootstrap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Let's get started.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with Bootstrap</dc:title>
  <dc:creator/>
  <cp:lastModifiedBy>Steve Sam</cp:lastModifiedBy>
  <cp:revision>1</cp:revision>
  <dcterms:created xsi:type="dcterms:W3CDTF">2022-11-01T17:01:02Z</dcterms:created>
  <dcterms:modified xsi:type="dcterms:W3CDTF">2022-11-01T17:01:02Z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05750AED33614B1985D743CC9986096F</vt:lpwstr>
  </property>
  <property fmtid="{D5CDD505-2E9C-101B-9397-08002B2CF9AE}" pid="3" name="KSOProductBuildVer">
    <vt:lpwstr>1033-11.2.0.11380</vt:lpwstr>
  </property>
</Properties>
</file>