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9" r:id="rId4"/>
    <p:sldId id="260" r:id="rId5"/>
    <p:sldId id="277" r:id="rId6"/>
    <p:sldId id="262" r:id="rId7"/>
    <p:sldId id="269" r:id="rId8"/>
    <p:sldId id="270" r:id="rId9"/>
    <p:sldId id="273" r:id="rId10"/>
    <p:sldId id="274" r:id="rId11"/>
    <p:sldId id="275" r:id="rId12"/>
    <p:sldId id="276" r:id="rId13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1826303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52317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53274" y="4400550"/>
            <a:ext cx="30826193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826303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64969" y="939800"/>
            <a:ext cx="12926060" cy="782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7100" y="1483360"/>
            <a:ext cx="14401800" cy="3297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3500" y="2667000"/>
            <a:ext cx="100145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434" dirty="0">
                <a:solidFill>
                  <a:srgbClr val="171717"/>
                </a:solidFill>
              </a:rPr>
              <a:t>J</a:t>
            </a:r>
            <a:r>
              <a:rPr sz="6000" spc="-405" dirty="0">
                <a:solidFill>
                  <a:srgbClr val="171717"/>
                </a:solidFill>
              </a:rPr>
              <a:t>a</a:t>
            </a:r>
            <a:r>
              <a:rPr sz="6000" spc="-335" dirty="0">
                <a:solidFill>
                  <a:srgbClr val="171717"/>
                </a:solidFill>
              </a:rPr>
              <a:t>v</a:t>
            </a:r>
            <a:r>
              <a:rPr sz="6000" spc="-155" dirty="0">
                <a:solidFill>
                  <a:srgbClr val="171717"/>
                </a:solidFill>
              </a:rPr>
              <a:t>aScrip</a:t>
            </a:r>
            <a:r>
              <a:rPr sz="6000" dirty="0">
                <a:solidFill>
                  <a:srgbClr val="171717"/>
                </a:solidFill>
              </a:rPr>
              <a:t>t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85" dirty="0">
                <a:solidFill>
                  <a:srgbClr val="171717"/>
                </a:solidFill>
              </a:rPr>
              <a:t>&amp;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35" dirty="0">
                <a:solidFill>
                  <a:srgbClr val="171717"/>
                </a:solidFill>
              </a:rPr>
              <a:t>Boot</a:t>
            </a:r>
            <a:r>
              <a:rPr sz="6000" spc="-105" dirty="0">
                <a:solidFill>
                  <a:srgbClr val="171717"/>
                </a:solidFill>
              </a:rPr>
              <a:t>s</a:t>
            </a:r>
            <a:r>
              <a:rPr sz="6000" spc="-100" dirty="0">
                <a:solidFill>
                  <a:srgbClr val="171717"/>
                </a:solidFill>
              </a:rPr>
              <a:t>t</a:t>
            </a:r>
            <a:r>
              <a:rPr sz="6000" spc="-440" dirty="0">
                <a:solidFill>
                  <a:srgbClr val="171717"/>
                </a:solidFill>
              </a:rPr>
              <a:t>r</a:t>
            </a:r>
            <a:r>
              <a:rPr sz="6000" spc="-100" dirty="0">
                <a:solidFill>
                  <a:srgbClr val="171717"/>
                </a:solidFill>
              </a:rPr>
              <a:t>a</a:t>
            </a:r>
            <a:r>
              <a:rPr sz="6000" spc="55" dirty="0">
                <a:solidFill>
                  <a:srgbClr val="171717"/>
                </a:solidFill>
              </a:rPr>
              <a:t>p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240" dirty="0">
                <a:solidFill>
                  <a:srgbClr val="171717"/>
                </a:solidFill>
              </a:rPr>
              <a:t>BFF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</a:rPr>
              <a:t>Summary</a:t>
            </a:r>
            <a:endParaRPr sz="4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7800" y="1905000"/>
            <a:ext cx="9117965" cy="49199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4400" y="238125"/>
            <a:ext cx="12051665" cy="86671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51500" y="4131055"/>
            <a:ext cx="4940935" cy="737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650" spc="-10" dirty="0">
                <a:solidFill>
                  <a:srgbClr val="FFFFFF"/>
                </a:solidFill>
              </a:rPr>
              <a:t>Let's</a:t>
            </a:r>
            <a:r>
              <a:rPr sz="4650" spc="-260" dirty="0">
                <a:solidFill>
                  <a:srgbClr val="FFFFFF"/>
                </a:solidFill>
              </a:rPr>
              <a:t> </a:t>
            </a:r>
            <a:r>
              <a:rPr sz="4650" spc="60" dirty="0">
                <a:solidFill>
                  <a:srgbClr val="FFFFFF"/>
                </a:solidFill>
              </a:rPr>
              <a:t>get</a:t>
            </a:r>
            <a:r>
              <a:rPr sz="4650" spc="-254" dirty="0">
                <a:solidFill>
                  <a:srgbClr val="FFFFFF"/>
                </a:solidFill>
              </a:rPr>
              <a:t> </a:t>
            </a:r>
            <a:r>
              <a:rPr sz="4650" spc="-110" dirty="0">
                <a:solidFill>
                  <a:srgbClr val="FFFFFF"/>
                </a:solidFill>
              </a:rPr>
              <a:t>started.</a:t>
            </a:r>
            <a:endParaRPr sz="46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9420" y="2376170"/>
            <a:ext cx="10296525" cy="439102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</a:rPr>
              <a:t>Summary</a:t>
            </a:r>
            <a:endParaRPr sz="4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</a:rPr>
              <a:t>Summary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6650942" y="1993900"/>
            <a:ext cx="9156700" cy="5156200"/>
            <a:chOff x="6650942" y="1993900"/>
            <a:chExt cx="9156700" cy="5156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54800" y="1993900"/>
              <a:ext cx="9144000" cy="51435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57292" y="200025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0" y="5143500"/>
                  </a:lnTo>
                  <a:lnTo>
                    <a:pt x="9144000" y="5143500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</a:rPr>
              <a:t>Summary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6650942" y="1993900"/>
            <a:ext cx="9156700" cy="5156200"/>
            <a:chOff x="6650942" y="1993900"/>
            <a:chExt cx="9156700" cy="5156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54800" y="1993900"/>
              <a:ext cx="9144000" cy="51435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57292" y="200025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0" y="5143500"/>
                  </a:lnTo>
                  <a:lnTo>
                    <a:pt x="9144000" y="5143500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WPS Presentation</Application>
  <PresentationFormat>On-screen Show (4:3)</PresentationFormat>
  <Paragraphs>34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Verdana</vt:lpstr>
      <vt:lpstr>Arial MT</vt:lpstr>
      <vt:lpstr>Courier New</vt:lpstr>
      <vt:lpstr>Tahoma</vt:lpstr>
      <vt:lpstr>Microsoft YaHei</vt:lpstr>
      <vt:lpstr>Arial Unicode MS</vt:lpstr>
      <vt:lpstr>Calibri</vt:lpstr>
      <vt:lpstr>Lucida Sans Unicode</vt:lpstr>
      <vt:lpstr>Office Theme</vt:lpstr>
      <vt:lpstr>JavaScript &amp; Bootstrap BFF</vt:lpstr>
      <vt:lpstr>PowerPoint 演示文稿</vt:lpstr>
      <vt:lpstr>PowerPoint 演示文稿</vt:lpstr>
      <vt:lpstr>PowerPoint 演示文稿</vt:lpstr>
      <vt:lpstr>Let's get started.</vt:lpstr>
      <vt:lpstr>Navbars  Popovers  Scrollspy  Tooltips</vt:lpstr>
      <vt:lpstr>Summary</vt:lpstr>
      <vt:lpstr>Summary</vt:lpstr>
      <vt:lpstr>Summary</vt:lpstr>
      <vt:lpstr>Summary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&amp; Bootstrap BFF</dc:title>
  <dc:creator/>
  <cp:lastModifiedBy>Steve Sam</cp:lastModifiedBy>
  <cp:revision>2</cp:revision>
  <dcterms:created xsi:type="dcterms:W3CDTF">2022-11-02T17:35:57Z</dcterms:created>
  <dcterms:modified xsi:type="dcterms:W3CDTF">2022-11-02T18:50:32Z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323C192103024287BAC490CFDEE3EFB1</vt:lpwstr>
  </property>
  <property fmtid="{D5CDD505-2E9C-101B-9397-08002B2CF9AE}" pid="3" name="KSOProductBuildVer">
    <vt:lpwstr>1033-11.2.0.11380</vt:lpwstr>
  </property>
</Properties>
</file>