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69" r:id="rId20"/>
    <p:sldId id="270" r:id="rId21"/>
    <p:sldId id="284" r:id="rId22"/>
    <p:sldId id="285" r:id="rId23"/>
    <p:sldId id="286" r:id="rId24"/>
    <p:sldId id="271" r:id="rId2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9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28638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857500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0" y="571500"/>
            <a:ext cx="12144375" cy="507365"/>
          </a:xfrm>
        </p:spPr>
        <p:txBody>
          <a:bodyPr wrap="square"/>
          <a:lstStyle/>
          <a:p>
            <a:pPr algn="ctr"/>
            <a:r>
              <a:rPr lang="en-US"/>
              <a:t>Distinguishing differences between Angular vs. AngularJS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16748125" cy="7784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0198" y="419098"/>
            <a:ext cx="5708650" cy="1598295"/>
          </a:xfrm>
        </p:spPr>
        <p:txBody>
          <a:bodyPr wrap="square"/>
          <a:lstStyle/>
          <a:p>
            <a:pPr algn="ctr"/>
            <a:r>
              <a:rPr lang="en-US"/>
              <a:t>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2705100"/>
            <a:ext cx="10838180" cy="1879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270" y="5676900"/>
            <a:ext cx="1083818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723900"/>
            <a:ext cx="11076305" cy="507365"/>
          </a:xfrm>
        </p:spPr>
        <p:txBody>
          <a:bodyPr wrap="square"/>
          <a:lstStyle/>
          <a:p>
            <a:pPr algn="ctr"/>
            <a:r>
              <a:rPr lang="en-US"/>
              <a:t>AngularJS to Angular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0200" y="1866900"/>
            <a:ext cx="15034895" cy="7435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</Words>
  <Application>Microsoft Office PowerPoint</Application>
  <PresentationFormat>Custom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Lucida Sans Unicode</vt:lpstr>
      <vt:lpstr>Microsoft Sans Serif</vt:lpstr>
      <vt:lpstr>Times New Roman</vt:lpstr>
      <vt:lpstr>Trebuchet MS</vt:lpstr>
      <vt:lpstr>Office Theme</vt:lpstr>
      <vt:lpstr>Angular: Getting Started</vt:lpstr>
      <vt:lpstr>PowerPoint Presentation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Presentation</vt:lpstr>
      <vt:lpstr>Coding Along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Application Architecture</vt:lpstr>
      <vt:lpstr>First Things First  Introduction to Components</vt:lpstr>
      <vt:lpstr>Distinguishing differences between Angular vs. AngularJS</vt:lpstr>
      <vt:lpstr>Dependency Injection</vt:lpstr>
      <vt:lpstr>AngularJS to Angular Migrations</vt:lpstr>
      <vt:lpstr>Coming up next … First Things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Admin</cp:lastModifiedBy>
  <cp:revision>11</cp:revision>
  <dcterms:created xsi:type="dcterms:W3CDTF">2021-07-30T10:59:00Z</dcterms:created>
  <dcterms:modified xsi:type="dcterms:W3CDTF">2023-05-04T08:44:28Z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2021-07-30T16:30:00Z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9DBEE781E19444BFB390B632399A17C3</vt:lpwstr>
  </property>
</Properties>
</file>