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61" r:id="rId9"/>
    <p:sldId id="262" r:id="rId10"/>
    <p:sldId id="263" r:id="rId11"/>
    <p:sldId id="264" r:id="rId12"/>
    <p:sldId id="31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074" y="2462242"/>
            <a:ext cx="16816705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6986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484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55" dirty="0">
                <a:latin typeface="Tahoma" panose="020B0604030504040204"/>
                <a:cs typeface="Tahoma" panose="020B0604030504040204"/>
              </a:rPr>
              <a:t>Basics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0803" y="80010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0511" y="3096259"/>
            <a:ext cx="95738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options/actions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949960">
              <a:lnSpc>
                <a:spcPct val="162000"/>
              </a:lnSpc>
              <a:spcBef>
                <a:spcPts val="2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option/action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615"/>
              </a:spcBef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26" y="3416460"/>
            <a:ext cx="6475969" cy="34540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0"/>
          <p:cNvGraphicFramePr>
            <a:graphicFrameLocks noGrp="1" noChangeAspect="1"/>
          </p:cNvGraphicFramePr>
          <p:nvPr>
            <p:ph sz="half" idx="3"/>
          </p:nvPr>
        </p:nvGraphicFramePr>
        <p:xfrm>
          <a:off x="0" y="1562100"/>
          <a:ext cx="6332220" cy="330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182100" imgH="7077075" progId="Paint.Picture">
                  <p:embed/>
                </p:oleObj>
              </mc:Choice>
              <mc:Fallback>
                <p:oleObj r:id="rId3" imgW="9182100" imgH="70770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62100"/>
                        <a:ext cx="6332220" cy="330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48287" y="2832388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245" y="2984532"/>
            <a:ext cx="13884275" cy="6170930"/>
            <a:chOff x="413245" y="2984532"/>
            <a:chExt cx="13884275" cy="6170930"/>
          </a:xfrm>
        </p:grpSpPr>
        <p:sp>
          <p:nvSpPr>
            <p:cNvPr id="8" name="object 8"/>
            <p:cNvSpPr/>
            <p:nvPr/>
          </p:nvSpPr>
          <p:spPr>
            <a:xfrm>
              <a:off x="5770082" y="2998819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5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0083" y="2998820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245" y="3396830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9" y="0"/>
                  </a:moveTo>
                  <a:lnTo>
                    <a:pt x="0" y="0"/>
                  </a:lnTo>
                  <a:lnTo>
                    <a:pt x="0" y="5758355"/>
                  </a:lnTo>
                  <a:lnTo>
                    <a:pt x="13883919" y="5758355"/>
                  </a:lnTo>
                  <a:lnTo>
                    <a:pt x="13883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161" y="5498364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0224" y="5498557"/>
            <a:ext cx="7765415" cy="2031364"/>
          </a:xfrm>
          <a:custGeom>
            <a:avLst/>
            <a:gdLst/>
            <a:ahLst/>
            <a:cxnLst/>
            <a:rect l="l" t="t" r="r" b="b"/>
            <a:pathLst>
              <a:path w="7765415" h="2031365">
                <a:moveTo>
                  <a:pt x="0" y="0"/>
                </a:moveTo>
                <a:lnTo>
                  <a:pt x="7765375" y="0"/>
                </a:lnTo>
                <a:lnTo>
                  <a:pt x="7765375" y="2031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74986" y="5564123"/>
            <a:ext cx="77558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63198" y="4912770"/>
            <a:ext cx="4764405" cy="586105"/>
          </a:xfrm>
          <a:custGeom>
            <a:avLst/>
            <a:gdLst/>
            <a:ahLst/>
            <a:cxnLst/>
            <a:rect l="l" t="t" r="r" b="b"/>
            <a:pathLst>
              <a:path w="4764405" h="586104">
                <a:moveTo>
                  <a:pt x="4764406" y="0"/>
                </a:moveTo>
                <a:lnTo>
                  <a:pt x="0" y="0"/>
                </a:lnTo>
                <a:lnTo>
                  <a:pt x="0" y="585787"/>
                </a:lnTo>
                <a:lnTo>
                  <a:pt x="4764406" y="585787"/>
                </a:lnTo>
                <a:lnTo>
                  <a:pt x="476440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70224" y="4912770"/>
            <a:ext cx="475742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62000" y="6557010"/>
            <a:ext cx="66103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554990" y="415290"/>
          <a:ext cx="17177385" cy="945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6428740" imgH="9448800" progId="Paint.Picture">
                  <p:embed/>
                </p:oleObj>
              </mc:Choice>
              <mc:Fallback>
                <p:oleObj r:id="rId3" imgW="6428740" imgH="94488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990" y="415290"/>
                        <a:ext cx="17177385" cy="945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562" y="5143500"/>
            <a:ext cx="70167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'products',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1302" y="6786291"/>
            <a:ext cx="81216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'products/:id',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33" y="8725249"/>
            <a:ext cx="6569075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'welcome',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27100" marR="59493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43484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([])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53944" y="2228850"/>
            <a:ext cx="17180560" cy="5908040"/>
          </a:xfrm>
          <a:custGeom>
            <a:avLst/>
            <a:gdLst/>
            <a:ahLst/>
            <a:cxnLst/>
            <a:rect l="l" t="t" r="r" b="b"/>
            <a:pathLst>
              <a:path w="17180560" h="5908040">
                <a:moveTo>
                  <a:pt x="0" y="0"/>
                </a:moveTo>
                <a:lnTo>
                  <a:pt x="17180120" y="0"/>
                </a:lnTo>
                <a:lnTo>
                  <a:pt x="17180120" y="5907708"/>
                </a:lnTo>
                <a:lnTo>
                  <a:pt x="0" y="59077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5074" y="2462242"/>
          <a:ext cx="16816070" cy="3068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3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11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ProductListComponent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007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'products/:id'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ProductDetailComponent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492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'welcome'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WelcomeComponent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4124" y="5488939"/>
            <a:ext cx="15405735" cy="248539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2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87020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PageNotFoundComponent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411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Configuring</a:t>
            </a:r>
            <a:r>
              <a:rPr sz="3600" b="1" spc="-1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0511" y="3541267"/>
            <a:ext cx="9643110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5860" indent="7620">
              <a:lnSpc>
                <a:spcPct val="100000"/>
              </a:lnSpc>
              <a:spcBef>
                <a:spcPts val="100"/>
              </a:spcBef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Menu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5080">
              <a:lnSpc>
                <a:spcPts val="7010"/>
              </a:lnSpc>
              <a:spcBef>
                <a:spcPts val="45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bookmark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browser's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forward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070" y="3624486"/>
            <a:ext cx="3312927" cy="36722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8451" y="800100"/>
            <a:ext cx="1078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N</a:t>
            </a:r>
            <a:r>
              <a:rPr spc="-210" dirty="0"/>
              <a:t>a</a:t>
            </a:r>
            <a:r>
              <a:rPr spc="-220" dirty="0"/>
              <a:t>vi</a:t>
            </a:r>
            <a:r>
              <a:rPr spc="-340" dirty="0"/>
              <a:t>g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190" dirty="0"/>
              <a:t>pp</a:t>
            </a:r>
            <a:r>
              <a:rPr spc="-180" dirty="0"/>
              <a:t>li</a:t>
            </a:r>
            <a:r>
              <a:rPr spc="-320" dirty="0"/>
              <a:t>c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25" dirty="0"/>
              <a:t>i</a:t>
            </a:r>
            <a:r>
              <a:rPr spc="-46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165" dirty="0"/>
              <a:t>t</a:t>
            </a:r>
            <a:r>
              <a:rPr spc="-145" dirty="0"/>
              <a:t>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7776" y="2491972"/>
            <a:ext cx="16952595" cy="2994660"/>
            <a:chOff x="667776" y="2491972"/>
            <a:chExt cx="16952595" cy="2994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300" y="2501497"/>
              <a:ext cx="16933392" cy="2975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2538" y="2496735"/>
              <a:ext cx="16943070" cy="2985135"/>
            </a:xfrm>
            <a:custGeom>
              <a:avLst/>
              <a:gdLst/>
              <a:ahLst/>
              <a:cxnLst/>
              <a:rect l="l" t="t" r="r" b="b"/>
              <a:pathLst>
                <a:path w="16943070" h="2985135">
                  <a:moveTo>
                    <a:pt x="0" y="0"/>
                  </a:moveTo>
                  <a:lnTo>
                    <a:pt x="16942922" y="0"/>
                  </a:lnTo>
                  <a:lnTo>
                    <a:pt x="16942922" y="2984903"/>
                  </a:lnTo>
                  <a:lnTo>
                    <a:pt x="0" y="29849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&lt;li&gt;&lt;a&gt;Product</a:t>
            </a:r>
            <a:r>
              <a:rPr sz="3000" spc="-7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6400" y="8115300"/>
            <a:ext cx="14757400" cy="1479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588" y="7539201"/>
            <a:ext cx="16872585" cy="11080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7830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routerLink="/welcome"&gt;Home&lt;/a&gt;&lt;/li&gt;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5555" y="754380"/>
            <a:ext cx="5577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55" dirty="0"/>
              <a:t>l</a:t>
            </a:r>
            <a:r>
              <a:rPr spc="-150" dirty="0"/>
              <a:t>a</a:t>
            </a:r>
            <a:r>
              <a:rPr spc="-165" dirty="0"/>
              <a:t>c</a:t>
            </a:r>
            <a:r>
              <a:rPr spc="-90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35" dirty="0"/>
              <a:t>t</a:t>
            </a:r>
            <a:r>
              <a:rPr spc="-220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375" dirty="0"/>
              <a:t>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797304"/>
            <a:ext cx="16872585" cy="48018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189" y="1925852"/>
              <a:ext cx="14410182" cy="67547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756" y="75438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3587" y="2906331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5907" y="3058477"/>
            <a:ext cx="13884275" cy="6182995"/>
            <a:chOff x="455907" y="3058477"/>
            <a:chExt cx="13884275" cy="6182995"/>
          </a:xfrm>
        </p:grpSpPr>
        <p:sp>
          <p:nvSpPr>
            <p:cNvPr id="8" name="object 8"/>
            <p:cNvSpPr/>
            <p:nvPr/>
          </p:nvSpPr>
          <p:spPr>
            <a:xfrm>
              <a:off x="5705382" y="3072763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4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5383" y="3072764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907" y="3482967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6" y="0"/>
                  </a:moveTo>
                  <a:lnTo>
                    <a:pt x="0" y="0"/>
                  </a:lnTo>
                  <a:lnTo>
                    <a:pt x="0" y="5758354"/>
                  </a:lnTo>
                  <a:lnTo>
                    <a:pt x="13883916" y="5758354"/>
                  </a:lnTo>
                  <a:lnTo>
                    <a:pt x="1388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776" y="6004459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8440" y="5498557"/>
            <a:ext cx="7757159" cy="2124075"/>
          </a:xfrm>
          <a:custGeom>
            <a:avLst/>
            <a:gdLst/>
            <a:ahLst/>
            <a:cxnLst/>
            <a:rect l="l" t="t" r="r" b="b"/>
            <a:pathLst>
              <a:path w="7757159" h="2124075">
                <a:moveTo>
                  <a:pt x="0" y="0"/>
                </a:moveTo>
                <a:lnTo>
                  <a:pt x="7757160" y="0"/>
                </a:lnTo>
                <a:lnTo>
                  <a:pt x="7757160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61319" y="5563615"/>
            <a:ext cx="674750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import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Component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r>
              <a:rPr sz="2100" spc="-3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from</a:t>
            </a:r>
            <a:r>
              <a:rPr sz="2100" spc="-2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'@angular/core'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;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1319" y="6200647"/>
            <a:ext cx="73888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@Component({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 marL="320675">
              <a:lnSpc>
                <a:spcPts val="2510"/>
              </a:lnSpc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templateUrl:</a:t>
            </a:r>
            <a:r>
              <a:rPr sz="2100" spc="-9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'./product-list.component.html'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  <a:spcBef>
                <a:spcPts val="7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})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export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class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ProductListComponent</a:t>
            </a:r>
            <a:r>
              <a:rPr sz="2100" spc="-3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78440" y="4912771"/>
            <a:ext cx="5326380" cy="586105"/>
          </a:xfrm>
          <a:custGeom>
            <a:avLst/>
            <a:gdLst/>
            <a:ahLst/>
            <a:cxnLst/>
            <a:rect l="l" t="t" r="r" b="b"/>
            <a:pathLst>
              <a:path w="5326380" h="586104">
                <a:moveTo>
                  <a:pt x="5326379" y="0"/>
                </a:moveTo>
                <a:lnTo>
                  <a:pt x="0" y="0"/>
                </a:lnTo>
                <a:lnTo>
                  <a:pt x="0" y="585787"/>
                </a:lnTo>
                <a:lnTo>
                  <a:pt x="5326379" y="585787"/>
                </a:lnTo>
                <a:lnTo>
                  <a:pt x="5326379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78440" y="4912771"/>
            <a:ext cx="532638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148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187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Displaying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464819"/>
            <a:ext cx="443611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0"/>
              </a:lnSpc>
              <a:spcBef>
                <a:spcPts val="100"/>
              </a:spcBef>
            </a:pPr>
            <a:r>
              <a:rPr sz="32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Nest-able</a:t>
            </a:r>
            <a:r>
              <a:rPr sz="32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72110">
              <a:lnSpc>
                <a:spcPts val="3830"/>
              </a:lnSpc>
              <a:tabLst>
                <a:tab pos="80518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3223260"/>
            <a:ext cx="5762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another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111" y="5204459"/>
            <a:ext cx="509460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indent="-43370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15"/>
              </a:lnSpc>
              <a:spcBef>
                <a:spcPts val="2760"/>
              </a:spcBef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2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3815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45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4156" y="9279635"/>
            <a:ext cx="442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2511" y="3760487"/>
            <a:ext cx="12009120" cy="1478280"/>
          </a:xfrm>
          <a:custGeom>
            <a:avLst/>
            <a:gdLst/>
            <a:ahLst/>
            <a:cxnLst/>
            <a:rect l="l" t="t" r="r" b="b"/>
            <a:pathLst>
              <a:path w="12009119" h="1478279">
                <a:moveTo>
                  <a:pt x="12009121" y="0"/>
                </a:moveTo>
                <a:lnTo>
                  <a:pt x="0" y="0"/>
                </a:lnTo>
                <a:lnTo>
                  <a:pt x="0" y="1477712"/>
                </a:lnTo>
                <a:lnTo>
                  <a:pt x="12009121" y="1477712"/>
                </a:lnTo>
                <a:lnTo>
                  <a:pt x="12009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62511" y="3760487"/>
            <a:ext cx="12009120" cy="147828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&lt;div&gt;&lt;h1&gt;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2512" y="7554476"/>
            <a:ext cx="12009120" cy="147764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2512" y="1445892"/>
            <a:ext cx="12009120" cy="1816100"/>
          </a:xfrm>
          <a:custGeom>
            <a:avLst/>
            <a:gdLst/>
            <a:ahLst/>
            <a:cxnLst/>
            <a:rect l="l" t="t" r="r" b="b"/>
            <a:pathLst>
              <a:path w="12009119" h="1816100">
                <a:moveTo>
                  <a:pt x="12009119" y="0"/>
                </a:moveTo>
                <a:lnTo>
                  <a:pt x="0" y="0"/>
                </a:lnTo>
                <a:lnTo>
                  <a:pt x="0" y="1815882"/>
                </a:lnTo>
                <a:lnTo>
                  <a:pt x="12009119" y="1815882"/>
                </a:lnTo>
                <a:lnTo>
                  <a:pt x="1200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62512" y="1445892"/>
            <a:ext cx="12009120" cy="18161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Doing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44831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14676"/>
            <a:ext cx="533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5281676"/>
            <a:ext cx="411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1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5901358"/>
            <a:ext cx="13874750" cy="363220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1006665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7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([])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751395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4000" y="3249345"/>
            <a:ext cx="13874750" cy="181610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&lt;head&gt;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&lt;base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href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"/"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581147"/>
            <a:ext cx="9486900" cy="509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forRoot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spc="-7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segment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leading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slash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''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'**'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wildcard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name;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0" y="7690402"/>
            <a:ext cx="13874750" cy="233934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33145">
              <a:lnSpc>
                <a:spcPts val="3325"/>
              </a:lnSpc>
              <a:spcBef>
                <a:spcPts val="63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…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4353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676910">
              <a:lnSpc>
                <a:spcPts val="3910"/>
              </a:lnSpc>
              <a:spcBef>
                <a:spcPts val="57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5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03195"/>
            <a:ext cx="953833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RouterLink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attribute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Clickable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square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brackets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24726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796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130111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RouterOutlet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display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67779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800" b="1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26542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78765">
              <a:lnSpc>
                <a:spcPts val="7010"/>
              </a:lnSpc>
              <a:spcBef>
                <a:spcPts val="45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Configuring routes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12" name="object 12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84530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Additional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Techniques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342900"/>
            <a:ext cx="16941165" cy="8752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3400" y="876300"/>
            <a:ext cx="7847330" cy="3225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3"/>
          </p:nvPr>
        </p:nvPicPr>
        <p:blipFill rotWithShape="1">
          <a:blip r:embed="rId3"/>
          <a:srcRect l="2252" b="12594"/>
          <a:stretch/>
        </p:blipFill>
        <p:spPr>
          <a:xfrm>
            <a:off x="2971800" y="5295901"/>
            <a:ext cx="992441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9237"/>
              </p:ext>
            </p:extLst>
          </p:nvPr>
        </p:nvGraphicFramePr>
        <p:xfrm>
          <a:off x="5910783" y="4662393"/>
          <a:ext cx="3134995" cy="4507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21413" y="298056"/>
                </a:moveTo>
                <a:lnTo>
                  <a:pt x="1695620" y="298056"/>
                </a:lnTo>
                <a:lnTo>
                  <a:pt x="1695620" y="336156"/>
                </a:lnTo>
                <a:lnTo>
                  <a:pt x="1740463" y="336156"/>
                </a:lnTo>
                <a:lnTo>
                  <a:pt x="1740463" y="317106"/>
                </a:lnTo>
                <a:lnTo>
                  <a:pt x="1702363" y="317106"/>
                </a:lnTo>
                <a:lnTo>
                  <a:pt x="1702363" y="304800"/>
                </a:lnTo>
                <a:lnTo>
                  <a:pt x="1714670" y="304800"/>
                </a:lnTo>
                <a:lnTo>
                  <a:pt x="1721413" y="298056"/>
                </a:lnTo>
                <a:close/>
              </a:path>
              <a:path w="1740534" h="771525">
                <a:moveTo>
                  <a:pt x="1714670" y="304800"/>
                </a:moveTo>
                <a:lnTo>
                  <a:pt x="1702363" y="304800"/>
                </a:lnTo>
                <a:lnTo>
                  <a:pt x="1702363" y="317106"/>
                </a:lnTo>
                <a:lnTo>
                  <a:pt x="1714670" y="3048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14670" y="304800"/>
                </a:lnTo>
                <a:lnTo>
                  <a:pt x="1702363" y="317106"/>
                </a:lnTo>
                <a:lnTo>
                  <a:pt x="1740463" y="317106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657520" y="298056"/>
                </a:moveTo>
                <a:lnTo>
                  <a:pt x="1619420" y="298056"/>
                </a:lnTo>
                <a:lnTo>
                  <a:pt x="1619420" y="336156"/>
                </a:lnTo>
                <a:lnTo>
                  <a:pt x="1657520" y="336156"/>
                </a:lnTo>
                <a:lnTo>
                  <a:pt x="1657520" y="298056"/>
                </a:lnTo>
                <a:close/>
              </a:path>
              <a:path w="1740534" h="771525">
                <a:moveTo>
                  <a:pt x="1581320" y="298056"/>
                </a:moveTo>
                <a:lnTo>
                  <a:pt x="1543220" y="298056"/>
                </a:lnTo>
                <a:lnTo>
                  <a:pt x="1543220" y="336156"/>
                </a:lnTo>
                <a:lnTo>
                  <a:pt x="1581320" y="336156"/>
                </a:lnTo>
                <a:lnTo>
                  <a:pt x="1581320" y="298056"/>
                </a:lnTo>
                <a:close/>
              </a:path>
              <a:path w="1740534" h="771525">
                <a:moveTo>
                  <a:pt x="1505120" y="298056"/>
                </a:moveTo>
                <a:lnTo>
                  <a:pt x="1467020" y="298056"/>
                </a:lnTo>
                <a:lnTo>
                  <a:pt x="1467020" y="336156"/>
                </a:lnTo>
                <a:lnTo>
                  <a:pt x="1505120" y="336156"/>
                </a:lnTo>
                <a:lnTo>
                  <a:pt x="1505120" y="298056"/>
                </a:lnTo>
                <a:close/>
              </a:path>
              <a:path w="1740534" h="771525">
                <a:moveTo>
                  <a:pt x="1428920" y="298056"/>
                </a:moveTo>
                <a:lnTo>
                  <a:pt x="1390820" y="298056"/>
                </a:lnTo>
                <a:lnTo>
                  <a:pt x="1390820" y="336156"/>
                </a:lnTo>
                <a:lnTo>
                  <a:pt x="1428920" y="336156"/>
                </a:lnTo>
                <a:lnTo>
                  <a:pt x="1428920" y="298056"/>
                </a:lnTo>
                <a:close/>
              </a:path>
              <a:path w="1740534" h="771525">
                <a:moveTo>
                  <a:pt x="1352720" y="298056"/>
                </a:moveTo>
                <a:lnTo>
                  <a:pt x="1314620" y="298056"/>
                </a:lnTo>
                <a:lnTo>
                  <a:pt x="1314620" y="336156"/>
                </a:lnTo>
                <a:lnTo>
                  <a:pt x="1352720" y="336156"/>
                </a:lnTo>
                <a:lnTo>
                  <a:pt x="1352720" y="298056"/>
                </a:lnTo>
                <a:close/>
              </a:path>
              <a:path w="1740534" h="771525">
                <a:moveTo>
                  <a:pt x="1276520" y="298056"/>
                </a:moveTo>
                <a:lnTo>
                  <a:pt x="1238420" y="298056"/>
                </a:lnTo>
                <a:lnTo>
                  <a:pt x="1238420" y="336156"/>
                </a:lnTo>
                <a:lnTo>
                  <a:pt x="1276520" y="336156"/>
                </a:lnTo>
                <a:lnTo>
                  <a:pt x="1276520" y="298056"/>
                </a:lnTo>
                <a:close/>
              </a:path>
              <a:path w="1740534" h="771525">
                <a:moveTo>
                  <a:pt x="1200320" y="298056"/>
                </a:moveTo>
                <a:lnTo>
                  <a:pt x="1162220" y="298056"/>
                </a:lnTo>
                <a:lnTo>
                  <a:pt x="1162220" y="336156"/>
                </a:lnTo>
                <a:lnTo>
                  <a:pt x="1200320" y="336156"/>
                </a:lnTo>
                <a:lnTo>
                  <a:pt x="1200320" y="298056"/>
                </a:lnTo>
                <a:close/>
              </a:path>
              <a:path w="1740534" h="771525">
                <a:moveTo>
                  <a:pt x="1124120" y="298056"/>
                </a:moveTo>
                <a:lnTo>
                  <a:pt x="1086020" y="298056"/>
                </a:lnTo>
                <a:lnTo>
                  <a:pt x="1086020" y="336156"/>
                </a:lnTo>
                <a:lnTo>
                  <a:pt x="1124120" y="336156"/>
                </a:lnTo>
                <a:lnTo>
                  <a:pt x="1124120" y="298056"/>
                </a:lnTo>
                <a:close/>
              </a:path>
              <a:path w="1740534" h="771525">
                <a:moveTo>
                  <a:pt x="1047920" y="298056"/>
                </a:moveTo>
                <a:lnTo>
                  <a:pt x="1009820" y="298056"/>
                </a:lnTo>
                <a:lnTo>
                  <a:pt x="1009820" y="336156"/>
                </a:lnTo>
                <a:lnTo>
                  <a:pt x="1047920" y="336156"/>
                </a:lnTo>
                <a:lnTo>
                  <a:pt x="1047920" y="298056"/>
                </a:lnTo>
                <a:close/>
              </a:path>
              <a:path w="1740534" h="771525">
                <a:moveTo>
                  <a:pt x="971720" y="298056"/>
                </a:moveTo>
                <a:lnTo>
                  <a:pt x="933620" y="298056"/>
                </a:lnTo>
                <a:lnTo>
                  <a:pt x="933620" y="336156"/>
                </a:lnTo>
                <a:lnTo>
                  <a:pt x="971720" y="336156"/>
                </a:lnTo>
                <a:lnTo>
                  <a:pt x="971720" y="298056"/>
                </a:lnTo>
                <a:close/>
              </a:path>
              <a:path w="1740534" h="771525">
                <a:moveTo>
                  <a:pt x="895520" y="298056"/>
                </a:moveTo>
                <a:lnTo>
                  <a:pt x="857420" y="298056"/>
                </a:lnTo>
                <a:lnTo>
                  <a:pt x="857420" y="336156"/>
                </a:lnTo>
                <a:lnTo>
                  <a:pt x="895520" y="336156"/>
                </a:lnTo>
                <a:lnTo>
                  <a:pt x="895520" y="298056"/>
                </a:lnTo>
                <a:close/>
              </a:path>
              <a:path w="1740534" h="771525">
                <a:moveTo>
                  <a:pt x="819320" y="298056"/>
                </a:moveTo>
                <a:lnTo>
                  <a:pt x="781220" y="298056"/>
                </a:lnTo>
                <a:lnTo>
                  <a:pt x="781220" y="336156"/>
                </a:lnTo>
                <a:lnTo>
                  <a:pt x="819320" y="336156"/>
                </a:lnTo>
                <a:lnTo>
                  <a:pt x="819320" y="298056"/>
                </a:lnTo>
                <a:close/>
              </a:path>
              <a:path w="1740534" h="771525">
                <a:moveTo>
                  <a:pt x="743120" y="298056"/>
                </a:moveTo>
                <a:lnTo>
                  <a:pt x="705020" y="298056"/>
                </a:lnTo>
                <a:lnTo>
                  <a:pt x="705020" y="336156"/>
                </a:lnTo>
                <a:lnTo>
                  <a:pt x="743120" y="336156"/>
                </a:lnTo>
                <a:lnTo>
                  <a:pt x="743120" y="298056"/>
                </a:lnTo>
                <a:close/>
              </a:path>
              <a:path w="1740534" h="771525">
                <a:moveTo>
                  <a:pt x="666920" y="298056"/>
                </a:moveTo>
                <a:lnTo>
                  <a:pt x="628820" y="298056"/>
                </a:lnTo>
                <a:lnTo>
                  <a:pt x="628820" y="336156"/>
                </a:lnTo>
                <a:lnTo>
                  <a:pt x="666920" y="336156"/>
                </a:lnTo>
                <a:lnTo>
                  <a:pt x="666920" y="298056"/>
                </a:lnTo>
                <a:close/>
              </a:path>
              <a:path w="1740534" h="771525">
                <a:moveTo>
                  <a:pt x="590720" y="298056"/>
                </a:moveTo>
                <a:lnTo>
                  <a:pt x="552620" y="298056"/>
                </a:lnTo>
                <a:lnTo>
                  <a:pt x="552620" y="336156"/>
                </a:lnTo>
                <a:lnTo>
                  <a:pt x="590720" y="336156"/>
                </a:lnTo>
                <a:lnTo>
                  <a:pt x="590720" y="298056"/>
                </a:lnTo>
                <a:close/>
              </a:path>
              <a:path w="1740534" h="771525">
                <a:moveTo>
                  <a:pt x="514520" y="298056"/>
                </a:moveTo>
                <a:lnTo>
                  <a:pt x="476420" y="298056"/>
                </a:lnTo>
                <a:lnTo>
                  <a:pt x="476420" y="336156"/>
                </a:lnTo>
                <a:lnTo>
                  <a:pt x="514520" y="336156"/>
                </a:lnTo>
                <a:lnTo>
                  <a:pt x="514520" y="298056"/>
                </a:lnTo>
                <a:close/>
              </a:path>
              <a:path w="1740534" h="771525">
                <a:moveTo>
                  <a:pt x="438320" y="298056"/>
                </a:moveTo>
                <a:lnTo>
                  <a:pt x="400220" y="298056"/>
                </a:lnTo>
                <a:lnTo>
                  <a:pt x="400220" y="336156"/>
                </a:lnTo>
                <a:lnTo>
                  <a:pt x="438320" y="336156"/>
                </a:lnTo>
                <a:lnTo>
                  <a:pt x="438320" y="298056"/>
                </a:lnTo>
                <a:close/>
              </a:path>
              <a:path w="1740534" h="771525">
                <a:moveTo>
                  <a:pt x="362120" y="298056"/>
                </a:moveTo>
                <a:lnTo>
                  <a:pt x="324020" y="298056"/>
                </a:lnTo>
                <a:lnTo>
                  <a:pt x="324020" y="336156"/>
                </a:lnTo>
                <a:lnTo>
                  <a:pt x="362120" y="336156"/>
                </a:lnTo>
                <a:lnTo>
                  <a:pt x="362120" y="298056"/>
                </a:lnTo>
                <a:close/>
              </a:path>
              <a:path w="1740534" h="771525">
                <a:moveTo>
                  <a:pt x="285920" y="298056"/>
                </a:moveTo>
                <a:lnTo>
                  <a:pt x="247820" y="298056"/>
                </a:lnTo>
                <a:lnTo>
                  <a:pt x="247820" y="336156"/>
                </a:lnTo>
                <a:lnTo>
                  <a:pt x="285920" y="336156"/>
                </a:lnTo>
                <a:lnTo>
                  <a:pt x="285920" y="298056"/>
                </a:lnTo>
                <a:close/>
              </a:path>
              <a:path w="1740534" h="771525">
                <a:moveTo>
                  <a:pt x="209720" y="298056"/>
                </a:moveTo>
                <a:lnTo>
                  <a:pt x="171620" y="298056"/>
                </a:lnTo>
                <a:lnTo>
                  <a:pt x="171620" y="336156"/>
                </a:lnTo>
                <a:lnTo>
                  <a:pt x="209720" y="336156"/>
                </a:lnTo>
                <a:lnTo>
                  <a:pt x="209720" y="298056"/>
                </a:lnTo>
                <a:close/>
              </a:path>
              <a:path w="1740534" h="771525">
                <a:moveTo>
                  <a:pt x="133520" y="298056"/>
                </a:moveTo>
                <a:lnTo>
                  <a:pt x="95420" y="298056"/>
                </a:lnTo>
                <a:lnTo>
                  <a:pt x="95420" y="336156"/>
                </a:lnTo>
                <a:lnTo>
                  <a:pt x="133520" y="336156"/>
                </a:lnTo>
                <a:lnTo>
                  <a:pt x="133520" y="298056"/>
                </a:lnTo>
                <a:close/>
              </a:path>
              <a:path w="1740534" h="771525">
                <a:moveTo>
                  <a:pt x="57320" y="298056"/>
                </a:moveTo>
                <a:lnTo>
                  <a:pt x="38100" y="298056"/>
                </a:lnTo>
                <a:lnTo>
                  <a:pt x="38100" y="355036"/>
                </a:lnTo>
                <a:lnTo>
                  <a:pt x="76200" y="355036"/>
                </a:lnTo>
                <a:lnTo>
                  <a:pt x="76200" y="336156"/>
                </a:lnTo>
                <a:lnTo>
                  <a:pt x="57150" y="336156"/>
                </a:lnTo>
                <a:lnTo>
                  <a:pt x="57320" y="335986"/>
                </a:lnTo>
                <a:lnTo>
                  <a:pt x="57320" y="298056"/>
                </a:lnTo>
                <a:close/>
              </a:path>
              <a:path w="1740534" h="771525">
                <a:moveTo>
                  <a:pt x="57320" y="335986"/>
                </a:moveTo>
                <a:lnTo>
                  <a:pt x="57150" y="336156"/>
                </a:lnTo>
                <a:lnTo>
                  <a:pt x="57320" y="336156"/>
                </a:lnTo>
                <a:lnTo>
                  <a:pt x="57320" y="335986"/>
                </a:lnTo>
                <a:close/>
              </a:path>
              <a:path w="1740534" h="771525">
                <a:moveTo>
                  <a:pt x="76200" y="317106"/>
                </a:moveTo>
                <a:lnTo>
                  <a:pt x="57320" y="335986"/>
                </a:lnTo>
                <a:lnTo>
                  <a:pt x="57320" y="336156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8"/>
          <a:ext cx="10083164" cy="105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2007" y="335348"/>
          <a:ext cx="10083164" cy="105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41261"/>
              </p:ext>
            </p:extLst>
          </p:nvPr>
        </p:nvGraphicFramePr>
        <p:xfrm>
          <a:off x="9581438" y="4662392"/>
          <a:ext cx="3530600" cy="208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39019"/>
              </p:ext>
            </p:extLst>
          </p:nvPr>
        </p:nvGraphicFramePr>
        <p:xfrm>
          <a:off x="5910783" y="4662393"/>
          <a:ext cx="3134995" cy="4507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1100</Words>
  <Application>Microsoft Office PowerPoint</Application>
  <PresentationFormat>Custom</PresentationFormat>
  <Paragraphs>278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 New</vt:lpstr>
      <vt:lpstr>Lucida Console</vt:lpstr>
      <vt:lpstr>Lucida Sans Unicode</vt:lpstr>
      <vt:lpstr>Microsoft Sans Serif</vt:lpstr>
      <vt:lpstr>Tahoma</vt:lpstr>
      <vt:lpstr>Times New Roman</vt:lpstr>
      <vt:lpstr>Office Theme</vt:lpstr>
      <vt:lpstr>Bitmap Image</vt:lpstr>
      <vt:lpstr>Navigation and Routing Basics</vt:lpstr>
      <vt:lpstr>PowerPoint Presentation</vt:lpstr>
      <vt:lpstr>Module Overview</vt:lpstr>
      <vt:lpstr>Application Architecture</vt:lpstr>
      <vt:lpstr>Application Architecture</vt:lpstr>
      <vt:lpstr>PowerPoint Presentation</vt:lpstr>
      <vt:lpstr>PowerPoint Presentation</vt:lpstr>
      <vt:lpstr>AppModule</vt:lpstr>
      <vt:lpstr>AppModule</vt:lpstr>
      <vt:lpstr>How Routing Works</vt:lpstr>
      <vt:lpstr>How Routing Works</vt:lpstr>
      <vt:lpstr>PowerPoint Presentation</vt:lpstr>
      <vt:lpstr>PowerPoint Presentation</vt:lpstr>
      <vt:lpstr>Configuring Routes</vt:lpstr>
      <vt:lpstr>Configuring Routes</vt:lpstr>
      <vt:lpstr>Configuring Routes</vt:lpstr>
      <vt:lpstr>PowerPoint Presentation</vt:lpstr>
      <vt:lpstr>Navigating the Application Routes</vt:lpstr>
      <vt:lpstr>Tying Routes to Actions</vt:lpstr>
      <vt:lpstr>Tying Routes to Actions</vt:lpstr>
      <vt:lpstr>Tying Routes to Actions</vt:lpstr>
      <vt:lpstr>Placing the Views</vt:lpstr>
      <vt:lpstr>How Routing Works</vt:lpstr>
      <vt:lpstr>Routing  Checklist:  Displaying  Components</vt:lpstr>
      <vt:lpstr>PowerPoint Presentation</vt:lpstr>
      <vt:lpstr>Routing  Checklist:  Configuring  Routes</vt:lpstr>
      <vt:lpstr>Routing  Checklist:  Configuring  Routes</vt:lpstr>
      <vt:lpstr>Routing  Checklist: Tying Routes  to Actions</vt:lpstr>
      <vt:lpstr>Routing  Checklist:  Placing the  View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Basics</dc:title>
  <dc:creator/>
  <cp:lastModifiedBy>Admin</cp:lastModifiedBy>
  <cp:revision>9</cp:revision>
  <dcterms:created xsi:type="dcterms:W3CDTF">2021-08-04T08:48:00Z</dcterms:created>
  <dcterms:modified xsi:type="dcterms:W3CDTF">2023-05-06T08:33:27Z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2021-08-04T22:00:00Z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B9B1F67E0D9A4122AF1ECEC9ED4B5382</vt:lpwstr>
  </property>
</Properties>
</file>