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Introduction to</a:t>
            </a:r>
            <a:r>
              <a:rPr lang="en-US" sz="4500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JavaScript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What JavaScript Is?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8995" y="1144270"/>
            <a:ext cx="5741670" cy="5577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1510" y="1793875"/>
            <a:ext cx="11102340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 is not Java. </a:t>
            </a:r>
            <a:endParaRPr sz="20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Cannot Write to Files on the Server Without the Help of a Server-Side Script</a:t>
            </a:r>
            <a:r>
              <a:rPr lang="en-US"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sz="2000">
                <a:latin typeface="Verdana" panose="020B0604030504040204"/>
                <a:cs typeface="Verdana" panose="020B0604030504040204"/>
              </a:rPr>
              <a:t>It Cannot Read From or Write to Files in the Client</a:t>
            </a:r>
            <a:r>
              <a:rPr lang="en-US" sz="2000">
                <a:latin typeface="Verdana" panose="020B0604030504040204"/>
                <a:cs typeface="Verdana" panose="020B0604030504040204"/>
              </a:rPr>
              <a:t>.</a:t>
            </a:r>
            <a:endParaRPr lang="en-US"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lang="en-US" sz="2000">
                <a:latin typeface="Verdana" panose="020B0604030504040204"/>
                <a:cs typeface="Verdana" panose="020B0604030504040204"/>
              </a:rPr>
              <a:t>It Cannot Access Web Pages Hosted on Another Domain.</a:t>
            </a:r>
            <a:endParaRPr lang="en-US"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685"/>
              </a:spcBef>
            </a:pPr>
            <a:r>
              <a:rPr lang="en-US" sz="2000">
                <a:latin typeface="Verdana" panose="020B0604030504040204"/>
                <a:cs typeface="Verdana" panose="020B0604030504040204"/>
              </a:rPr>
              <a:t>It Cannot Protect Your Page Source or Images.</a:t>
            </a:r>
            <a:endParaRPr lang="en-US"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9505" y="459740"/>
            <a:ext cx="750760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What JavaScript Is Not? 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JavaScript and Its Place in a Web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1528445"/>
            <a:ext cx="7164070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The Lexical Structure of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785" y="1945005"/>
            <a:ext cx="411289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158490" y="365125"/>
          <a:ext cx="5875020" cy="63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267200" imgH="4610100" progId="Paint.Picture">
                  <p:embed/>
                </p:oleObj>
              </mc:Choice>
              <mc:Fallback>
                <p:oleObj name="" r:id="rId1" imgW="4267200" imgH="4610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8490" y="365125"/>
                        <a:ext cx="5875020" cy="63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Presentation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 Introduction to JavaScript</vt:lpstr>
      <vt:lpstr>What JavaScript Is? </vt:lpstr>
      <vt:lpstr>What JavaScript Is Not? </vt:lpstr>
      <vt:lpstr>JavaScript and Its Place in a Web Page</vt:lpstr>
      <vt:lpstr>The Lexical Structure of JavaScript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_x000B_Introduction to JavaScript</dc:title>
  <dc:creator/>
  <cp:lastModifiedBy>Steve Sam</cp:lastModifiedBy>
  <cp:revision>12</cp:revision>
  <dcterms:created xsi:type="dcterms:W3CDTF">2022-07-02T14:19:00Z</dcterms:created>
  <dcterms:modified xsi:type="dcterms:W3CDTF">2022-11-04T17:11:36Z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E17D29BA7F794C5E8A9E35E37221542F</vt:lpwstr>
  </property>
  <property fmtid="{D5CDD505-2E9C-101B-9397-08002B2CF9AE}" pid="3" name="KSOProductBuildVer">
    <vt:lpwstr>1033-11.2.0.11380</vt:lpwstr>
  </property>
</Properties>
</file>