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6" r:id="rId4"/>
    <p:sldId id="263" r:id="rId5"/>
    <p:sldId id="274" r:id="rId6"/>
    <p:sldId id="264" r:id="rId7"/>
    <p:sldId id="275" r:id="rId8"/>
    <p:sldId id="277" r:id="rId9"/>
    <p:sldId id="276" r:id="rId10"/>
    <p:sldId id="268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5340" y="2272348"/>
            <a:ext cx="106648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Functions and Prototyping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Closures in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1445" y="2252980"/>
            <a:ext cx="68484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JavaScript Function as Parameter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715" y="307340"/>
            <a:ext cx="9144000" cy="626110"/>
          </a:xfrm>
        </p:spPr>
        <p:txBody>
          <a:bodyPr>
            <a:normAutofit fontScale="90000"/>
          </a:bodyPr>
          <a:lstStyle/>
          <a:p>
            <a:pPr algn="ctr">
              <a:buClrTx/>
              <a:buSzTx/>
              <a:buFontTx/>
            </a:pPr>
            <a:r>
              <a:rPr lang="en-US" sz="4400"/>
              <a:t>Function Declaration and Invocation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2466340"/>
            <a:ext cx="7854950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Passing Arguments to a Function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890" y="1691005"/>
            <a:ext cx="7347585" cy="1919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3610610"/>
            <a:ext cx="6642100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070" y="434975"/>
            <a:ext cx="11354435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35" y="0"/>
            <a:ext cx="10515600" cy="1325563"/>
          </a:xfrm>
        </p:spPr>
        <p:txBody>
          <a:bodyPr/>
          <a:p>
            <a:pPr algn="ctr"/>
            <a:r>
              <a:rPr lang="en-US"/>
              <a:t>JavaScript Prototype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360" y="1297305"/>
            <a:ext cx="9201150" cy="4969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Prototype Properties and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4810" y="1172210"/>
            <a:ext cx="7428865" cy="554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Use of Prototype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655" y="1876425"/>
            <a:ext cx="10864850" cy="447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Use of Prototype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0210" y="1825625"/>
            <a:ext cx="62909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45"/>
          </a:xfrm>
        </p:spPr>
        <p:txBody>
          <a:bodyPr/>
          <a:p>
            <a:pPr algn="ctr"/>
            <a:r>
              <a:rPr lang="en-US"/>
              <a:t>Prototype Chain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1985" y="1321435"/>
            <a:ext cx="6864350" cy="5466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Functions and Prototyping</vt:lpstr>
      <vt:lpstr>Function Declaration and Invocation</vt:lpstr>
      <vt:lpstr>Passing Arguments to a Function</vt:lpstr>
      <vt:lpstr>PowerPoint 演示文稿</vt:lpstr>
      <vt:lpstr>JavaScript Prototype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_x000B_Introduction to JavaScript</dc:title>
  <dc:creator/>
  <cp:lastModifiedBy>Steve Sam</cp:lastModifiedBy>
  <cp:revision>19</cp:revision>
  <dcterms:created xsi:type="dcterms:W3CDTF">2022-07-02T14:19:00Z</dcterms:created>
  <dcterms:modified xsi:type="dcterms:W3CDTF">2022-11-05T10:46:32Z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E17D29BA7F794C5E8A9E35E37221542F</vt:lpwstr>
  </property>
  <property fmtid="{D5CDD505-2E9C-101B-9397-08002B2CF9AE}" pid="3" name="KSOProductBuildVer">
    <vt:lpwstr>1033-11.2.0.11380</vt:lpwstr>
  </property>
</Properties>
</file>