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1" r:id="rId12"/>
    <p:sldId id="320" r:id="rId13"/>
    <p:sldId id="322" r:id="rId14"/>
    <p:sldId id="323" r:id="rId15"/>
    <p:sldId id="324" r:id="rId16"/>
    <p:sldId id="325" r:id="rId17"/>
    <p:sldId id="328" r:id="rId18"/>
    <p:sldId id="330" r:id="rId19"/>
    <p:sldId id="331" r:id="rId20"/>
    <p:sldId id="332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9"/>
        <p:guide pos="21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46449" y="738230"/>
            <a:ext cx="3499101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335905"/>
          </a:xfrm>
          <a:custGeom>
            <a:avLst/>
            <a:gdLst/>
            <a:ahLst/>
            <a:cxnLst/>
            <a:rect l="l" t="t" r="r" b="b"/>
            <a:pathLst>
              <a:path w="12192000" h="5335905">
                <a:moveTo>
                  <a:pt x="0" y="5335524"/>
                </a:moveTo>
                <a:lnTo>
                  <a:pt x="12192000" y="5335524"/>
                </a:lnTo>
                <a:lnTo>
                  <a:pt x="12192000" y="0"/>
                </a:lnTo>
                <a:lnTo>
                  <a:pt x="0" y="0"/>
                </a:lnTo>
                <a:lnTo>
                  <a:pt x="0" y="5335524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335523"/>
            <a:ext cx="12192000" cy="1522730"/>
          </a:xfrm>
          <a:custGeom>
            <a:avLst/>
            <a:gdLst/>
            <a:ahLst/>
            <a:cxnLst/>
            <a:rect l="l" t="t" r="r" b="b"/>
            <a:pathLst>
              <a:path w="12192000" h="1522729">
                <a:moveTo>
                  <a:pt x="12192000" y="0"/>
                </a:moveTo>
                <a:lnTo>
                  <a:pt x="0" y="0"/>
                </a:lnTo>
                <a:lnTo>
                  <a:pt x="0" y="1522476"/>
                </a:lnTo>
                <a:lnTo>
                  <a:pt x="12192000" y="15224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" y="9144"/>
            <a:ext cx="12173712" cy="68488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7546975" cy="6858000"/>
          </a:xfrm>
          <a:custGeom>
            <a:avLst/>
            <a:gdLst/>
            <a:ahLst/>
            <a:cxnLst/>
            <a:rect l="l" t="t" r="r" b="b"/>
            <a:pathLst>
              <a:path w="7546975" h="6858000">
                <a:moveTo>
                  <a:pt x="7546848" y="0"/>
                </a:moveTo>
                <a:lnTo>
                  <a:pt x="0" y="0"/>
                </a:lnTo>
                <a:lnTo>
                  <a:pt x="0" y="6858000"/>
                </a:lnTo>
                <a:lnTo>
                  <a:pt x="7546848" y="6858000"/>
                </a:lnTo>
                <a:lnTo>
                  <a:pt x="7546848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546847" y="0"/>
            <a:ext cx="4645660" cy="6858000"/>
          </a:xfrm>
          <a:custGeom>
            <a:avLst/>
            <a:gdLst/>
            <a:ahLst/>
            <a:cxnLst/>
            <a:rect l="l" t="t" r="r" b="b"/>
            <a:pathLst>
              <a:path w="4645659" h="6858000">
                <a:moveTo>
                  <a:pt x="4645152" y="0"/>
                </a:moveTo>
                <a:lnTo>
                  <a:pt x="0" y="0"/>
                </a:lnTo>
                <a:lnTo>
                  <a:pt x="0" y="6858000"/>
                </a:lnTo>
                <a:lnTo>
                  <a:pt x="4645152" y="6858000"/>
                </a:lnTo>
                <a:lnTo>
                  <a:pt x="4645152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814309" y="3426714"/>
            <a:ext cx="4109085" cy="0"/>
          </a:xfrm>
          <a:custGeom>
            <a:avLst/>
            <a:gdLst/>
            <a:ahLst/>
            <a:cxnLst/>
            <a:rect l="l" t="t" r="r" b="b"/>
            <a:pathLst>
              <a:path w="4109084">
                <a:moveTo>
                  <a:pt x="0" y="0"/>
                </a:moveTo>
                <a:lnTo>
                  <a:pt x="4109008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6899" y="86263"/>
            <a:ext cx="79982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4044" y="1100123"/>
            <a:ext cx="7470140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2470" y="2057400"/>
            <a:ext cx="1197229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0" spc="1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Advanced JavaScript</a:t>
            </a:r>
            <a:endParaRPr lang="en-US" sz="4500" b="0" spc="-175" dirty="0">
              <a:solidFill>
                <a:srgbClr val="10101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John Doe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display: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console.log(this.firstName + " " + this.lastName);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person.display();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undefined undefined 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382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display: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console.log(this.firstName + " " + this.lastName);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setTimeout(person.display, 3000);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  <a:sym typeface="+mn-ea"/>
              </a:rPr>
              <a:t>John Doe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display: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console.log(this.firstName + " " + this.lastName);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let display = person.display.bind(person);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setTimeout(display, 3000);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743200"/>
            <a:ext cx="858456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 Prototypes</a:t>
            </a:r>
            <a:endParaRPr sz="6000" b="0" spc="-5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English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function Person(first, last, age, eye)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this.firstName = first;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this.lastName = last;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this.age = age;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this.eyeColor = eye;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Person.prototype.nationality = "English";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myFather = new Person("John", "Doe", 50, "blue");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console.log(myFather.nationality);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John Doe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496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function Person(first, last, age, eye)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this.firstName = first;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this.lastName = last;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this.age = age;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this.eyeColor = eye;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Person.prototype.name =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return this.firstName + " " + this.lastName;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myFather = new Person("John", "Doe", 50, "blue");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console.log(myFather.name());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362200"/>
            <a:ext cx="9624060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JavaScript CallBack Function</a:t>
            </a:r>
            <a:endParaRPr sz="6000" b="0" spc="-5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914400"/>
            <a:ext cx="8860790" cy="46805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362200"/>
            <a:ext cx="962406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JavaScript </a:t>
            </a:r>
            <a:r>
              <a:rPr lang="en-US"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IIFEs</a:t>
            </a:r>
            <a:endParaRPr lang="en-US" sz="6000" b="0" spc="-5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457200"/>
            <a:ext cx="11150600" cy="5476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2819400"/>
            <a:ext cx="661479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Function call()</a:t>
            </a:r>
            <a:endParaRPr sz="6000" b="0" spc="-5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219" y="5730340"/>
            <a:ext cx="22193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John Doe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382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fullName: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return this.firstName + " " + this.lastName;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person1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console.log(person.fullName.call(person1));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John Doe,Oslo,Norway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382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fullName: function (city, country)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return this.firstName + " " + this.lastName + "," + city + "," + country;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person1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console.log(person.fullName.call(person1, "Oslo", "Norway"));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2819400"/>
            <a:ext cx="661479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Function apply()</a:t>
            </a:r>
            <a:endParaRPr sz="6000" b="0" spc="-5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Mary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Doe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fullName: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return this.firstName + " " + this.lastName;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person1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"Mary",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console.log(person.fullName.apply(person1));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John Doe,Oslo,Norway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fullName: function (city, country)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return this.firstName + " " + this.lastName + "," + city + "," + country;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person1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console.log(person.fullName.apply(person1, ["Oslo", "Norway"]));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2819400"/>
            <a:ext cx="661479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Function </a:t>
            </a:r>
            <a:r>
              <a:rPr lang="en-US"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bind</a:t>
            </a: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6000" b="0" spc="-5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Hege Nilsen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534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fullName: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return this.firstName + " " + this.lastName;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member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"Hege",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"Nilsen",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let fullName = person.fullName.bind(member);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console.log(fullName());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2796</Words>
  <Application>WPS Presentation</Application>
  <PresentationFormat>On-screen Show (4:3)</PresentationFormat>
  <Paragraphs>254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Tahoma</vt:lpstr>
      <vt:lpstr>Ebrima</vt:lpstr>
      <vt:lpstr>Verdana</vt:lpstr>
      <vt:lpstr>Calibri</vt:lpstr>
      <vt:lpstr>Microsoft YaHei</vt:lpstr>
      <vt:lpstr>Arial Unicode MS</vt:lpstr>
      <vt:lpstr>Office Theme</vt:lpstr>
      <vt:lpstr>Advanced JavaScript</vt:lpstr>
      <vt:lpstr>Function call()</vt:lpstr>
      <vt:lpstr>PowerPoint 演示文稿</vt:lpstr>
      <vt:lpstr>PowerPoint 演示文稿</vt:lpstr>
      <vt:lpstr>Function apply()</vt:lpstr>
      <vt:lpstr>PowerPoint 演示文稿</vt:lpstr>
      <vt:lpstr>PowerPoint 演示文稿</vt:lpstr>
      <vt:lpstr>Function bind()</vt:lpstr>
      <vt:lpstr>PowerPoint 演示文稿</vt:lpstr>
      <vt:lpstr>PowerPoint 演示文稿</vt:lpstr>
      <vt:lpstr>PowerPoint 演示文稿</vt:lpstr>
      <vt:lpstr>PowerPoint 演示文稿</vt:lpstr>
      <vt:lpstr>Object Prototypes</vt:lpstr>
      <vt:lpstr>PowerPoint 演示文稿</vt:lpstr>
      <vt:lpstr>PowerPoint 演示文稿</vt:lpstr>
      <vt:lpstr>Object Prototypes</vt:lpstr>
      <vt:lpstr>JavaScript CallBack Function</vt:lpstr>
      <vt:lpstr>JavaScript CallBack Function</vt:lpstr>
      <vt:lpstr>JavaScript IIFEs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Promises</dc:title>
  <dc:creator>Mark Zamoyta</dc:creator>
  <cp:lastModifiedBy>Steve Sam</cp:lastModifiedBy>
  <cp:revision>16</cp:revision>
  <dcterms:created xsi:type="dcterms:W3CDTF">2022-05-11T17:17:00Z</dcterms:created>
  <dcterms:modified xsi:type="dcterms:W3CDTF">2022-11-05T11:35:23Z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2016-04-01T09:00:00Z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2022-05-12T09:00:00Z</vt:filetime>
  </property>
  <property fmtid="{D5CDD505-2E9C-101B-9397-08002B2CF9AE}" pid="5" name="ICV">
    <vt:lpwstr>2A013840564649DFB52B06781CE2900A</vt:lpwstr>
  </property>
  <property fmtid="{D5CDD505-2E9C-101B-9397-08002B2CF9AE}" pid="6" name="KSOProductBuildVer">
    <vt:lpwstr>1033-11.2.0.11380</vt:lpwstr>
  </property>
</Properties>
</file>