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82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75"/>
          <a:stretch>
            <a:fillRect/>
          </a:stretch>
        </p:blipFill>
        <p:spPr>
          <a:xfrm>
            <a:off x="18415" y="8890"/>
            <a:ext cx="12173585" cy="682053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1170432"/>
            <a:ext cx="1165859" cy="11597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591811"/>
            <a:ext cx="1152143" cy="12557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2880360"/>
            <a:ext cx="1187195" cy="11597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5647" y="1176528"/>
            <a:ext cx="2109215" cy="13411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2788" y="2887979"/>
            <a:ext cx="2151887" cy="13411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3267" y="4646676"/>
            <a:ext cx="2093975" cy="1341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7198"/>
          <a:stretch>
            <a:fillRect/>
          </a:stretch>
        </p:blipFill>
        <p:spPr>
          <a:xfrm>
            <a:off x="18415" y="0"/>
            <a:ext cx="1217358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300" y="1363271"/>
            <a:ext cx="939939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1275" y="3267174"/>
            <a:ext cx="291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78060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6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4500" spc="5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863" y="2559811"/>
            <a:ext cx="66338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115" marR="5080" indent="-654050">
              <a:lnSpc>
                <a:spcPct val="100000"/>
              </a:lnSpc>
              <a:spcBef>
                <a:spcPts val="100"/>
              </a:spcBef>
            </a:pPr>
            <a:r>
              <a:rPr sz="5400" spc="-140" dirty="0"/>
              <a:t>C</a:t>
            </a:r>
            <a:r>
              <a:rPr sz="5400" spc="-95" dirty="0"/>
              <a:t>an</a:t>
            </a:r>
            <a:r>
              <a:rPr sz="5400" spc="-480" dirty="0"/>
              <a:t> </a:t>
            </a:r>
            <a:r>
              <a:rPr sz="5400" spc="-100" dirty="0"/>
              <a:t>w</a:t>
            </a:r>
            <a:r>
              <a:rPr sz="5400" spc="-240" dirty="0"/>
              <a:t>e</a:t>
            </a:r>
            <a:r>
              <a:rPr sz="5400" spc="-495" dirty="0"/>
              <a:t> </a:t>
            </a:r>
            <a:r>
              <a:rPr sz="5400" spc="-90" dirty="0"/>
              <a:t>use</a:t>
            </a:r>
            <a:r>
              <a:rPr sz="5400" spc="-484" dirty="0"/>
              <a:t> </a:t>
            </a:r>
            <a:r>
              <a:rPr sz="5400" spc="-245" dirty="0"/>
              <a:t>E</a:t>
            </a:r>
            <a:r>
              <a:rPr sz="5400" dirty="0"/>
              <a:t>S6</a:t>
            </a:r>
            <a:r>
              <a:rPr sz="5400" spc="-465" dirty="0"/>
              <a:t> </a:t>
            </a:r>
            <a:r>
              <a:rPr sz="5400" spc="45" dirty="0"/>
              <a:t>n</a:t>
            </a:r>
            <a:r>
              <a:rPr sz="5400" spc="25" dirty="0"/>
              <a:t>o</a:t>
            </a:r>
            <a:r>
              <a:rPr sz="5400" spc="-265" dirty="0"/>
              <a:t>w</a:t>
            </a:r>
            <a:r>
              <a:rPr sz="5400" spc="-865" dirty="0"/>
              <a:t>,</a:t>
            </a:r>
            <a:r>
              <a:rPr sz="5400" spc="-480" dirty="0"/>
              <a:t> </a:t>
            </a:r>
            <a:r>
              <a:rPr sz="5400" spc="-285" dirty="0"/>
              <a:t>i</a:t>
            </a:r>
            <a:r>
              <a:rPr sz="5400" spc="30" dirty="0"/>
              <a:t>n  </a:t>
            </a:r>
            <a:r>
              <a:rPr sz="5400" spc="15" dirty="0"/>
              <a:t>m</a:t>
            </a:r>
            <a:r>
              <a:rPr sz="5400" spc="-50" dirty="0"/>
              <a:t>od</a:t>
            </a:r>
            <a:r>
              <a:rPr sz="5400" spc="-60" dirty="0"/>
              <a:t>e</a:t>
            </a:r>
            <a:r>
              <a:rPr sz="5400" spc="-315" dirty="0"/>
              <a:t>r</a:t>
            </a:r>
            <a:r>
              <a:rPr sz="5400" spc="45" dirty="0"/>
              <a:t>n</a:t>
            </a:r>
            <a:r>
              <a:rPr sz="5400" spc="-480" dirty="0"/>
              <a:t> </a:t>
            </a:r>
            <a:r>
              <a:rPr sz="5400" spc="-160" dirty="0"/>
              <a:t>b</a:t>
            </a:r>
            <a:r>
              <a:rPr sz="5400" spc="-170" dirty="0"/>
              <a:t>r</a:t>
            </a:r>
            <a:r>
              <a:rPr sz="5400" spc="25" dirty="0"/>
              <a:t>o</a:t>
            </a:r>
            <a:r>
              <a:rPr sz="5400" spc="-85" dirty="0"/>
              <a:t>w</a:t>
            </a:r>
            <a:r>
              <a:rPr sz="5400" spc="-125" dirty="0"/>
              <a:t>s</a:t>
            </a:r>
            <a:r>
              <a:rPr sz="5400" spc="-175" dirty="0"/>
              <a:t>e</a:t>
            </a:r>
            <a:r>
              <a:rPr sz="5400" spc="-190" dirty="0"/>
              <a:t>r</a:t>
            </a:r>
            <a:r>
              <a:rPr sz="5400" spc="-200" dirty="0"/>
              <a:t>s</a:t>
            </a:r>
            <a:r>
              <a:rPr sz="5400" spc="204" dirty="0"/>
              <a:t>?</a:t>
            </a:r>
            <a:endParaRPr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6627" y="1343459"/>
            <a:ext cx="13843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4800" spc="-30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96%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4800" spc="254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4800" spc="260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4800" spc="-109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650">
              <a:latin typeface="Verdana" panose="020B0604030504040204"/>
              <a:cs typeface="Verdana" panose="020B0604030504040204"/>
            </a:endParaRPr>
          </a:p>
          <a:p>
            <a:pPr marL="42545">
              <a:lnSpc>
                <a:spcPct val="100000"/>
              </a:lnSpc>
            </a:pPr>
            <a:r>
              <a:rPr sz="4800" spc="-34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86%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05398" y="1523725"/>
            <a:ext cx="4674235" cy="10052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95"/>
              </a:spcBef>
              <a:buClr>
                <a:srgbClr val="F26722"/>
              </a:buClr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400" spc="4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6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7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-3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4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ta</a:t>
            </a:r>
            <a:r>
              <a:rPr sz="2400" spc="-9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indent="0">
              <a:lnSpc>
                <a:spcPct val="100000"/>
              </a:lnSpc>
              <a:spcBef>
                <a:spcPts val="995"/>
              </a:spcBef>
              <a:buSzPct val="69000"/>
              <a:buFont typeface="Wingdings" panose="05000000000000000000"/>
              <a:buNone/>
              <a:tabLst>
                <a:tab pos="309245" algn="l"/>
                <a:tab pos="30988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6300" y="1363271"/>
            <a:ext cx="1841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3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Course </a:t>
            </a:r>
            <a:r>
              <a:rPr spc="-75" dirty="0"/>
              <a:t> </a:t>
            </a:r>
            <a:r>
              <a:rPr spc="100" dirty="0"/>
              <a:t>O</a:t>
            </a:r>
            <a:r>
              <a:rPr spc="-75" dirty="0"/>
              <a:t>v</a:t>
            </a:r>
            <a:r>
              <a:rPr spc="-229" dirty="0"/>
              <a:t>e</a:t>
            </a:r>
            <a:r>
              <a:rPr spc="-80" dirty="0"/>
              <a:t>r</a:t>
            </a:r>
            <a:r>
              <a:rPr spc="-110" dirty="0"/>
              <a:t>view</a:t>
            </a:r>
            <a:endParaRPr spc="-1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28600" y="533400"/>
          <a:ext cx="11724005" cy="57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25125" imgH="5867400" progId="Paint.Picture">
                  <p:embed/>
                </p:oleObj>
              </mc:Choice>
              <mc:Fallback>
                <p:oleObj name="" r:id="rId1" imgW="10525125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533400"/>
                        <a:ext cx="11724005" cy="571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On-screen Show (4:3)</PresentationFormat>
  <Paragraphs>27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Verdana</vt:lpstr>
      <vt:lpstr>Wingdings</vt:lpstr>
      <vt:lpstr>Calibri</vt:lpstr>
      <vt:lpstr>Microsoft YaHei</vt:lpstr>
      <vt:lpstr>Arial Unicode MS</vt:lpstr>
      <vt:lpstr>Office Theme</vt:lpstr>
      <vt:lpstr>Paint.Picture</vt:lpstr>
      <vt:lpstr>JavaScript ES6 </vt:lpstr>
      <vt:lpstr>Can we use ES6 now, in  modern browsers?</vt:lpstr>
      <vt:lpstr>PowerPoint 演示文稿</vt:lpstr>
      <vt:lpstr>Course 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ES6 Training</dc:title>
  <dc:creator>Microsoft account</dc:creator>
  <cp:lastModifiedBy>steve</cp:lastModifiedBy>
  <cp:revision>5</cp:revision>
  <dcterms:created xsi:type="dcterms:W3CDTF">2022-05-10T15:16:00Z</dcterms:created>
  <dcterms:modified xsi:type="dcterms:W3CDTF">2022-11-05T16:08:24Z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2016-03-31T22:00:00Z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2022-05-10T22:00:00Z</vt:filetime>
  </property>
  <property fmtid="{D5CDD505-2E9C-101B-9397-08002B2CF9AE}" pid="5" name="ICV">
    <vt:lpwstr>411E3D8A94BC441F99F17B60E1B4353E</vt:lpwstr>
  </property>
  <property fmtid="{D5CDD505-2E9C-101B-9397-08002B2CF9AE}" pid="6" name="KSOProductBuildVer">
    <vt:lpwstr>1033-11.2.0.11380</vt:lpwstr>
  </property>
</Properties>
</file>