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4636135" cy="6858000"/>
          </a:xfrm>
          <a:custGeom>
            <a:avLst/>
            <a:gdLst/>
            <a:ahLst/>
            <a:cxnLst/>
            <a:rect l="l" t="t" r="r" b="b"/>
            <a:pathLst>
              <a:path w="4636135" h="6858000">
                <a:moveTo>
                  <a:pt x="4636008" y="0"/>
                </a:moveTo>
                <a:lnTo>
                  <a:pt x="0" y="0"/>
                </a:lnTo>
                <a:lnTo>
                  <a:pt x="0" y="6858000"/>
                </a:lnTo>
                <a:lnTo>
                  <a:pt x="4636008" y="6858000"/>
                </a:lnTo>
                <a:lnTo>
                  <a:pt x="463600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0"/>
            <a:ext cx="4634483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5774" y="1332590"/>
            <a:ext cx="414045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53550" y="1202361"/>
            <a:ext cx="2916554" cy="426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672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5375" y="4895571"/>
            <a:ext cx="2592070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Zamoyta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75"/>
              </a:lnSpc>
            </a:pPr>
            <a:r>
              <a:rPr sz="1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8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DEVELOPER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800" spc="-2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@markzamoyta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691" y="4623815"/>
            <a:ext cx="1627632" cy="16276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0934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3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b="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b="0" spc="-3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b="0" spc="-29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b="0" spc="-20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b="0" spc="-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b="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b="0" spc="-1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4500" b="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b="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b="0" spc="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b="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b="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4500" b="0" spc="-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4500" b="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b="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b="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b="0" spc="-20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2056764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[600,</a:t>
            </a:r>
            <a:r>
              <a:rPr sz="2300" spc="-7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900,</a:t>
            </a:r>
            <a:r>
              <a:rPr sz="2300" spc="-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8404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5791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salaries.fill(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2056764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[600,</a:t>
            </a:r>
            <a:r>
              <a:rPr sz="2300" spc="-7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900,</a:t>
            </a:r>
            <a:r>
              <a:rPr sz="2300" spc="-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800]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8404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5791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salaries.fill(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41368"/>
            <a:ext cx="2056764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[600,</a:t>
            </a:r>
            <a:r>
              <a:rPr sz="2300" spc="-7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700,</a:t>
            </a:r>
            <a:r>
              <a:rPr sz="2300" spc="-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211" y="450850"/>
            <a:ext cx="38404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5791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salaries.fill(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-1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219" y="5913220"/>
            <a:ext cx="51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800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044" y="368603"/>
            <a:ext cx="6466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salaries.find(value</a:t>
            </a:r>
            <a:r>
              <a:rPr sz="2400" b="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&gt;=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750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b="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console.log(result);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219" y="5913220"/>
            <a:ext cx="51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700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044" y="368603"/>
            <a:ext cx="6466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salaries.find(value</a:t>
            </a:r>
            <a:r>
              <a:rPr sz="2400" b="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&gt;=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650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b="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console.log(result);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219" y="5913220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044" y="368603"/>
            <a:ext cx="3840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044" y="734363"/>
            <a:ext cx="79267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salaries.findIndex(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6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(value,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index,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array) 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console.log(result);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2056764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[600,</a:t>
            </a:r>
            <a:r>
              <a:rPr sz="2300" spc="-7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700,</a:t>
            </a:r>
            <a:r>
              <a:rPr sz="2300" spc="-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600]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8404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1054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salaries.copyWithin(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console.log(salaries);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[2,</a:t>
            </a:r>
            <a:r>
              <a:rPr sz="23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3,</a:t>
            </a:r>
            <a:r>
              <a:rPr sz="23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4,</a:t>
            </a:r>
            <a:r>
              <a:rPr sz="23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5,</a:t>
            </a:r>
            <a:r>
              <a:rPr sz="23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5]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2883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524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ids.copyWithin(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console.log(ids);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[1,</a:t>
            </a:r>
            <a:r>
              <a:rPr sz="23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2,</a:t>
            </a:r>
            <a:r>
              <a:rPr sz="23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3,</a:t>
            </a:r>
            <a:r>
              <a:rPr sz="23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1,</a:t>
            </a:r>
            <a:r>
              <a:rPr sz="23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051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4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ids.copyWithin(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console.log(ids);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853550" y="1202361"/>
            <a:ext cx="2916555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[0,"A"],</a:t>
            </a:r>
            <a:r>
              <a:rPr sz="2300" spc="-5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[1,"B"],</a:t>
            </a:r>
            <a:r>
              <a:rPr sz="23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[2,"C"]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211" y="450850"/>
            <a:ext cx="3540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'B'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console.log(...ids.entries());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26810" y="1629770"/>
            <a:ext cx="45967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ArrayBuffe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yp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DataVie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WeakMap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49450">
              <a:lnSpc>
                <a:spcPct val="163000"/>
              </a:lnSpc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WeakSet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Subclassing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4099" y="1367844"/>
            <a:ext cx="2506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Arrays</a:t>
            </a:r>
            <a:r>
              <a:rPr sz="3600" b="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b="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b="0" spc="-1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b="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b="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b="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b="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b="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b="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b="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3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3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223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'B'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console.log(...ids.keys());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853550" y="1202361"/>
            <a:ext cx="2916555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300" spc="-3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B</a:t>
            </a:r>
            <a:r>
              <a:rPr sz="2300" spc="-5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211" y="450850"/>
            <a:ext cx="34753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'B'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console.log(...ids.values());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297" y="2004080"/>
            <a:ext cx="6036310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33400" marR="5080" indent="-521335">
              <a:lnSpc>
                <a:spcPts val="6120"/>
              </a:lnSpc>
              <a:spcBef>
                <a:spcPts val="1205"/>
              </a:spcBef>
            </a:pP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ArrayBuffer</a:t>
            </a:r>
            <a:r>
              <a:rPr sz="6000" b="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6000" b="0" spc="-20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Typed</a:t>
            </a:r>
            <a:r>
              <a:rPr sz="6000" b="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1024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4693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console.log(buffer.byteLength);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255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211" y="450850"/>
            <a:ext cx="4693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0xff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console.log(buffer[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9951" y="519066"/>
            <a:ext cx="300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Typed</a:t>
            </a:r>
            <a:r>
              <a:rPr sz="3600" b="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b="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153" y="1976724"/>
            <a:ext cx="4080510" cy="342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7195">
              <a:lnSpc>
                <a:spcPct val="109000"/>
              </a:lnSpc>
              <a:spcBef>
                <a:spcPts val="100"/>
              </a:spcBef>
            </a:pPr>
            <a:r>
              <a:rPr sz="3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Int8Array() </a:t>
            </a:r>
            <a:r>
              <a:rPr sz="3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3000" spc="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30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ped</a:t>
            </a:r>
            <a:r>
              <a:rPr sz="3000" spc="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Verdana" panose="020B0604030504040204"/>
              <a:cs typeface="Verdana" panose="020B0604030504040204"/>
            </a:endParaRPr>
          </a:p>
          <a:p>
            <a:pPr marL="12700" marR="1554480">
              <a:lnSpc>
                <a:spcPct val="115000"/>
              </a:lnSpc>
            </a:pPr>
            <a:r>
              <a:rPr sz="3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Int16Array() </a:t>
            </a:r>
            <a:r>
              <a:rPr sz="3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4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t1</a:t>
            </a:r>
            <a:r>
              <a:rPr sz="3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3000" spc="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7945" y="2078070"/>
            <a:ext cx="2615565" cy="9220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330"/>
              </a:spcBef>
            </a:pP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Int32Array() </a:t>
            </a:r>
            <a:r>
              <a:rPr sz="3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3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000" spc="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7945" y="4326732"/>
            <a:ext cx="28441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3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Float32Array() </a:t>
            </a:r>
            <a:r>
              <a:rPr sz="3000" spc="-10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3000" spc="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0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-1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46939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Int8Array(buffer);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23895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0xff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255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46939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6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65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Uint8Array(buffer);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0xff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53098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Uint8ClampedArray(buffer);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-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12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6939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Uint8Array(buffer);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4006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Uint16Array(buffer);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console.log(b[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102" y="2781320"/>
            <a:ext cx="6374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6000" b="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256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6939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Uint8Array(buffer);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4006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Uint16Array(buffer);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console.log(b[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869" y="2004080"/>
            <a:ext cx="5263515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10540" marR="5080" indent="-498475">
              <a:lnSpc>
                <a:spcPts val="6120"/>
              </a:lnSpc>
              <a:spcBef>
                <a:spcPts val="1205"/>
              </a:spcBef>
            </a:pPr>
            <a:r>
              <a:rPr sz="6000" b="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DataView</a:t>
            </a:r>
            <a:r>
              <a:rPr sz="6000" b="0" spc="-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6000" b="0" spc="-20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Endianness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1024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4693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dv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DataView(buffer);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console.log(dv.byteLength);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4908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dv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DataView(buffer,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32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console.log(dv.byteLength);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256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46939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dv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DataView(buffer);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dv.setUint8(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console.log(dv.getUint16(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211" y="450850"/>
            <a:ext cx="46939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buffer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ArrayBuffer(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1024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dv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DataView(buffer);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dv.setUint8(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console.log(dv.getUint16(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7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653" y="2781320"/>
            <a:ext cx="7195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Map</a:t>
            </a:r>
            <a:r>
              <a:rPr sz="6000" b="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b="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WeakMap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ABC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543115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2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92075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console.log(employees.get(employee1));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4083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employees.delete(employee2);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90000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716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Array(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console.log(salaries.length);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0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70104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employees.clear();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3401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 </a:t>
            </a:r>
            <a:r>
              <a:rPr sz="2400" spc="-6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54451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61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50253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console.log(employees.has(employee2));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['ABC',</a:t>
            </a:r>
            <a:r>
              <a:rPr sz="2300" spc="-4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'123']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8384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list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[...employees.values()];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console.log(list);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ABC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1526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list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[...employees.entries()];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console.log(list[0][1]);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853550" y="1202361"/>
            <a:ext cx="3606800" cy="391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70802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47320">
              <a:lnSpc>
                <a:spcPct val="100000"/>
              </a:lnSpc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(but</a:t>
            </a:r>
            <a:r>
              <a:rPr sz="23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the</a:t>
            </a:r>
            <a:r>
              <a:rPr sz="2300" spc="-3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size</a:t>
            </a:r>
            <a:r>
              <a:rPr sz="23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is</a:t>
            </a:r>
            <a:r>
              <a:rPr sz="2300" spc="-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probably</a:t>
            </a:r>
            <a:r>
              <a:rPr sz="2300" spc="-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1)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46341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7145" indent="-337185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WeakMap([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wait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GC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cycle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13" y="2781320"/>
            <a:ext cx="6464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6000" b="0" spc="-3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b="0" spc="-3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WeakSet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6250" y="0"/>
            <a:ext cx="2916555" cy="2377440"/>
          </a:xfrm>
          <a:prstGeom prst="rect">
            <a:avLst/>
          </a:prstGeom>
        </p:spPr>
        <p:txBody>
          <a:bodyPr vert="horz" wrap="square" lIns="0" tIns="516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7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3820" marR="30480">
              <a:lnSpc>
                <a:spcPct val="100000"/>
              </a:lnSpc>
              <a:spcBef>
                <a:spcPts val="15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211" y="450850"/>
            <a:ext cx="45091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b="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b="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perks.add(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perks.add(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'Super</a:t>
            </a:r>
            <a:r>
              <a:rPr sz="2400" b="0" spc="-2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Long</a:t>
            </a:r>
            <a:r>
              <a:rPr sz="2400" b="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Vacation'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2279650"/>
            <a:ext cx="309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66250" y="0"/>
            <a:ext cx="2916555" cy="2377440"/>
          </a:xfrm>
          <a:prstGeom prst="rect">
            <a:avLst/>
          </a:prstGeom>
        </p:spPr>
        <p:txBody>
          <a:bodyPr vert="horz" wrap="square" lIns="0" tIns="516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7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3820" marR="30480">
              <a:lnSpc>
                <a:spcPct val="100000"/>
              </a:lnSpc>
              <a:spcBef>
                <a:spcPts val="15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4211" y="450850"/>
            <a:ext cx="45091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b="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b="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perks.add(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perks.add(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'Super Long Vacation'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b="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perks.add(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2645409"/>
            <a:ext cx="309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309499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307975" indent="-5867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265430" marR="67945">
              <a:lnSpc>
                <a:spcPct val="100000"/>
              </a:lnSpc>
            </a:pP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'10</a:t>
            </a:r>
            <a:r>
              <a:rPr sz="2400" spc="-3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Weeks</a:t>
            </a:r>
            <a:r>
              <a:rPr sz="2400" spc="-5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Vacation'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211" y="450850"/>
            <a:ext cx="3930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Array.of(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console.log(salaries.length);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12877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1341755" indent="-5867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265430" marR="1101725">
              <a:lnSpc>
                <a:spcPct val="100000"/>
              </a:lnSpc>
            </a:pP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'10</a:t>
            </a:r>
            <a:r>
              <a:rPr sz="2400" spc="-3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Weeks</a:t>
            </a:r>
            <a:r>
              <a:rPr sz="2400" spc="-5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Vacation'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newPerks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Set(perks);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 marR="2172335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 </a:t>
            </a:r>
            <a:r>
              <a:rPr sz="2300" spc="-6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3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se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6247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 marR="1775460" indent="-5867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265430" marR="1536065">
              <a:lnSpc>
                <a:spcPct val="100000"/>
              </a:lnSpc>
            </a:pP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'10</a:t>
            </a:r>
            <a:r>
              <a:rPr sz="2400" spc="-3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Weeks</a:t>
            </a:r>
            <a:r>
              <a:rPr sz="2400" spc="-5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Vacation'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console.log(perks.has(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console.log(perks.has(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'Cool</a:t>
            </a:r>
            <a:r>
              <a:rPr sz="2400" spc="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Hat'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 marR="189357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Car</a:t>
            </a:r>
            <a:r>
              <a:rPr sz="2300" spc="-1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Jet </a:t>
            </a:r>
            <a:r>
              <a:rPr sz="2300" spc="-6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Car</a:t>
            </a:r>
            <a:r>
              <a:rPr sz="2300" spc="-1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Jet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 marL="147320">
              <a:lnSpc>
                <a:spcPct val="100000"/>
              </a:lnSpc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Car,Car</a:t>
            </a:r>
            <a:r>
              <a:rPr sz="2300" spc="-6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Jet,Jet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2932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console.log(...perks.keys());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console.log(...perks.values());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console.log(...perks.entries());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309499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id: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309499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30797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'1'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845" y="2781320"/>
            <a:ext cx="3362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WeakSet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66250" y="0"/>
            <a:ext cx="2916555" cy="2377440"/>
          </a:xfrm>
          <a:prstGeom prst="rect">
            <a:avLst/>
          </a:prstGeom>
        </p:spPr>
        <p:txBody>
          <a:bodyPr vert="horz" wrap="square" lIns="0" tIns="516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7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3820" marR="30480">
              <a:lnSpc>
                <a:spcPct val="100000"/>
              </a:lnSpc>
              <a:spcBef>
                <a:spcPts val="15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6250" y="2841368"/>
            <a:ext cx="3912235" cy="2630805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 marR="3048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Runtime Error: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WeakSet.prototype.add: 'key' </a:t>
            </a:r>
            <a:r>
              <a:rPr sz="2300" spc="-6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is</a:t>
            </a:r>
            <a:r>
              <a:rPr sz="2300" spc="-2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not</a:t>
            </a:r>
            <a:r>
              <a:rPr sz="2300" spc="-2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an</a:t>
            </a:r>
            <a:r>
              <a:rPr sz="23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object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4211" y="450850"/>
            <a:ext cx="45853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b="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WeakSet([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2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6285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p1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p2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WeakSet([p1,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p2]);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6285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p1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p2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WeakSet([p1,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p2]);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console.log(perks.has(p1));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false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62851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p1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'Car'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p2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'Jet'</a:t>
            </a:r>
            <a:r>
              <a:rPr sz="2400" spc="-1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WeakSet([p1,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p2]);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50925">
              <a:lnSpc>
                <a:spcPct val="2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p1 =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console.log(perks.has(p1));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219" y="5913220"/>
            <a:ext cx="1821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[900,910,920]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044" y="368603"/>
            <a:ext cx="6466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amounts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810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820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b="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b="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Array.from(amounts,</a:t>
            </a:r>
            <a:r>
              <a:rPr sz="2400" b="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b="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v+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2400" b="0" spc="1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b="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console.log(salaries);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205" y="2781320"/>
            <a:ext cx="44615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b="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b="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b="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6000" b="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b="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b="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2348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Perks.from([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</a:t>
            </a:r>
            <a:r>
              <a:rPr sz="2400" spc="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instanceof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39624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4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Perks.from([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console.log(a.length);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663" y="450717"/>
            <a:ext cx="5116830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300" spc="-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300" spc="-5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 marR="1329055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3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Perks.from([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300" spc="-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15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newArray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a.reverse();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console.log(newArray</a:t>
            </a:r>
            <a:r>
              <a:rPr sz="2300" spc="-8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instanceof</a:t>
            </a:r>
            <a:r>
              <a:rPr sz="2300" spc="-6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true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663" y="450717"/>
            <a:ext cx="5113655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300" spc="-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300" spc="-5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</a:t>
            </a:r>
            <a:r>
              <a:rPr sz="23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 marR="1325245">
              <a:lnSpc>
                <a:spcPct val="100000"/>
              </a:lnSpc>
            </a:pP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3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Perks.from([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300" spc="-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3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3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15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 </a:t>
            </a:r>
            <a:r>
              <a:rPr sz="2300" spc="-6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3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newArray</a:t>
            </a:r>
            <a:r>
              <a:rPr sz="2300" spc="-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3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a.reverse();</a:t>
            </a:r>
            <a:endParaRPr sz="23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console.log(newArray</a:t>
            </a:r>
            <a:r>
              <a:rPr sz="2300" spc="-7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instanceof</a:t>
            </a:r>
            <a:r>
              <a:rPr sz="23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Array);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6250" y="2841368"/>
            <a:ext cx="1850389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30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16814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61976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sum()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.map(v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total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total;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211455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Perks.from([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15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console.log(a.sum());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26810" y="2224130"/>
            <a:ext cx="263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140964"/>
            <a:ext cx="6210299" cy="1520951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521310"/>
            <a:ext cx="4596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ArrayBuffer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1600" y="3395471"/>
            <a:ext cx="6205727" cy="13228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26810" y="2224130"/>
            <a:ext cx="397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DataVie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159252"/>
            <a:ext cx="6393179" cy="17815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Map</a:t>
            </a:r>
            <a:r>
              <a:rPr spc="-15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30" dirty="0"/>
              <a:t>WeakMap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1600" y="2351532"/>
            <a:ext cx="5359907" cy="33086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219" y="5913220"/>
            <a:ext cx="1821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[850,860,870]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044" y="368603"/>
            <a:ext cx="403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amounts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810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820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044" y="734363"/>
            <a:ext cx="63493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Array.from(amounts,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5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(v)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.adjustment;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56679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},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adjustment: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26810" y="1926950"/>
            <a:ext cx="2651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WeakSet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674620"/>
            <a:ext cx="5858255" cy="299770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26810" y="1926950"/>
            <a:ext cx="183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Subclassing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b="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787395"/>
            <a:ext cx="5265419" cy="225856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3219" y="5913220"/>
            <a:ext cx="235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[NaN,</a:t>
            </a:r>
            <a:r>
              <a:rPr sz="2400" spc="-3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NaN,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NaN]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044" y="368603"/>
            <a:ext cx="403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amounts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b="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810</a:t>
            </a:r>
            <a:r>
              <a:rPr sz="2400" b="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b="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b="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820</a:t>
            </a:r>
            <a:r>
              <a:rPr sz="2400" b="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044" y="734363"/>
            <a:ext cx="8019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Array.from(amounts,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=&gt;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.adjustment,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161280" indent="3365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adjustment: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console.log(salaries);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41368"/>
            <a:ext cx="2056764" cy="1929764"/>
          </a:xfrm>
          <a:prstGeom prst="rect">
            <a:avLst/>
          </a:prstGeom>
        </p:spPr>
        <p:txBody>
          <a:bodyPr vert="horz" wrap="square" lIns="0" tIns="4737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3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400"/>
              </a:spcBef>
            </a:pPr>
            <a:r>
              <a:rPr sz="23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[900,</a:t>
            </a:r>
            <a:r>
              <a:rPr sz="2300" spc="-7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900,</a:t>
            </a:r>
            <a:r>
              <a:rPr sz="2300" spc="-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3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900]</a:t>
            </a: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11" y="450850"/>
            <a:ext cx="38404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800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salaries.fill(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console.log(salaries);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9519</Words>
  <Application>WPS Presentation</Application>
  <PresentationFormat>On-screen Show (4:3)</PresentationFormat>
  <Paragraphs>735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Arial</vt:lpstr>
      <vt:lpstr>SimSun</vt:lpstr>
      <vt:lpstr>Wingdings</vt:lpstr>
      <vt:lpstr>Tahoma</vt:lpstr>
      <vt:lpstr>Verdana</vt:lpstr>
      <vt:lpstr>Ebrima</vt:lpstr>
      <vt:lpstr>Calibri</vt:lpstr>
      <vt:lpstr>Microsoft YaHei</vt:lpstr>
      <vt:lpstr>Arial Unicode MS</vt:lpstr>
      <vt:lpstr>Office Theme</vt:lpstr>
      <vt:lpstr>Arrays and Collections</vt:lpstr>
      <vt:lpstr>Arrays and  Collections</vt:lpstr>
      <vt:lpstr>Array Extensions</vt:lpstr>
      <vt:lpstr>Question</vt:lpstr>
      <vt:lpstr>Question</vt:lpstr>
      <vt:lpstr>let salaries = Array.from(amounts, v =&gt; v+100 );  console.log(salaries);</vt:lpstr>
      <vt:lpstr>let amounts = [800, 810, 820];</vt:lpstr>
      <vt:lpstr>let amounts = [800, 810, 820];</vt:lpstr>
      <vt:lpstr>Question</vt:lpstr>
      <vt:lpstr>Question</vt:lpstr>
      <vt:lpstr>Question</vt:lpstr>
      <vt:lpstr>Question</vt:lpstr>
      <vt:lpstr>let result = salaries.find(value =&gt; value &gt;= 750);  console.log(result);</vt:lpstr>
      <vt:lpstr>let result = salaries.find(value =&gt; value &gt;= 650);  console.log(result);</vt:lpstr>
      <vt:lpstr>let salaries = [600, 700, 800];</vt:lpstr>
      <vt:lpstr>Question</vt:lpstr>
      <vt:lpstr>Question</vt:lpstr>
      <vt:lpstr>Question</vt:lpstr>
      <vt:lpstr>Question</vt:lpstr>
      <vt:lpstr>Question</vt:lpstr>
      <vt:lpstr>Question</vt:lpstr>
      <vt:lpstr>ArrayBuffer and  Typed Arrays</vt:lpstr>
      <vt:lpstr>Question</vt:lpstr>
      <vt:lpstr>Question</vt:lpstr>
      <vt:lpstr>Typed Arrays</vt:lpstr>
      <vt:lpstr>Question</vt:lpstr>
      <vt:lpstr>Question</vt:lpstr>
      <vt:lpstr>Question</vt:lpstr>
      <vt:lpstr>Question</vt:lpstr>
      <vt:lpstr>Question</vt:lpstr>
      <vt:lpstr>DataView and  Endianness</vt:lpstr>
      <vt:lpstr>Question</vt:lpstr>
      <vt:lpstr>Question</vt:lpstr>
      <vt:lpstr>Question</vt:lpstr>
      <vt:lpstr>Question</vt:lpstr>
      <vt:lpstr>Map and WeakMap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Set and WeakSet</vt:lpstr>
      <vt:lpstr>perks.add('Super Long Vacation');</vt:lpstr>
      <vt:lpstr>perks.add('Super Long Vacation');  perks.add('Car');</vt:lpstr>
      <vt:lpstr>Question</vt:lpstr>
      <vt:lpstr>Question</vt:lpstr>
      <vt:lpstr>Question</vt:lpstr>
      <vt:lpstr>Question</vt:lpstr>
      <vt:lpstr>Question</vt:lpstr>
      <vt:lpstr>Question</vt:lpstr>
      <vt:lpstr>WeakSet</vt:lpstr>
      <vt:lpstr>console.log(perks.size);</vt:lpstr>
      <vt:lpstr>Question</vt:lpstr>
      <vt:lpstr>Question</vt:lpstr>
      <vt:lpstr>Question</vt:lpstr>
      <vt:lpstr>Subclassing</vt:lpstr>
      <vt:lpstr>Question</vt:lpstr>
      <vt:lpstr>Question</vt:lpstr>
      <vt:lpstr>Question</vt:lpstr>
      <vt:lpstr>Question</vt:lpstr>
      <vt:lpstr>Question</vt:lpstr>
      <vt:lpstr>Summary</vt:lpstr>
      <vt:lpstr>PowerPoint 演示文稿</vt:lpstr>
      <vt:lpstr>Summary</vt:lpstr>
      <vt:lpstr>Map and WeakMap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Collections</dc:title>
  <dc:creator>Mark Zamoyta</dc:creator>
  <cp:lastModifiedBy>Steve Sam</cp:lastModifiedBy>
  <cp:revision>1</cp:revision>
  <dcterms:created xsi:type="dcterms:W3CDTF">2022-11-05T18:07:47Z</dcterms:created>
  <dcterms:modified xsi:type="dcterms:W3CDTF">2022-11-05T18:07:47Z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2022-11-05T05:30:00Z</vt:filetime>
  </property>
  <property fmtid="{D5CDD505-2E9C-101B-9397-08002B2CF9AE}" pid="5" name="ICV">
    <vt:lpwstr>72E0B963054044EF8FE2BA57EE62BCF9</vt:lpwstr>
  </property>
  <property fmtid="{D5CDD505-2E9C-101B-9397-08002B2CF9AE}" pid="6" name="KSOProductBuildVer">
    <vt:lpwstr>1033-11.2.0.11380</vt:lpwstr>
  </property>
</Properties>
</file>