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76" y="5378577"/>
            <a:ext cx="1732584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6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3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18.png"/><Relationship Id="rId10" Type="http://schemas.openxmlformats.org/officeDocument/2006/relationships/image" Target="../media/image117.png"/><Relationship Id="rId1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9026525" cy="10366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894068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8261"/>
            <a:ext cx="9089390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931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192786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110363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 */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75576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606615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24960">
              <a:lnSpc>
                <a:spcPct val="128000"/>
              </a:lnSpc>
              <a:spcBef>
                <a:spcPts val="1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@Ignore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9518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330" y="2728595"/>
            <a:ext cx="4733925" cy="324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0850">
              <a:lnSpc>
                <a:spcPct val="131000"/>
              </a:lnSpc>
              <a:spcBef>
                <a:spcPts val="9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</a:t>
            </a:r>
            <a:r>
              <a:rPr lang="en-US"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75601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102298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067" y="7717535"/>
              <a:ext cx="978407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1407" y="7717535"/>
              <a:ext cx="326136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4476" y="7717535"/>
              <a:ext cx="1350137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5829" y="7717535"/>
              <a:ext cx="323088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373" y="7717535"/>
              <a:ext cx="3327908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2539" y="7717535"/>
              <a:ext cx="3267455" cy="457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1076" y="748665"/>
            <a:ext cx="7799070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//@EnableJUnit4MigrationSupport </a:t>
            </a:r>
            <a:r>
              <a:rPr sz="30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(IgnoreCondition.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000" spc="-1789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IgnoredTestsDemo </a:t>
            </a:r>
            <a:r>
              <a:rPr sz="3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927100" marR="5263515">
              <a:lnSpc>
                <a:spcPct val="113000"/>
              </a:lnSpc>
            </a:pP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@Ignore 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2997708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2658725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@Category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Version1.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Important.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1432560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4689475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"Version1"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@Tag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"Important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5080508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org.junit.Assert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5080508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org.junit.jupiter.api.Assertions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4459351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293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</a:t>
            </a:r>
            <a:r>
              <a:rPr spc="-5" dirty="0">
                <a:solidFill>
                  <a:srgbClr val="9BC750"/>
                </a:solidFill>
              </a:rPr>
              <a:t>"Error</a:t>
            </a:r>
            <a:r>
              <a:rPr spc="15" dirty="0">
                <a:solidFill>
                  <a:srgbClr val="9BC75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message"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expected, actual)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4459351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293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assertEquals(expected,</a:t>
            </a:r>
            <a:r>
              <a:rPr spc="30" dirty="0"/>
              <a:t> </a:t>
            </a:r>
            <a:r>
              <a:rPr spc="-5" dirty="0"/>
              <a:t>actual,</a:t>
            </a:r>
            <a:r>
              <a:rPr dirty="0"/>
              <a:t> </a:t>
            </a:r>
            <a:r>
              <a:rPr spc="-5" dirty="0">
                <a:solidFill>
                  <a:srgbClr val="9BC750"/>
                </a:solidFill>
              </a:rPr>
              <a:t>"Error</a:t>
            </a:r>
            <a:r>
              <a:rPr dirty="0">
                <a:solidFill>
                  <a:srgbClr val="9BC75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message"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3819474"/>
            <a:ext cx="7747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711572"/>
            <a:ext cx="706196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5603113"/>
            <a:ext cx="5179822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3229737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1457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assertEquals(expected,</a:t>
            </a:r>
            <a:r>
              <a:rPr spc="40" dirty="0"/>
              <a:t> </a:t>
            </a:r>
            <a:r>
              <a:rPr spc="-5" dirty="0"/>
              <a:t>actual, ()</a:t>
            </a:r>
            <a:r>
              <a:rPr spc="15" dirty="0"/>
              <a:t> </a:t>
            </a:r>
            <a:r>
              <a:rPr spc="-5" dirty="0"/>
              <a:t>-&gt;</a:t>
            </a:r>
            <a:r>
              <a:rPr dirty="0"/>
              <a:t> </a:t>
            </a:r>
            <a:r>
              <a:rPr spc="-5" dirty="0">
                <a:solidFill>
                  <a:srgbClr val="9BC750"/>
                </a:solidFill>
              </a:rPr>
              <a:t>"Error message"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2895473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org.junit.Assert.assertThat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2895473" cy="670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0090" y="6766813"/>
              <a:ext cx="2191131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7717535"/>
              <a:ext cx="3705987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138" y="7717535"/>
              <a:ext cx="195961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1076" y="5378577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trike="sngStrike" spc="-5" dirty="0"/>
              <a:t>org.junit.Assert.assertThat</a:t>
            </a:r>
            <a:endParaRPr strike="sngStrike"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3202919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ErrorCollector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ErrorCollector();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165100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1557000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420654"/>
            <a:ext cx="11557000" cy="35325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1557000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741680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assertAll(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collector.checkThat(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3731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019301"/>
            <a:ext cx="11282680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71424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assertAll(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 marR="5080">
              <a:lnSpc>
                <a:spcPct val="128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-&gt; assertThat(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equalTo(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"a"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)),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assertThat(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equalTo(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3129" y="670305"/>
            <a:ext cx="13254228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4422521"/>
            <a:ext cx="8538845" cy="2830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(timeout=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testWithTimeout()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26385" y="670305"/>
            <a:ext cx="12952349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371215"/>
            <a:ext cx="14026515" cy="4933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Timeout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globalTimeout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Timeout.seconds(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6153" y="4108958"/>
            <a:ext cx="1219339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94" y="670305"/>
            <a:ext cx="6106795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5128240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467042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assertTimeout(ofSeconds(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longTest</a:t>
            </a:r>
            <a:r>
              <a:rPr sz="36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takes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more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 seconds"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17597" y="670305"/>
            <a:ext cx="13370813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7600930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384746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assertTimeoutPreemptively(ofSeconds(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"The</a:t>
            </a:r>
            <a:r>
              <a:rPr sz="36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longTest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takes</a:t>
            </a:r>
            <a:r>
              <a:rPr sz="36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more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seconds,</a:t>
            </a:r>
            <a:r>
              <a:rPr sz="36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aborted"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8004" y="670305"/>
            <a:ext cx="9901682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3202919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90125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@Timeou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8000"/>
              </a:lnSpc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@Timeout(value</a:t>
            </a:r>
            <a:r>
              <a:rPr sz="3600" spc="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unit 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TimeUnit.SECONDS) </a:t>
            </a:r>
            <a:r>
              <a:rPr sz="3600" spc="-21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longTest()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63573" y="670305"/>
            <a:ext cx="15284450" cy="853440"/>
            <a:chOff x="1663573" y="670305"/>
            <a:chExt cx="1528445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3573" y="670305"/>
              <a:ext cx="1045489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0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1416" y="670305"/>
              <a:ext cx="4856480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2669066"/>
            <a:ext cx="11829415" cy="63366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2745105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catchTheException()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 marR="1102995">
              <a:lnSpc>
                <a:spcPct val="128000"/>
              </a:lnSpc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 </a:t>
            </a:r>
            <a:r>
              <a:rPr sz="3600" spc="-214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"Shouldn't</a:t>
            </a:r>
            <a:r>
              <a:rPr sz="36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here"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(RuntimeException</a:t>
            </a:r>
            <a:r>
              <a:rPr sz="3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Assert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about the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449" y="670305"/>
            <a:ext cx="15737332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4422521"/>
            <a:ext cx="1100582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(expected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annotationBasedApproach()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 that may throw an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769" y="670305"/>
            <a:ext cx="13658469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669066"/>
            <a:ext cx="14300835" cy="63366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ExpectedException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ExpectedException.none();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165354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ruleBasedApproach()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thrown.expect(RuntimeException.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thrown.expectMessage(containsString(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"..."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 that may throw an 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1384" y="670305"/>
            <a:ext cx="914158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721734"/>
            <a:ext cx="12658725" cy="42322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 indent="-54864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newAssertThrows()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assertThrows(RuntimeException.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1384" y="670305"/>
            <a:ext cx="9141587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3096894"/>
            <a:ext cx="16222344" cy="54819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newAssertThrows()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RuntimeException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assertThrows(RuntimeException.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that may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</a:t>
            </a:r>
            <a:r>
              <a:rPr sz="3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"..."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e.getMessage());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1401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2129409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22803"/>
            <a:ext cx="579310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@RunWith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(Suite.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1401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1539747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8517889"/>
              <a:ext cx="2305431" cy="457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927861"/>
            <a:ext cx="16499840" cy="502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TemporaryFolder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folder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TemporaryFolder();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@ClassRule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3570605" indent="-54864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ExternalResource</a:t>
            </a:r>
            <a:r>
              <a:rPr sz="3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resource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ExternalResource()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38557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6879" y="3012948"/>
            <a:ext cx="5882386" cy="10058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4390593"/>
            <a:ext cx="11598402" cy="518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94449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67181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671815"/>
              <a:ext cx="2338959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8426450"/>
              <a:ext cx="664464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11" y="8426450"/>
              <a:ext cx="3479291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" y="9180880"/>
              <a:ext cx="1375918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39" y="9180880"/>
              <a:ext cx="2805176" cy="457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076" y="1720749"/>
            <a:ext cx="15955644" cy="42322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MyExtension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BeforeTestExecutionCallback</a:t>
            </a:r>
            <a:r>
              <a:rPr sz="36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Courier New" panose="02070309020205020404"/>
              <a:cs typeface="Courier New" panose="02070309020205020404"/>
            </a:endParaRPr>
          </a:p>
          <a:p>
            <a:pPr marL="12700" marR="7703185">
              <a:lnSpc>
                <a:spcPct val="128000"/>
              </a:lnSpc>
              <a:spcBef>
                <a:spcPts val="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(MyExtension.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68997" y="794588"/>
            <a:ext cx="4712334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440252"/>
            <a:ext cx="2801747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301997"/>
            <a:ext cx="4823333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163058"/>
            <a:ext cx="3238246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024371"/>
            <a:ext cx="4225798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885431"/>
            <a:ext cx="7056246" cy="5181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698993" y="7746186"/>
            <a:ext cx="3877310" cy="518795"/>
            <a:chOff x="7698993" y="7746186"/>
            <a:chExt cx="3877310" cy="5187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8993" y="7746186"/>
              <a:ext cx="1303020" cy="5184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1409" y="7746186"/>
              <a:ext cx="368807" cy="518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5813" y="7746186"/>
              <a:ext cx="2650489" cy="5184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2578" y="3950882"/>
            <a:ext cx="3445373" cy="379288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01870" y="4137990"/>
            <a:ext cx="9046845" cy="2012314"/>
            <a:chOff x="4801870" y="4137990"/>
            <a:chExt cx="9046845" cy="201231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98110" y="4137990"/>
              <a:ext cx="8250555" cy="1006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1870" y="5144388"/>
              <a:ext cx="9046464" cy="10058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7855" y="4640910"/>
            <a:ext cx="5709411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090" y="4108958"/>
            <a:ext cx="1116101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45197" y="794588"/>
            <a:ext cx="452196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846954"/>
            <a:ext cx="5004815" cy="518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544995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5479415"/>
            <a:ext cx="4528947" cy="5181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98993" y="6340475"/>
            <a:ext cx="7591425" cy="518159"/>
            <a:chOff x="7698993" y="6340475"/>
            <a:chExt cx="759142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6340475"/>
              <a:ext cx="1945894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733" y="6340475"/>
              <a:ext cx="5861304" cy="5181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2981" y="4265037"/>
            <a:ext cx="3164103" cy="316410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7061962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3189224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031" y="4108958"/>
            <a:ext cx="820800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54016" y="794588"/>
            <a:ext cx="9728581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898138"/>
            <a:ext cx="1929765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530597"/>
            <a:ext cx="240537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391607"/>
            <a:ext cx="1342390" cy="5184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4501134"/>
            <a:ext cx="19812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9950" y="6024371"/>
            <a:ext cx="4788535" cy="518159"/>
            <a:chOff x="8489950" y="6024371"/>
            <a:chExt cx="4788535" cy="51815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6024371"/>
              <a:ext cx="2475865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39" y="6024371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3844" y="6024371"/>
              <a:ext cx="2334513" cy="5181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489950" y="6656831"/>
            <a:ext cx="4349115" cy="518159"/>
            <a:chOff x="8489950" y="6656831"/>
            <a:chExt cx="4349115" cy="51815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6656831"/>
              <a:ext cx="2567304" cy="5181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43260" y="6656831"/>
              <a:ext cx="1995677" cy="5181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7289292"/>
            <a:ext cx="1543557" cy="5181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3499" y="4558591"/>
            <a:ext cx="3723586" cy="257903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38973" y="794588"/>
            <a:ext cx="3479037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3622548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910297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4482465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3499" y="4558591"/>
            <a:ext cx="3723586" cy="25790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265418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661670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0705" marR="1378585" indent="-54864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void</a:t>
            </a:r>
            <a:r>
              <a:rPr sz="36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44285" y="794588"/>
            <a:ext cx="692950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099814"/>
            <a:ext cx="3844417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732654"/>
            <a:ext cx="3701796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593715"/>
            <a:ext cx="1669923" cy="518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4703191"/>
            <a:ext cx="1981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6226175"/>
            <a:ext cx="3120771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7087489"/>
            <a:ext cx="4255515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5364" y="4138639"/>
            <a:ext cx="3318887" cy="341797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7659116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5764149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18261"/>
            <a:ext cx="13202285" cy="563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7632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({ElementType.TYPE})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(RetentionPolicy.RUNTIME)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@Extensions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930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({ExternalResourceSupport.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}), </a:t>
            </a:r>
            <a:r>
              <a:rPr sz="3600" spc="-21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({VerifierSupport.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}),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({ExpectedExceptionSupport.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EnableRuleMigrationSupport</a:t>
            </a:r>
            <a:r>
              <a:rPr sz="3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300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7659116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150737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2420654"/>
            <a:ext cx="1348168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78225">
              <a:lnSpc>
                <a:spcPct val="128000"/>
              </a:lnSpc>
              <a:spcBef>
                <a:spcPts val="105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({ElementType.TYPE})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(RetentionPolicy.RUNTIME)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@EnableRuleMigrationSupport 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({IgnoreCondition.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EnableJUnit4MigrationSupport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34204" y="794588"/>
            <a:ext cx="9745599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0602" y="4732654"/>
            <a:ext cx="5373370" cy="518159"/>
            <a:chOff x="7610602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602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4286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0602" y="5593715"/>
            <a:ext cx="8691245" cy="518159"/>
            <a:chOff x="7610602" y="5593715"/>
            <a:chExt cx="869124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698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972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376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8972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3376" y="5593715"/>
              <a:ext cx="376834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10602" y="6454724"/>
            <a:ext cx="2826385" cy="518795"/>
            <a:chOff x="7610602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0602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5582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13499" y="3995177"/>
            <a:ext cx="3723586" cy="372358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5179822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3308477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3819474"/>
            <a:ext cx="7747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711572"/>
            <a:ext cx="706196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5603113"/>
            <a:ext cx="5179822" cy="54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69097" y="794588"/>
            <a:ext cx="3056763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7073" y="3158202"/>
            <a:ext cx="4511549" cy="5051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23759" y="4640910"/>
            <a:ext cx="4267581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8558149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720749"/>
            <a:ext cx="469392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0705" marR="1378585" indent="-548640">
              <a:lnSpc>
                <a:spcPct val="128000"/>
              </a:lnSpc>
              <a:spcBef>
                <a:spcPts val="95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myTest()</a:t>
            </a:r>
            <a:r>
              <a:rPr sz="3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2934950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9310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static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704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static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1011535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86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57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@AfterClass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612257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318261"/>
            <a:ext cx="11011535" cy="5634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8286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setUpOnce()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@BeforeEach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85000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setUp()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</a:t>
            </a:r>
            <a:r>
              <a:rPr sz="3600" spc="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@AfterEach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3025775">
              <a:lnSpc>
                <a:spcPct val="128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r>
              <a:rPr sz="3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</a:t>
            </a:r>
            <a:r>
              <a:rPr sz="3600" spc="-1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36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*/</a:t>
            </a:r>
            <a:r>
              <a:rPr sz="3600" spc="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@AfterAll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void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tearDownOnce()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/* ... */</a:t>
            </a:r>
            <a:r>
              <a:rPr sz="36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4120</Words>
  <Application>WPS Presentation</Application>
  <PresentationFormat>On-screen Show (4:3)</PresentationFormat>
  <Paragraphs>323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SimSun</vt:lpstr>
      <vt:lpstr>Wingdings</vt:lpstr>
      <vt:lpstr>Courier New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org.junit.Assert</vt:lpstr>
      <vt:lpstr>org.junit.jupiter.api.Assertions</vt:lpstr>
      <vt:lpstr>assertEquals("Error message", expected, actual)</vt:lpstr>
      <vt:lpstr>assertEquals(expected, actual, "Error message")</vt:lpstr>
      <vt:lpstr>assertEquals(expected, actual, () -&gt; "Error message")</vt:lpstr>
      <vt:lpstr>org.junit.Assert.assertThat</vt:lpstr>
      <vt:lpstr>org.junit.Assert.assertThat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3</cp:revision>
  <dcterms:created xsi:type="dcterms:W3CDTF">2022-10-28T16:57:00Z</dcterms:created>
  <dcterms:modified xsi:type="dcterms:W3CDTF">2022-11-01T09:20:07Z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2022-01-31T11:00:00Z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2022-10-24T11:00:00Z</vt:filetime>
  </property>
  <property fmtid="{D5CDD505-2E9C-101B-9397-08002B2CF9AE}" pid="5" name="ICV">
    <vt:lpwstr>628E5589D7B6432B8E4325B2215D41BB</vt:lpwstr>
  </property>
  <property fmtid="{D5CDD505-2E9C-101B-9397-08002B2CF9AE}" pid="6" name="KSOProductBuildVer">
    <vt:lpwstr>1033-11.2.0.11380</vt:lpwstr>
  </property>
</Properties>
</file>