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69" r:id="rId21"/>
    <p:sldId id="270" r:id="rId22"/>
    <p:sldId id="284" r:id="rId23"/>
    <p:sldId id="285" r:id="rId24"/>
    <p:sldId id="286" r:id="rId25"/>
    <p:sldId id="271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897292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  <a:endParaRPr spc="-235" dirty="0"/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  <a:endParaRPr spc="-5" dirty="0"/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  <a:endParaRPr spc="-40" dirty="0"/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0" y="571500"/>
            <a:ext cx="12144375" cy="507365"/>
          </a:xfrm>
        </p:spPr>
        <p:txBody>
          <a:bodyPr wrap="square"/>
          <a:p>
            <a:pPr algn="ctr"/>
            <a:r>
              <a:rPr lang="en-US"/>
              <a:t>Distinguishing differences between Angular vs. AngularJS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85900"/>
            <a:ext cx="16748125" cy="7784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0198" y="419098"/>
            <a:ext cx="5708650" cy="1598295"/>
          </a:xfrm>
        </p:spPr>
        <p:txBody>
          <a:bodyPr wrap="square"/>
          <a:p>
            <a:pPr algn="ctr"/>
            <a:r>
              <a:rPr lang="en-US"/>
              <a:t>Dependency Injection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270" y="2705100"/>
            <a:ext cx="10838180" cy="1879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9270" y="5676900"/>
            <a:ext cx="1083818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p>
            <a:pPr algn="ctr"/>
            <a:r>
              <a:rPr lang="en-US"/>
              <a:t>AngularJS to Angular Migrations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1866900"/>
            <a:ext cx="15034895" cy="7435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Presentation</Application>
  <PresentationFormat>On-screen Show (4:3)</PresentationFormat>
  <Paragraphs>181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Corbel</vt:lpstr>
      <vt:lpstr>Trebuchet MS</vt:lpstr>
      <vt:lpstr>Calibri</vt:lpstr>
      <vt:lpstr>Microsoft YaHei</vt:lpstr>
      <vt:lpstr>Arial Unicode MS</vt:lpstr>
      <vt:lpstr>Office Theme</vt:lpstr>
      <vt:lpstr>Angular: Getting Started</vt:lpstr>
      <vt:lpstr>PowerPoint 演示文稿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演示文稿</vt:lpstr>
      <vt:lpstr>Coding Along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Application Architecture</vt:lpstr>
      <vt:lpstr>First Things First  Introduction to Components</vt:lpstr>
      <vt:lpstr>PowerPoint 演示文稿</vt:lpstr>
      <vt:lpstr>Distinguishing differences between Angular vs. AngularJS</vt:lpstr>
      <vt:lpstr>PowerPoint 演示文稿</vt:lpstr>
      <vt:lpstr>First Things 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Steve Sam</cp:lastModifiedBy>
  <cp:revision>9</cp:revision>
  <dcterms:created xsi:type="dcterms:W3CDTF">2021-07-30T10:59:00Z</dcterms:created>
  <dcterms:modified xsi:type="dcterms:W3CDTF">2022-11-06T08:42:24Z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2021-07-30T16:30:00Z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9DBEE781E19444BFB390B632399A17C3</vt:lpwstr>
  </property>
</Properties>
</file>