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600" y="3350259"/>
            <a:ext cx="14274800" cy="340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2781300"/>
            <a:ext cx="10264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0" dirty="0">
                <a:solidFill>
                  <a:srgbClr val="171717"/>
                </a:solidFill>
              </a:rPr>
              <a:t>E</a:t>
            </a:r>
            <a:r>
              <a:rPr sz="6000" spc="-475" dirty="0">
                <a:solidFill>
                  <a:srgbClr val="171717"/>
                </a:solidFill>
              </a:rPr>
              <a:t>x</a:t>
            </a:r>
            <a:r>
              <a:rPr sz="6000" spc="55" dirty="0">
                <a:solidFill>
                  <a:srgbClr val="171717"/>
                </a:solidFill>
              </a:rPr>
              <a:t>c</a:t>
            </a:r>
            <a:r>
              <a:rPr sz="6000" spc="-125" dirty="0">
                <a:solidFill>
                  <a:srgbClr val="171717"/>
                </a:solidFill>
              </a:rPr>
              <a:t>eption</a:t>
            </a:r>
            <a:r>
              <a:rPr sz="6000" spc="30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an</a:t>
            </a:r>
            <a:r>
              <a:rPr sz="6000" spc="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00" dirty="0">
                <a:solidFill>
                  <a:srgbClr val="171717"/>
                </a:solidFill>
              </a:rPr>
              <a:t>T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180" dirty="0">
                <a:solidFill>
                  <a:srgbClr val="171717"/>
                </a:solidFill>
              </a:rPr>
              <a:t>ansactions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377697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000000"/>
                </a:solidFill>
              </a:rPr>
              <a:t>Exceptions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0" dirty="0">
                <a:solidFill>
                  <a:srgbClr val="000000"/>
                </a:solidFill>
              </a:rPr>
              <a:t>RuntimeE</a:t>
            </a:r>
            <a:r>
              <a:rPr sz="3200" spc="-155" dirty="0">
                <a:solidFill>
                  <a:srgbClr val="000000"/>
                </a:solidFill>
              </a:rPr>
              <a:t>x</a:t>
            </a:r>
            <a:r>
              <a:rPr sz="3200" spc="110" dirty="0">
                <a:solidFill>
                  <a:srgbClr val="000000"/>
                </a:solidFill>
              </a:rPr>
              <a:t>c</a:t>
            </a:r>
            <a:r>
              <a:rPr sz="3200" spc="55" dirty="0">
                <a:solidFill>
                  <a:srgbClr val="000000"/>
                </a:solidFill>
              </a:rPr>
              <a:t>eption  </a:t>
            </a:r>
            <a:r>
              <a:rPr sz="3200" spc="35" dirty="0">
                <a:solidFill>
                  <a:srgbClr val="000000"/>
                </a:solidFill>
              </a:rPr>
              <a:t>ExceptionHandler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1500" y="2324100"/>
            <a:ext cx="4699000" cy="447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300" y="647700"/>
            <a:ext cx="5358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404040"/>
                </a:solidFill>
              </a:rPr>
              <a:t>E</a:t>
            </a:r>
            <a:r>
              <a:rPr spc="-275" dirty="0">
                <a:solidFill>
                  <a:srgbClr val="404040"/>
                </a:solidFill>
              </a:rPr>
              <a:t>x</a:t>
            </a:r>
            <a:r>
              <a:rPr spc="165" dirty="0">
                <a:solidFill>
                  <a:srgbClr val="404040"/>
                </a:solidFill>
              </a:rPr>
              <a:t>c</a:t>
            </a:r>
            <a:r>
              <a:rPr spc="-20" dirty="0">
                <a:solidFill>
                  <a:srgbClr val="404040"/>
                </a:solidFill>
              </a:rPr>
              <a:t>eptionHandler</a:t>
            </a:r>
            <a:endParaRPr spc="-2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350259"/>
            <a:ext cx="14185900" cy="34036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777777"/>
                </a:solidFill>
                <a:latin typeface="Courier New" panose="02070309020205020404"/>
                <a:cs typeface="Courier New" panose="02070309020205020404"/>
              </a:rPr>
              <a:t>@ExceptionHandler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(RuntimeException.</a:t>
            </a:r>
            <a:r>
              <a:rPr sz="2900" spc="-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69900" marR="19685" indent="-457200">
              <a:lnSpc>
                <a:spcPct val="109000"/>
              </a:lnSpc>
              <a:tabLst>
                <a:tab pos="1559560" algn="l"/>
                <a:tab pos="4668520" algn="l"/>
              </a:tabLst>
            </a:pPr>
            <a:r>
              <a:rPr sz="29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public	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ResponseEntity&lt;ServiceError&gt; handle(RuntimeException </a:t>
            </a:r>
            <a:r>
              <a:rPr sz="29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){ </a:t>
            </a:r>
            <a:r>
              <a:rPr sz="2900" spc="-17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System.</a:t>
            </a:r>
            <a:r>
              <a:rPr sz="2900" spc="-5" dirty="0">
                <a:solidFill>
                  <a:srgbClr val="0326CC"/>
                </a:solidFill>
                <a:latin typeface="Courier New" panose="02070309020205020404"/>
                <a:cs typeface="Courier New" panose="02070309020205020404"/>
              </a:rPr>
              <a:t>out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.println(</a:t>
            </a:r>
            <a:r>
              <a:rPr sz="29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"Controller</a:t>
            </a:r>
            <a:r>
              <a:rPr sz="29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@ExceptionHandler"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);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ServiceError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error	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=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69900" marR="5080" indent="457200">
              <a:lnSpc>
                <a:spcPct val="109000"/>
              </a:lnSpc>
              <a:tabLst>
                <a:tab pos="1811020" algn="l"/>
                <a:tab pos="2016760" algn="l"/>
                <a:tab pos="2900680" algn="l"/>
              </a:tabLst>
            </a:pPr>
            <a:r>
              <a:rPr sz="29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new	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ServiceError(HttpStatus.</a:t>
            </a:r>
            <a:r>
              <a:rPr sz="2900" spc="-5" dirty="0">
                <a:solidFill>
                  <a:srgbClr val="0326CC"/>
                </a:solidFill>
                <a:latin typeface="Courier New" panose="02070309020205020404"/>
                <a:cs typeface="Courier New" panose="02070309020205020404"/>
              </a:rPr>
              <a:t>OK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.value(),</a:t>
            </a:r>
            <a:r>
              <a:rPr sz="29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.getMessage());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return		new	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ResponseEntity&lt;ServiceError&gt;(</a:t>
            </a:r>
            <a:r>
              <a:rPr sz="29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900" spc="1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HttpStatus.</a:t>
            </a:r>
            <a:r>
              <a:rPr sz="2900" spc="-5" dirty="0">
                <a:solidFill>
                  <a:srgbClr val="0326CC"/>
                </a:solidFill>
                <a:latin typeface="Courier New" panose="02070309020205020404"/>
                <a:cs typeface="Courier New" panose="02070309020205020404"/>
              </a:rPr>
              <a:t>OK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latin typeface="Courier New" panose="02070309020205020404"/>
                <a:cs typeface="Courier New" panose="02070309020205020404"/>
              </a:rPr>
              <a:t>}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30431" y="5395755"/>
            <a:ext cx="3792220" cy="1363345"/>
            <a:chOff x="11530431" y="5395755"/>
            <a:chExt cx="3792220" cy="136334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30431" y="5395755"/>
              <a:ext cx="3791700" cy="13628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574881" y="5427571"/>
              <a:ext cx="3703320" cy="1274445"/>
            </a:xfrm>
            <a:custGeom>
              <a:avLst/>
              <a:gdLst/>
              <a:ahLst/>
              <a:cxnLst/>
              <a:rect l="l" t="t" r="r" b="b"/>
              <a:pathLst>
                <a:path w="3703319" h="1274445">
                  <a:moveTo>
                    <a:pt x="3160537" y="186571"/>
                  </a:moveTo>
                  <a:lnTo>
                    <a:pt x="3216115" y="206526"/>
                  </a:lnTo>
                  <a:lnTo>
                    <a:pt x="3268689" y="227089"/>
                  </a:lnTo>
                  <a:lnTo>
                    <a:pt x="3318259" y="248226"/>
                  </a:lnTo>
                  <a:lnTo>
                    <a:pt x="3364824" y="269905"/>
                  </a:lnTo>
                  <a:lnTo>
                    <a:pt x="3408385" y="292090"/>
                  </a:lnTo>
                  <a:lnTo>
                    <a:pt x="3448943" y="314749"/>
                  </a:lnTo>
                  <a:lnTo>
                    <a:pt x="3486495" y="337847"/>
                  </a:lnTo>
                  <a:lnTo>
                    <a:pt x="3521044" y="361351"/>
                  </a:lnTo>
                  <a:lnTo>
                    <a:pt x="3552588" y="385226"/>
                  </a:lnTo>
                  <a:lnTo>
                    <a:pt x="3606664" y="433957"/>
                  </a:lnTo>
                  <a:lnTo>
                    <a:pt x="3648724" y="483770"/>
                  </a:lnTo>
                  <a:lnTo>
                    <a:pt x="3678766" y="534394"/>
                  </a:lnTo>
                  <a:lnTo>
                    <a:pt x="3696791" y="585559"/>
                  </a:lnTo>
                  <a:lnTo>
                    <a:pt x="3702800" y="636995"/>
                  </a:lnTo>
                  <a:lnTo>
                    <a:pt x="3701298" y="662729"/>
                  </a:lnTo>
                  <a:lnTo>
                    <a:pt x="3689281" y="714063"/>
                  </a:lnTo>
                  <a:lnTo>
                    <a:pt x="3665247" y="764992"/>
                  </a:lnTo>
                  <a:lnTo>
                    <a:pt x="3629196" y="815244"/>
                  </a:lnTo>
                  <a:lnTo>
                    <a:pt x="3581129" y="864550"/>
                  </a:lnTo>
                  <a:lnTo>
                    <a:pt x="3521044" y="912639"/>
                  </a:lnTo>
                  <a:lnTo>
                    <a:pt x="3486495" y="936143"/>
                  </a:lnTo>
                  <a:lnTo>
                    <a:pt x="3448943" y="959241"/>
                  </a:lnTo>
                  <a:lnTo>
                    <a:pt x="3408385" y="981899"/>
                  </a:lnTo>
                  <a:lnTo>
                    <a:pt x="3364824" y="1004085"/>
                  </a:lnTo>
                  <a:lnTo>
                    <a:pt x="3318259" y="1025763"/>
                  </a:lnTo>
                  <a:lnTo>
                    <a:pt x="3268689" y="1046901"/>
                  </a:lnTo>
                  <a:lnTo>
                    <a:pt x="3216115" y="1067464"/>
                  </a:lnTo>
                  <a:lnTo>
                    <a:pt x="3160537" y="1087418"/>
                  </a:lnTo>
                  <a:lnTo>
                    <a:pt x="3119138" y="1101234"/>
                  </a:lnTo>
                  <a:lnTo>
                    <a:pt x="3076815" y="1114517"/>
                  </a:lnTo>
                  <a:lnTo>
                    <a:pt x="3033605" y="1127270"/>
                  </a:lnTo>
                  <a:lnTo>
                    <a:pt x="2989545" y="1139491"/>
                  </a:lnTo>
                  <a:lnTo>
                    <a:pt x="2944670" y="1151181"/>
                  </a:lnTo>
                  <a:lnTo>
                    <a:pt x="2899016" y="1162339"/>
                  </a:lnTo>
                  <a:lnTo>
                    <a:pt x="2852620" y="1172966"/>
                  </a:lnTo>
                  <a:lnTo>
                    <a:pt x="2805518" y="1183062"/>
                  </a:lnTo>
                  <a:lnTo>
                    <a:pt x="2757746" y="1192626"/>
                  </a:lnTo>
                  <a:lnTo>
                    <a:pt x="2709340" y="1201659"/>
                  </a:lnTo>
                  <a:lnTo>
                    <a:pt x="2660337" y="1210161"/>
                  </a:lnTo>
                  <a:lnTo>
                    <a:pt x="2610773" y="1218131"/>
                  </a:lnTo>
                  <a:lnTo>
                    <a:pt x="2560683" y="1225570"/>
                  </a:lnTo>
                  <a:lnTo>
                    <a:pt x="2510105" y="1232478"/>
                  </a:lnTo>
                  <a:lnTo>
                    <a:pt x="2459074" y="1238854"/>
                  </a:lnTo>
                  <a:lnTo>
                    <a:pt x="2407627" y="1244699"/>
                  </a:lnTo>
                  <a:lnTo>
                    <a:pt x="2355800" y="1250013"/>
                  </a:lnTo>
                  <a:lnTo>
                    <a:pt x="2303628" y="1254795"/>
                  </a:lnTo>
                  <a:lnTo>
                    <a:pt x="2251149" y="1259046"/>
                  </a:lnTo>
                  <a:lnTo>
                    <a:pt x="2198398" y="1262765"/>
                  </a:lnTo>
                  <a:lnTo>
                    <a:pt x="2145412" y="1265953"/>
                  </a:lnTo>
                  <a:lnTo>
                    <a:pt x="2092227" y="1268610"/>
                  </a:lnTo>
                  <a:lnTo>
                    <a:pt x="2038879" y="1270735"/>
                  </a:lnTo>
                  <a:lnTo>
                    <a:pt x="1985404" y="1272329"/>
                  </a:lnTo>
                  <a:lnTo>
                    <a:pt x="1931838" y="1273392"/>
                  </a:lnTo>
                  <a:lnTo>
                    <a:pt x="1878219" y="1273924"/>
                  </a:lnTo>
                  <a:lnTo>
                    <a:pt x="1824581" y="1273924"/>
                  </a:lnTo>
                  <a:lnTo>
                    <a:pt x="1770961" y="1273392"/>
                  </a:lnTo>
                  <a:lnTo>
                    <a:pt x="1717395" y="1272329"/>
                  </a:lnTo>
                  <a:lnTo>
                    <a:pt x="1663920" y="1270735"/>
                  </a:lnTo>
                  <a:lnTo>
                    <a:pt x="1610572" y="1268610"/>
                  </a:lnTo>
                  <a:lnTo>
                    <a:pt x="1557387" y="1265953"/>
                  </a:lnTo>
                  <a:lnTo>
                    <a:pt x="1504401" y="1262765"/>
                  </a:lnTo>
                  <a:lnTo>
                    <a:pt x="1451650" y="1259046"/>
                  </a:lnTo>
                  <a:lnTo>
                    <a:pt x="1399171" y="1254795"/>
                  </a:lnTo>
                  <a:lnTo>
                    <a:pt x="1346999" y="1250013"/>
                  </a:lnTo>
                  <a:lnTo>
                    <a:pt x="1295172" y="1244699"/>
                  </a:lnTo>
                  <a:lnTo>
                    <a:pt x="1243725" y="1238854"/>
                  </a:lnTo>
                  <a:lnTo>
                    <a:pt x="1192694" y="1232478"/>
                  </a:lnTo>
                  <a:lnTo>
                    <a:pt x="1142116" y="1225570"/>
                  </a:lnTo>
                  <a:lnTo>
                    <a:pt x="1092026" y="1218131"/>
                  </a:lnTo>
                  <a:lnTo>
                    <a:pt x="1042462" y="1210161"/>
                  </a:lnTo>
                  <a:lnTo>
                    <a:pt x="993459" y="1201659"/>
                  </a:lnTo>
                  <a:lnTo>
                    <a:pt x="945053" y="1192626"/>
                  </a:lnTo>
                  <a:lnTo>
                    <a:pt x="897281" y="1183062"/>
                  </a:lnTo>
                  <a:lnTo>
                    <a:pt x="850179" y="1172966"/>
                  </a:lnTo>
                  <a:lnTo>
                    <a:pt x="803783" y="1162339"/>
                  </a:lnTo>
                  <a:lnTo>
                    <a:pt x="758129" y="1151181"/>
                  </a:lnTo>
                  <a:lnTo>
                    <a:pt x="713254" y="1139491"/>
                  </a:lnTo>
                  <a:lnTo>
                    <a:pt x="669193" y="1127270"/>
                  </a:lnTo>
                  <a:lnTo>
                    <a:pt x="625984" y="1114517"/>
                  </a:lnTo>
                  <a:lnTo>
                    <a:pt x="583661" y="1101234"/>
                  </a:lnTo>
                  <a:lnTo>
                    <a:pt x="542262" y="1087418"/>
                  </a:lnTo>
                  <a:lnTo>
                    <a:pt x="486684" y="1067464"/>
                  </a:lnTo>
                  <a:lnTo>
                    <a:pt x="434110" y="1046901"/>
                  </a:lnTo>
                  <a:lnTo>
                    <a:pt x="384540" y="1025763"/>
                  </a:lnTo>
                  <a:lnTo>
                    <a:pt x="337975" y="1004085"/>
                  </a:lnTo>
                  <a:lnTo>
                    <a:pt x="294413" y="981899"/>
                  </a:lnTo>
                  <a:lnTo>
                    <a:pt x="253856" y="959241"/>
                  </a:lnTo>
                  <a:lnTo>
                    <a:pt x="216304" y="936143"/>
                  </a:lnTo>
                  <a:lnTo>
                    <a:pt x="181755" y="912639"/>
                  </a:lnTo>
                  <a:lnTo>
                    <a:pt x="150211" y="888763"/>
                  </a:lnTo>
                  <a:lnTo>
                    <a:pt x="96135" y="840032"/>
                  </a:lnTo>
                  <a:lnTo>
                    <a:pt x="54076" y="790219"/>
                  </a:lnTo>
                  <a:lnTo>
                    <a:pt x="24033" y="739595"/>
                  </a:lnTo>
                  <a:lnTo>
                    <a:pt x="6008" y="688430"/>
                  </a:lnTo>
                  <a:lnTo>
                    <a:pt x="0" y="636995"/>
                  </a:lnTo>
                  <a:lnTo>
                    <a:pt x="1502" y="611260"/>
                  </a:lnTo>
                  <a:lnTo>
                    <a:pt x="13519" y="559926"/>
                  </a:lnTo>
                  <a:lnTo>
                    <a:pt x="37552" y="508998"/>
                  </a:lnTo>
                  <a:lnTo>
                    <a:pt x="73603" y="458746"/>
                  </a:lnTo>
                  <a:lnTo>
                    <a:pt x="121671" y="409440"/>
                  </a:lnTo>
                  <a:lnTo>
                    <a:pt x="181755" y="361351"/>
                  </a:lnTo>
                  <a:lnTo>
                    <a:pt x="216304" y="337847"/>
                  </a:lnTo>
                  <a:lnTo>
                    <a:pt x="253856" y="314749"/>
                  </a:lnTo>
                  <a:lnTo>
                    <a:pt x="294413" y="292090"/>
                  </a:lnTo>
                  <a:lnTo>
                    <a:pt x="337975" y="269905"/>
                  </a:lnTo>
                  <a:lnTo>
                    <a:pt x="384540" y="248226"/>
                  </a:lnTo>
                  <a:lnTo>
                    <a:pt x="434110" y="227089"/>
                  </a:lnTo>
                  <a:lnTo>
                    <a:pt x="486684" y="206526"/>
                  </a:lnTo>
                  <a:lnTo>
                    <a:pt x="542262" y="186571"/>
                  </a:lnTo>
                  <a:lnTo>
                    <a:pt x="583661" y="172756"/>
                  </a:lnTo>
                  <a:lnTo>
                    <a:pt x="625984" y="159472"/>
                  </a:lnTo>
                  <a:lnTo>
                    <a:pt x="669193" y="146720"/>
                  </a:lnTo>
                  <a:lnTo>
                    <a:pt x="713254" y="134498"/>
                  </a:lnTo>
                  <a:lnTo>
                    <a:pt x="758129" y="122809"/>
                  </a:lnTo>
                  <a:lnTo>
                    <a:pt x="803783" y="111650"/>
                  </a:lnTo>
                  <a:lnTo>
                    <a:pt x="850179" y="101023"/>
                  </a:lnTo>
                  <a:lnTo>
                    <a:pt x="897281" y="90927"/>
                  </a:lnTo>
                  <a:lnTo>
                    <a:pt x="945053" y="81363"/>
                  </a:lnTo>
                  <a:lnTo>
                    <a:pt x="993459" y="72330"/>
                  </a:lnTo>
                  <a:lnTo>
                    <a:pt x="1042462" y="63828"/>
                  </a:lnTo>
                  <a:lnTo>
                    <a:pt x="1092026" y="55858"/>
                  </a:lnTo>
                  <a:lnTo>
                    <a:pt x="1142116" y="48419"/>
                  </a:lnTo>
                  <a:lnTo>
                    <a:pt x="1192694" y="41512"/>
                  </a:lnTo>
                  <a:lnTo>
                    <a:pt x="1243725" y="35135"/>
                  </a:lnTo>
                  <a:lnTo>
                    <a:pt x="1295172" y="29290"/>
                  </a:lnTo>
                  <a:lnTo>
                    <a:pt x="1346999" y="23977"/>
                  </a:lnTo>
                  <a:lnTo>
                    <a:pt x="1399171" y="19195"/>
                  </a:lnTo>
                  <a:lnTo>
                    <a:pt x="1451650" y="14944"/>
                  </a:lnTo>
                  <a:lnTo>
                    <a:pt x="1504401" y="11224"/>
                  </a:lnTo>
                  <a:lnTo>
                    <a:pt x="1557387" y="8036"/>
                  </a:lnTo>
                  <a:lnTo>
                    <a:pt x="1610572" y="5379"/>
                  </a:lnTo>
                  <a:lnTo>
                    <a:pt x="1663920" y="3254"/>
                  </a:lnTo>
                  <a:lnTo>
                    <a:pt x="1717395" y="1660"/>
                  </a:lnTo>
                  <a:lnTo>
                    <a:pt x="1770961" y="597"/>
                  </a:lnTo>
                  <a:lnTo>
                    <a:pt x="1824581" y="66"/>
                  </a:lnTo>
                  <a:lnTo>
                    <a:pt x="1878219" y="66"/>
                  </a:lnTo>
                  <a:lnTo>
                    <a:pt x="1931838" y="597"/>
                  </a:lnTo>
                  <a:lnTo>
                    <a:pt x="1985404" y="1660"/>
                  </a:lnTo>
                  <a:lnTo>
                    <a:pt x="2038879" y="3254"/>
                  </a:lnTo>
                  <a:lnTo>
                    <a:pt x="2092227" y="5379"/>
                  </a:lnTo>
                  <a:lnTo>
                    <a:pt x="2145412" y="8036"/>
                  </a:lnTo>
                  <a:lnTo>
                    <a:pt x="2198398" y="11224"/>
                  </a:lnTo>
                  <a:lnTo>
                    <a:pt x="2251149" y="14944"/>
                  </a:lnTo>
                  <a:lnTo>
                    <a:pt x="2303628" y="19195"/>
                  </a:lnTo>
                  <a:lnTo>
                    <a:pt x="2355800" y="23977"/>
                  </a:lnTo>
                  <a:lnTo>
                    <a:pt x="2407627" y="29290"/>
                  </a:lnTo>
                  <a:lnTo>
                    <a:pt x="2459074" y="35135"/>
                  </a:lnTo>
                  <a:lnTo>
                    <a:pt x="2510105" y="41512"/>
                  </a:lnTo>
                  <a:lnTo>
                    <a:pt x="2560683" y="48419"/>
                  </a:lnTo>
                  <a:lnTo>
                    <a:pt x="2610773" y="55858"/>
                  </a:lnTo>
                  <a:lnTo>
                    <a:pt x="2660337" y="63828"/>
                  </a:lnTo>
                  <a:lnTo>
                    <a:pt x="2709340" y="72330"/>
                  </a:lnTo>
                  <a:lnTo>
                    <a:pt x="2757746" y="81363"/>
                  </a:lnTo>
                  <a:lnTo>
                    <a:pt x="2805518" y="90927"/>
                  </a:lnTo>
                  <a:lnTo>
                    <a:pt x="2852620" y="101023"/>
                  </a:lnTo>
                  <a:lnTo>
                    <a:pt x="2899016" y="111650"/>
                  </a:lnTo>
                  <a:lnTo>
                    <a:pt x="2944670" y="122809"/>
                  </a:lnTo>
                  <a:lnTo>
                    <a:pt x="2989545" y="134498"/>
                  </a:lnTo>
                  <a:lnTo>
                    <a:pt x="3033605" y="146720"/>
                  </a:lnTo>
                  <a:lnTo>
                    <a:pt x="3076815" y="159472"/>
                  </a:lnTo>
                  <a:lnTo>
                    <a:pt x="3119138" y="172756"/>
                  </a:lnTo>
                  <a:lnTo>
                    <a:pt x="3160537" y="186571"/>
                  </a:lnTo>
                  <a:close/>
                </a:path>
              </a:pathLst>
            </a:custGeom>
            <a:ln w="38099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27900" y="3479800"/>
            <a:ext cx="366649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eptionHandler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106805">
              <a:lnSpc>
                <a:spcPts val="6200"/>
              </a:lnSpc>
              <a:spcBef>
                <a:spcPts val="4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Servi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eEr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or 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Throw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3"/>
          <p:cNvSpPr txBox="1">
            <a:spLocks noGrp="1"/>
          </p:cNvSpPr>
          <p:nvPr/>
        </p:nvSpPr>
        <p:spPr>
          <a:xfrm>
            <a:off x="52070" y="2667000"/>
            <a:ext cx="60909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0" dirty="0">
                <a:solidFill>
                  <a:srgbClr val="FFFFFF"/>
                </a:solidFill>
                <a:sym typeface="+mn-ea"/>
              </a:rPr>
              <a:t>Assisted Practice</a:t>
            </a:r>
            <a:br>
              <a:rPr lang="en-US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endParaRPr spc="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5700" y="647700"/>
            <a:ext cx="3775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rgbClr val="404040"/>
                </a:solidFill>
              </a:rPr>
              <a:t>T</a:t>
            </a:r>
            <a:r>
              <a:rPr spc="-250" dirty="0">
                <a:solidFill>
                  <a:srgbClr val="404040"/>
                </a:solidFill>
              </a:rPr>
              <a:t>r</a:t>
            </a:r>
            <a:r>
              <a:rPr spc="-40" dirty="0">
                <a:solidFill>
                  <a:srgbClr val="404040"/>
                </a:solidFill>
              </a:rPr>
              <a:t>ansactions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3634740"/>
            <a:ext cx="14689455" cy="175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755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&lt;bean </a:t>
            </a:r>
            <a:r>
              <a:rPr sz="2600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6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"transactionManager" </a:t>
            </a:r>
            <a:r>
              <a:rPr sz="2600" spc="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6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"org.springframework.jdbc.datasource.DataSourceTransactionManager"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280"/>
              </a:spcBef>
              <a:tabLst>
                <a:tab pos="5956935" algn="l"/>
              </a:tabLst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&lt;property</a:t>
            </a:r>
            <a:r>
              <a:rPr sz="2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6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"dataSource"	</a:t>
            </a:r>
            <a:r>
              <a:rPr sz="26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ref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6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"dataSource"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600" dirty="0">
                <a:latin typeface="Courier New" panose="02070309020205020404"/>
                <a:cs typeface="Courier New" panose="02070309020205020404"/>
              </a:rPr>
              <a:t>&lt;/bean&gt;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25420" y="4055974"/>
            <a:ext cx="3792220" cy="1363345"/>
            <a:chOff x="7025420" y="4055974"/>
            <a:chExt cx="3792220" cy="136334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25420" y="4055974"/>
              <a:ext cx="3791700" cy="13628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69870" y="4087791"/>
              <a:ext cx="3703320" cy="1274445"/>
            </a:xfrm>
            <a:custGeom>
              <a:avLst/>
              <a:gdLst/>
              <a:ahLst/>
              <a:cxnLst/>
              <a:rect l="l" t="t" r="r" b="b"/>
              <a:pathLst>
                <a:path w="3703320" h="1274445">
                  <a:moveTo>
                    <a:pt x="3160537" y="186571"/>
                  </a:moveTo>
                  <a:lnTo>
                    <a:pt x="3216115" y="206526"/>
                  </a:lnTo>
                  <a:lnTo>
                    <a:pt x="3268689" y="227089"/>
                  </a:lnTo>
                  <a:lnTo>
                    <a:pt x="3318259" y="248226"/>
                  </a:lnTo>
                  <a:lnTo>
                    <a:pt x="3364824" y="269905"/>
                  </a:lnTo>
                  <a:lnTo>
                    <a:pt x="3408385" y="292090"/>
                  </a:lnTo>
                  <a:lnTo>
                    <a:pt x="3448943" y="314749"/>
                  </a:lnTo>
                  <a:lnTo>
                    <a:pt x="3486495" y="337847"/>
                  </a:lnTo>
                  <a:lnTo>
                    <a:pt x="3521044" y="361351"/>
                  </a:lnTo>
                  <a:lnTo>
                    <a:pt x="3552588" y="385226"/>
                  </a:lnTo>
                  <a:lnTo>
                    <a:pt x="3606664" y="433957"/>
                  </a:lnTo>
                  <a:lnTo>
                    <a:pt x="3648724" y="483770"/>
                  </a:lnTo>
                  <a:lnTo>
                    <a:pt x="3678766" y="534394"/>
                  </a:lnTo>
                  <a:lnTo>
                    <a:pt x="3696791" y="585559"/>
                  </a:lnTo>
                  <a:lnTo>
                    <a:pt x="3702800" y="636995"/>
                  </a:lnTo>
                  <a:lnTo>
                    <a:pt x="3701298" y="662729"/>
                  </a:lnTo>
                  <a:lnTo>
                    <a:pt x="3689281" y="714063"/>
                  </a:lnTo>
                  <a:lnTo>
                    <a:pt x="3665247" y="764992"/>
                  </a:lnTo>
                  <a:lnTo>
                    <a:pt x="3629196" y="815244"/>
                  </a:lnTo>
                  <a:lnTo>
                    <a:pt x="3581129" y="864550"/>
                  </a:lnTo>
                  <a:lnTo>
                    <a:pt x="3521044" y="912639"/>
                  </a:lnTo>
                  <a:lnTo>
                    <a:pt x="3486495" y="936143"/>
                  </a:lnTo>
                  <a:lnTo>
                    <a:pt x="3448943" y="959241"/>
                  </a:lnTo>
                  <a:lnTo>
                    <a:pt x="3408385" y="981899"/>
                  </a:lnTo>
                  <a:lnTo>
                    <a:pt x="3364824" y="1004085"/>
                  </a:lnTo>
                  <a:lnTo>
                    <a:pt x="3318259" y="1025763"/>
                  </a:lnTo>
                  <a:lnTo>
                    <a:pt x="3268689" y="1046901"/>
                  </a:lnTo>
                  <a:lnTo>
                    <a:pt x="3216115" y="1067464"/>
                  </a:lnTo>
                  <a:lnTo>
                    <a:pt x="3160537" y="1087418"/>
                  </a:lnTo>
                  <a:lnTo>
                    <a:pt x="3119138" y="1101234"/>
                  </a:lnTo>
                  <a:lnTo>
                    <a:pt x="3076815" y="1114517"/>
                  </a:lnTo>
                  <a:lnTo>
                    <a:pt x="3033605" y="1127270"/>
                  </a:lnTo>
                  <a:lnTo>
                    <a:pt x="2989545" y="1139491"/>
                  </a:lnTo>
                  <a:lnTo>
                    <a:pt x="2944670" y="1151181"/>
                  </a:lnTo>
                  <a:lnTo>
                    <a:pt x="2899016" y="1162339"/>
                  </a:lnTo>
                  <a:lnTo>
                    <a:pt x="2852620" y="1172966"/>
                  </a:lnTo>
                  <a:lnTo>
                    <a:pt x="2805518" y="1183062"/>
                  </a:lnTo>
                  <a:lnTo>
                    <a:pt x="2757746" y="1192626"/>
                  </a:lnTo>
                  <a:lnTo>
                    <a:pt x="2709340" y="1201659"/>
                  </a:lnTo>
                  <a:lnTo>
                    <a:pt x="2660337" y="1210161"/>
                  </a:lnTo>
                  <a:lnTo>
                    <a:pt x="2610773" y="1218131"/>
                  </a:lnTo>
                  <a:lnTo>
                    <a:pt x="2560683" y="1225570"/>
                  </a:lnTo>
                  <a:lnTo>
                    <a:pt x="2510105" y="1232478"/>
                  </a:lnTo>
                  <a:lnTo>
                    <a:pt x="2459074" y="1238854"/>
                  </a:lnTo>
                  <a:lnTo>
                    <a:pt x="2407627" y="1244699"/>
                  </a:lnTo>
                  <a:lnTo>
                    <a:pt x="2355800" y="1250013"/>
                  </a:lnTo>
                  <a:lnTo>
                    <a:pt x="2303628" y="1254795"/>
                  </a:lnTo>
                  <a:lnTo>
                    <a:pt x="2251149" y="1259046"/>
                  </a:lnTo>
                  <a:lnTo>
                    <a:pt x="2198398" y="1262765"/>
                  </a:lnTo>
                  <a:lnTo>
                    <a:pt x="2145412" y="1265953"/>
                  </a:lnTo>
                  <a:lnTo>
                    <a:pt x="2092227" y="1268610"/>
                  </a:lnTo>
                  <a:lnTo>
                    <a:pt x="2038879" y="1270735"/>
                  </a:lnTo>
                  <a:lnTo>
                    <a:pt x="1985404" y="1272329"/>
                  </a:lnTo>
                  <a:lnTo>
                    <a:pt x="1931838" y="1273392"/>
                  </a:lnTo>
                  <a:lnTo>
                    <a:pt x="1878219" y="1273924"/>
                  </a:lnTo>
                  <a:lnTo>
                    <a:pt x="1824581" y="1273924"/>
                  </a:lnTo>
                  <a:lnTo>
                    <a:pt x="1770961" y="1273392"/>
                  </a:lnTo>
                  <a:lnTo>
                    <a:pt x="1717395" y="1272329"/>
                  </a:lnTo>
                  <a:lnTo>
                    <a:pt x="1663920" y="1270735"/>
                  </a:lnTo>
                  <a:lnTo>
                    <a:pt x="1610572" y="1268610"/>
                  </a:lnTo>
                  <a:lnTo>
                    <a:pt x="1557387" y="1265953"/>
                  </a:lnTo>
                  <a:lnTo>
                    <a:pt x="1504401" y="1262765"/>
                  </a:lnTo>
                  <a:lnTo>
                    <a:pt x="1451650" y="1259046"/>
                  </a:lnTo>
                  <a:lnTo>
                    <a:pt x="1399171" y="1254795"/>
                  </a:lnTo>
                  <a:lnTo>
                    <a:pt x="1346999" y="1250013"/>
                  </a:lnTo>
                  <a:lnTo>
                    <a:pt x="1295172" y="1244699"/>
                  </a:lnTo>
                  <a:lnTo>
                    <a:pt x="1243725" y="1238854"/>
                  </a:lnTo>
                  <a:lnTo>
                    <a:pt x="1192694" y="1232478"/>
                  </a:lnTo>
                  <a:lnTo>
                    <a:pt x="1142116" y="1225570"/>
                  </a:lnTo>
                  <a:lnTo>
                    <a:pt x="1092026" y="1218131"/>
                  </a:lnTo>
                  <a:lnTo>
                    <a:pt x="1042462" y="1210161"/>
                  </a:lnTo>
                  <a:lnTo>
                    <a:pt x="993459" y="1201659"/>
                  </a:lnTo>
                  <a:lnTo>
                    <a:pt x="945053" y="1192626"/>
                  </a:lnTo>
                  <a:lnTo>
                    <a:pt x="897281" y="1183062"/>
                  </a:lnTo>
                  <a:lnTo>
                    <a:pt x="850179" y="1172966"/>
                  </a:lnTo>
                  <a:lnTo>
                    <a:pt x="803783" y="1162339"/>
                  </a:lnTo>
                  <a:lnTo>
                    <a:pt x="758129" y="1151181"/>
                  </a:lnTo>
                  <a:lnTo>
                    <a:pt x="713254" y="1139491"/>
                  </a:lnTo>
                  <a:lnTo>
                    <a:pt x="669193" y="1127270"/>
                  </a:lnTo>
                  <a:lnTo>
                    <a:pt x="625984" y="1114517"/>
                  </a:lnTo>
                  <a:lnTo>
                    <a:pt x="583661" y="1101234"/>
                  </a:lnTo>
                  <a:lnTo>
                    <a:pt x="542262" y="1087418"/>
                  </a:lnTo>
                  <a:lnTo>
                    <a:pt x="486684" y="1067464"/>
                  </a:lnTo>
                  <a:lnTo>
                    <a:pt x="434110" y="1046901"/>
                  </a:lnTo>
                  <a:lnTo>
                    <a:pt x="384540" y="1025763"/>
                  </a:lnTo>
                  <a:lnTo>
                    <a:pt x="337975" y="1004085"/>
                  </a:lnTo>
                  <a:lnTo>
                    <a:pt x="294413" y="981899"/>
                  </a:lnTo>
                  <a:lnTo>
                    <a:pt x="253856" y="959241"/>
                  </a:lnTo>
                  <a:lnTo>
                    <a:pt x="216304" y="936143"/>
                  </a:lnTo>
                  <a:lnTo>
                    <a:pt x="181755" y="912639"/>
                  </a:lnTo>
                  <a:lnTo>
                    <a:pt x="150211" y="888763"/>
                  </a:lnTo>
                  <a:lnTo>
                    <a:pt x="96135" y="840032"/>
                  </a:lnTo>
                  <a:lnTo>
                    <a:pt x="54076" y="790219"/>
                  </a:lnTo>
                  <a:lnTo>
                    <a:pt x="24033" y="739595"/>
                  </a:lnTo>
                  <a:lnTo>
                    <a:pt x="6008" y="688430"/>
                  </a:lnTo>
                  <a:lnTo>
                    <a:pt x="0" y="636995"/>
                  </a:lnTo>
                  <a:lnTo>
                    <a:pt x="1502" y="611260"/>
                  </a:lnTo>
                  <a:lnTo>
                    <a:pt x="13519" y="559926"/>
                  </a:lnTo>
                  <a:lnTo>
                    <a:pt x="37552" y="508998"/>
                  </a:lnTo>
                  <a:lnTo>
                    <a:pt x="73603" y="458746"/>
                  </a:lnTo>
                  <a:lnTo>
                    <a:pt x="121671" y="409440"/>
                  </a:lnTo>
                  <a:lnTo>
                    <a:pt x="181755" y="361351"/>
                  </a:lnTo>
                  <a:lnTo>
                    <a:pt x="216304" y="337847"/>
                  </a:lnTo>
                  <a:lnTo>
                    <a:pt x="253856" y="314749"/>
                  </a:lnTo>
                  <a:lnTo>
                    <a:pt x="294413" y="292090"/>
                  </a:lnTo>
                  <a:lnTo>
                    <a:pt x="337975" y="269905"/>
                  </a:lnTo>
                  <a:lnTo>
                    <a:pt x="384540" y="248226"/>
                  </a:lnTo>
                  <a:lnTo>
                    <a:pt x="434110" y="227089"/>
                  </a:lnTo>
                  <a:lnTo>
                    <a:pt x="486684" y="206526"/>
                  </a:lnTo>
                  <a:lnTo>
                    <a:pt x="542262" y="186571"/>
                  </a:lnTo>
                  <a:lnTo>
                    <a:pt x="583661" y="172756"/>
                  </a:lnTo>
                  <a:lnTo>
                    <a:pt x="625984" y="159472"/>
                  </a:lnTo>
                  <a:lnTo>
                    <a:pt x="669193" y="146720"/>
                  </a:lnTo>
                  <a:lnTo>
                    <a:pt x="713254" y="134498"/>
                  </a:lnTo>
                  <a:lnTo>
                    <a:pt x="758129" y="122809"/>
                  </a:lnTo>
                  <a:lnTo>
                    <a:pt x="803783" y="111650"/>
                  </a:lnTo>
                  <a:lnTo>
                    <a:pt x="850179" y="101023"/>
                  </a:lnTo>
                  <a:lnTo>
                    <a:pt x="897281" y="90927"/>
                  </a:lnTo>
                  <a:lnTo>
                    <a:pt x="945053" y="81363"/>
                  </a:lnTo>
                  <a:lnTo>
                    <a:pt x="993459" y="72330"/>
                  </a:lnTo>
                  <a:lnTo>
                    <a:pt x="1042462" y="63828"/>
                  </a:lnTo>
                  <a:lnTo>
                    <a:pt x="1092026" y="55858"/>
                  </a:lnTo>
                  <a:lnTo>
                    <a:pt x="1142116" y="48419"/>
                  </a:lnTo>
                  <a:lnTo>
                    <a:pt x="1192694" y="41512"/>
                  </a:lnTo>
                  <a:lnTo>
                    <a:pt x="1243725" y="35135"/>
                  </a:lnTo>
                  <a:lnTo>
                    <a:pt x="1295172" y="29290"/>
                  </a:lnTo>
                  <a:lnTo>
                    <a:pt x="1346999" y="23977"/>
                  </a:lnTo>
                  <a:lnTo>
                    <a:pt x="1399171" y="19195"/>
                  </a:lnTo>
                  <a:lnTo>
                    <a:pt x="1451650" y="14944"/>
                  </a:lnTo>
                  <a:lnTo>
                    <a:pt x="1504401" y="11224"/>
                  </a:lnTo>
                  <a:lnTo>
                    <a:pt x="1557387" y="8036"/>
                  </a:lnTo>
                  <a:lnTo>
                    <a:pt x="1610572" y="5379"/>
                  </a:lnTo>
                  <a:lnTo>
                    <a:pt x="1663920" y="3254"/>
                  </a:lnTo>
                  <a:lnTo>
                    <a:pt x="1717395" y="1660"/>
                  </a:lnTo>
                  <a:lnTo>
                    <a:pt x="1770961" y="597"/>
                  </a:lnTo>
                  <a:lnTo>
                    <a:pt x="1824581" y="66"/>
                  </a:lnTo>
                  <a:lnTo>
                    <a:pt x="1878219" y="66"/>
                  </a:lnTo>
                  <a:lnTo>
                    <a:pt x="1931838" y="597"/>
                  </a:lnTo>
                  <a:lnTo>
                    <a:pt x="1985404" y="1660"/>
                  </a:lnTo>
                  <a:lnTo>
                    <a:pt x="2038879" y="3254"/>
                  </a:lnTo>
                  <a:lnTo>
                    <a:pt x="2092227" y="5379"/>
                  </a:lnTo>
                  <a:lnTo>
                    <a:pt x="2145412" y="8036"/>
                  </a:lnTo>
                  <a:lnTo>
                    <a:pt x="2198398" y="11224"/>
                  </a:lnTo>
                  <a:lnTo>
                    <a:pt x="2251149" y="14944"/>
                  </a:lnTo>
                  <a:lnTo>
                    <a:pt x="2303628" y="19195"/>
                  </a:lnTo>
                  <a:lnTo>
                    <a:pt x="2355800" y="23977"/>
                  </a:lnTo>
                  <a:lnTo>
                    <a:pt x="2407627" y="29290"/>
                  </a:lnTo>
                  <a:lnTo>
                    <a:pt x="2459074" y="35135"/>
                  </a:lnTo>
                  <a:lnTo>
                    <a:pt x="2510105" y="41512"/>
                  </a:lnTo>
                  <a:lnTo>
                    <a:pt x="2560683" y="48419"/>
                  </a:lnTo>
                  <a:lnTo>
                    <a:pt x="2610773" y="55858"/>
                  </a:lnTo>
                  <a:lnTo>
                    <a:pt x="2660337" y="63828"/>
                  </a:lnTo>
                  <a:lnTo>
                    <a:pt x="2709340" y="72330"/>
                  </a:lnTo>
                  <a:lnTo>
                    <a:pt x="2757746" y="81363"/>
                  </a:lnTo>
                  <a:lnTo>
                    <a:pt x="2805518" y="90927"/>
                  </a:lnTo>
                  <a:lnTo>
                    <a:pt x="2852620" y="101023"/>
                  </a:lnTo>
                  <a:lnTo>
                    <a:pt x="2899016" y="111650"/>
                  </a:lnTo>
                  <a:lnTo>
                    <a:pt x="2944670" y="122809"/>
                  </a:lnTo>
                  <a:lnTo>
                    <a:pt x="2989545" y="134498"/>
                  </a:lnTo>
                  <a:lnTo>
                    <a:pt x="3033605" y="146720"/>
                  </a:lnTo>
                  <a:lnTo>
                    <a:pt x="3076815" y="159472"/>
                  </a:lnTo>
                  <a:lnTo>
                    <a:pt x="3119138" y="172756"/>
                  </a:lnTo>
                  <a:lnTo>
                    <a:pt x="3160537" y="186571"/>
                  </a:lnTo>
                  <a:close/>
                </a:path>
              </a:pathLst>
            </a:custGeom>
            <a:ln w="38099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27900" y="3086100"/>
            <a:ext cx="427291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Transaction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Manager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141095">
              <a:lnSpc>
                <a:spcPts val="6200"/>
              </a:lnSpc>
              <a:spcBef>
                <a:spcPts val="4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Sample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Call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@</a:t>
            </a:r>
            <a:r>
              <a:rPr sz="3200" spc="-13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2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ansactional 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Rollback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>
            <a:spLocks noGrp="1"/>
          </p:cNvSpPr>
          <p:nvPr/>
        </p:nvSpPr>
        <p:spPr>
          <a:xfrm>
            <a:off x="52070" y="2667000"/>
            <a:ext cx="60909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0" dirty="0">
                <a:solidFill>
                  <a:srgbClr val="FFFFFF"/>
                </a:solidFill>
                <a:sym typeface="+mn-ea"/>
              </a:rPr>
              <a:t>Assisted Practice</a:t>
            </a:r>
            <a:br>
              <a:rPr lang="en-US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endParaRPr spc="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sp>
        <p:nvSpPr>
          <p:cNvPr id="4" name="object 4"/>
          <p:cNvSpPr txBox="1"/>
          <p:nvPr/>
        </p:nvSpPr>
        <p:spPr>
          <a:xfrm>
            <a:off x="6997700" y="3479800"/>
            <a:ext cx="378841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Handler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Transactions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Presentation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Exceptions and Transactions</vt:lpstr>
      <vt:lpstr>RuntimeException  ExceptionHandler</vt:lpstr>
      <vt:lpstr>ExceptionHandler</vt:lpstr>
      <vt:lpstr>Demo</vt:lpstr>
      <vt:lpstr>Transactions</vt:lpstr>
      <vt:lpstr>Demo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and Transactions</dc:title>
  <dc:creator/>
  <cp:lastModifiedBy>Steve Sam</cp:lastModifiedBy>
  <cp:revision>1</cp:revision>
  <dcterms:created xsi:type="dcterms:W3CDTF">2022-10-19T17:59:45Z</dcterms:created>
  <dcterms:modified xsi:type="dcterms:W3CDTF">2022-10-19T17:59:45Z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D1FF97D9273547468EF1B25A0F47873E</vt:lpwstr>
  </property>
  <property fmtid="{D5CDD505-2E9C-101B-9397-08002B2CF9AE}" pid="3" name="KSOProductBuildVer">
    <vt:lpwstr>1033-11.2.0.11341</vt:lpwstr>
  </property>
</Properties>
</file>